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16.1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0 258 0 0,'0'0'3417'0'0,"0"1"-3404"0"0,1-1 1 0 0,0 1-1 0 0,-1-1 1 0 0,1 1-1 0 0,-1-1 1 0 0,1 1-1 0 0,-1 0 0 0 0,1-1 1 0 0,-1 1-1 0 0,1 0 1 0 0,-1-1-1 0 0,0 1 1 0 0,0 0-1 0 0,1-1 1 0 0,-1 1-1 0 0,0 0 1 0 0,0 0-1 0 0,-4 8-4 0 0,3-7 90 0 0,-1 8-597 0 0,2-10 464 0 0,-1 1 0 0 0,1-1 0 0 0,0 0 0 0 0,0 1 0 0 0,0-1 1 0 0,0 1-1 0 0,0-1 0 0 0,0 0 0 0 0,0 1 0 0 0,-1-1 0 0 0,1 0 0 0 0,0 1 1 0 0,1-1-1 0 0,-1 1 0 0 0,0-1 0 0 0,0 0 0 0 0,0 1 0 0 0,0-1 1 0 0,0 1-1 0 0,0-1 0 0 0,0 0 0 0 0,0 1 0 0 0,1-1 0 0 0,-1 0 0 0 0,0 1 1 0 0,1 0-1 0 0,0 1-997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3.7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0 109 970 0 0,'2'2'3780'0'0,"63"113"2111"0"0,-45-72-5493 0 0,-1 0 0 0 0,16 62 0 0 0,-26-78-316 0 0,-7-24 327 0 0,-3-8-317 0 0,-3-20 35 0 0,2-1-1 0 0,1 1 1 0 0,0-1 0 0 0,2 1 0 0 0,1-1-1 0 0,7-29 1 0 0,-2 20-684 0 0,12-37-1 0 0,-8 42-1990 0 0,17-37 0 0 0,-19 52-293 0 0,0 1-770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22.0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3 136 126 0 0,'-2'12'14720'0'0,"73"-16"-14643"0"0,0-3-1 0 0,97-23 0 0 0,-11 1-83 0 0,80-7-682 0 0,-234 35 654 0 0,16 1-13 0 0,-15 0 23 0 0,0 0 20 0 0,20-1-33 0 0,9-4 32 0 0,10-10-1957 0 0,-40 14 1153 0 0,3-6-800 0 0,10-5-4187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20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1 103 646 0 0,'18'-13'608'0'0,"0"5"-232"0"0,3 1-72 0 0,6-4-152 0 0,2 3-94 0 0,1-3-10 0 0,0 3-26 0 0,-2 0-104 0 0,2 0-208 0 0,-3 0-450 0 0,1-4 280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37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587 0 94 0 0,'0'0'5445'0'0,"17"9"-4083"0"0,56 4-336 0 0,1-4 0 0 0,89-1 0 0 0,-51-9 352 0 0,-42 1-407 0 0,-66 0-642 0 0,17 0 2129 0 0,-8 1-2494 0 0,15 1 418 0 0,-28-2-377 0 0,0 0 0 0 0,0 0 0 0 0,-1 0-1 0 0,1 0 1 0 0,0 0 0 0 0,0 0 0 0 0,0 0 0 0 0,0 0 0 0 0,1 0-1 0 0,-1 0 1 0 0,0 1 0 0 0,0-1 0 0 0,0 0 0 0 0,0 0 0 0 0,0 0-1 0 0,0 0 1 0 0,0 0 0 0 0,0 0 0 0 0,0 0 0 0 0,0 0 0 0 0,0 0-1 0 0,0 0 1 0 0,0 0 0 0 0,0 0 0 0 0,0 0 0 0 0,0 0 0 0 0,0 0-1 0 0,0 0 1 0 0,0 0 0 0 0,0 0 0 0 0,0 0 0 0 0,0 0-1 0 0,0 0 1 0 0,0 0 0 0 0,0 0 0 0 0,-17 2 24 0 0,-491 60 649 0 0,416-48-578 0 0,60-10-86 0 0,-128 14 80 0 0,28-14-79 0 0,74-5-31 0 0,21-1 39 0 0,34 3-18 0 0,0-1-3 0 0,-12 0 9 0 0,12 0-11 0 0,-8-1 77 0 0,24-1-65 0 0,24-1-25 0 0,362 3 18 0 0,-174-6-7 0 0,-122 1 36 0 0,180-11-13 0 0,-249 10-16 0 0,46-16 57 0 0,-77 21-68 0 0,30-13-14 0 0,-22 10-4 0 0,-42-1 78 0 0,0 2 0 0 0,-1 1 0 0 0,1 2 0 0 0,-38 4 0 0 0,-10-1 67 0 0,-185 9-43 0 0,73-11-30 0 0,16-9-44 0 0,136 5 10 0 0,29 3-13 0 0,1-2 0 0 0,-1 1 1 0 0,1-1-1 0 0,-1-1 0 0 0,-15-5 0 0 0,23 7 4 0 0,-9 1-10 0 0,0 0-1 0 0,0-1 1 0 0,1 0 0 0 0,-20-5 0 0 0,-21-1-13 0 0,48 7 23 0 0,2 0-13 0 0,0 0 0 0 0,1 0 0 0 0,-1 0 0 0 0,0 0 0 0 0,0 0 0 0 0,0 0 0 0 0,0 1-1 0 0,1-1 1 0 0,-1 0 0 0 0,0 0 0 0 0,0 1 0 0 0,1-1 0 0 0,-1 0 0 0 0,0 1 0 0 0,0-1 0 0 0,0 1 0 0 0,4 2 9 0 0,1-1 0 0 0,-1 1 0 0 0,1-1 0 0 0,0 0 0 0 0,-1-1 0 0 0,1 1 0 0 0,0-1 0 0 0,0 1 0 0 0,0-1 0 0 0,0 0 0 0 0,1 0 0 0 0,3 0 0 0 0,65 3 0 0 0,-32-2 12 0 0,29 4-2 0 0,75-3-1 0 0,-107-2 13 0 0,61 8-1 0 0,-15-1-14 0 0,321 11 21 0 0,-369-17-6 0 0,-33-3-34 0 0,0 1 19 0 0,27-1-41 0 0,-27 1 64 0 0,13-3-38 0 0,14 2 12 0 0,-27 1 2 0 0,0 0-3 0 0,4-1 64 0 0,11-2-317 0 0,-33 1 29 0 0,-153 3 124 0 0,-306-6 39 0 0,111-24 38 0 0,317 24-9 0 0,-1 1 0 0 0,-64 4 0 0 0,62 7-26 0 0,8-2-538 0 0,101-1 603 0 0,402 22-37 0 0,-267-15 58 0 0,160 7-26 0 0,-319-16 8 0 0,-32-2-2 0 0,0 0-6 0 0,77 3 190 0 0,124 20 0 0 0,-202-22 640 0 0,-20 5-1595 0 0,-35-9-2825 0 0,-4-9-3981 0 0,40 8 2866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8:01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3 120 130 0 0,'0'0'2228'0'0,"0"-3"-1877"0"0,-1 1-267 0 0,0-1 0 0 0,1 0 0 0 0,-1 0 1 0 0,1 1-1 0 0,0-1 0 0 0,0 0 0 0 0,0 0 0 0 0,1 1 1 0 0,-1-1-1 0 0,0 0 0 0 0,1 0 0 0 0,0 1 0 0 0,0-1 1 0 0,0 0-1 0 0,0 1 0 0 0,0-1 0 0 0,0 1 0 0 0,5-7 3500 0 0,35-19-2321 0 0,-24 21-1225 0 0,0 1 1 0 0,1 1 0 0 0,33-5 0 0 0,-5 6 3083 0 0,-70 22-2810 0 0,21-17-287 0 0,1 1-33 0 0,0-1 1 0 0,-1 1-1 0 0,1-1 0 0 0,-1 0 1 0 0,1 0-1 0 0,-1 0 1 0 0,1 0-1 0 0,-1 0 0 0 0,1-1 1 0 0,-1 1-1 0 0,-4 0 0 0 0,4-1-1 0 0,1 0-1 0 0,-1 1 1 0 0,1-1-1 0 0,-1 1 1 0 0,1 0-1 0 0,-1-1 1 0 0,1 1-1 0 0,0 0 0 0 0,-1 1 1 0 0,-2 1-1 0 0,-26 7 276 0 0,19-10-5378 0 0,5-8 2123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8:26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1008 130 0 0,'0'0'428'0'0,"-16"5"5230"0"0,16-5-5593 0 0,0 1-1 0 0,0 0 0 0 0,1 0 1 0 0,-1 0-1 0 0,0 0 0 0 0,1-1 1 0 0,-1 1-1 0 0,1 0 1 0 0,-1 0-1 0 0,0-1 0 0 0,1 1 1 0 0,0 0-1 0 0,-1-1 0 0 0,1 1 1 0 0,-1 0-1 0 0,1-1 0 0 0,0 1 1 0 0,-1-1-1 0 0,1 1 1 0 0,0-1-1 0 0,0 0 0 0 0,-1 1 1 0 0,3 0-1 0 0,25 2 1220 0 0,34-15 187 0 0,-53 10-1398 0 0,255-73 2033 0 0,-10 2-1330 0 0,-82 29 255 0 0,115-27-656 0 0,292-85-418 0 0,-350 87 374 0 0,141-53-18 0 0,-299 95-264 0 0,110-27 0 0 0,78-2 26 0 0,-134 30-70 0 0,174-52 32 0 0,-225 57-16 0 0,-30 8-1 0 0,144-46 73 0 0,-129 40-96 0 0,-40 14 73 0 0,-1-1 0 0 0,20-9-1 0 0,-36 14-29 0 0,19-9 376 0 0,-18 6 44 0 0,-16 9-352 0 0,-262 96-89 0 0,21 6 29 0 0,-105 42-54 0 0,-81 23 255 0 0,379-152-356 0 0,38-13 62 0 0,-34 15 1 0 0,-178 69-66 0 0,121-51 105 0 0,35-12 10 0 0,-77 32-12 0 0,-185 86 722 0 0,95-38-605 0 0,178-77-388 0 0,37-15 69 0 0,-49 16 1 0 0,56-24 162 0 0,-33 19-1 0 0,37-17 39 0 0,-1-1 1 0 0,-34 11-1 0 0,47-18 6 0 0,0 0-1 0 0,0 1 1 0 0,-14 7 0 0 0,-63 26-16 0 0,74-31 19 0 0,-37 10 15 0 0,2-8 29 0 0,43-6-29 0 0,-17-4 8 0 0,-12 0-2 0 0,28 3-25 0 0,2-1 0 0 0,-9-1-2 0 0,1 0 12 0 0,1-1 1 0 0,-1 0-1 0 0,1 0 0 0 0,-11-6 0 0 0,17 8 8 0 0,3-1-14 0 0,-1 1-1 0 0,0-1 1 0 0,0 1-1 0 0,0-1 1 0 0,-1 1-1 0 0,1 0 1 0 0,0-1-1 0 0,-1 1 1 0 0,1 0-1 0 0,0 0 1 0 0,-1 0-1 0 0,1 0 1 0 0,-1 0-1 0 0,0 0 1 0 0,1 1-1 0 0,-3-2 1 0 0,-11-8-17 0 0,13 9 29 0 0,-39-23-24 0 0,41 24 10 0 0,0 0 0 0 0,0-1 0 0 0,0 1 0 0 0,-1 0 0 0 0,1 0 0 0 0,0-1 0 0 0,0 1 0 0 0,0 0 1 0 0,0 0-1 0 0,-1-1 0 0 0,1 1 0 0 0,0 0 0 0 0,0 0 0 0 0,0-1 0 0 0,0 1 0 0 0,0 0 0 0 0,0-1 0 0 0,0 1 1 0 0,0 0-1 0 0,0 0 0 0 0,0-1 0 0 0,0 1 0 0 0,0 0 0 0 0,0-1 0 0 0,0 1 0 0 0,0 0 0 0 0,0 0 1 0 0,0-1-1 0 0,0 1 0 0 0,1 0 0 0 0,-1 0 0 0 0,0-1 0 0 0,0 1 0 0 0,0 0 0 0 0,1-1 0 0 0,12-11-6 0 0,27-12 14 0 0,-25 16-20 0 0,13-8 4 0 0,0 1 0 0 0,42-14 0 0 0,-19 8-12 0 0,640-239 37 0 0,-500 208-55 0 0,-79 18 18 0 0,479-155 970 0 0,-296 84-1601 0 0,198-72 540 0 0,-306 92 118 0 0,-67 33-9 0 0,130-50-28 0 0,-205 84 86 0 0,-41 16-56 0 0,9-4 44 0 0,-139 52-115 0 0,59-18 54 0 0,-76 45 0 0 0,27-12 26 0 0,-302 129-28 0 0,202-91-18 0 0,62-27 543 0 0,134-64-689 0 0,10-4 182 0 0,1 0 0 0 0,-1 0 1 0 0,-10 8-1 0 0,18-10-7 0 0,2-2-88 0 0,0 0 94 0 0,-1 0 1 0 0,1 0 0 0 0,0 0-1 0 0,-1 0 1 0 0,1 0 0 0 0,0 0 0 0 0,0 1-1 0 0,0-1 1 0 0,-1 0 0 0 0,1 0 0 0 0,0 0-1 0 0,0 0 1 0 0,0 1 0 0 0,-1-1-1 0 0,1 0 1 0 0,0 0 0 0 0,0 0 0 0 0,0 1-1 0 0,0-1 1 0 0,-1 0 0 0 0,1 0-1 0 0,0 1 1 0 0,0-1 0 0 0,0 0 0 0 0,0 1-1 0 0,0-1 1 0 0,0 0 0 0 0,0 0 0 0 0,0 1-1 0 0,0-1 1 0 0,0 0 0 0 0,0 0-1 0 0,0 1 1 0 0,0 0 0 0 0,18-3-113 0 0,1-1 0 0 0,-1-1 0 0 0,0 0 0 0 0,-1-1 0 0 0,1-1 0 0 0,-1-1 0 0 0,18-9 0 0 0,20-7 31 0 0,312-94-17 0 0,-109 37 75 0 0,-141 46 74 0 0,-113 33-42 0 0,8 0-18 0 0,-9 0-589 0 0,-5 11 164 0 0,0-8 115 0 0,-1 1 0 0 0,1-1 0 0 0,0 1-1 0 0,-1-1 1 0 0,0 0 0 0 0,1 0 0 0 0,-1 0 0 0 0,0 0-1 0 0,-4 2 1 0 0,-19 7-6054 0 0,3-3 1457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8:34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1203 124 478 0 0,'0'0'11398'0'0,"-3"-1"-11254"0"0,-21-7 491 0 0,23 6-495 0 0,-21-20 396 0 0,-59-37 1138 0 0,79 58-1561 0 0,-1 0-69 0 0,0 1 1 0 0,0-1-1 0 0,0 0 0 0 0,0 0 1 0 0,0 0-1 0 0,0 0 1 0 0,0 0-1 0 0,-2-2 1 0 0,-1 0-3 0 0,1 0 0 0 0,-1 1 0 0 0,1 0 0 0 0,-1 0 1 0 0,-9-2-1 0 0,-19 1-24 0 0,0 2 1 0 0,-55 3-1 0 0,-75 15 127 0 0,98-9-47 0 0,11-1 43 0 0,34-5-81 0 0,-89 17 38 0 0,104-18-101 0 0,1 0 2 0 0,0 1 1 0 0,0-1-1 0 0,0 1 1 0 0,1 0-1 0 0,-1 0 1 0 0,0 0-1 0 0,1 1 0 0 0,0 0 1 0 0,0 0-1 0 0,-6 4 1 0 0,-32 22 68 0 0,-71 63 0 0 0,100-80-56 0 0,1 0 1 0 0,1 1-1 0 0,0 1 0 0 0,0 0 0 0 0,2 0 0 0 0,0 1 0 0 0,0 0 0 0 0,2 1 0 0 0,-9 22 1 0 0,-7 36 71 0 0,-24 127 1 0 0,45-190-81 0 0,-10 65-34 0 0,-3 134 1 0 0,15-171 55 0 0,8 62 1 0 0,66 228 721 0 0,-39-234-538 0 0,-29-76-179 0 0,-1-1 0 0 0,14 27 0 0 0,-7-17 8 0 0,4 12-24 0 0,-2-3 229 0 0,25 46 0 0 0,-27-65-156 0 0,-1 0 0 0 0,2-1 1 0 0,0 0-1 0 0,1-1 0 0 0,1-1 1 0 0,0 0-1 0 0,1-1 0 0 0,31 20 0 0 0,-18-16 123 0 0,1-1-1 0 0,0-2 0 0 0,2-1 0 0 0,55 16 0 0 0,155 36 352 0 0,-191-56-336 0 0,0-2 1 0 0,95 4-1 0 0,-109-14-129 0 0,0-1 0 0 0,0-2 0 0 0,0-1 0 0 0,-1-2-1 0 0,1-1 1 0 0,-2-2 0 0 0,0-2 0 0 0,63-32 0 0 0,-64 26-87 0 0,-1-1 0 0 0,-2-1 0 0 0,45-40 0 0 0,73-87 20 0 0,-126 121-75 0 0,-1 0 0 0 0,-1-2 1 0 0,-2 0-1 0 0,-1-1 0 0 0,-1-1 1 0 0,-1-1-1 0 0,-2 0 0 0 0,16-53 1 0 0,-14 28-147 0 0,-4 18 92 0 0,-1 0-1 0 0,-3 0 1 0 0,5-51 0 0 0,-5-144 198 0 0,-8 196-103 0 0,-2 0-1 0 0,-1 0 1 0 0,-2 1-1 0 0,-16-60 1 0 0,15 77-2 0 0,-2 0 0 0 0,0 1 0 0 0,-1 1 0 0 0,-1-1 0 0 0,-1 2 0 0 0,-1-1 0 0 0,0 1 0 0 0,-25-25 0 0 0,7 11-8 0 0,-2 2 1 0 0,-1 1-1 0 0,-42-27 0 0 0,64 47-8 0 0,-1 0-1 0 0,-1 1 0 0 0,1 1 0 0 0,-1 0 1 0 0,-16-5-1 0 0,4 5-23 0 0,0 1 0 0 0,-26-2 0 0 0,21 3 31 0 0,28 4 3 0 0,-3 0 10 0 0,-11 0 13 0 0,12 0-4 0 0,-1 0-14 0 0,-11 1 1 0 0,12-1-1 0 0,-8 0-6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01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72 22 0 0,'12'-52'2138'0'0,"-11"50"-1737"0"0,0-1-147 0 0,0-1-672 0 0,0-3 2036 0 0,-12 6 621 0 0,9 1-1855 0 0,-18 2-2 0 0,7-3-285 0 0,10 0 125 0 0,-17-1 603 0 0,-26 8-278 0 0,43-5-546 0 0,-2 2 7 0 0,1 0 1 0 0,-1 1-1 0 0,0 0 0 0 0,1 0 1 0 0,-8 8-1 0 0,-1 8 120 0 0,1 1 1 0 0,0 0-1 0 0,-11 30 0 0 0,-7 12 358 0 0,28-61-426 0 0,-6 16-72 0 0,4-14-50 0 0,10-13 56 0 0,-5 6 208 0 0,31-30-45 0 0,24-2-129 0 0,-54 34 97 0 0,26-12-71 0 0,0 18-446 0 0,-25-4 505 0 0,7 5-159 0 0,2 0 0 0 0,20 7-1 0 0,-29-12 125 0 0,41 10-534 0 0,-41-10 423 0 0,6 1 141 0 0,0 0 0 0 0,0 1 0 0 0,15 7 0 0 0,-22-9-187 0 0,38 32 66 0 0,-35-29-15 0 0,1 0 0 0 0,-1 1 0 0 0,0 0 0 0 0,0 0-1 0 0,7 10 1 0 0,-11-13 35 0 0,10 9 436 0 0,0 13-2411 0 0,-10-21 742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1:23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1786 90 0 0,'0'0'1095'0'0,"-31"-15"10431"0"0,29 8-9998 0 0,6 4-1579 0 0,0-1 56 0 0,0 1 1 0 0,0 0-1 0 0,0 0 0 0 0,0 0 0 0 0,1 1 0 0 0,-1 0 0 0 0,10-4 0 0 0,15 1 0 0 0,0 0 0 0 0,0 2 1 0 0,39 1-1 0 0,-3 0 137 0 0,563-77 13 0 0,-565 68-94 0 0,23-5-488 0 0,105-32 0 0 0,-160 39 386 0 0,0 2-1 0 0,0 1 0 0 0,33-1 1 0 0,12-3 142 0 0,168-53 125 0 0,-149 35-167 0 0,13-3-60 0 0,182-48 144 0 0,-198 58-89 0 0,114-10 1 0 0,-100 20 32 0 0,129-9-60 0 0,167-19 177 0 0,-130 9-137 0 0,-36-2 190 0 0,-52 5-183 0 0,81-13-2 0 0,76-8-21 0 0,-5 6 55 0 0,-296 37-90 0 0,274-52 138 0 0,-28 3-100 0 0,142-32 220 0 0,-388 76-242 0 0,-8 2-18 0 0,1 1 0 0 0,0 2 0 0 0,34-1-1 0 0,282-10 674 0 0,-120 11-1087 0 0,-159-3 339 0 0,107-24 0 0 0,-83 12 45 0 0,-41 6 58 0 0,31-16 16 0 0,-46 16-43 0 0,1 1 1 0 0,45-8-1 0 0,164-33 16 0 0,-145 29-48 0 0,1 4-1 0 0,157-10 0 0 0,71 9 37 0 0,-281 17-37 0 0,124-15 246 0 0,-167 18-183 0 0,28-8 8 0 0,235-59 12 0 0,-132 28-93 0 0,19 10 17 0 0,101-12 9 0 0,-178 31 6 0 0,224-43 40 0 0,-243 41-125 0 0,-59 13 84 0 0,0 0-15 0 0,5 0 19 0 0,0 0-1 0 0,-1-1 0 0 0,1 0 1 0 0,-1-1-1 0 0,1 1 0 0 0,11-7 0 0 0,1-1 32 0 0,93-28-92 0 0,-110 37 38 0 0,19-4 35 0 0,-12 2-15 0 0,0 0-1 0 0,0-1 1 0 0,13-6 0 0 0,-21 8-7 0 0,2 1-2 0 0,64-14-14 0 0,-65 14 16 0 0,-3 1-181 0 0,1 0 14 0 0,-1 0 0 0 0,1-1 0 0 0,0 1 0 0 0,-1 0 0 0 0,1 0 0 0 0,0 0-1 0 0,-1 0 1 0 0,1-1 0 0 0,0 1 0 0 0,-1 0 0 0 0,1 0 0 0 0,0 1 0 0 0,-1-1 0 0 0,1 0 0 0 0,0 0 0 0 0,-1 0 0 0 0,1 0-1 0 0,0 1 1 0 0,-1 1-25 0 0,-1-1 0 0 0,0 1 0 0 0,1 0 0 0 0,-1-1 0 0 0,0 1 0 0 0,0-1 0 0 0,0 1 0 0 0,0-1 0 0 0,0 1 0 0 0,0-1 1 0 0,-1 0-1 0 0,1 0 0 0 0,0 1 0 0 0,-1-1 0 0 0,1 0 0 0 0,-1 0 0 0 0,1 0 0 0 0,-3 0 0 0 0,-15 7-4306 0 0,-2-2 411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1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58 642 0 0,'-43'-48'4493'0'0,"42"46"-3872"0"0,-5-1 115 0 0,6 3-674 0 0,0-1-1 0 0,0 1 0 0 0,-1 0 1 0 0,1-1-1 0 0,0 1 0 0 0,0 0 0 0 0,-1 0 1 0 0,1-1-1 0 0,0 1 0 0 0,-1 0 1 0 0,1 0-1 0 0,0-1 0 0 0,-1 1 0 0 0,1 0 1 0 0,0 0-1 0 0,-1 0 0 0 0,1 0 1 0 0,0 0-1 0 0,-1-1 0 0 0,1 1 1 0 0,-1 0-1 0 0,1 0 0 0 0,0 0 0 0 0,-1 0 1 0 0,1 0-1 0 0,-1 0 0 0 0,1 0 1 0 0,0 1-1 0 0,-1-1 0 0 0,0 2-11 0 0,0 0 0 0 0,0 0-1 0 0,0 0 1 0 0,0 1 0 0 0,0-1-1 0 0,1 0 1 0 0,-1 0 0 0 0,1 1-1 0 0,0-1 1 0 0,0 0 0 0 0,0 1-1 0 0,0-1 1 0 0,0 0 0 0 0,0 1-1 0 0,1-1 1 0 0,-1 0 0 0 0,2 3 0 0 0,9 47 686 0 0,45 193 1621 0 0,-33-132-1147 0 0,44 130 0 0 0,71 86 608 0 0,-32-85-1245 0 0,-77-168-320 0 0,24 99 1 0 0,-23-59-37 0 0,17 76 98 0 0,80 662 1192 0 0,-100-644-1519 0 0,37 507 1330 0 0,-56-574-980 0 0,6 0 0 0 0,54 230 0 0 0,6-119-97 0 0,-62-219-185 0 0,1 0 0 0 0,27 50 0 0 0,0 2-802 0 0,-18-36-1282 0 0,-20-45 992 0 0,5 11 86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2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80 222 494 0 0,'-2'1'721'0'0,"-7"4"-12"0"0,2-2-160 0 0,0 1 0 0 0,0 0-1 0 0,0 0 1 0 0,1 0 0 0 0,-1 1 0 0 0,1 0 0 0 0,0 1-1 0 0,-8 9 1 0 0,12-13-255 0 0,3 1 21 0 0,0 0-222 0 0,-1 0-1 0 0,2 0 0 0 0,-1-1 1 0 0,0 1-1 0 0,1-1 1 0 0,-1 1-1 0 0,1-1 0 0 0,0 1 1 0 0,-1-1-1 0 0,1 0 1 0 0,0 0-1 0 0,0 0 1 0 0,1 0-1 0 0,-1 0 0 0 0,0-1 1 0 0,1 1-1 0 0,-1-1 1 0 0,1 1-1 0 0,0-1 0 0 0,-1 0 1 0 0,1 0-1 0 0,0 0 1 0 0,-1 0-1 0 0,1 0 0 0 0,5 0 1 0 0,11 2 349 0 0,0-1 1 0 0,36 0 0 0 0,-35-2-199 0 0,933-42 3257 0 0,-686 23-3015 0 0,989-74 1272 0 0,-648 62-1158 0 0,-71 5-54 0 0,103-12-50 0 0,-617 37-462 0 0,6 0-391 0 0,0-2-1 0 0,49-9 0 0 0,-77 11 170 0 0,0 1 0 0 0,-1-1-1 0 0,1 0 1 0 0,0 1 0 0 0,0-1 0 0 0,0 0-1 0 0,-1 0 1 0 0,1 0 0 0 0,0 1 0 0 0,-1-1 0 0 0,1 0-1 0 0,0 0 1 0 0,-1 0 0 0 0,1 0 0 0 0,-1 0-1 0 0,0 0 1 0 0,1 0 0 0 0,-1 0 0 0 0,0 0-1 0 0,0-1 1 0 0,1 1 0 0 0,-1 0 0 0 0,0 0-1 0 0,0 0 1 0 0,0 0 0 0 0,0 0 0 0 0,-1 0-1 0 0,1 0 1 0 0,0 0 0 0 0,0 0 0 0 0,-1 0-1 0 0,1-1 1 0 0,0 1 0 0 0,-2-1 0 0 0,-12-24-5683 0 0,8 14 1177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2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1158 0 0,'1'3'6057'0'0,"0"0"-5616"0"0,2 0 1 0 0,-1 1-1 0 0,0-1 1 0 0,1 0 0 0 0,-1-1-1 0 0,1 1 1 0 0,0 0-1 0 0,0-1 1 0 0,0 1 0 0 0,0-1-1 0 0,0 0 1 0 0,1 0 0 0 0,6 2-1 0 0,55 24 589 0 0,-61-26-925 0 0,20 7 74 0 0,22 7-17 0 0,-1 2-1 0 0,-1 1 0 0 0,-1 3 1 0 0,47 31-1 0 0,-86-50-86 0 0,0 0-1 0 0,0 1 0 0 0,1-1 0 0 0,-2 1 0 0 0,1 0 0 0 0,0 0 0 0 0,-1 1 0 0 0,0-1 0 0 0,0 1 0 0 0,0-1 0 0 0,-1 1 0 0 0,1 0 0 0 0,-1 0 0 0 0,-1 0 0 0 0,1 1 0 0 0,0-1 0 0 0,-1 0 0 0 0,1 9 0 0 0,-2-7 157 0 0,-1 0 0 0 0,1-1 0 0 0,-1 1 0 0 0,0 0 0 0 0,-1 0-1 0 0,1-1 1 0 0,-1 1 0 0 0,-1-1 0 0 0,1 0 0 0 0,-1 1-1 0 0,0-1 1 0 0,-1 0 0 0 0,1-1 0 0 0,-7 9 0 0 0,-73 83 2545 0 0,48-58-2093 0 0,-37 52 0 0 0,8 15-679 0 0,-18 25-4214 0 0,69-114 934 0 0,-1 0 1 0 0,-28 26-1 0 0,10-16-6579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23.0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350 109 158 0 0,'0'0'1431'0'0,"0"-3"-583"0"0,-7-24 1887 0 0,6 25-2177 0 0,0-1-75 0 0,-1-2-322 0 0,0 0 0 0 0,-1 1 0 0 0,1 0 1 0 0,-1-1-1 0 0,0 1 0 0 0,0 0 1 0 0,0 0-1 0 0,-1 1 0 0 0,1-1 0 0 0,-1 1 1 0 0,0-1-1 0 0,0 1 0 0 0,0 1 0 0 0,0-1 1 0 0,-1 0-1 0 0,1 1 0 0 0,-1 0 1 0 0,0 0-1 0 0,0 0 0 0 0,1 1 0 0 0,-1 0 1 0 0,0-1-1 0 0,0 2 0 0 0,0-1 1 0 0,0 1-1 0 0,0-1 0 0 0,0 1 0 0 0,-1 1 1 0 0,1-1-1 0 0,0 1 0 0 0,0 0 1 0 0,0 0-1 0 0,1 0 0 0 0,-1 1 0 0 0,-9 4 1 0 0,7-2-118 0 0,-1 0 0 0 0,1 1 1 0 0,1 0-1 0 0,-1 1 0 0 0,1-1 1 0 0,0 1-1 0 0,0 1 0 0 0,1-1 1 0 0,-7 10-1 0 0,-6 12 21 0 0,-15 31 1 0 0,17-29-2 0 0,-26 61-456 0 0,42-90 376 0 0,0-1 0 0 0,0 1 0 0 0,-1-1 0 0 0,1 1 0 0 0,0-1 0 0 0,0 1 0 0 0,0-1 0 0 0,-1 1 0 0 0,1-1 0 0 0,0 1 0 0 0,0 0 0 0 0,0-1-1 0 0,0 1 1 0 0,0-1 0 0 0,0 1 0 0 0,0-1 0 0 0,0 1 0 0 0,0-1 0 0 0,0 1 0 0 0,1-1 0 0 0,-1 1 0 0 0,0-1 0 0 0,0 1 0 0 0,0-1 0 0 0,1 1 0 0 0,-1-1-1 0 0,0 1 1 0 0,1-1 0 0 0,-1 1 0 0 0,0-1 0 0 0,1 1 0 0 0,-1-1 0 0 0,0 0 0 0 0,1 1 0 0 0,-1-1 0 0 0,1 0 0 0 0,-1 1 0 0 0,1-1 0 0 0,-1 0 0 0 0,1 0-1 0 0,-1 0 1 0 0,1 1 0 0 0,-1-1 0 0 0,1 0 0 0 0,-1 0 0 0 0,1 0 0 0 0,-1 0 0 0 0,1 0 0 0 0,-1 0 0 0 0,1 0 0 0 0,0 0 0 0 0,0 0 0 0 0,25 0-647 0 0,-16-4 547 0 0,0-1 1 0 0,0 0-1 0 0,-1 0 1 0 0,1-1 0 0 0,-1-1-1 0 0,0 1 1 0 0,-1-2 0 0 0,0 1-1 0 0,0-1 1 0 0,0 0-1 0 0,12-18 1 0 0,-4 3 1352 0 0,0-1-1 0 0,-2-1 1 0 0,17-38 2461 0 0,-28 71-3373 0 0,-2-7-314 0 0,-1-1 0 0 0,1 1-1 0 0,-1-1 1 0 0,1 1 0 0 0,-1-1-1 0 0,1 1 1 0 0,-1-1 0 0 0,0 1 0 0 0,1 0-1 0 0,-1-1 1 0 0,0 1 0 0 0,1 0 0 0 0,-1-1-1 0 0,0 1 1 0 0,0 0 0 0 0,0-1 0 0 0,0 1-1 0 0,0 0 1 0 0,0-1 0 0 0,0 1-1 0 0,0 1 1 0 0,2 12 101 0 0,0 1-1 0 0,0 0 1 0 0,1-1-1 0 0,6 16 1 0 0,-7-25-124 0 0,-1-1 0 0 0,1 0 0 0 0,0 1-1 0 0,0-1 1 0 0,0 0 0 0 0,1 0 0 0 0,0 0 0 0 0,-1 0 0 0 0,1 0 0 0 0,1-1 0 0 0,-1 0-1 0 0,0 1 1 0 0,1-1 0 0 0,0 0 0 0 0,-1-1 0 0 0,1 1 0 0 0,5 2 0 0 0,-4-4-193 0 0,-1 1 1 0 0,1-2-1 0 0,-1 1 1 0 0,0 0-1 0 0,1-1 1 0 0,-1 0-1 0 0,1 0 1 0 0,-1 0-1 0 0,1-1 1 0 0,-1 1-1 0 0,1-1 1 0 0,-1 0-1 0 0,0 0 1 0 0,0-1 0 0 0,1 1-1 0 0,-1-1 1 0 0,6-4-1 0 0,3-1-1035 0 0,-1-1 1 0 0,-1 0-1 0 0,0-1 0 0 0,12-11 0 0 0,-6 1-1819 0 0,-2-2-1035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3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13 470 0 0,'0'0'2852'0'0,"1"0"-2662"0"0,0 0-1 0 0,-1 1 1 0 0,1-1-1 0 0,-1 0 1 0 0,1 0-1 0 0,-1 1 1 0 0,1-1-1 0 0,-1 1 0 0 0,1-1 1 0 0,-1 0-1 0 0,1 1 1 0 0,-1-1-1 0 0,1 1 1 0 0,-1-1-1 0 0,0 1 1 0 0,1-1-1 0 0,-1 1 1 0 0,0-1-1 0 0,1 1 0 0 0,-1 0 1 0 0,0-1-1 0 0,0 1 1 0 0,1 1-1 0 0,-3 6 264 0 0,1 0-1 0 0,-2 1 1 0 0,1-1 0 0 0,-1 0-1 0 0,0 0 1 0 0,-8 13-1 0 0,-34 51 1195 0 0,21-36-1130 0 0,-128 181 846 0 0,108-156-1336 0 0,42-59-41 0 0,4-23-116 0 0,3 7 123 0 0,0 1-1 0 0,1 0 1 0 0,1 0 0 0 0,0 0-1 0 0,0 1 1 0 0,2 0 0 0 0,14-16-1 0 0,-3 1-19 0 0,31-43 803 0 0,3 3-1 0 0,95-93 1 0 0,-147 159-743 0 0,0-1 1 0 0,0 0 0 0 0,0 0 0 0 0,0 1 0 0 0,0-1 0 0 0,1 1 0 0 0,-1 0 0 0 0,0 0 0 0 0,1-1 0 0 0,-1 2-1 0 0,1-1 1 0 0,-1 0 0 0 0,1 0 0 0 0,-1 1 0 0 0,1-1 0 0 0,0 1 0 0 0,-1 0 0 0 0,1 0 0 0 0,0 0 0 0 0,-1 0 0 0 0,1 0-1 0 0,-1 1 1 0 0,1-1 0 0 0,0 1 0 0 0,3 1 0 0 0,2 2-1 0 0,-1 0 1 0 0,1 0-1 0 0,-1 1 0 0 0,0 0 1 0 0,0 1-1 0 0,9 9 0 0 0,75 73 318 0 0,-45-41-194 0 0,3-1 0 0 0,104 74 0 0 0,-13-41 3 0 0,-95-56-159 0 0,-2 1 1 0 0,-1 2 0 0 0,-1 2-1 0 0,41 37 1 0 0,-77-61-242 0 0,0 2 0 0 0,0-1 0 0 0,0 1 0 0 0,-1-1 0 0 0,0 1 1 0 0,0 0-1 0 0,0 1 0 0 0,4 10 0 0 0,-7-15 44 0 0,-1 0 0 0 0,0 1 0 0 0,0-1-1 0 0,0 0 1 0 0,0 0 0 0 0,0 1 0 0 0,0-1 0 0 0,-1 0 0 0 0,1 0-1 0 0,-1 0 1 0 0,1 0 0 0 0,-1 0 0 0 0,0 1 0 0 0,0-1-1 0 0,0 0 1 0 0,0-1 0 0 0,0 1 0 0 0,-3 3 0 0 0,-15 16-5308 0 0,-2-6-1256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42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20 246 0 0,'0'0'1101'0'0,"10"-15"1363"0"0,-3 12-2361 0 0,-4 2 483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44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59 490 0 0,'-8'-11'3930'0'0,"0"-1"0"0"0,-12-23 2463 0 0,12 46-3760 0 0,-13 10-4245 0 0,-19 18-1427 0 0,9-18-3558 0 0,18-14 1111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46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12 154 0 0,'3'-12'12292'0'0,"-4"23"-12075"0"0,1-1 0 0 0,0 1 0 0 0,0-1 1 0 0,2 1-1 0 0,3 18 0 0 0,19 61 759 0 0,-18-67-807 0 0,34 85 474 0 0,-12-38-1373 0 0,-27-67 119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47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637 140 568 0 0,'-7'-87'5289'0'0,"6"85"-5128"0"0,1 0-1 0 0,-1 0 0 0 0,0 0 1 0 0,0 0-1 0 0,0 0 0 0 0,0 0 1 0 0,0 0-1 0 0,0 1 0 0 0,0-1 1 0 0,0 0-1 0 0,-1 1 0 0 0,1-1 1 0 0,-1 1-1 0 0,1-1 0 0 0,-1 1 1 0 0,0-1-1 0 0,1 1 0 0 0,-1 0 1 0 0,0 0-1 0 0,0 0 0 0 0,0 0 1 0 0,0 0-1 0 0,-3 0 0 0 0,-5-2 306 0 0,0 0-1 0 0,0 0 0 0 0,-13 0 0 0 0,16 1-142 0 0,-2 2-22 0 0,1-1 1 0 0,0 1 0 0 0,0 0 0 0 0,-16 3 0 0 0,16-2-188 0 0,-7 0 232 0 0,-1 1-1 0 0,1 1 0 0 0,0 0 0 0 0,0 1 0 0 0,0 1 0 0 0,1 0 0 0 0,0 1 0 0 0,-15 8 0 0 0,-7 7-186 0 0,-52 40 0 0 0,72-48-167 0 0,2 0 0 0 0,-1 1 0 0 0,2 0 0 0 0,0 2 0 0 0,0-1 0 0 0,2 1 0 0 0,0 1 0 0 0,1 0 0 0 0,0 1 0 0 0,2 0 0 0 0,0 0-1 0 0,-6 21 1 0 0,3-2 50 0 0,2 1 0 0 0,2 0-1 0 0,1 0 1 0 0,2 1-1 0 0,1 48 1 0 0,10 8 18 0 0,-7-81-35 0 0,0 1-1 0 0,2 0 1 0 0,0-1 0 0 0,0 1 0 0 0,2-1 0 0 0,-1 0-1 0 0,2 0 1 0 0,0 0 0 0 0,1-1 0 0 0,7 15 0 0 0,5 2-24 0 0,0 0 1 0 0,2-1 0 0 0,25 28 0 0 0,-31-42 15 0 0,1 1 1 0 0,0-2 0 0 0,1 0-1 0 0,0-1 1 0 0,1 0-1 0 0,1-2 1 0 0,-1 0 0 0 0,2-1-1 0 0,0 0 1 0 0,0-2-1 0 0,23 7 1 0 0,-14-7 1 0 0,0-2 0 0 0,1 0 1 0 0,0-2-1 0 0,0-2 0 0 0,0 0 0 0 0,0-2 1 0 0,43-5-1 0 0,-43 2-9 0 0,1-2 0 0 0,-1-1 0 0 0,0-1 1 0 0,-1-1-1 0 0,0-1 0 0 0,0-2 0 0 0,51-28 0 0 0,-68 33 16 0 0,0-1-1 0 0,-1-1 1 0 0,0 0-1 0 0,0 0 0 0 0,0-1 1 0 0,-1 0-1 0 0,-1-1 1 0 0,1 0-1 0 0,-2 0 1 0 0,1-1-1 0 0,-1 0 1 0 0,-1 0-1 0 0,0-1 0 0 0,-1 0 1 0 0,0 0-1 0 0,-1 0 1 0 0,0 0-1 0 0,-1-1 1 0 0,0 0-1 0 0,1-20 1 0 0,-4 5 116 0 0,-1 1 1 0 0,-1 0 0 0 0,-1 0-1 0 0,-2 0 1 0 0,-1 0 0 0 0,-1 1 0 0 0,-15-40-1 0 0,-1 2 32 0 0,12 34 93 0 0,0 0 1 0 0,-22-39-1 0 0,15 37 454 0 0,-39-51 0 0 0,49 73-631 0 0,-1 0 0 0 0,0 1 0 0 0,0 0 0 0 0,-1 0 0 0 0,0 1 0 0 0,-1 0 0 0 0,0 1 0 0 0,-16-8 0 0 0,14 8-95 0 0,-1 2 1 0 0,1 0-1 0 0,-1 0 0 0 0,-1 1 1 0 0,1 1-1 0 0,0 0 1 0 0,-1 1-1 0 0,0 1 0 0 0,-26 0 1 0 0,-133 9 48 0 0,171-8 12 0 0,-50 8-269 0 0,50-7 255 0 0,-45 13-312 0 0,44-13 359 0 0,-4 3 188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2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10 688 0 0,'0'0'9827'0'0,"13"-6"-9864"0"0,-13 6-106 0 0,1 0-1 0 0,-1-1 1 0 0,0 1 0 0 0,1 0-1 0 0,-1-1 1 0 0,1 1-1 0 0,-1 0 1 0 0,1 0-1 0 0,-1-1 1 0 0,1 1-1 0 0,-1 0 1 0 0,0 0-1 0 0,1 0 1 0 0,-1 0 0 0 0,1 0-1 0 0,-1 0 1 0 0,1 0-1 0 0,-1 0 1 0 0,1 0-1 0 0,-1 0 1 0 0,1 0-1 0 0,-1 0 1 0 0,1 0-1 0 0,-1 0 1 0 0,1 0 0 0 0,-1 0-1 0 0,1 1 1 0 0,-1-1-1 0 0,1 0 1 0 0,-1 0-1 0 0,0 1 1 0 0,1-1-1 0 0,-1 0 1 0 0,1 0-1 0 0,-1 1 1 0 0,0-1 0 0 0,1 1-1 0 0,-1-1 1 0 0,0 0-1 0 0,1 1 1 0 0,-1-1-1 0 0,0 1 1 0 0,0-1-1 0 0,1 0 1 0 0,-1 1-1 0 0,0-1 1 0 0,0 1 0 0 0,0-1-1 0 0,0 1 1 0 0,0-1-1 0 0,1 2 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2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1 474 0 0,'-4'16'3703'0'0,"1"5"-669"0"0,3-20-2991 0 0,0 0 0 0 0,0 0 0 0 0,0 0-1 0 0,0 0 1 0 0,0 0 0 0 0,1 0 0 0 0,-1-1 0 0 0,0 1 0 0 0,0 0 0 0 0,1 0 0 0 0,-1 0-1 0 0,1-1 1 0 0,-1 1 0 0 0,1 0 0 0 0,-1 0 0 0 0,1-1 0 0 0,-1 1 0 0 0,1 0 0 0 0,0-1-1 0 0,-1 1 1 0 0,1-1 0 0 0,0 1 0 0 0,0-1 0 0 0,-1 1 0 0 0,1-1 0 0 0,0 0 0 0 0,0 1-1 0 0,1-1 1 0 0,5 3-570 0 0,0-1 0 0 0,0 1 0 0 0,0 1 0 0 0,0-1 0 0 0,-1 1 0 0 0,9 6 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2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1 588 0 0,'7'16'3868'0'0,"6"-1"107"0"0,5-2-4103 0 0,9 8-4830 0 0,-15-9 2255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2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 0 0,'9'27'554'0'0,"-1"-12"70"0"0,-2-4-160 0 0,1 2 166 0 0,-1-1-226 0 0,-1 0 196 0 0,9 12-324 0 0,-8-12-232 0 0,2 2-206 0 0,-2-3-252 0 0,2 1-950 0 0,0 1 336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2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0 388 0 0,'0'0'1106'0'0,"0"29"1304"0"0,-2-9-28 0 0,2 1-730 0 0,13-15-2388 0 0,3-14-2528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23.4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251 62 1066 0 0,'16'-35'8788'0'0,"-16"34"-8602"0"0,0 0 0 0 0,-1-1 0 0 0,1 1 0 0 0,0 0 0 0 0,0 0 0 0 0,-1 0 0 0 0,1 0 0 0 0,-1 0 0 0 0,1 0 0 0 0,-1 0 0 0 0,1 0 1 0 0,-1 0-1 0 0,0 0 0 0 0,0 0 0 0 0,1 0 0 0 0,-1 0 0 0 0,0 0 0 0 0,0 0 0 0 0,0 1 0 0 0,0-1 0 0 0,0 0 0 0 0,0 1 0 0 0,0-1 0 0 0,0 1 0 0 0,0-1 0 0 0,0 1 0 0 0,0-1 0 0 0,-2 1 0 0 0,-1-1 12 0 0,0 1 0 0 0,1 0 0 0 0,-1 0 0 0 0,0 0 0 0 0,1 0 0 0 0,-1 1 0 0 0,0-1 1 0 0,1 1-1 0 0,-7 2 0 0 0,2 0-110 0 0,0 0 1 0 0,0 0 0 0 0,0 1 0 0 0,0 1-1 0 0,0-1 1 0 0,1 1 0 0 0,-13 11 0 0 0,-7 13-82 0 0,13-16-113 0 0,2 1 0 0 0,-1 0 1 0 0,2 0-1 0 0,0 1 0 0 0,1 1 1 0 0,0 0-1 0 0,-8 19 0 0 0,17-32-351 0 0,1-2-37 0 0,0-1 475 0 0,0 0 0 0 0,0 1 0 0 0,0-1 0 0 0,0 0 0 0 0,0 0 1 0 0,1 0-1 0 0,-1 1 0 0 0,0-1 0 0 0,0 0 0 0 0,0 0 0 0 0,0 1 0 0 0,0-1 0 0 0,0 0 0 0 0,1 0 0 0 0,-1 0 0 0 0,0 0 1 0 0,0 1-1 0 0,0-1 0 0 0,0 0 0 0 0,1 0 0 0 0,-1 0 0 0 0,0 0 0 0 0,0 0 0 0 0,0 0 0 0 0,1 0 0 0 0,-1 1 1 0 0,0-1-1 0 0,0 0 0 0 0,1 0 0 0 0,-1 0 0 0 0,0 0 0 0 0,0 0 0 0 0,0 0 0 0 0,1 0 0 0 0,13-4-395 0 0,10-10 8 0 0,35-29-146 0 0,47-28 800 0 0,-105 70-220 0 0,0 1 0 0 0,0 0-1 0 0,0-1 1 0 0,0 1 0 0 0,0 0 0 0 0,0 0 0 0 0,0 0-1 0 0,0 0 1 0 0,0 0 0 0 0,0 0 0 0 0,0 0-1 0 0,0 0 1 0 0,1 0 0 0 0,-1 0 0 0 0,0 0 0 0 0,0 1-1 0 0,0-1 1 0 0,0 1 0 0 0,0-1 0 0 0,0 0-1 0 0,0 1 1 0 0,0 0 0 0 0,0-1 0 0 0,-1 1 0 0 0,2 1-1 0 0,18 18 559 0 0,-13-7-321 0 0,0-1 0 0 0,0 1-1 0 0,-2 1 1 0 0,1-1-1 0 0,-2 1 1 0 0,5 19-1 0 0,14 39 260 0 0,-10-41-391 0 0,-2 1 0 0 0,-1 0 0 0 0,9 58 1 0 0,-18-88-148 0 0,-1 0 1 0 0,0 0 0 0 0,1 0-1 0 0,-1 0 1 0 0,0 1 0 0 0,-1-1 0 0 0,1 0-1 0 0,0 0 1 0 0,0 0 0 0 0,-1 0 0 0 0,1 0-1 0 0,-1 1 1 0 0,0-1 0 0 0,0 0 0 0 0,0 0-1 0 0,0-1 1 0 0,-2 4 0 0 0,2-4 9 0 0,0 0 1 0 0,0 0-1 0 0,0 0 0 0 0,-1 0 1 0 0,1 0-1 0 0,0 0 1 0 0,-1 0-1 0 0,1-1 1 0 0,-1 1-1 0 0,1-1 0 0 0,-1 1 1 0 0,1-1-1 0 0,-1 1 1 0 0,1-1-1 0 0,-1 0 0 0 0,1 0 1 0 0,-1 0-1 0 0,-2 0 1 0 0,1 0-4 0 0,-1 0 0 0 0,1-1 0 0 0,-1 0 0 0 0,1 1 1 0 0,0-1-1 0 0,-1-1 0 0 0,1 1 0 0 0,0 0 0 0 0,0-1 0 0 0,0 1 1 0 0,0-1-1 0 0,0 0 0 0 0,0 0 0 0 0,1 0 0 0 0,-1-1 1 0 0,0 1-1 0 0,1-1 0 0 0,0 1 0 0 0,-2-4 0 0 0,-5-9-301 0 0,2-1 0 0 0,0 0-1 0 0,1 0 1 0 0,1 0 0 0 0,0-1 0 0 0,1 0-1 0 0,1 0 1 0 0,1 0 0 0 0,-1-24 0 0 0,3 23-1256 0 0,1 0 0 0 0,0 0 1 0 0,1 1-1 0 0,1-1 1 0 0,7-22-1 0 0,-2 15-3467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3:12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 0 0,'0'0'9680'0'0,"0"2"-9862"0"0,0 10-163 0 0,0-9-216 0 0,1 0-202 0 0,0 0 393 0 0,1 8-3143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3:13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90 0 0,'0'0'5268'0'0,"0"16"-1288"0"0,2-14-3762 0 0,0-1-1 0 0,1 0 0 0 0,-1-1 0 0 0,0 1 1 0 0,1 0-1 0 0,-1-1 0 0 0,0 1 0 0 0,1-1 0 0 0,-1 1 1 0 0,1-1-1 0 0,-1 0 0 0 0,1 0 0 0 0,3-1 1 0 0,-4 0-474 0 0,0-5-1682 0 0,0 0 1306 0 0,2-17-8280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3:15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0 454 0 0,'0'0'2488'0'0,"-8"14"-397"0"0,9-13-2172 0 0,-1 0-1 0 0,1 0 0 0 0,0 0 0 0 0,-1 0 1 0 0,1 0-1 0 0,0 0 0 0 0,0 0 0 0 0,0 0 1 0 0,0 0-1 0 0,0 0 0 0 0,0 0 0 0 0,0-1 0 0 0,0 1 1 0 0,0 0-1 0 0,0-1 0 0 0,0 1 0 0 0,0-1 1 0 0,2 1-1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3:17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6 522 0 0,'0'0'9392'0'0,"17"-5"-16195"0"0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30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369 130 372 0 0,'4'-5'524'0'0,"-1"-1"-1"0"0,0 1 1 0 0,0-1 0 0 0,-1 1 0 0 0,0-1-1 0 0,0 0 1 0 0,2-7 0 0 0,-4 10-39 0 0,-24-38 1651 0 0,7 7 4260 0 0,10 50-6358 0 0,16 72 142 0 0,-6-69-117 0 0,-1 0 0 0 0,0 0 0 0 0,-1 1 0 0 0,-3 25 0 0 0,-3 37-44 0 0,-2-29 77 0 0,-22 95 1 0 0,15-86-11 0 0,-1 7-10 0 0,3 1-1 0 0,-5 139 1 0 0,7-84-45 0 0,1-37 62 0 0,-13 85-7 0 0,1 40 64 0 0,-3 80 256 0 0,5-46-78 0 0,11-172-212 0 0,-32 243 39 0 0,-4-110-59 0 0,33-154-79 0 0,3 0 0 0 0,-3 91 0 0 0,7 107 181 0 0,5-171-60 0 0,-5 22 171 0 0,-4-15-124 0 0,-1 41-14 0 0,5-65-141 0 0,1-40-93 0 0,2 35-3120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31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0 183 498 0 0,'0'0'720'0'0,"18"4"1428"0"0,402-14 4835 0 0,-91 15-4934 0 0,164 7-442 0 0,308-10-857 0 0,-422-9-548 0 0,685-16 20 0 0,-778 13 407 0 0,354-16-27 0 0,-592 23-823 0 0,181-6 478 0 0,-225 9-161 0 0,5-2-37 0 0,-8 2-71 0 0,0 1 0 0 0,1-1-1 0 0,-1 0 1 0 0,0 0 0 0 0,0 0 0 0 0,0 0-1 0 0,0 0 1 0 0,0-1 0 0 0,0 1-1 0 0,0 0 1 0 0,0 0 0 0 0,0-1-1 0 0,0 1 1 0 0,0 0 0 0 0,0-1 0 0 0,0 1-1 0 0,0-1 1 0 0,0 0 0 0 0,0 1-1 0 0,0-1 1 0 0,1-1 0 0 0,-3-1-196 0 0,0 0-1 0 0,0-1 1 0 0,-1 1 0 0 0,1 0-1 0 0,-1 0 1 0 0,0 0 0 0 0,1 0 0 0 0,-1 1-1 0 0,-1-1 1 0 0,1 0 0 0 0,0 1-1 0 0,-1 0 1 0 0,1-1 0 0 0,-5-2-1 0 0,-47-29-4645 0 0,35 22 2207 0 0,-11-5-2416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34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65 372 0 0,'0'0'958'0'0,"-4"-20"1239"0"0,-1-12 1117 0 0,5 20-993 0 0,0 26-2262 0 0,0-11-6 0 0,1 1 16 0 0,9 74 532 0 0,-7-48-439 0 0,27 151 1296 0 0,-16-108-1180 0 0,-5-23-118 0 0,20 145 427 0 0,-28-188-565 0 0,-1 50 147 0 0,0-53-160 0 0,0 1-1 0 0,0-1 0 0 0,0 0 0 0 0,0 1 1 0 0,1-1-1 0 0,0 0 0 0 0,1 6 0 0 0,2 11 44 0 0,-3-4 10 0 0,1 0 0 0 0,1 0 0 0 0,0 0 0 0 0,1-1 0 0 0,10 25 0 0 0,1 7 84 0 0,65 217 464 0 0,13 21-348 0 0,-73-234-171 0 0,1 0 1 0 0,2-2-1 0 0,3 0 1 0 0,33 47-1 0 0,-24-44-62 0 0,54 78 119 0 0,-58-95-42 0 0,56 50 0 0 0,-70-70-73 0 0,-10-9-6 0 0,1 0 0 0 0,-1 0 0 0 0,2 0-1 0 0,-1-1 1 0 0,1 0 0 0 0,0-1 0 0 0,14 7 0 0 0,-13-8 10 0 0,0 0-5 0 0,0 0 1 0 0,1-1-1 0 0,14 3 0 0 0,7 2 20 0 0,160 56 126 0 0,-183-62-144 0 0,0 0 0 0 0,0 0 1 0 0,0-1-1 0 0,1 0 1 0 0,-1 0-1 0 0,0-1 0 0 0,1-1 1 0 0,11-1-1 0 0,6-3 91 0 0,38-13-1 0 0,-19 5-108 0 0,-31 8-6 0 0,-1 0 0 0 0,0-1 0 0 0,0 0 1 0 0,0-1-1 0 0,-1-1 0 0 0,0 0 0 0 0,-1-1 0 0 0,1-1 0 0 0,-2 0 0 0 0,20-21 0 0 0,-6 3 0 0 0,-1-2-1 0 0,-1-1 1 0 0,22-41-1 0 0,46-111 26 0 0,17-106-29 0 0,-6 16-39 0 0,-82 222 29 0 0,-1-1-1 0 0,-3-1 1 0 0,-2-1 0 0 0,-3 0-1 0 0,9-106 1 0 0,-4 34 43 0 0,-9 76-76 0 0,-6 47 47 0 0,-1 0-19 0 0,0 3 80 0 0,3-9-1426 0 0,9 24-5053 0 0,-12-14 6151 0 0,0 0 0 0 0,0 1 0 0 0,0-1 0 0 0,0 0 0 0 0,0 1-1 0 0,0-1 1 0 0,0 0 0 0 0,-2 3 0 0 0,-3 15-5581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05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38 155 556 0 0,'-6'-15'2075'0'0,"1"0"-520"0"0,1 0 0 0 0,1 0 0 0 0,0 0 0 0 0,1 0 0 0 0,0 0 0 0 0,2-24 1706 0 0,-3 32-2793 0 0,2 3-67 0 0,-5 10-244 0 0,5-5-186 0 0,1 3-31 0 0,0 38 8 0 0,-2-6 22 0 0,3-1 0 0 0,0 1 1 0 0,3-1-1 0 0,12 57 0 0 0,-15-87-111 0 0,0 0-1 0 0,1 0 0 0 0,0 0 0 0 0,0-1 0 0 0,0 1 0 0 0,1 0 0 0 0,0-1 0 0 0,-1 0 1 0 0,1 0-1 0 0,1 0 0 0 0,-1 0 0 0 0,1 0 0 0 0,-1-1 0 0 0,1 1 0 0 0,0-1 0 0 0,1 0 1 0 0,-1 0-1 0 0,0-1 0 0 0,1 1 0 0 0,-1-1 0 0 0,10 3 0 0 0,-7-3-96 0 0,-1-1 0 0 0,1 0 1 0 0,0-1-1 0 0,0 1 0 0 0,0-1 0 0 0,0-1 0 0 0,-1 1 0 0 0,1-1 0 0 0,0 0 0 0 0,0-1 0 0 0,-1 0 0 0 0,1 0 0 0 0,-1 0 0 0 0,1-1 1 0 0,10-6-1 0 0,-10 5 161 0 0,0 0-1 0 0,-1-1 1 0 0,0 1 0 0 0,0-1 0 0 0,0-1 0 0 0,-1 1 0 0 0,1-1 0 0 0,-1 0 0 0 0,-1-1 0 0 0,1 1 0 0 0,-1-1 0 0 0,0 0-1 0 0,0 0 1 0 0,4-13 0 0 0,-3 2 320 0 0,0 0 1 0 0,-1 0-1 0 0,0 0 0 0 0,-2-1 0 0 0,1-19 0 0 0,-2 16 1212 0 0,-1-1-1 0 0,-5-46 1689 0 0,15 86-3130 0 0,24 63 104 0 0,-5 2-1 0 0,-3 1 0 0 0,27 146 0 0 0,-49-181-138 0 0,-1 0 0 0 0,-5 55 0 0 0,0-19 31 0 0,0-49 5 0 0,-1 1-1 0 0,-9 36 1 0 0,12-70-15 0 0,0 3 7 0 0,-1-1 0 0 0,0 0 0 0 0,1 0 0 0 0,-1 0 0 0 0,-1 0 0 0 0,1 0 0 0 0,-1 0 0 0 0,1-1 0 0 0,-1 1 0 0 0,0 0 0 0 0,0-1 0 0 0,-1 1 0 0 0,1-1 0 0 0,-1 0-1 0 0,-3 4 1 0 0,4-6 31 0 0,-1-1-6 0 0,0 0-18 0 0,-1 0 0 0 0,1-1 0 0 0,0 1 0 0 0,-1-1-1 0 0,1 0 1 0 0,0 0 0 0 0,0 0 0 0 0,0 0 0 0 0,0-1-1 0 0,0 1 1 0 0,0-1 0 0 0,0 0 0 0 0,0 0-1 0 0,-4-4 1 0 0,1 0 7 0 0,0 0 1 0 0,1 0-1 0 0,0 0 0 0 0,0-1 0 0 0,-7-13 0 0 0,-1-6 17 0 0,1-2-1 0 0,-12-39 1 0 0,23 64-35 0 0,-9-29 76 0 0,0 0 0 0 0,2-1 1 0 0,-6-61-1 0 0,13 83-228 0 0,1 0 0 0 0,1 0 1 0 0,0 0-1 0 0,0 0 1 0 0,1 0-1 0 0,5-17 0 0 0,-4 21-259 0 0,0 0-1 0 0,0 0 0 0 0,0 0 1 0 0,1 1-1 0 0,0-1 1 0 0,0 1-1 0 0,1 0 0 0 0,0 0 1 0 0,0 0-1 0 0,10-8 0 0 0,16-13-5192 0 0,-15 14 653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05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1 113 206 0 0,'3'16'12240'0'0,"-2"-15"-12145"0"0,-1 0-1 0 0,1 0 1 0 0,0-1 0 0 0,-1 1 0 0 0,1 0-1 0 0,0-1 1 0 0,0 1 0 0 0,0-1-1 0 0,0 1 1 0 0,-1-1 0 0 0,1 1 0 0 0,0-1-1 0 0,0 1 1 0 0,1-1 0 0 0,125-28 1444 0 0,-111 24-1669 0 0,0-2-1 0 0,-1 0 0 0 0,0 0 1 0 0,0-2-1 0 0,-1 1 0 0 0,14-11 1 0 0,-8-3-1651 0 0,-18 18 916 0 0,0-1 1 0 0,0 1-1 0 0,0-1 0 0 0,0 0 1 0 0,0 1-1 0 0,-1-1 0 0 0,1-4 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06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90 874 0 0,'-4'0'1517'0'0,"0"1"-2267"0"0,-26 0 11515 0 0,42-10-9939 0 0,9 0-312 0 0,0 0-1 0 0,40-10 0 0 0,-42 14-819 0 0,-1 0 0 0 0,1-2 0 0 0,-1 0 0 0 0,22-13-1 0 0,-38 19-701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23.7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1 150 30 0 0,'0'0'2123'0'0,"16"10"2046"0"0,-12-8-3982 0 0,0-2-1 0 0,0 1 1 0 0,0-1-1 0 0,0 1 1 0 0,0-1-1 0 0,0 0 1 0 0,0 0 0 0 0,0-1-1 0 0,1 1 1 0 0,-1-1-1 0 0,0 0 1 0 0,-1 0-1 0 0,1 0 1 0 0,0-1-1 0 0,0 0 1 0 0,0 1 0 0 0,-1-1-1 0 0,6-4 1 0 0,2-1-118 0 0,0 0 1 0 0,-1-1 0 0 0,1 0 0 0 0,13-16-1 0 0,-20 20 59 0 0,-1-1 0 0 0,1 0 0 0 0,-1 0 0 0 0,0 0 0 0 0,-1 0 0 0 0,1 0 0 0 0,-1-1 0 0 0,3-10 0 0 0,-4 13 335 0 0,-3-6 381 0 0,2 8-764 0 0,1 0 1 0 0,-1 0-1 0 0,0 0 1 0 0,0 0-1 0 0,0 0 0 0 0,0 0 1 0 0,-1 0-1 0 0,1 0 1 0 0,0 0-1 0 0,0 1 0 0 0,-1-1 1 0 0,1 0-1 0 0,0 0 1 0 0,-1 0-1 0 0,1 0 0 0 0,-1 0 1 0 0,1 0-1 0 0,-1 1 1 0 0,1-1-1 0 0,-1 0 0 0 0,1 0 1 0 0,-1 1-1 0 0,0-1 1 0 0,0 0-1 0 0,1 1 0 0 0,-2-1 1 0 0,-2 1 38 0 0,-1 0 0 0 0,1 1-1 0 0,0 0 1 0 0,-1 0 0 0 0,1 0 0 0 0,0 0 0 0 0,0 0 0 0 0,0 1 0 0 0,0 0 0 0 0,0 0 0 0 0,0 0 0 0 0,1 0 0 0 0,-1 1-1 0 0,1 0 1 0 0,-1-1 0 0 0,1 1 0 0 0,0 0 0 0 0,-4 6 0 0 0,-10 9 527 0 0,-26 40 1 0 0,38-49-557 0 0,0 0 0 0 0,0 0 0 0 0,1 0 0 0 0,0 1 1 0 0,1-1-1 0 0,0 1 0 0 0,0 0 0 0 0,1 0 1 0 0,1 0-1 0 0,-1 0 0 0 0,1 21 0 0 0,1-28-124 0 0,0 1 0 0 0,1-1 0 0 0,-1 1 0 0 0,1-1 0 0 0,-1 1 0 0 0,1-1 0 0 0,0 0-1 0 0,0 1 1 0 0,1-1 0 0 0,-1 0 0 0 0,1 0 0 0 0,-1 0 0 0 0,1 0 0 0 0,0 0 0 0 0,0 0 0 0 0,1 0 0 0 0,-1 0-1 0 0,0-1 1 0 0,1 1 0 0 0,0-1 0 0 0,-1 0 0 0 0,1 0 0 0 0,0 0 0 0 0,0 0 0 0 0,0 0 0 0 0,0-1 0 0 0,1 0 0 0 0,-1 1-1 0 0,0-1 1 0 0,1 0 0 0 0,-1 0 0 0 0,1-1 0 0 0,-1 1 0 0 0,1-1 0 0 0,-1 0 0 0 0,1 0 0 0 0,5 0 0 0 0,1-1-413 0 0,-1 1 1 0 0,1-2 0 0 0,0 1 0 0 0,0-2 0 0 0,-1 1-1 0 0,0-1 1 0 0,1 0 0 0 0,8-6 0 0 0,-11 6-745 0 0,-1-1 0 0 0,1 0 0 0 0,-1 0 0 0 0,0-1 1 0 0,0 0-1 0 0,8-9 0 0 0,-2-1-3999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08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97 30 0 0,'0'0'1951'0'0,"21"-22"4243"0"0,-3-12-2145 0 0,-18 31-3839 0 0,-6-14 323 0 0,-11-2 83 0 0,15 17-418 0 0,-1 3-198 0 0,0 0 1 0 0,0 0 0 0 0,0 0 0 0 0,0 0 0 0 0,0 1 0 0 0,0-1 0 0 0,0 1 0 0 0,1-1 1 0 0,-1 1-1 0 0,1 0 0 0 0,-1 0 0 0 0,1 0 0 0 0,-1 1 0 0 0,1-1 0 0 0,0 1 0 0 0,0-1 1 0 0,0 1-1 0 0,1-1 0 0 0,-1 1 0 0 0,-1 3 0 0 0,-7 12 58 0 0,-13 34 1 0 0,22-49-60 0 0,-11 26 30 0 0,1 0 0 0 0,-8 40-1 0 0,16-58-38 0 0,2 0 0 0 0,-1-1 0 0 0,2 1 0 0 0,-1 0 0 0 0,2 0 0 0 0,-1 0 0 0 0,1 0 0 0 0,1-1 0 0 0,0 1-1 0 0,4 11 1 0 0,-6-21 1 0 0,1 0-1 0 0,-1-1 0 0 0,1 1 0 0 0,-1 0 0 0 0,1-1 0 0 0,-1 1 0 0 0,1 0 0 0 0,0-1 1 0 0,-1 1-1 0 0,1 0 0 0 0,0-1 0 0 0,-1 1 0 0 0,1-1 0 0 0,0 0 0 0 0,0 1 1 0 0,-1-1-1 0 0,1 1 0 0 0,0-1 0 0 0,0 0 0 0 0,0 0 0 0 0,0 1 0 0 0,0-1 0 0 0,0 0 1 0 0,-1 0-1 0 0,1 0 0 0 0,0 0 0 0 0,0 0 0 0 0,0 0 0 0 0,0 0 0 0 0,0-1 0 0 0,0 1 1 0 0,-1 0-1 0 0,1 0 0 0 0,1-1 0 0 0,27-11-224 0 0,-14 2 133 0 0,0-1 1 0 0,0-1-1 0 0,-1 0 0 0 0,-1-1 1 0 0,0-1-1 0 0,-1 0 0 0 0,17-25 1 0 0,-14 15 271 0 0,0-1 1 0 0,-2-1-1 0 0,0 0 0 0 0,8-29 1 0 0,-20 51 275 0 0,2-4-242 0 0,-1 5-171 0 0,-2 5 189 0 0,-2 16-126 0 0,0 0-1 0 0,2 0 1 0 0,0 0 0 0 0,1 0 0 0 0,1-1 0 0 0,0 1-1 0 0,5 18 1 0 0,-4-27-200 0 0,0 0-1 0 0,0-1 0 0 0,1 1 0 0 0,0-1 1 0 0,0 0-1 0 0,1 0 0 0 0,0 0 0 0 0,0 0 1 0 0,1-1-1 0 0,0 0 0 0 0,0 0 0 0 0,0-1 1 0 0,1 0-1 0 0,0 0 0 0 0,15 10 0 0 0,-20-15 92 0 0,0 0-369 0 0,0 1-1 0 0,1 0 0 0 0,-1-1 0 0 0,0 0 0 0 0,1 1 0 0 0,-1-1 1 0 0,1 0-1 0 0,-1 0 0 0 0,1-1 0 0 0,-1 1 0 0 0,1 0 1 0 0,0-1-1 0 0,-1 1 0 0 0,1-1 0 0 0,0 0 0 0 0,-1 0 0 0 0,1 0 1 0 0,0 0-1 0 0,0-1 0 0 0,3 0 0 0 0,11-8-4453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08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56 536 0 0,'0'0'2006'0'0,"0"-3"-1367"0"0,-1-2 23 0 0,1-1 0 0 0,0 1 0 0 0,-1 0 0 0 0,0-1 0 0 0,0 1 0 0 0,-4-9 1527 0 0,4 13-2101 0 0,-1 0 1 0 0,1 1 0 0 0,-1-1 0 0 0,1 0 0 0 0,-1 1 0 0 0,1-1 0 0 0,-1 1-1 0 0,1 0 1 0 0,-1-1 0 0 0,1 1 0 0 0,-1 0 0 0 0,1 0 0 0 0,-1 0-1 0 0,1 0 1 0 0,-1 0 0 0 0,1 0 0 0 0,-1 1 0 0 0,0-1 0 0 0,1 0-1 0 0,-1 1 1 0 0,1-1 0 0 0,-2 2 0 0 0,-5 4-37 0 0,-1 1-1 0 0,2 0 1 0 0,-1 1-1 0 0,1 0 1 0 0,0 0-1 0 0,1 0 1 0 0,0 1 0 0 0,0 0-1 0 0,1 0 1 0 0,0 1-1 0 0,1-1 1 0 0,-7 19-1 0 0,9-20-27 0 0,-1 1 0 0 0,1-1-1 0 0,0 1 1 0 0,1-1-1 0 0,0 1 1 0 0,0 0-1 0 0,1-1 1 0 0,0 1-1 0 0,0 0 1 0 0,1 0 0 0 0,0-1-1 0 0,1 1 1 0 0,0-1-1 0 0,0 1 1 0 0,1-1-1 0 0,5 11 1 0 0,-6-15-28 0 0,0-1 0 0 0,1 1-1 0 0,-1-1 1 0 0,1 0 0 0 0,-1 0 0 0 0,1 0 0 0 0,0 0 0 0 0,0 0-1 0 0,1-1 1 0 0,-1 1 0 0 0,1-1 0 0 0,-1 0 0 0 0,1 0-1 0 0,-1 0 1 0 0,9 2 0 0 0,-5-2-136 0 0,1 0-1 0 0,-1-1 1 0 0,1 0-1 0 0,0-1 1 0 0,-1 1-1 0 0,1-1 0 0 0,0-1 1 0 0,7-1-1 0 0,7-2-365 0 0,-1-1-1 0 0,0-1 1 0 0,0-1-1 0 0,0-1 1 0 0,20-11-1 0 0,-13 4-1055 0 0,0-1 0 0 0,27-21 0 0 0,-21 9-1195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08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88 412 0 0,'-9'-10'1083'0'0,"0"0"-1"0"0,0 1 1 0 0,-1 1 0 0 0,0 0-1 0 0,-1 0 1 0 0,0 1-1 0 0,0 0 1 0 0,0 0 0 0 0,-17-5-1 0 0,25 10-376 0 0,-3 3-17 0 0,6-1-667 0 0,-1 0 0 0 0,1 0-1 0 0,0 0 1 0 0,-1 0 0 0 0,1-1-1 0 0,-1 1 1 0 0,1 0 0 0 0,-1 0 0 0 0,1 0-1 0 0,-1 0 1 0 0,1 0 0 0 0,-1 1-1 0 0,1-1 1 0 0,-1 0 0 0 0,1 0 0 0 0,-1 0-1 0 0,1 0 1 0 0,0 0 0 0 0,-1 1-1 0 0,1-1 1 0 0,-1 0 0 0 0,1 0-1 0 0,0 1 1 0 0,-1-1 0 0 0,1 0 0 0 0,-1 1-1 0 0,1-1 1 0 0,0 0 0 0 0,-1 1-1 0 0,0 9 104 0 0,1-1 0 0 0,1 0 0 0 0,-1 0 0 0 0,1 0-1 0 0,1 0 1 0 0,0 0 0 0 0,0 0 0 0 0,0-1-1 0 0,1 1 1 0 0,1-1 0 0 0,-1 1 0 0 0,2-1-1 0 0,5 10 1 0 0,10 14 70 0 0,45 53 0 0 0,35 31-1645 0 0,-31-44-5984 0 0,-54-56 1539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09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98 1006 0 0,'-32'-3'2714'0'0,"0"0"-1"0"0,0 3 1 0 0,-42 3-1 0 0,71-2-2066 0 0,6 1-513 0 0,2 1-272 0 0,1-1 0 0 0,0 1 0 0 0,0-1 0 0 0,0 0 0 0 0,0-1 0 0 0,0 0 0 0 0,1 0 0 0 0,-1 0 0 0 0,0-1 0 0 0,1 1 0 0 0,-1-2 0 0 0,0 1 0 0 0,0-1 0 0 0,11-2 0 0 0,10-2-899 0 0,-1-1 0 0 0,30-11 1 0 0,116-38-1778 0 0,-113 40 4574 0 0,0 3 5402 0 0,-53 14-6052 0 0,-6-2-1055 0 0,1-1 0 0 0,-1 1-1 0 0,1 0 1 0 0,-1 0 0 0 0,1 0 0 0 0,-1 0-1 0 0,1 0 1 0 0,-1 0 0 0 0,1 1 0 0 0,-1-1-1 0 0,1 0 1 0 0,-1 0 0 0 0,0 0 0 0 0,1 0-1 0 0,-1 1 1 0 0,1-1 0 0 0,-1 0 0 0 0,1 0-1 0 0,-1 1 1 0 0,0-1 0 0 0,1 0 0 0 0,-1 1-1 0 0,1-1 1 0 0,-1 1 0 0 0,5 11 21 0 0,0 0 0 0 0,0 0 1 0 0,2 0-1 0 0,-1-1 0 0 0,1 1 0 0 0,1-2 1 0 0,0 1-1 0 0,0-1 0 0 0,1 0 0 0 0,0-1 1 0 0,1 0-1 0 0,0-1 0 0 0,14 10 1 0 0,-20-17-240 0 0,-1 0 1 0 0,0-1 0 0 0,1 1 0 0 0,-1-1 0 0 0,1 0 0 0 0,-1 1-1 0 0,0-2 1 0 0,1 1 0 0 0,-1 0 0 0 0,1-1 0 0 0,-1 1 0 0 0,0-1-1 0 0,1 0 1 0 0,-1 0 0 0 0,0-1 0 0 0,0 1 0 0 0,0 0 0 0 0,6-5-1 0 0,92-56-1853 0 0,-38 13 8439 0 0,-61 49-6316 0 0,-1 1 0 0 0,0-1 0 0 0,1 1-1 0 0,-1-1 1 0 0,0 1 0 0 0,0-1 0 0 0,0 1-1 0 0,0 0 1 0 0,1 0 0 0 0,-1 0 0 0 0,0 0-1 0 0,0 0 1 0 0,0 0 0 0 0,-1 0 0 0 0,1 0 0 0 0,0 0-1 0 0,1 2 1 0 0,15 26 97 0 0,-11-18-36 0 0,-1-4-224 0 0,1 0 0 0 0,-1-1 0 0 0,1 1 0 0 0,1-1 0 0 0,-1-1 1 0 0,1 1-1 0 0,0-1 0 0 0,0-1 0 0 0,1 1 0 0 0,0-1 0 0 0,8 3 1 0 0,-13-5-175 0 0,0-1 1 0 0,0 0-1 0 0,0 0 0 0 0,0-1 1 0 0,0 1-1 0 0,0-1 1 0 0,0 1-1 0 0,0-1 1 0 0,0 0-1 0 0,0 0 1 0 0,0 0-1 0 0,0-1 1 0 0,0 1-1 0 0,0-1 1 0 0,0 0-1 0 0,0 0 1 0 0,0 0-1 0 0,0 0 1 0 0,3-2-1 0 0,2-1-1523 0 0,-1-1 1 0 0,1 0-1 0 0,-1-1 1 0 0,10-10-1 0 0,-16 15 1425 0 0,16-16-5413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09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92 225 388 0 0,'15'2'997'0'0,"1"-1"0"0"0,-1 0 0 0 0,0 0 0 0 0,1-2 0 0 0,-1 0 1 0 0,22-4-1 0 0,-31 4-692 0 0,-1-1-1 0 0,1 0 1 0 0,0 0 0 0 0,-1 0 0 0 0,0-1 0 0 0,0 1 0 0 0,0-1 0 0 0,0 0 0 0 0,0-1 0 0 0,0 1 0 0 0,-1-1 0 0 0,1 0 0 0 0,-1 0-1 0 0,0 0 1 0 0,-1-1 0 0 0,1 0 0 0 0,-1 1 0 0 0,5-10 0 0 0,-7 11-181 0 0,0-1 0 0 0,-1 0 0 0 0,1 1 0 0 0,-1-1 0 0 0,0 0 0 0 0,0 0 0 0 0,0 0 0 0 0,0 1 0 0 0,-1-1 0 0 0,1 0 0 0 0,-1 0 0 0 0,0 1 0 0 0,0-1 0 0 0,-1 0 0 0 0,1 1 0 0 0,-1-1 0 0 0,1 1 0 0 0,-5-5-1 0 0,2 2-12 0 0,0 1 0 0 0,0-1-1 0 0,-1 1 1 0 0,0 0 0 0 0,0 1-1 0 0,-1-1 1 0 0,1 1 0 0 0,-1 0-1 0 0,0 0 1 0 0,0 1 0 0 0,0-1-1 0 0,0 2 1 0 0,-7-4-1 0 0,6 4-14 0 0,0-1-1 0 0,0 1 0 0 0,0 0 0 0 0,0 0 0 0 0,-1 1 0 0 0,1 0 0 0 0,0 0 0 0 0,-1 1 0 0 0,1 0 0 0 0,-1 0 0 0 0,-13 3 1 0 0,16-1-69 0 0,-1 0 0 0 0,1 1 1 0 0,0 0-1 0 0,0-1 0 0 0,1 2 1 0 0,-1-1-1 0 0,0 1 1 0 0,1-1-1 0 0,0 1 0 0 0,0 0 1 0 0,0 1-1 0 0,1-1 0 0 0,-5 8 1 0 0,-1 1-25 0 0,2 0 0 0 0,0 1 0 0 0,-9 23 1 0 0,13-28-146 0 0,0 0 1 0 0,1 0 0 0 0,0 0 0 0 0,1 0-1 0 0,0 1 1 0 0,1-1 0 0 0,0 0 0 0 0,1 14-1 0 0,-1-21 4 0 0,0 1 0 0 0,0-1-1 0 0,1 0 1 0 0,-1 0-1 0 0,0 0 1 0 0,1 1-1 0 0,0-1 1 0 0,0 0 0 0 0,-1 0-1 0 0,1 0 1 0 0,0 0-1 0 0,1 0 1 0 0,-1 0-1 0 0,0-1 1 0 0,0 1-1 0 0,1 0 1 0 0,-1-1 0 0 0,1 1-1 0 0,0-1 1 0 0,-1 1-1 0 0,1-1 1 0 0,0 0-1 0 0,0 1 1 0 0,0-1-1 0 0,0 0 1 0 0,0 0 0 0 0,0 0-1 0 0,0-1 1 0 0,0 1-1 0 0,0 0 1 0 0,0-1-1 0 0,1 0 1 0 0,-1 1-1 0 0,0-1 1 0 0,0 0 0 0 0,0 0-1 0 0,1 0 1 0 0,-1 0-1 0 0,0-1 1 0 0,2 0-1 0 0,5 0-994 0 0,-1-2 0 0 0,0 1 0 0 0,-1-1 0 0 0,11-5 0 0 0,9-7-4215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09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9 263 1434 0 0,'6'-30'2053'0'0,"0"-1"-1"0"0,-2-1 1 0 0,-1 1-1 0 0,-2 0 1 0 0,-3-45-1 0 0,-6 49 1240 0 0,2 22-1168 0 0,0 18-1736 0 0,3 6-251 0 0,1 1 1 0 0,1-1 0 0 0,1 1-1 0 0,0-1 1 0 0,6 33-1 0 0,-4-33-63 0 0,5 35-336 0 0,23 87 0 0 0,11-16-3156 0 0,-25-91 689 0 0,-2-12-2183 0 0,5-3-3315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09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1192 0 0,'13'-9'11913'0'0,"20"-5"-10439"0"0,45-22-2862 0 0,-2-5-6485 0 0,-54 26 3197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0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1 145 890 0 0,'9'13'11210'0'0,"74"235"-7816"0"0,-56-162-3402 0 0,-22-72-415 0 0,1 0-1 0 0,0-1 1 0 0,1 0-1 0 0,11 16 0 0 0,-18-29 407 0 0,0 1 0 0 0,0-1 0 0 0,0 1 0 0 0,0-1 0 0 0,1 1 0 0 0,-1-1 0 0 0,0 0 0 0 0,0 1 0 0 0,1-1 0 0 0,-1 0 0 0 0,0 1 0 0 0,1-1 0 0 0,-1 1 0 0 0,0-1 0 0 0,1 0 0 0 0,-1 0 0 0 0,1 1 0 0 0,-1-1 0 0 0,0 0 0 0 0,1 0 0 0 0,-1 1 0 0 0,1-1 0 0 0,-1 0 0 0 0,1 0 0 0 0,-1 0 0 0 0,1 0 0 0 0,-1 0-1 0 0,0 0 1 0 0,1 0 0 0 0,-1 0 0 0 0,1 0 0 0 0,-1 0 0 0 0,1 0 0 0 0,-1 0 0 0 0,1 0 0 0 0,-1 0 0 0 0,1 0 0 0 0,-1 0 0 0 0,1-1 0 0 0,-1 1 0 0 0,0 0 0 0 0,1 0 0 0 0,-1 0 0 0 0,1-1 0 0 0,-1 1 0 0 0,0 0 0 0 0,1-1 0 0 0,-1 1 0 0 0,0 0 0 0 0,1-1 0 0 0,-1 1 0 0 0,0 0 0 0 0,1-1 0 0 0,-1 1 0 0 0,0-1 0 0 0,0 1 0 0 0,0-1 0 0 0,1 1-1 0 0,-1 0 1 0 0,0-1 0 0 0,0 1 0 0 0,0-1 0 0 0,0 1 0 0 0,0-1 0 0 0,0 1 0 0 0,0-1 0 0 0,0 0 0 0 0,8-33-255 0 0,-4-29 150 0 0,-2-1-1 0 0,-13-117 0 0 0,5 111 544 0 0,-7-67 1934 0 0,13 133-2198 0 0,-1 4-150 0 0,1-1 1 0 0,0 1-1 0 0,-1 0 0 0 0,1 0 0 0 0,0 0 0 0 0,0 0 1 0 0,-1-1-1 0 0,1 1 0 0 0,0 0 0 0 0,-1 0 1 0 0,1-1-1 0 0,0 1 0 0 0,0 0 0 0 0,0 0 1 0 0,-1-1-1 0 0,1 1 0 0 0,0 0 0 0 0,0-1 0 0 0,0 1 1 0 0,0 0-1 0 0,-1-1 0 0 0,1 1 0 0 0,0 0 1 0 0,0-1-1 0 0,0 1 0 0 0,0-1 0 0 0,0 1 0 0 0,0 0 1 0 0,0-1-1 0 0,0 1 0 0 0,0 0 0 0 0,0-1 1 0 0,0 1-1 0 0,0 0 0 0 0,1-1 0 0 0,-1 1 1 0 0,0 0-1 0 0,0-1 0 0 0,0 1 0 0 0,0 0 0 0 0,0-1 1 0 0,1 1-1 0 0,-1 0 0 0 0,0 0 0 0 0,0-1 1 0 0,1 1-1 0 0,-1 0 0 0 0,0 0 0 0 0,0-1 0 0 0,1 1 1 0 0,-1 0-1 0 0,0 0 0 0 0,1 0 0 0 0,-1-1 1 0 0,0 1-1 0 0,1 0 0 0 0,-1 0 0 0 0,0 0 1 0 0,1 0-1 0 0,-1 0 0 0 0,0 0 0 0 0,1 0 0 0 0,0 0 1 0 0,0-1-3 0 0,1 1 1 0 0,0 0-1 0 0,0 0 1 0 0,0 0 0 0 0,0 0-1 0 0,0 0 1 0 0,0 1-1 0 0,0-1 1 0 0,-1 0 0 0 0,1 1-1 0 0,0-1 1 0 0,2 2-1 0 0,12 7 28 0 0,-1 0-1 0 0,-1 2 0 0 0,1-1 1 0 0,17 19-1 0 0,-26-23 12 0 0,0 0 0 0 0,-1 1-1 0 0,0-1 1 0 0,0 1 0 0 0,-1 0 0 0 0,1 1 0 0 0,-2-1-1 0 0,1 1 1 0 0,-1 0 0 0 0,5 15 0 0 0,-8-20-27 0 0,0-1 0 0 0,0 1 1 0 0,0-1-1 0 0,0 0 0 0 0,0 1 1 0 0,-1-1-1 0 0,1 1 0 0 0,-1-1 1 0 0,1 1-1 0 0,-1-1 0 0 0,0 0 1 0 0,0 0-1 0 0,0 1 0 0 0,0-1 1 0 0,-1 0-1 0 0,1 0 0 0 0,-1 0 1 0 0,1 0-1 0 0,-1 0 0 0 0,1 0 1 0 0,-1-1-1 0 0,0 1 0 0 0,0-1 1 0 0,0 1-1 0 0,0-1 0 0 0,-4 2 1 0 0,-2 2-26 0 0,0 0 0 0 0,0-1 1 0 0,-1 0-1 0 0,0-1 1 0 0,-9 3-1 0 0,-24-2-1860 0 0,16-7-4419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0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3774 0 0,'14'12'2530'0'0,"-5"-2"862"0"0,4 3-294 0 0,-3-2-1814 0 0,-3-24-5280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1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1 115 122 0 0,'0'0'4916'0'0,"0"1"-4624"0"0,0 0 0 0 0,0 0 0 0 0,0 0 0 0 0,1 0 0 0 0,-1 0-1 0 0,1 0 1 0 0,-1-1 0 0 0,0 1 0 0 0,1 0 0 0 0,0 0 0 0 0,-1 0 0 0 0,1-1 0 0 0,-1 1-1 0 0,1 0 1 0 0,0-1 0 0 0,-1 1 0 0 0,2 0 0 0 0,12 0 180 0 0,-1-2 0 0 0,1 1-1 0 0,-1-2 1 0 0,1 0 0 0 0,-1 0 0 0 0,19-7 0 0 0,-16 4-746 0 0,-1 0 0 0 0,1-2 0 0 0,-1 0 1 0 0,-1 0-1 0 0,16-11 0 0 0,-27 16-157 0 0,0 0 0 0 0,0-1-1 0 0,-1 1 1 0 0,1-1 0 0 0,-1 1-1 0 0,1-1 1 0 0,-1 0 0 0 0,0 0 0 0 0,0 0-1 0 0,0 0 1 0 0,0-1 0 0 0,0 1 0 0 0,-1 0-1 0 0,2-6 1 0 0,-2-8-4410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25.5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1 428 0 0,'0'0'4671'0'0,"19"-1"-2952"0"0,120 59-987 0 0,163 44 1 0 0,376 47 255 0 0,-472-123-876 0 0,231-1 0 0 0,-277-20-111 0 0,601 16 119 0 0,-400-33-74 0 0,19-1-36 0 0,-321 12-10 0 0,-1-3 1 0 0,1-2-1 0 0,73-17 1 0 0,87-20 196 0 0,-93 21 422 0 0,-17 6-73 0 0,1 4-1 0 0,117 4 1 0 0,-189 7-393 0 0,2 1-15 0 0,60-8 1 0 0,-96 7-185 0 0,-3 1-44 0 0,0 0 0 0 0,-1 0 1 0 0,1 0-1 0 0,0-1 0 0 0,0 1 0 0 0,0 0 1 0 0,-1 0-1 0 0,1-1 0 0 0,0 1 0 0 0,0-1 1 0 0,-1 1-1 0 0,1 0 0 0 0,0-1 1 0 0,-1 0-1 0 0,1 1 0 0 0,0-1 0 0 0,-1 1 1 0 0,1-1-1 0 0,-1 0 0 0 0,1 1 1 0 0,-1-1-1 0 0,1 0 0 0 0,-1 0 0 0 0,1 0 1 0 0,-1 0-94 0 0,0 1 1 0 0,0-1-1 0 0,0 0 1 0 0,0 1-1 0 0,0-1 1 0 0,0 1-1 0 0,0-1 1 0 0,0 0-1 0 0,0 1 1 0 0,0-1 0 0 0,0 1-1 0 0,0-1 1 0 0,-1 0-1 0 0,1 1 1 0 0,0-1-1 0 0,0 1 1 0 0,-1-1-1 0 0,1 1 1 0 0,0-1-1 0 0,-1 1 1 0 0,1-1-1 0 0,-1 1 1 0 0,1-1 0 0 0,0 1-1 0 0,-1-1 1 0 0,0 0-1 0 0,-16-12-4516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1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15 126 486 0 0,'-14'7'8734'0'0,"41"-5"-7444"0"0,-8-7-398 0 0,6 1-64 0 0,3-3-316 0 0,5-3 72 0 0,6 1-330 0 0,2-3-168 0 0,1 0-446 0 0,-1-3-632 0 0,0 2-464 0 0,6-2-196 0 0,-1 0-1734 0 0,4-2-1792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1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75 266 0 0,'-13'-17'4203'0'0,"-1"-1"0"0"0,-19-19 1992 0 0,25 34-4462 0 0,4 3-628 0 0,2 17-850 0 0,3 19-185 0 0,1 0 0 0 0,1 0 0 0 0,2 0 0 0 0,2-1 0 0 0,1 0 0 0 0,2 0 0 0 0,21 50 0 0 0,-28-77-209 0 0,1-1 0 0 0,0 0 0 0 0,0-1 1 0 0,1 1-1 0 0,-1-1 0 0 0,2 0 0 0 0,-1 0 1 0 0,1-1-1 0 0,-1 1 0 0 0,2-1 0 0 0,-1 0 1 0 0,0-1-1 0 0,1 0 0 0 0,0 0 0 0 0,0 0 1 0 0,15 5-1 0 0,-16-8-6 0 0,0 1-1 0 0,0-1 1 0 0,0 0 0 0 0,1-1 0 0 0,-1 0 0 0 0,0 0 0 0 0,1 0-1 0 0,-1-1 1 0 0,0 1 0 0 0,1-2 0 0 0,-1 1 0 0 0,0-1-1 0 0,0 0 1 0 0,0 0 0 0 0,0 0 0 0 0,-1-1 0 0 0,1 0-1 0 0,-1 0 1 0 0,1-1 0 0 0,-1 1 0 0 0,8-8 0 0 0,-5 4 96 0 0,-1-1 0 0 0,1 0 1 0 0,-1 0-1 0 0,-1-1 1 0 0,1 0-1 0 0,-2 0 0 0 0,1 0 1 0 0,-1-1-1 0 0,-1 0 0 0 0,1 0 1 0 0,-2 0-1 0 0,3-11 1 0 0,0-4 578 0 0,-2 0 1 0 0,-1 0 0 0 0,0 0 0 0 0,-3-26 0 0 0,-8 8 1428 0 0,4 31-1426 0 0,3 8 38 0 0,0 1 113 0 0,-5-6 649 0 0,3 15-1266 0 0,1 1 0 0 0,-1-1 0 0 0,1 1-1 0 0,0-1 1 0 0,1 1 0 0 0,0 0 0 0 0,0 0-1 0 0,0 0 1 0 0,1 0 0 0 0,0-1 0 0 0,1 9-1 0 0,10 83 273 0 0,-10-93-316 0 0,23 132 227 0 0,-3-23-156 0 0,8 148 1 0 0,-27-162-25 0 0,-3 1-1 0 0,-20 129 1 0 0,15-185-77 0 0,-14 71-7 0 0,16-101 30 0 0,0 0-1 0 0,-1 0 1 0 0,-1 0-1 0 0,0-1 1 0 0,-12 20-1 0 0,17-32-8 0 0,0 0-1 0 0,-1-1 1 0 0,1 1 0 0 0,0 0-1 0 0,0-1 1 0 0,-1 1 0 0 0,1-1 0 0 0,-1 1-1 0 0,1-1 1 0 0,-1 1 0 0 0,1-1-1 0 0,-1 0 1 0 0,0 0 0 0 0,0 0 0 0 0,0 0-1 0 0,0 0 1 0 0,0-1 0 0 0,0 1-1 0 0,0 0 1 0 0,0-1 0 0 0,0 1-1 0 0,0-1 1 0 0,0 0 0 0 0,0 0 0 0 0,0 0-1 0 0,0 0 1 0 0,0 0 0 0 0,0 0-1 0 0,0-1 1 0 0,0 1 0 0 0,0 0-1 0 0,0-1 1 0 0,0 0 0 0 0,0 0 0 0 0,0 1-1 0 0,0-1 1 0 0,0 0 0 0 0,0 0-1 0 0,1-1 1 0 0,-1 1 0 0 0,-1-2-1 0 0,-6-3 16 0 0,1-1-1 0 0,1 0 0 0 0,-1-1 1 0 0,1 0-1 0 0,1 0 0 0 0,-11-16 0 0 0,6 4-9 0 0,1-1-1 0 0,0 0 0 0 0,2-1 0 0 0,0 0 0 0 0,2 0 0 0 0,0-1 0 0 0,2 0 1 0 0,0 0-1 0 0,1 0 0 0 0,2 0 0 0 0,2-45 0 0 0,1 41-119 0 0,1 0 0 0 0,1 1 0 0 0,2-1 1 0 0,0 1-1 0 0,2 0 0 0 0,1 0 0 0 0,0 1 0 0 0,2 1 0 0 0,1 0 0 0 0,16-24 0 0 0,-19 35-450 0 0,1 2-1 0 0,0-1 1 0 0,0 2-1 0 0,1-1 1 0 0,16-11-1 0 0,33-20-9163 0 0,-42 29 2108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2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77 10 0 0,'-14'1'10945'0'0,"147"-27"-8036"0"0,40-11-2343 0 0,-124 26-96 0 0,-31 7 202 0 0,-24 6 433 0 0,3-1-1090 0 0,3-1-130 0 0,-1 0 32 0 0,1 0 0 0 0,-1 0 1 0 0,1 0-1 0 0,-1 0 1 0 0,1 1-1 0 0,-1-1 0 0 0,1 0 1 0 0,-1 0-1 0 0,1 0 1 0 0,0 1-1 0 0,-1-1 0 0 0,1 0 1 0 0,-1 0-1 0 0,1 1 1 0 0,-1-1-1 0 0,1 0 0 0 0,0 1 1 0 0,-1-1-1 0 0,1 1 1 0 0,0-1-1 0 0,-1 0 0 0 0,1 1 1 0 0,0-1-1 0 0,0 1 1 0 0,-1-1-1 0 0,1 1 0 0 0,0-1 1 0 0,0 1-1 0 0,0-1 1 0 0,0 1-1 0 0,0-1 0 0 0,0 1 1 0 0,-1 0-1 0 0,2 13-2998 0 0,-1-14 3122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3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48 380 0 0,'-9'-16'2767'0'0,"7"14"-2176"0"0,1-1-1 0 0,0 1 1 0 0,0 0-1 0 0,-1 0 1 0 0,1-1 0 0 0,-1 1-1 0 0,0 0 1 0 0,0 0-1 0 0,0 1 1 0 0,1-1-1 0 0,-2 0 1 0 0,1 1-1 0 0,-6-4 2374 0 0,4 18-1414 0 0,3 0-1136 0 0,1 1-1 0 0,0-1 1 0 0,1 1-1 0 0,1-1 0 0 0,6 26 1 0 0,-2-13 17 0 0,9 56 229 0 0,4-1 1 0 0,3-1 0 0 0,3 0-1 0 0,4-3 1 0 0,40 75-1 0 0,45 49-654 0 0,-25-77-3546 0 0,-71-109-575 0 0,-18-15 3945 0 0,1 1-1 0 0,-1-1 0 0 0,0 0 1 0 0,1 0-1 0 0,-1 0 0 0 0,1 0 1 0 0,-1 0-1 0 0,1-1 0 0 0,-1 1 1 0 0,0 0-1 0 0,1 0 0 0 0,-1 0 1 0 0,1 0-1 0 0,-1 0 1 0 0,6-29-11193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4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59 137 674 0 0,'-45'-74'7164'0'0,"44"72"-6534"0"0,-1-1 1 0 0,1 1 0 0 0,-1-1-1 0 0,1 0 1 0 0,0 1-1 0 0,0-1 1 0 0,0 0 0 0 0,0 0-1 0 0,0 0 1 0 0,0-4 0 0 0,1 6-594 0 0,1 0 1 0 0,0 0 0 0 0,-1 0-1 0 0,1 0 1 0 0,-1 0-1 0 0,1 0 1 0 0,0 0 0 0 0,0 1-1 0 0,0-1 1 0 0,-1 0 0 0 0,1 1-1 0 0,0-1 1 0 0,0 0-1 0 0,0 1 1 0 0,0-1 0 0 0,0 1-1 0 0,0-1 1 0 0,0 1-1 0 0,0 0 1 0 0,0-1 0 0 0,0 1-1 0 0,0 0 1 0 0,1 0 0 0 0,-1 0-1 0 0,1 0 1 0 0,17-5 0 0 0,0 2 1 0 0,0 0 0 0 0,1 1-1 0 0,-1 1 1 0 0,1 1 0 0 0,-1 1-1 0 0,0 1 1 0 0,1 0 0 0 0,-1 1-1 0 0,23 8 1 0 0,-39-11-44 0 0,-1 2 1 0 0,0-1 0 0 0,1 0-1 0 0,-1 0 1 0 0,0 1 0 0 0,0-1-1 0 0,0 1 1 0 0,0-1 0 0 0,0 1-1 0 0,0 0 1 0 0,0 0 0 0 0,-1 0-1 0 0,1 0 1 0 0,-1 0 0 0 0,1 1-1 0 0,-1-1 1 0 0,0 0 0 0 0,0 0-1 0 0,0 1 1 0 0,0-1-1 0 0,0 1 1 0 0,0 3 0 0 0,0-2 25 0 0,-1 1 0 0 0,1-1 0 0 0,-1 0 0 0 0,0 0 0 0 0,0 1 0 0 0,-1-1 0 0 0,1 0 0 0 0,-1 0 0 0 0,0 0 1 0 0,0 1-1 0 0,-1-1 0 0 0,1 0 0 0 0,-3 4 0 0 0,-7 11 184 0 0,-1 0 1 0 0,-17 19 0 0 0,16-22-85 0 0,1 0 0 0 0,-13 26 1 0 0,24-41-118 0 0,0 1 1 0 0,0 0 0 0 0,0 0-1 0 0,1 0 1 0 0,-1 0 0 0 0,1 0-1 0 0,-1 0 1 0 0,1 0 0 0 0,0 1-1 0 0,0-1 1 0 0,0 0-1 0 0,0 0 1 0 0,0 0 0 0 0,0 0-1 0 0,1 0 1 0 0,-1 0 0 0 0,1 0-1 0 0,-1 0 1 0 0,1 0-1 0 0,0 0 1 0 0,0 0 0 0 0,0 0-1 0 0,0-1 1 0 0,0 1 0 0 0,0 0-1 0 0,0 0 1 0 0,1-1-1 0 0,-1 1 1 0 0,1-1 0 0 0,-1 1-1 0 0,1-1 1 0 0,2 2 0 0 0,6 3-12 0 0,0 1 1 0 0,0-2 0 0 0,0 1 0 0 0,18 5 0 0 0,-14-5 6 0 0,4 1-33 0 0,-1 2 0 0 0,0 0 0 0 0,0 1 0 0 0,0 1 0 0 0,28 25 0 0 0,-40-32 68 0 0,-1 1-1 0 0,0-1 1 0 0,0 1 0 0 0,-1 0 0 0 0,1 0 0 0 0,-1 0-1 0 0,0 0 1 0 0,-1 1 0 0 0,1-1 0 0 0,2 9 0 0 0,-5-10 61 0 0,1 1 0 0 0,0-1 0 0 0,-1 0 0 0 0,0 1 1 0 0,0-1-1 0 0,0 0 0 0 0,-1 1 0 0 0,1-1 1 0 0,-1 0-1 0 0,0 0 0 0 0,0 1 0 0 0,-1-1 0 0 0,1 0 1 0 0,-1 0-1 0 0,0 0 0 0 0,-3 4 0 0 0,0 0 109 0 0,-1 0 0 0 0,0-1 0 0 0,-1 0 0 0 0,0 0 0 0 0,0-1 0 0 0,0 0-1 0 0,-1 0 1 0 0,0 0 0 0 0,0-1 0 0 0,0-1 0 0 0,-13 6 0 0 0,16-7-340 0 0,-1 0 1 0 0,1-1-1 0 0,-1 0 1 0 0,1 0-1 0 0,-1-1 0 0 0,1 0 1 0 0,-1 0-1 0 0,0 0 1 0 0,0 0-1 0 0,0-1 1 0 0,1 0-1 0 0,-1 0 0 0 0,0-1 1 0 0,0 0-1 0 0,1 0 1 0 0,-1 0-1 0 0,0 0 0 0 0,1-1 1 0 0,-9-4-1 0 0,13 5-198 0 0,0 0 0 0 0,0 0 0 0 0,1 0-1 0 0,-1-1 1 0 0,0 1 0 0 0,1 0 0 0 0,-1-1-1 0 0,1 1 1 0 0,-1 0 0 0 0,1-1 0 0 0,-1 1 0 0 0,1 0-1 0 0,0-1 1 0 0,0 1 0 0 0,0-1 0 0 0,0 1-1 0 0,0-1 1 0 0,0 1 0 0 0,0 0 0 0 0,1-1-1 0 0,-1 1 1 0 0,0-1 0 0 0,1 1 0 0 0,-1 0 0 0 0,1-1-1 0 0,-1 1 1 0 0,1 0 0 0 0,1-2 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4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1382 0 0,'3'0'495'0'0,"-1"1"0"0"0,1 0 0 0 0,0 0 1 0 0,-1 0-1 0 0,1 0 0 0 0,0 0 0 0 0,-1 0 0 0 0,0 1 0 0 0,1-1 0 0 0,-1 1 1 0 0,0-1-1 0 0,0 1 0 0 0,1 0 0 0 0,-2 0 0 0 0,1 0 0 0 0,0 0 0 0 0,0 1 0 0 0,-1-1 1 0 0,1 0-1 0 0,-1 1 0 0 0,2 2 0 0 0,4 10 307 0 0,-1 0 1 0 0,8 26-1 0 0,4 8-59 0 0,-14-42-719 0 0,0-1-1 0 0,0 0 0 0 0,1 0 1 0 0,0 0-1 0 0,0-1 0 0 0,1 1 0 0 0,0-1 1 0 0,0-1-1 0 0,0 1 0 0 0,0-1 1 0 0,1 0-1 0 0,-1 0 0 0 0,1-1 0 0 0,0 0 1 0 0,0 0-1 0 0,11 3 0 0 0,-12-4-17 0 0,0-1 0 0 0,1 1 0 0 0,0-1-1 0 0,-1 0 1 0 0,1-1 0 0 0,0 1 0 0 0,-1-1 0 0 0,1-1 0 0 0,0 1-1 0 0,-1-1 1 0 0,1 0 0 0 0,-1-1 0 0 0,1 0 0 0 0,-1 0-1 0 0,1 0 1 0 0,-1 0 0 0 0,0-1 0 0 0,0 0 0 0 0,6-5-1 0 0,-10 7 61 0 0,0-1-1 0 0,1 0 1 0 0,-1 0-1 0 0,0-1 0 0 0,0 1 1 0 0,0 0-1 0 0,0-1 0 0 0,-1 1 1 0 0,1-1-1 0 0,-1 0 0 0 0,1 1 1 0 0,-1-1-1 0 0,0 0 1 0 0,0 0-1 0 0,0 0 0 0 0,0 0 1 0 0,-1 0-1 0 0,1-4 0 0 0,-1 2 41 0 0,0 0-1 0 0,-1 0 0 0 0,1 0 1 0 0,-1 0-1 0 0,0 0 0 0 0,0 0 1 0 0,-1 0-1 0 0,0 0 0 0 0,-4-9 1 0 0,-1 2 74 0 0,0 0 0 0 0,-1 0-1 0 0,0 1 1 0 0,-1 1 0 0 0,0-1 0 0 0,0 2 0 0 0,-15-13 0 0 0,8 10-401 0 0,-1 1 0 0 0,-1 0 0 0 0,0 1 0 0 0,-34-13 0 0 0,50 22-705 0 0,43 20-16073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4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2304 0 0,'0'0'2682'0'0,"17"9"4576"0"0,-6-6-6611 0 0,-1-2 0 0 0,0 0-1 0 0,1 0 1 0 0,-1-1-1 0 0,1 0 1 0 0,11-2 0 0 0,72-13-451 0 0,-50 7-79 0 0,25-2-737 0 0,67-13-2215 0 0,-46-2-4169 0 0,-56 13 1021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4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67 446 0 0,'8'-4'1435'0'0,"-1"0"0"0"0,1 0 0 0 0,-1-1 1 0 0,0 0-1 0 0,0 0 0 0 0,-1 0 0 0 0,1-1 0 0 0,-1 0 0 0 0,11-15 1303 0 0,-17 21-2694 0 0,0 0 0 0 0,1 0 0 0 0,-1 0 0 0 0,0 0 0 0 0,0 0 0 0 0,0 1 1 0 0,0-1-1 0 0,0 0 0 0 0,1 0 0 0 0,-1 0 0 0 0,0 0 0 0 0,0 0 0 0 0,0 0 0 0 0,0 0 0 0 0,1 0 0 0 0,-1 0 0 0 0,0 0 0 0 0,0 0 0 0 0,0 0 0 0 0,0 0 0 0 0,1 0 0 0 0,-1 0 0 0 0,0 0 0 0 0,0-1 0 0 0,0 1 1 0 0,0 0-1 0 0,0 0 0 0 0,1 0 0 0 0,-1 0 0 0 0,0 0 0 0 0,0 0 0 0 0,0 0 0 0 0,0 0 0 0 0,0 0 0 0 0,0-1 0 0 0,1 1 0 0 0,-1 0 0 0 0,0 0 0 0 0,0 0 0 0 0,0 0 0 0 0,0 0 0 0 0,0-1 0 0 0,7 17 285 0 0,11 92-272 0 0,-5 1 0 0 0,-5 0 0 0 0,-8 177 1 0 0,-9-221-2734 0 0,-4-25-4831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5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36 219 222 0 0,'-6'-16'1642'0'0,"0"0"0"0"0,2 0-1 0 0,-5-26 1 0 0,2 11 884 0 0,6 27-2210 0 0,0 1 0 0 0,1 0 0 0 0,-1-1 0 0 0,1 1-1 0 0,0 0 1 0 0,0-1 0 0 0,0 1 0 0 0,0 0 0 0 0,0-1 0 0 0,1 1 0 0 0,0 0 0 0 0,-1-1 0 0 0,1 1-1 0 0,0 0 1 0 0,3-5 0 0 0,-3 6-207 0 0,1-1-1 0 0,0 1 0 0 0,0 0 0 0 0,0 0 1 0 0,0-1-1 0 0,0 1 0 0 0,1 1 1 0 0,-1-1-1 0 0,1 0 0 0 0,-1 1 0 0 0,1-1 1 0 0,-1 1-1 0 0,1 0 0 0 0,4-2 1 0 0,7 0-157 0 0,0 0 1 0 0,0 1 0 0 0,1 0-1 0 0,-1 1 1 0 0,25 2 0 0 0,-14-1 514 0 0,-3 0-405 0 0,0 1 0 0 0,-1 1 0 0 0,37 7 0 0 0,-45-6-64 0 0,-1 1 0 0 0,-1 0 0 0 0,1 0 0 0 0,0 1 0 0 0,-1 1 0 0 0,0 0 0 0 0,19 14 0 0 0,-29-20 11 0 0,0 1 0 0 0,1 0 0 0 0,-1 0 0 0 0,0 0-1 0 0,1 0 1 0 0,-1 1 0 0 0,0-1 0 0 0,0 0 0 0 0,0 0 0 0 0,0 1 0 0 0,0-1 0 0 0,0 1-1 0 0,0-1 1 0 0,-1 1 0 0 0,1-1 0 0 0,0 1 0 0 0,-1-1 0 0 0,1 1 0 0 0,-1 0-1 0 0,0-1 1 0 0,1 1 0 0 0,-1 0 0 0 0,0-1 0 0 0,0 1 0 0 0,0 0 0 0 0,0-1-1 0 0,-1 1 1 0 0,1 2 0 0 0,-1-2 8 0 0,0 1 3 0 0,0 1-1 0 0,-1-1 1 0 0,1 0 0 0 0,-1 1 0 0 0,0-1 0 0 0,0 0 0 0 0,0 0-1 0 0,0 0 1 0 0,0 0 0 0 0,-1-1 0 0 0,1 1 0 0 0,-4 2-1 0 0,3-2 13 0 0,-46 37-262 0 0,47-38 27 0 0,1 0 149 0 0,1 0 1 0 0,0 0 0 0 0,0 1-1 0 0,0-1 1 0 0,0 0 0 0 0,0 0 0 0 0,0 0-1 0 0,1 0 1 0 0,-1 1 0 0 0,1-1-1 0 0,0 2 1 0 0,35 55-317 0 0,-26-42 542 0 0,-2 0-1 0 0,0 1 0 0 0,9 28 0 0 0,-16-42 19 0 0,-3 14 323 0 0,2-16-477 0 0,0 0 1 0 0,0-1-1 0 0,0 1 0 0 0,0-1 1 0 0,-1 1-1 0 0,1 0 0 0 0,-1-1 1 0 0,1 1-1 0 0,-1-1 0 0 0,1 1 0 0 0,-1-1 1 0 0,0 1-1 0 0,0-1 0 0 0,0 1 1 0 0,0-1-1 0 0,0 0 0 0 0,0 0 0 0 0,0 1 1 0 0,0-1-1 0 0,-1 0 0 0 0,1 0 1 0 0,0 0-1 0 0,-1 0 0 0 0,1-1 0 0 0,-1 1 1 0 0,1 0-1 0 0,-1 0 0 0 0,1-1 1 0 0,-1 1-1 0 0,1-1 0 0 0,-1 0 0 0 0,0 1 1 0 0,1-1-1 0 0,-1 0 0 0 0,0 0 1 0 0,1 0-1 0 0,-1 0 0 0 0,0 0 0 0 0,1 0 1 0 0,-3-1-1 0 0,-3 0-554 0 0,0-1-1 0 0,0 0 1 0 0,1 0 0 0 0,-1 0-1 0 0,1-1 1 0 0,0 0 0 0 0,-8-5-1 0 0,2-7-5221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0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14 145 54 0 0,'-13'-1'12553'0'0,"46"0"-12161"0"0,-1-2 1 0 0,1 0-1 0 0,62-18 1 0 0,-22 6-134 0 0,-10 0-128 0 0,85-30-1 0 0,-127 33-1819 0 0,-22 8 847 0 0,0 3 752 0 0,1 0 0 0 0,-1 0 0 0 0,0 0 0 0 0,1-1 0 0 0,-1 1 0 0 0,0 0 0 0 0,0 0 0 0 0,0 0 0 0 0,0 0 0 0 0,0 1 0 0 0,0-1 0 0 0,0 0 0 0 0,0 0 0 0 0,0 0 0 0 0,0 1 0 0 0,0-1 0 0 0,-1 1-1 0 0,1-1 1 0 0,0 1 0 0 0,-2-1 0 0 0,-32-3-3292 0 0,24 3 1659 0 0,-13-1-2805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26.8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453 99 416 0 0,'0'0'1170'0'0,"-1"-3"-548"0"0,-3-10 644 0 0,2 6-112 0 0,-1 0 0 0 0,2 0 0 0 0,-1 0 0 0 0,1 0 0 0 0,0 0 0 0 0,0 0 0 0 0,1-8 0 0 0,0 14-1048 0 0,0 0-1 0 0,0 1 1 0 0,0-1-1 0 0,0 1 1 0 0,0-1-1 0 0,0 0 1 0 0,0 1-1 0 0,0-1 1 0 0,0 0-1 0 0,0 1 1 0 0,0-1-1 0 0,-1 0 1 0 0,1 1-1 0 0,0-1 1 0 0,0 1-1 0 0,-1-1 1 0 0,1 1-1 0 0,0-1 1 0 0,-1 1-1 0 0,1-1 1 0 0,-1 1-1 0 0,1-1 1 0 0,-1 1-1 0 0,1-1 1 0 0,-1 1-1 0 0,1-1 1 0 0,-1 1-1 0 0,1 0 1 0 0,-1-1-1 0 0,1 1 1 0 0,-1 0 0 0 0,0 0-1 0 0,1 0 1 0 0,-1-1-1 0 0,1 1 1 0 0,-1 0-1 0 0,0 0 1 0 0,-2-1 163 0 0,1 3-259 0 0,0 0 0 0 0,1-1 0 0 0,-1 1 0 0 0,0-1 1 0 0,0 0-1 0 0,0 1 0 0 0,0-1 0 0 0,0 0 0 0 0,-1 0 0 0 0,1 0 0 0 0,-4 1 1 0 0,-14 6 2 0 0,-12 11 10 0 0,-128 69-54 0 0,126-72-13 0 0,0-1 0 0 0,-67 19 0 0 0,89-30-31 0 0,15 0 56 0 0,20 1 51 0 0,-11-2-29 0 0,8 5-17 0 0,0 0-1 0 0,0 2 1 0 0,-1 0 0 0 0,-1 2-1 0 0,0 0 1 0 0,0 0 0 0 0,28 28-1 0 0,-13-6 21 0 0,-1 1 0 0 0,40 56 0 0 0,-69-87 4 0 0,0 0 0 0 0,1-1 1 0 0,-1 1-1 0 0,1-1 1 0 0,-1 0-1 0 0,7 4 1 0 0,-9-6 2 0 0,0 0-1 0 0,0-1 1 0 0,0 1 0 0 0,-1 0 0 0 0,1 0 0 0 0,0 0-1 0 0,0 0 1 0 0,0 0 0 0 0,-1 0 0 0 0,1 0 0 0 0,0 0-1 0 0,-1 0 1 0 0,1 1 0 0 0,-1-1 0 0 0,0 0-1 0 0,1 0 1 0 0,-1 0 0 0 0,0 3 0 0 0,2 0 9 0 0,5 9-152 0 0,2 0 1 0 0,0 0-1 0 0,17 18 0 0 0,4 4-939 0 0,-26-30 666 0 0,1 0-1 0 0,-1-1 0 0 0,1 0 0 0 0,0 0 0 0 0,1-1 0 0 0,10 7 0 0 0,5-4-6645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0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84 312 0 0,'0'-18'973'0'0,"0"15"158"0"0,0 0-19 0 0,7-25 3106 0 0,-6 25-3848 0 0,13-6 499 0 0,13 3-712 0 0,43-4-1 0 0,-46 8-691 0 0,-21 1 12 0 0,10 0-917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0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73 530 0 0,'3'-2'710'0'0,"61"-48"4831"0"0,-62 49-4977 0 0,0-1 49 0 0,21-16 6527 0 0,-23 22-7025 0 0,1 23 55 0 0,2-1-1 0 0,10 42 1 0 0,2 17-502 0 0,-15-83 28 0 0,1 1 0 0 0,-1 0 0 0 0,0 0 0 0 0,0 0 0 0 0,0 0 0 0 0,-1-1 0 0 0,1 1 0 0 0,-1 0 0 0 0,0 3 0 0 0,0-5-12 0 0,1 0 1 0 0,-1 0 0 0 0,1-1-1 0 0,-1 1 1 0 0,0 0 0 0 0,1 0-1 0 0,-1 0 1 0 0,0 0 0 0 0,1-1-1 0 0,-1 1 1 0 0,0 0 0 0 0,0-1-1 0 0,0 1 1 0 0,0 0 0 0 0,0-1-1 0 0,0 1 1 0 0,0-1 0 0 0,-1 1-1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1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14 744 0 0,'0'0'1141'0'0,"2"-14"3757"0"0,-10 36-4291 0 0,1 0 0 0 0,1 1 0 0 0,2-1-1 0 0,-3 25 1 0 0,5-33-489 0 0,0 0 0 0 0,1 1 0 0 0,1-1-1 0 0,1 0 1 0 0,3 28 0 0 0,-3-37-367 0 0,0-1 1 0 0,1 0 0 0 0,-1 1-1 0 0,1-1 1 0 0,0 0-1 0 0,0 0 1 0 0,0 0 0 0 0,0 0-1 0 0,1-1 1 0 0,-1 1-1 0 0,1-1 1 0 0,0 1 0 0 0,0-1-1 0 0,0 0 1 0 0,1 0 0 0 0,-1 0-1 0 0,1-1 1 0 0,0 1-1 0 0,-1-1 1 0 0,1 0 0 0 0,0 0-1 0 0,0 0 1 0 0,5 1-1 0 0,11 2-3671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1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41 194 0 0,'20'-39'8181'0'0,"-19"37"-7342"0"0,31 29 1598 0 0,-3 12-1870 0 0,-1 1-1 0 0,-2 1 0 0 0,28 58 0 0 0,-38-68-427 0 0,-14-28-221 0 0,7 13 130 0 0,-1 0 0 0 0,-1 0 0 0 0,0 1-1 0 0,7 28 1 0 0,-13-40-243 0 0,0 0 1 0 0,-1-1-1 0 0,0 1 0 0 0,0 0 0 0 0,0 0 0 0 0,0 0 0 0 0,-1 0 1 0 0,1 0-1 0 0,-3 7 0 0 0,2-9-276 0 0,-1 1 1 0 0,0-1-1 0 0,1 0 0 0 0,-1 1 1 0 0,0-1-1 0 0,0 0 0 0 0,-1 0 1 0 0,1 0-1 0 0,-1 0 0 0 0,1-1 1 0 0,-1 1-1 0 0,0-1 0 0 0,-6 4 1 0 0,-10 5-4563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2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 9 146 0 0,'0'0'2384'0'0,"-13"-8"2328"0"0,9 10-4606 0 0,-1 0 0 0 0,1 0 1 0 0,0 1-1 0 0,0-1 0 0 0,0 1 1 0 0,0 0-1 0 0,0 0 0 0 0,0 1 0 0 0,1-1 1 0 0,-4 6-1 0 0,-35 47 236 0 0,26-34-212 0 0,-26 39 71 0 0,3 2 1 0 0,-35 76 0 0 0,56-100-47 0 0,2 0 0 0 0,1 2 0 0 0,2 0 0 0 0,2 0 0 0 0,2 1 0 0 0,-4 49 1 0 0,10-57-83 0 0,2 1 0 0 0,1-1 0 0 0,1 0 1 0 0,2 0-1 0 0,2 0 0 0 0,1 0 0 0 0,2-1 1 0 0,13 39-1 0 0,-10-43-15 0 0,0-1 0 0 0,3 1 0 0 0,17 27 0 0 0,-22-42-106 0 0,1 0 1 0 0,1-1-1 0 0,0 0 1 0 0,1 0 0 0 0,0-1-1 0 0,1-1 1 0 0,17 12-1 0 0,-7-8-920 0 0,2 0-1 0 0,0-1 0 0 0,1-1 1 0 0,0-2-1 0 0,37 11 0 0 0,-12-6-3662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5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5 808 0 0,'11'-4'13680'0'0,"-2"146"-11272"0"0,-8-94-2249 0 0,2 0 1 0 0,14 69-1 0 0,-14-106-993 0 0,1 6-428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6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21 434 0 0,'-15'-20'16704'0'0,"14"20"-16539"0"0,-11 19 2304 0 0,-10 38-3450 0 0,17-42 1859 0 0,-68 160-289 0 0,27-92-3295 0 0,32-61-1909 0 0,-27 31 0 0 0,25-34-3065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6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6 110 0 0,'-15'-5'9405'0'0,"15"8"-9197"0"0,0-1 0 0 0,0 1 1 0 0,0 0-1 0 0,0-1 0 0 0,1 1 0 0 0,-1 0 0 0 0,1-1 0 0 0,0 1 0 0 0,0-1 0 0 0,-1 1 0 0 0,2-1 1 0 0,-1 1-1 0 0,0-1 0 0 0,0 0 0 0 0,1 1 0 0 0,0-1 0 0 0,-1 0 0 0 0,1 0 0 0 0,0 0 0 0 0,2 2 0 0 0,49 45 1025 0 0,-42-39-866 0 0,21 17 244 0 0,2 0 0 0 0,61 35 0 0 0,-75-51-1214 0 0,0-1 0 0 0,31 10 0 0 0,-36-15-1066 0 0,-1-1 0 0 0,1-1 1 0 0,0 0-1 0 0,21 0 0 0 0,-13-3-4854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16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1 270 0 0,'0'0'1480'0'0,"-12"14"3904"0"0,5-2-4136 0 0,7-31-8988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3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0 194 0 0,'0'0'8888'0'0,"11"13"-8010"0"0,47 129 399 0 0,53 202 0 0 0,-104-317-1115 0 0,-1 0 0 0 0,-1 1 0 0 0,-1 0 0 0 0,-1 0 0 0 0,-2 0 0 0 0,-2 31 0 0 0,0-48-285 0 0,0-1-1 0 0,-1 1 0 0 0,0-1 0 0 0,-1 1 0 0 0,0-1 1 0 0,-1 0-1 0 0,0 0 0 0 0,-1-1 0 0 0,0 1 1 0 0,0-1-1 0 0,-1 0 0 0 0,0 0 0 0 0,0-1 0 0 0,-1 0 1 0 0,-1 0-1 0 0,1 0 0 0 0,-1-1 0 0 0,0 0 0 0 0,-10 5 1 0 0,10-6-950 0 0,-1 0 1 0 0,-1-1-1 0 0,1-1 1 0 0,-18 7-1 0 0,-8-2-4095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0.2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13 597 254 0 0,'-13'-6'9426'0'0,"141"-131"-8658"0"0,-88 87-78 0 0,-1-2-1 0 0,38-69 0 0 0,-38 73-572 0 0,-35 39-143 0 0,1 1 0 0 0,-1-1-1 0 0,0 0 1 0 0,-1 0 0 0 0,0 0 0 0 0,-1 0 0 0 0,0 0 0 0 0,2-17-1 0 0,-4 15-89 0 0,0 1-1 0 0,-1-1 1 0 0,0 1-1 0 0,-4-12 1 0 0,4 16 17 0 0,1 2-140 0 0,-1 2-110 0 0,-1-7 404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3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35 118 0 0,'4'-19'5712'0'0,"-2"4"-1644"0"0,-1 17-3910 0 0,4 4-88 0 0,6 10 101 0 0,0 1-1 0 0,8 20 0 0 0,15 32-353 0 0,-19-26-1392 0 0,-7-10-3574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4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26 540 0 0,'-10'-26'7572'0'0,"2"48"-8208"0"0,3-6-3680 0 0,-2-3 1798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4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 78 0 0,'0'0'1617'0'0,"-3"1"-736"0"0,-1 1-691 0 0,0 1 0 0 0,1-1 0 0 0,-1 1 0 0 0,1 0-1 0 0,0 0 1 0 0,0 0 0 0 0,0 1 0 0 0,0-1 0 0 0,0 1 0 0 0,1-1 0 0 0,-1 1-1 0 0,1 0 1 0 0,0 0 0 0 0,0 0 0 0 0,-1 5 0 0 0,-5 13 340 0 0,-8 38-1 0 0,10-36-254 0 0,-2 8-3 0 0,2 0 1 0 0,-5 58-1 0 0,11-72-865 0 0,-1-1-1 0 0,2 1 1 0 0,1 0-1 0 0,0-1 1 0 0,1 1-1 0 0,9 30 0 0 0,-3-27-2374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4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1 720 0 0,'3'-1'1286'0'0,"5"2"-882"0"0,-1 0 0 0 0,1 0 0 0 0,0 1-1 0 0,-1 0 1 0 0,1 0 0 0 0,-1 0 0 0 0,0 1 0 0 0,0 0-1 0 0,0 1 1 0 0,0 0 0 0 0,0 0 0 0 0,-1 0 0 0 0,0 1 0 0 0,0-1-1 0 0,6 7 1 0 0,8 8 200 0 0,0 2 0 0 0,32 41-1 0 0,-28-29-175 0 0,-1 1 0 0 0,27 55-1 0 0,-45-78-444 0 0,1 1 1 0 0,-2-1-1 0 0,1 1 0 0 0,-2 1 0 0 0,0-1 0 0 0,0 0 0 0 0,-1 1 0 0 0,0-1 0 0 0,-2 1 0 0 0,1 0 0 0 0,-1 0 0 0 0,-3 16 0 0 0,1-22-435 0 0,0 1-1 0 0,0-1 1 0 0,-1 0 0 0 0,0 0-1 0 0,0-1 1 0 0,-1 1-1 0 0,0-1 1 0 0,0 1 0 0 0,-1-1-1 0 0,0 0 1 0 0,0-1 0 0 0,0 1-1 0 0,-10 7 1 0 0,-12 7-3914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7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72 548 0 0,'0'0'2035'0'0,"18"5"1328"0"0,10-4-2635 0 0,0-2 1 0 0,30-5 0 0 0,-45 5-854 0 0,0-2 0 0 0,0 0 0 0 0,0 0-1 0 0,-1-1 1 0 0,0-1 0 0 0,1 0 0 0 0,11-8 0 0 0,-20 10-436 0 0,1 0-1 0 0,-1-1 0 0 0,0 0 1 0 0,0 0-1 0 0,-1 0 0 0 0,6-8 1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9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192 232 118 0 0,'-127'-154'9468'0'0,"105"125"-7381"0"0,12 15-435 0 0,-19-19 2341 0 0,27 31-3279 0 0,1 6-462 0 0,0 25 86 0 0,1 1-1 0 0,1 0 0 0 0,2-1 1 0 0,11 51-1 0 0,-11-63-249 0 0,8 43 258 0 0,39 112-1 0 0,-13-80-3106 0 0,-31-76 610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9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64 229 86 0 0,'9'-31'1400'0'0,"-9"28"-882"0"0,0 0-8 0 0,-1-5-97 0 0,0 1 0 0 0,-1 1 1 0 0,1-1-1 0 0,-1 0 0 0 0,-1 0 0 0 0,1 1 0 0 0,-1-1 1 0 0,-1 1-1 0 0,1 0 0 0 0,-1 0 0 0 0,0 0 0 0 0,-5-6 1 0 0,-20-34 2879 0 0,28 44-3241 0 0,0 1 0 0 0,1 0 0 0 0,-1 0 0 0 0,1 0 1 0 0,0 0-1 0 0,-1-1 0 0 0,1 1 0 0 0,0 0 0 0 0,0-1 0 0 0,0 1 0 0 0,0 0 0 0 0,0 0 0 0 0,0-1 0 0 0,0 1 0 0 0,0 0 0 0 0,0 0 0 0 0,1-1 0 0 0,-1 1 0 0 0,1 0 0 0 0,-1 0 0 0 0,1 0 0 0 0,-1-1 0 0 0,1 1 0 0 0,-1 0 0 0 0,1 0 0 0 0,0 0 0 0 0,0 0 0 0 0,-1 0 0 0 0,1 0 1 0 0,0 0-1 0 0,0 1 0 0 0,0-1 0 0 0,0 0 0 0 0,0 0 0 0 0,0 1 0 0 0,1-1 0 0 0,-1 0 0 0 0,0 1 0 0 0,0 0 0 0 0,0-1 0 0 0,1 1 0 0 0,-1-1 0 0 0,0 1 0 0 0,2 0 0 0 0,8-3-2 0 0,-1 1 0 0 0,1 0 0 0 0,20 0 1 0 0,-27 1 21 0 0,7 0 0 0 0,-1 1-1 0 0,0 0 1 0 0,1 1 0 0 0,-1 0-1 0 0,0 0 1 0 0,1 1-1 0 0,-1 0 1 0 0,0 1 0 0 0,0 0-1 0 0,0 1 1 0 0,-1 0 0 0 0,1 0-1 0 0,-1 1 1 0 0,11 8-1 0 0,-18-11-39 0 0,1 1-1 0 0,-1 0 0 0 0,1 0 0 0 0,-1 0 0 0 0,0 0 0 0 0,0 0 1 0 0,-1 0-1 0 0,1 0 0 0 0,-1 1 0 0 0,1-1 0 0 0,-1 1 0 0 0,0-1 1 0 0,0 1-1 0 0,-1 0 0 0 0,1-1 0 0 0,-1 1 0 0 0,1 0 0 0 0,-1-1 1 0 0,0 1-1 0 0,-1 0 0 0 0,1-1 0 0 0,-2 7 0 0 0,0 0 18 0 0,0 0 1 0 0,-1 0-1 0 0,0-1 0 0 0,-1 1 0 0 0,0-1 0 0 0,0 0 1 0 0,-10 14-1 0 0,-2 10 64 0 0,15-29-80 0 0,2 0-54 0 0,0 0-6 0 0,1-1 1 0 0,-1 1-1 0 0,1 0 0 0 0,0-1 0 0 0,0 0 0 0 0,0 1 1 0 0,1-1-1 0 0,-1 0 0 0 0,1 0 0 0 0,0 0 1 0 0,0-1-1 0 0,0 1 0 0 0,0-1 0 0 0,0 1 0 0 0,0-1 1 0 0,1 0-1 0 0,6 3 0 0 0,16 8-90 0 0,-7-4-1 0 0,-1 0 0 0 0,32 23 0 0 0,-46-29 110 0 0,0 0-1 0 0,0 1 1 0 0,0-1-1 0 0,-1 1 1 0 0,1 0-1 0 0,-1 0 1 0 0,0 1 0 0 0,0-1-1 0 0,0 1 1 0 0,-1-1-1 0 0,0 1 1 0 0,0 0-1 0 0,0 0 1 0 0,0 0-1 0 0,-1 0 1 0 0,2 5-1 0 0,-3-6 53 0 0,0 0 0 0 0,0 0 0 0 0,0-1 0 0 0,0 1 0 0 0,0 0-1 0 0,-1 0 1 0 0,1 0 0 0 0,-1-1 0 0 0,0 1 0 0 0,-1 0 0 0 0,1-1 0 0 0,0 1 0 0 0,-1-1 0 0 0,-4 7-1 0 0,2-5 62 0 0,0 1-1 0 0,-1-1 0 0 0,1 0 1 0 0,-1 0-1 0 0,-1 0 1 0 0,1-1-1 0 0,-10 6 0 0 0,0-1 53 0 0,-1 0-1 0 0,-1-2 1 0 0,1 0 0 0 0,-1-1-1 0 0,-23 6 1 0 0,31-10-195 0 0,-1 0 0 0 0,1-1 1 0 0,-1 0-1 0 0,-14 0 0 0 0,20-1-594 0 0,0 0 0 0 0,0-1 0 0 0,0 0 0 0 0,0 0 0 0 0,0 0 1 0 0,0 0-1 0 0,-6-3 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1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78 54 0 0,'0'0'602'0'0,"-17"-25"7983"0"0,20 13-8199 0 0,-3 9 744 0 0,3-16 795 0 0,-3 18-1898 0 0,1 1 0 0 0,-1-1-1 0 0,0 0 1 0 0,0 1 0 0 0,0-1 0 0 0,1 0-1 0 0,-1 1 1 0 0,0-1 0 0 0,0 0-1 0 0,1 1 1 0 0,-1-1 0 0 0,1 1-1 0 0,-1-1 1 0 0,1 1 0 0 0,-1-1-1 0 0,1 1 1 0 0,-1-1 0 0 0,1 1-1 0 0,-1-1 1 0 0,1 1 0 0 0,-1 0-1 0 0,1-1 1 0 0,0 1 0 0 0,-1 0 0 0 0,1-1-1 0 0,0 1 1 0 0,-1 0 0 0 0,1 0-1 0 0,0 0 1 0 0,-1 0 0 0 0,1-1-1 0 0,0 1 1 0 0,-1 0 0 0 0,1 0-1 0 0,0 0 1 0 0,0 1 0 0 0,2-1-33 0 0,15 22-172 0 0,-16-11 252 0 0,-1-1 0 0 0,0 1 1 0 0,-1 0-1 0 0,0-1 0 0 0,0 1 0 0 0,-1 0 0 0 0,-4 17 0 0 0,0 26 270 0 0,5-47-299 0 0,0 1-1 0 0,1-1 1 0 0,-1 0-1 0 0,2 0 1 0 0,-1 1-1 0 0,1-1 1 0 0,0 0-1 0 0,0 0 1 0 0,1-1-1 0 0,0 1 1 0 0,0 0-1 0 0,1-1 1 0 0,0 0-1 0 0,0 0 1 0 0,0 0-1 0 0,1 0 1 0 0,-1-1-1 0 0,2 1 1 0 0,9 8-1 0 0,-7-9-123 0 0,0 0 0 0 0,1-1 0 0 0,-1 1-1 0 0,1-2 1 0 0,0 1 0 0 0,0-1 0 0 0,0 0 0 0 0,0-1-1 0 0,0 0 1 0 0,1-1 0 0 0,-1 0 0 0 0,1 0 0 0 0,-1-1-1 0 0,19-2 1 0 0,-16 1-23 0 0,1-1 0 0 0,-1-1 0 0 0,1 0 0 0 0,-1-1 0 0 0,0 0 0 0 0,0 0 0 0 0,-1-1 0 0 0,1-1 0 0 0,-1 0 0 0 0,15-11 0 0 0,-22 14 132 0 0,0-1 0 0 0,0 1 0 0 0,-1 0 1 0 0,1-1-1 0 0,-1 0 0 0 0,1 0 0 0 0,-1 0 1 0 0,0 0-1 0 0,-1-1 0 0 0,1 1 0 0 0,-1-1 1 0 0,0 0-1 0 0,0 1 0 0 0,0-1 1 0 0,-1 0-1 0 0,1 0 0 0 0,-1 0 0 0 0,-1 0 1 0 0,1 0-1 0 0,-1-1 0 0 0,1 1 0 0 0,-1 0 1 0 0,-1 0-1 0 0,1 0 0 0 0,-1 0 0 0 0,0 0 1 0 0,0 0-1 0 0,-3-7 0 0 0,-1 0 59 0 0,-1 1 0 0 0,0 0-1 0 0,-1 0 1 0 0,-1 1 0 0 0,1 0 0 0 0,-1 0 0 0 0,-1 0-1 0 0,0 1 1 0 0,0 1 0 0 0,-1-1 0 0 0,0 1-1 0 0,-1 1 1 0 0,1 0 0 0 0,-1 1 0 0 0,-1 0-1 0 0,1 0 1 0 0,-1 1 0 0 0,-19-5 0 0 0,28 10-288 0 0,0 0 1 0 0,0-1 0 0 0,0 2-1 0 0,0-1 1 0 0,1 0 0 0 0,-1 0-1 0 0,0 1 1 0 0,0 0 0 0 0,0 0-1 0 0,1-1 1 0 0,-1 2-1 0 0,0-1 1 0 0,1 0 0 0 0,-1 0-1 0 0,-2 2 1 0 0,1 6-3718 0 0,4-8 3685 0 0,0 0 1 0 0,0-1 0 0 0,0 1-1 0 0,0-1 1 0 0,0 1 0 0 0,0 0-1 0 0,0-1 1 0 0,0 1 0 0 0,1 0-1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2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0 111 642 0 0,'2'-3'2199'0'0,"1"-2"-1327"0"0,0 0 0 0 0,1 1-1 0 0,-1-1 1 0 0,1 1 0 0 0,0 0 0 0 0,0 0 0 0 0,0 0-1 0 0,0 1 1 0 0,7-5 0 0 0,-3 4-211 0 0,-1 0 1 0 0,1 0-1 0 0,0 1 1 0 0,0 0-1 0 0,13-3 1 0 0,8 1-769 0 0,-1 2 1 0 0,55 0-1 0 0,-7 0-1314 0 0,-27-3-1959 0 0,-17-4-1888 0 0,-18 3 771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2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1 160 506 0 0,'10'-28'3770'0'0,"1"1"-1"0"0,1 1 1 0 0,27-44-1 0 0,-39 70-3721 0 0,0-1-1 0 0,1 1 0 0 0,-1-1 0 0 0,0 1 0 0 0,1-1 1 0 0,-1 1-1 0 0,1-1 0 0 0,-1 1 0 0 0,1-1 0 0 0,-1 1 1 0 0,1-1-1 0 0,-1 1 0 0 0,1 0 0 0 0,-1-1 0 0 0,1 1 1 0 0,-1 0-1 0 0,1-1 0 0 0,-1 1 0 0 0,1 0 0 0 0,0 0 0 0 0,-1 0 1 0 0,1 0-1 0 0,-1-1 0 0 0,1 1 0 0 0,0 0 0 0 0,-1 0 1 0 0,1 0-1 0 0,0 0 0 0 0,-1 0 0 0 0,1 1 0 0 0,0-1 1 0 0,-1 0-1 0 0,1 0 0 0 0,-1 0 0 0 0,1 0 0 0 0,0 1 0 0 0,-1-1 1 0 0,1 0-1 0 0,-1 1 0 0 0,1-1 0 0 0,-1 0 0 0 0,1 1 1 0 0,-1-1-1 0 0,1 1 0 0 0,-1-1 0 0 0,0 1 0 0 0,1-1 1 0 0,-1 1-1 0 0,1-1 0 0 0,-1 1 0 0 0,0-1 0 0 0,1 1 0 0 0,17 33 110 0 0,-16-30 28 0 0,16 46 114 0 0,-2 0 1 0 0,-3 1 0 0 0,12 82 0 0 0,-10-50-329 0 0,1 31-1519 0 0,-12-40-3985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1.3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80 454 0 0,'0'0'2421'0'0,"-6"-17"-240"0"0,4 3-1803 0 0,1 11 352 0 0,2 0-354 0 0,5-30 3457 0 0,-3 24-912 0 0,-3 23-3156 0 0,-1 10 281 0 0,1 0 1 0 0,1 1 0 0 0,8 42-1 0 0,-5-41-20 0 0,0 3-30 0 0,1 0-575 0 0,-1 1-1 0 0,0 56 0 0 0,-4-85 392 0 0,0 0 0 0 0,0-1 0 0 0,0 1 0 0 0,0 0 0 0 0,0 0-1 0 0,0-1 1 0 0,0 1 0 0 0,-1 0 0 0 0,1 0 0 0 0,0-1 0 0 0,0 1 0 0 0,-1 0-1 0 0,1 0 1 0 0,0-1 0 0 0,-1 1 0 0 0,1 0 0 0 0,-1-1 0 0 0,1 1 0 0 0,-1-1-1 0 0,1 1 1 0 0,-1-1 0 0 0,1 1 0 0 0,-1-1 0 0 0,0 1 0 0 0,1-1-1 0 0,-1 1 1 0 0,0-1 0 0 0,1 0 0 0 0,-1 1 0 0 0,0-1 0 0 0,0 0 0 0 0,1 0-1 0 0,-1 0 1 0 0,0 1 0 0 0,0-1 0 0 0,1 0 0 0 0,-1 0 0 0 0,0 0 0 0 0,-1 0-1 0 0,0 0 100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2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70 143 1136 0 0,'-67'-104'12086'0'0,"65"101"-11087"0"0,2 2-915 0 0,0-1-1 0 0,0 1 1 0 0,0 0 0 0 0,0 0 0 0 0,1 0-1 0 0,-1 0 1 0 0,0 0 0 0 0,1 0 0 0 0,-1 0 0 0 0,1 0-1 0 0,-1 0 1 0 0,1 0 0 0 0,-1 0 0 0 0,1 0 0 0 0,0 1-1 0 0,-1-1 1 0 0,1 0 0 0 0,0 0 0 0 0,0 1-1 0 0,0-1 1 0 0,1-1 0 0 0,29-8 641 0 0,-14 8-701 0 0,0 0-1 0 0,22 2 0 0 0,-25 1 74 0 0,51 0-372 0 0,1 4 1 0 0,85 17-1 0 0,-150-22 308 0 0,0 0-1 0 0,0 0 0 0 0,0 0 0 0 0,0 0 0 0 0,0 0 0 0 0,0 0 0 0 0,0 0 0 0 0,0 1 0 0 0,0-1 0 0 0,0 0 1 0 0,0 1-1 0 0,0-1 0 0 0,0 1 0 0 0,0-1 0 0 0,-1 1 0 0 0,1-1 0 0 0,0 1 0 0 0,0 0 0 0 0,-1-1 0 0 0,1 1 0 0 0,0 0 1 0 0,-1 0-1 0 0,1 0 0 0 0,0-1 0 0 0,-1 1 0 0 0,1 0 0 0 0,-1 0 0 0 0,0 0 0 0 0,1 1 0 0 0,-1 0 50 0 0,-1 0-1 0 0,1 0 1 0 0,-1 1-1 0 0,0-1 0 0 0,1 0 1 0 0,-1 0-1 0 0,0 0 1 0 0,0 0-1 0 0,-1 0 1 0 0,-1 2-1 0 0,1-1-49 0 0,1-1-1 0 0,-1 1 1 0 0,1 0-1 0 0,-1 0 1 0 0,1 0-1 0 0,0 0 1 0 0,0 0-1 0 0,0 0 1 0 0,0 0-1 0 0,0 4 1 0 0,2 3 8 0 0,0 1-1 0 0,0-1 1 0 0,1 1 0 0 0,0-1 0 0 0,1 0 0 0 0,6 14 0 0 0,31 62-128 0 0,-1-2-190 0 0,-38-82 288 0 0,0 0 0 0 0,0 0 0 0 0,0 1-1 0 0,-1-1 1 0 0,1 0 0 0 0,0 0 0 0 0,-1 0 0 0 0,1 1-1 0 0,-1-1 1 0 0,0 0 0 0 0,0 0 0 0 0,0 1-1 0 0,0-1 1 0 0,0 0 0 0 0,-1 0 0 0 0,1 1 0 0 0,-1-1-1 0 0,1 0 1 0 0,-1 0 0 0 0,0 0 0 0 0,0 0 0 0 0,0 1-1 0 0,0-1 1 0 0,0-1 0 0 0,0 1 0 0 0,0 0 0 0 0,-1 0-1 0 0,1 0 1 0 0,-1-1 0 0 0,0 1 0 0 0,1-1-1 0 0,-1 1 1 0 0,0-1 0 0 0,0 1 0 0 0,0-1 0 0 0,0 0-1 0 0,0 0 1 0 0,0 0 0 0 0,0 0 0 0 0,-4 1 0 0 0,-2 0 43 0 0,-1 0 0 0 0,0-1 0 0 0,0 0 1 0 0,1 0-1 0 0,-1-1 0 0 0,0 0 0 0 0,-16-3 1 0 0,24 3-225 0 0,0 0 1 0 0,-1 0-1 0 0,1-1 1 0 0,0 1-1 0 0,0-1 1 0 0,0 1-1 0 0,1-1 1 0 0,-1 1 0 0 0,0-1-1 0 0,0 0 1 0 0,0 1-1 0 0,0-1 1 0 0,0 0-1 0 0,1 0 1 0 0,-1 1-1 0 0,0-1 1 0 0,1 0 0 0 0,-1 0-1 0 0,1 0 1 0 0,-2-1-1 0 0,14-33-14686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2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5 666 0 0,'30'-5'11647'0'0,"-29"6"-11446"0"0,1 3 168 0 0,-1-1-1 0 0,0 1 0 0 0,0-1 0 0 0,0 1 0 0 0,-1-1 1 0 0,1 1-1 0 0,-1 0 0 0 0,0 4 0 0 0,1 1-715 0 0,1 42 1159 0 0,-4 66 0 0 0,-11-9-4821 0 0,6-86-2360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3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11 400 0 0,'2'-10'9438'0'0,"3"33"-7722"0"0,4 39-1451 0 0,-1 5 201 0 0,-7-64-445 0 0,-6 20 74 0 0,2-20-140 0 0,0-1 1 0 0,1 1-1 0 0,-1 0 0 0 0,-1-1 1 0 0,1 0-1 0 0,0 0 1 0 0,-1 0-1 0 0,1 0 0 0 0,-1 0 1 0 0,1-1-1 0 0,-1 1 1 0 0,-4 0-1 0 0,-48 8-5872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3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6 214 0 0,'7'-5'7739'0'0,"-7"4"-7623"0"0,13 27 1936 0 0,10 39-985 0 0,-23-65-1014 0 0,12 35 510 0 0,1-1 0 0 0,24 44 1 0 0,-31-67-628 0 0,1 0 1 0 0,0 0 0 0 0,0-1-1 0 0,1 0 1 0 0,0-1 0 0 0,1 1-1 0 0,0-2 1 0 0,0 1 0 0 0,1-1-1 0 0,17 10 1 0 0,-23-16-248 0 0,0 0-1 0 0,1 0 1 0 0,-1 0 0 0 0,1-1-1 0 0,-1 0 1 0 0,1 0 0 0 0,6 0-1 0 0,18-3-4220 0 0,-12-2-37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3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36 130 0 0,'1'-2'1240'0'0,"0"0"-849"0"0,1-1 1 0 0,-1 1-1 0 0,0 0 0 0 0,1 0 0 0 0,0 0 0 0 0,-1 0 0 0 0,1 0 0 0 0,0 0 0 0 0,0 1 0 0 0,0-1 0 0 0,0 1 0 0 0,0-1 0 0 0,0 1 0 0 0,1 0 0 0 0,-1-1 0 0 0,0 1 0 0 0,1 1 1 0 0,-1-1-1 0 0,1 0 0 0 0,-1 0 0 0 0,4 0 0 0 0,-1 1-105 0 0,0 1 1 0 0,0-1-1 0 0,-1 0 0 0 0,1 1 1 0 0,0 0-1 0 0,-1 0 1 0 0,1 1-1 0 0,0-1 0 0 0,-1 1 1 0 0,8 4-1 0 0,2 3-13 0 0,0 0 0 0 0,-1 1 0 0 0,0 0 0 0 0,0 1 0 0 0,20 23 0 0 0,-5-1-94 0 0,-2 1-1 0 0,-1 2 1 0 0,-2 0-1 0 0,-2 2 1 0 0,-1 0-1 0 0,-2 2 1 0 0,-2 0-1 0 0,-1 0 1 0 0,-2 1-1 0 0,13 78 1 0 0,-25-106-339 0 0,0 1 1 0 0,0-1-1 0 0,-2 1 0 0 0,1-1 0 0 0,-2 1 1 0 0,0-1-1 0 0,-6 23 0 0 0,5-28-731 0 0,0 0 0 0 0,0 0 0 0 0,-1 0 0 0 0,0-1 0 0 0,0 1 0 0 0,-1-1 0 0 0,0 0 0 0 0,-8 8 0 0 0,-10 5-5896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4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30 356 0 0,'-18'-30'11335'0'0,"16"47"-11068"0"0,1-1 0 0 0,0 1 0 0 0,1 0 0 0 0,1 0 1 0 0,0-1-1 0 0,5 20 0 0 0,0 14 351 0 0,3 19-509 0 0,-2-11-1688 0 0,-4-24-3366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9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4 870 0 0,'0'0'2392'0'0,"-4"0"-1332"0"0,-9-3-169 0 0,10 3-161 0 0,-13 5 938 0 0,15-5-1635 0 0,0 1 0 0 0,0-1 0 0 0,0 1 0 0 0,0 0 0 0 0,0-1 0 0 0,1 1 0 0 0,-1 0 0 0 0,0-1 0 0 0,0 1 0 0 0,1 0 0 0 0,-1 0 0 0 0,1 0 0 0 0,-1 0 0 0 0,1 0 0 0 0,-1 0 0 0 0,1 0 0 0 0,-1 0 0 0 0,1 0 0 0 0,0 0 0 0 0,-1 0 0 0 0,1 0 0 0 0,0 0 0 0 0,0 0 0 0 0,0 0 0 0 0,0 0-1 0 0,0 0 1 0 0,0 0 0 0 0,0 0 0 0 0,0 0 0 0 0,0 0 0 0 0,1 0 0 0 0,-1 0 0 0 0,1 1 0 0 0,0 0-18 0 0,1 0 0 0 0,-1-1 0 0 0,1 1-1 0 0,-1-1 1 0 0,1 1 0 0 0,0-1 0 0 0,0 0-1 0 0,0 0 1 0 0,0 0 0 0 0,0 0 0 0 0,0 0-1 0 0,0 0 1 0 0,0-1 0 0 0,0 1 0 0 0,0-1-1 0 0,0 1 1 0 0,4-1 0 0 0,14 2 357 0 0,1-2 1 0 0,0 0-1 0 0,26-5 0 0 0,-41 5 57 0 0,-3-1 233 0 0,-3 1-622 0 0,1 0 1 0 0,-1 0 0 0 0,0 0-1 0 0,1 0 1 0 0,-1 0 0 0 0,0 0-1 0 0,1 0 1 0 0,-1-1 0 0 0,0 1-1 0 0,1 0 1 0 0,-1 0 0 0 0,0 0 0 0 0,0 0-1 0 0,1-1 1 0 0,-1 1 0 0 0,0 0-1 0 0,0 0 1 0 0,1-1 0 0 0,-1 1-1 0 0,0 0 1 0 0,0 0 0 0 0,0-1-1 0 0,1 1 1 0 0,-1 0 0 0 0,0-1-1 0 0,0 1 1 0 0,0 0 0 0 0,0-1-1 0 0,0 1 1 0 0,0 0 0 0 0,0-1-1 0 0,0 1 1 0 0,0 0 0 0 0,0-1-1 0 0,0 1 1 0 0,0 0 0 0 0,0-1 0 0 0,0 1-1 0 0,0 0 1 0 0,0-1 0 0 0,0 1-1 0 0,0-1 1 0 0,0 0-17 0 0,-1 1 0 0 0,1-1 0 0 0,0 0 0 0 0,0 0 0 0 0,-1 0 1 0 0,1 0-1 0 0,0 0 0 0 0,-1 1 0 0 0,1-1 0 0 0,-1 0 0 0 0,1 0 0 0 0,-1 1 0 0 0,1-1 0 0 0,-1 0 1 0 0,0 1-1 0 0,1-1 0 0 0,-1 0 0 0 0,0 1 0 0 0,1-1 0 0 0,-1 1 0 0 0,0-1 0 0 0,0 1 1 0 0,0 0-1 0 0,-1-1 0 0 0,-14-4 125 0 0,0 1 0 0 0,0 1-1 0 0,-1 1 1 0 0,0 0 0 0 0,1 1 0 0 0,-18 1 0 0 0,21 1-521 0 0,0 0 0 0 0,0 1 0 0 0,-19 6 0 0 0,25-6-527 0 0,0 0 1 0 0,0 1 0 0 0,1 0-1 0 0,-1 0 1 0 0,1 0 0 0 0,0 1-1 0 0,-7 5 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53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38 502 0 0,'-3'-18'13343'0'0,"3"17"-13319"0"0,0 1 0 0 0,0-1 1 0 0,0 0-1 0 0,0 1 0 0 0,0-1 1 0 0,1 0-1 0 0,-1 1 0 0 0,0-1 1 0 0,0 0-1 0 0,1 1 0 0 0,-1-1 1 0 0,1 1-1 0 0,-1-1 0 0 0,0 1 1 0 0,1-1-1 0 0,-1 1 0 0 0,1-1 1 0 0,-1 1-1 0 0,1-1 0 0 0,-1 1 1 0 0,1-1-1 0 0,0 1 0 0 0,-1 0 1 0 0,1-1-1 0 0,-1 1 0 0 0,1 0 1 0 0,0 0-1 0 0,29-5 162 0 0,40 10-288 0 0,-58-4 158 0 0,-1 0-66 0 0,0 0-1 0 0,0 1 0 0 0,0 0 0 0 0,0 0 0 0 0,0 1 0 0 0,-1 1 0 0 0,1 0 1 0 0,15 8-1 0 0,-22-9 5 0 0,0 1 0 0 0,-1 0 0 0 0,1-1 0 0 0,0 1 0 0 0,-1 0 0 0 0,0 1 0 0 0,0-1 0 0 0,0 1 1 0 0,-1-1-1 0 0,0 1 0 0 0,1 0 0 0 0,-2 0 0 0 0,1 0 0 0 0,0 0 0 0 0,-1 0 0 0 0,0 0 0 0 0,0 0 0 0 0,-1 1 0 0 0,1-1 0 0 0,-1 0 1 0 0,-1 1-1 0 0,1-1 0 0 0,0 0 0 0 0,-1 0 0 0 0,-3 10 0 0 0,1-4-43 0 0,0 1-1 0 0,-1-1 1 0 0,0 0-1 0 0,-1 1 1 0 0,0-2-1 0 0,0 1 1 0 0,-2-1-1 0 0,1 0 1 0 0,-1 0-1 0 0,-12 12 1 0 0,2-7-24 0 0,0-2 0 0 0,-34 21 0 0 0,16-11-8 0 0,33-22 248 0 0,3 0-152 0 0,0 0 0 0 0,1-1 0 0 0,-1 1 0 0 0,0 0 0 0 0,0-1 0 0 0,0 0 0 0 0,0 1 1 0 0,0-1-1 0 0,1 0 0 0 0,-1 1 0 0 0,0-1 0 0 0,0 0 0 0 0,0 0 0 0 0,1 0 0 0 0,-1 0 0 0 0,0 0 0 0 0,0 0 0 0 0,2-1 0 0 0,21 1 92 0 0,316-29 935 0 0,-313 21-2019 0 0,-21 0-2216 0 0,-35-14-7168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54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7982 101 416 0 0,'1'-3'245'0'0,"0"0"0"0"0,-1 1 0 0 0,1-1 0 0 0,-1 0 0 0 0,0 1 0 0 0,0-1 0 0 0,0 0 0 0 0,0 0-1 0 0,0 1 1 0 0,-1-1 0 0 0,1 0 0 0 0,-1 1 0 0 0,0-1 0 0 0,1 0 0 0 0,-1 1 0 0 0,-1-1 0 0 0,1 1 0 0 0,0 0 0 0 0,0-1 0 0 0,-1 1 0 0 0,0 0 0 0 0,1 0 0 0 0,-1 0-1 0 0,-2-2 1 0 0,-2 0-185 0 0,1 1 0 0 0,-1 1-1 0 0,0-1 1 0 0,0 1 0 0 0,0 0-1 0 0,-1 0 1 0 0,1 1 0 0 0,-13-2-1 0 0,-71-6 74 0 0,0 4 0 0 0,-91 7-1 0 0,93 0-72 0 0,-1374 84-875 0 0,573 52 71 0 0,-8 1 639 0 0,126-75 443 0 0,-156-27 445 0 0,897-35-769 0 0,-971 68 506 0 0,730-20-113 0 0,243-41-399 0 0,8 1 7 0 0,-20 9-1 0 0,26-8-31 0 0,-27 20 28 0 0,2 1-1 0 0,-35 38 0 0 0,26-24 3 0 0,28-28-30 0 0,17-15 28 0 0,-1 1-21 0 0,-10 11 0 0 0,10-12-2 0 0,0 1 19 0 0,-11 10 6 0 0,11-11 6 0 0,1 0 20 0 0,-33 25-19 0 0,32-25-38 0 0,-1-1 11 0 0,-14 8 11 0 0,15-8 1 0 0,0 1 17 0 0,-16 10-28 0 0,-1-2-1 0 0,0 0 1 0 0,-27 9 0 0 0,-60 31 22 0 0,95-44-19 0 0,1 1 0 0 0,0 1 0 0 0,1 0 0 0 0,0 1 1 0 0,0 0-1 0 0,1 0 0 0 0,1 1 0 0 0,-17 24 1 0 0,12-13 17 0 0,1 2 1 0 0,1-1 0 0 0,1 2 0 0 0,-10 32 0 0 0,-26 85 84 0 0,-45 143-63 0 0,68-198 13 0 0,-16 116 0 0 0,-32 210 198 0 0,11-84-1209 0 0,52-234-3101 0 0,4-66 1135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5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8 201 126 0 0,'-1'-2'1016'0'0,"0"-2"-553"0"0,-1-1-1 0 0,1 1 0 0 0,1 0 0 0 0,-1 0 0 0 0,0-1 1 0 0,1 1-1 0 0,0 0 0 0 0,0 0 0 0 0,0-1 0 0 0,1 1 1 0 0,-1 0-1 0 0,1-1 0 0 0,0 1 0 0 0,0 0 0 0 0,0 0 0 0 0,1 0 1 0 0,0 0-1 0 0,0 0 0 0 0,0 0 0 0 0,0 1 0 0 0,0-1 1 0 0,1 1-1 0 0,-1-1 0 0 0,1 1 0 0 0,6-6 0 0 0,-7 8-364 0 0,0 0 0 0 0,0 0 1 0 0,0 0-1 0 0,0 0 0 0 0,1 0 0 0 0,-1 0 0 0 0,0 0 0 0 0,1 1 0 0 0,-1-1 0 0 0,1 1 0 0 0,-1 0 0 0 0,0 0 0 0 0,1 0 0 0 0,-1 0 0 0 0,1 0 0 0 0,-1 0 0 0 0,4 2 0 0 0,-5-2-89 0 0,132 8 435 0 0,1-6 0 0 0,0-6 0 0 0,0-6 0 0 0,192-38 0 0 0,-321 47-480 0 0,2 0-80 0 0,0 0 1 0 0,0-1-1 0 0,0 0 1 0 0,0 0-1 0 0,0-1 1 0 0,-1 1-1 0 0,11-7 1 0 0,-49 3-2707 0 0,3 7 186 0 0,0 3-1 0 0,-29 6 1 0 0,24-3-2184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2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84 83 302 0 0,'-3'-20'3672'0'0,"2"18"-3649"0"0,1 0 161 0 0,0 0 0 0 0,0 0 0 0 0,0 0 1 0 0,0 0-1 0 0,0 0 0 0 0,0 0 0 0 0,0 0 0 0 0,1 0 0 0 0,-1 0 0 0 0,1 0 0 0 0,-1 0 0 0 0,2-3 164 0 0,1 4-236 0 0,1-3-80 0 0,0 1-1 0 0,0 0 1 0 0,1 0-1 0 0,-1 0 1 0 0,1 1-1 0 0,-1 0 1 0 0,1 0 0 0 0,0 0-1 0 0,0 0 1 0 0,0 1-1 0 0,0 0 1 0 0,1 0-1 0 0,-1 0 1 0 0,0 1-1 0 0,0-1 1 0 0,0 1-1 0 0,1 1 1 0 0,-1-1-1 0 0,0 1 1 0 0,0 0 0 0 0,0 0-1 0 0,1 0 1 0 0,-1 1-1 0 0,-1-1 1 0 0,1 1-1 0 0,0 1 1 0 0,0-1-1 0 0,-1 1 1 0 0,1-1-1 0 0,-1 1 1 0 0,0 1-1 0 0,0-1 1 0 0,7 8 0 0 0,-1 13-51 0 0,-9-18 44 0 0,0-5-22 0 0,0-1-1 0 0,-1 1 1 0 0,1 0 0 0 0,-1 0-1 0 0,1 0 1 0 0,-1 0 0 0 0,0 0-1 0 0,1 0 1 0 0,-1 0 0 0 0,0 0-1 0 0,0 0 1 0 0,0 0 0 0 0,1 0-1 0 0,-1 0 1 0 0,0 0 0 0 0,0 0 0 0 0,-1 0-1 0 0,1 0 1 0 0,0 0 0 0 0,0 2-1 0 0,-1 1 0 0 0,0-1 0 0 0,1 1 0 0 0,-1 0 0 0 0,0-1 0 0 0,-1 1 0 0 0,1-1 0 0 0,-1 1 0 0 0,1-1 0 0 0,-1 0 0 0 0,0 0 0 0 0,0 0 0 0 0,-1 0 0 0 0,1 0 0 0 0,-1 0 0 0 0,1 0 0 0 0,-1-1 0 0 0,-6 5 0 0 0,-4 4-180 0 0,1-2-92 0 0,-3 5-761 0 0,15-14 994 0 0,0 1-1 0 0,-1-1 0 0 0,1 0 1 0 0,0 1-1 0 0,-1-1 0 0 0,1 1 1 0 0,0-1-1 0 0,0 1 0 0 0,0-1 1 0 0,0 1-1 0 0,-1-1 0 0 0,1 1 1 0 0,0 0-1 0 0,0-1 1 0 0,0 1-1 0 0,0-1 0 0 0,0 1 1 0 0,0-1-1 0 0,0 1 0 0 0,1-1 1 0 0,-1 1-1 0 0,0-1 0 0 0,0 1 1 0 0,0-1-1 0 0,0 1 0 0 0,1-1 1 0 0,-1 1-1 0 0,0-1 0 0 0,1 1 1 0 0,0 1-22 0 0,6 2 122 0 0,-1 0 0 0 0,0 1 0 0 0,0-1 0 0 0,0 1-1 0 0,-1 1 1 0 0,1-1 0 0 0,8 13 0 0 0,16 31 1712 0 0,-28-46-1636 0 0,-1 0 0 0 0,0 0 1 0 0,0 1-1 0 0,0-1 0 0 0,0 0 1 0 0,0 1-1 0 0,-1-1 0 0 0,1 0 1 0 0,-1 1-1 0 0,0-1 1 0 0,0 1-1 0 0,0-1 0 0 0,-1 0 1 0 0,1 1-1 0 0,-2 4 0 0 0,-1-3-5 0 0,0 0 0 0 0,0 0 0 0 0,0-1 0 0 0,-1 1-1 0 0,1-1 1 0 0,-1 0 0 0 0,0 1 0 0 0,0-2 0 0 0,-1 1 0 0 0,1 0-1 0 0,-1-1 1 0 0,0 0 0 0 0,0 0 0 0 0,0-1 0 0 0,0 1 0 0 0,0-1-1 0 0,-1 0 1 0 0,1 0 0 0 0,-1-1 0 0 0,1 0 0 0 0,-1 0 0 0 0,-6 1-1 0 0,-11 0-34 0 0,-1 0-1 0 0,-26-1 0 0 0,36-3-1142 0 0,0 1 0 0 0,-22-7 0 0 0,33 8-203 0 0,-9-7-3196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6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7 564 0 0,'-7'-6'11666'0'0,"7"10"-11537"0"0,1-1 0 0 0,-1 1 0 0 0,1 0 0 0 0,0-1 0 0 0,1 1 0 0 0,-1 0 0 0 0,1-1 0 0 0,-1 1 0 0 0,1-1 0 0 0,0 0 0 0 0,0 0 0 0 0,0 1 0 0 0,1-1 0 0 0,-1-1 0 0 0,1 1 0 0 0,3 3 0 0 0,5 4 262 0 0,1-1 0 0 0,22 14 0 0 0,-32-22-257 0 0,20 8 307 0 0,13-1 16 0 0,-30-7-441 0 0,1-1-1 0 0,-1 1 0 0 0,1 1 1 0 0,-1-1-1 0 0,1 1 0 0 0,-1 0 1 0 0,0 0-1 0 0,0 0 0 0 0,0 1 1 0 0,0 0-1 0 0,-1 0 0 0 0,1 0 1 0 0,-1 0-1 0 0,0 1 0 0 0,1 0 1 0 0,5 7-1 0 0,8 18-11 0 0,-2 0 1 0 0,0 0-1 0 0,-2 2 0 0 0,12 37 1 0 0,-20-51-21 0 0,0 1 0 0 0,-2-1 0 0 0,0 1 1 0 0,-1 0-1 0 0,0 0 0 0 0,-1 25 0 0 0,-2-31 6 0 0,-1 0-1 0 0,0 0 1 0 0,-1 0 0 0 0,-1 0-1 0 0,0 0 1 0 0,0-1-1 0 0,-1 1 1 0 0,-1-1-1 0 0,0 0 1 0 0,-9 15 0 0 0,3-9 2 0 0,-1 0 1 0 0,-1-1-1 0 0,0-1 1 0 0,-1 0-1 0 0,-26 22 1 0 0,5-11-42 0 0,-58 35 0 0 0,74-49 37 0 0,0 1 1 0 0,1 1-1 0 0,-30 31 1 0 0,46-43 35 0 0,4 0-7 0 0,1 0-11 0 0,0 0 1 0 0,1-1 0 0 0,-1 1 0 0 0,0 0 0 0 0,0-1 0 0 0,1 0 0 0 0,-1 0 0 0 0,1 0 0 0 0,-1 0 0 0 0,1-1 0 0 0,-1 1 0 0 0,1-1 0 0 0,0 0 0 0 0,4 0 0 0 0,63-8-14 0 0,-38 4-16 0 0,189-22-116 0 0,132-11 35 0 0,-336 36 103 0 0,132-5 489 0 0,-147 6-236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7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10 114 126 0 0,'0'0'8459'0'0,"-1"1"-8302"0"0,0 0-1 0 0,0-1 0 0 0,1 1 0 0 0,-1 0 1 0 0,0 0-1 0 0,1 0 0 0 0,-1 0 0 0 0,1 0 1 0 0,-1 0-1 0 0,1 0 0 0 0,-1 0 1 0 0,1 0-1 0 0,0 0 0 0 0,-1 1 0 0 0,1 4 65 0 0,0 7 160 0 0,0 0 0 0 0,1-1-1 0 0,0 1 1 0 0,4 14 0 0 0,-4-23-367 0 0,0 0 0 0 0,1 0 0 0 0,-1 0 0 0 0,1 0 0 0 0,0-1 0 0 0,0 1 0 0 0,0-1 0 0 0,0 1 0 0 0,1-1 0 0 0,-1 0 0 0 0,1 0 0 0 0,0 0 0 0 0,0 0 0 0 0,0 0 0 0 0,0-1 0 0 0,1 1 0 0 0,-1-1 0 0 0,6 2 0 0 0,-1 0-266 0 0,0-2 0 0 0,1 1 0 0 0,-1-1 0 0 0,1-1 0 0 0,0 0 0 0 0,0 0 0 0 0,-1 0 0 0 0,1-1 1 0 0,0-1-1 0 0,0 1 0 0 0,-1-1 0 0 0,1-1 0 0 0,0 0 0 0 0,-1 0 0 0 0,1-1 0 0 0,-1 1 0 0 0,0-2 0 0 0,12-6 0 0 0,-6 3-58 0 0,-1 0 0 0 0,0-1 0 0 0,0-1 0 0 0,-1 0 0 0 0,0-1 0 0 0,-1 0 0 0 0,0 0 0 0 0,-1-2 0 0 0,18-22-1 0 0,-23 26 566 0 0,-1-1-1 0 0,1 1 1 0 0,4-16-1 0 0,-7 17 385 0 0,0 1 0 0 0,0-1 0 0 0,-1 1 0 0 0,0-1 1 0 0,0 0-1 0 0,-1 1 0 0 0,1-1 0 0 0,-2 0 0 0 0,0-9 0 0 0,0 13 218 0 0,-11-17 4604 0 0,34 137-5048 0 0,-1-8-447 0 0,-9-19 74 0 0,64 420 156 0 0,-64-445 7 0 0,-3 1 1 0 0,0 72 0 0 0,-9-135-160 0 0,1-1 1 0 0,-1 1-1 0 0,0-1 0 0 0,0 0 0 0 0,0 1 0 0 0,0-1 0 0 0,-1 1 0 0 0,1-1 0 0 0,-1 1 1 0 0,1-1-1 0 0,-1 0 0 0 0,0 1 0 0 0,0-1 0 0 0,0 0 0 0 0,0 1 0 0 0,0-1 1 0 0,-1 0-1 0 0,1 0 0 0 0,-1 0 0 0 0,1 0 0 0 0,-1-1 0 0 0,0 1 0 0 0,0 0 0 0 0,0-1 1 0 0,0 1-1 0 0,0-1 0 0 0,-3 2 0 0 0,2-3-19 0 0,1 0 0 0 0,0 0 1 0 0,-1-1-1 0 0,1 0 0 0 0,0 1 0 0 0,0-1 0 0 0,-1 0 1 0 0,1 0-1 0 0,0 0 0 0 0,0 0 0 0 0,0-1 0 0 0,0 1 0 0 0,0 0 1 0 0,-2-3-1 0 0,0 1 33 0 0,-11-9 8 0 0,1 0 0 0 0,0-1 0 0 0,0-1 0 0 0,1-1 0 0 0,1 1 0 0 0,1-2 0 0 0,-17-27 0 0 0,16 20-52 0 0,1 0 0 0 0,1 0 1 0 0,0-1-1 0 0,2 0 1 0 0,-7-32-1 0 0,13 42-183 0 0,0 0-1 0 0,0 0 1 0 0,1-1 0 0 0,1 1-1 0 0,1 0 1 0 0,0 0 0 0 0,0 0-1 0 0,1 0 1 0 0,1 0-1 0 0,1 0 1 0 0,0 1 0 0 0,0 0-1 0 0,12-23 1 0 0,-10 25-511 0 0,1 0 0 0 0,0 0-1 0 0,1 1 1 0 0,0 0 0 0 0,0 1 0 0 0,1 0-1 0 0,1 0 1 0 0,-1 1 0 0 0,21-13 0 0 0,33-18-6172 0 0,-28 22 848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8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59 102 0 0,'-2'-2'603'0'0,"-46"-25"4856"0"0,46 25-4952 0 0,-10-7 1743 0 0,-6-8-805 0 0,16 16-661 0 0,-2 1-558 0 0,2 1-179 0 0,0-1-1 0 0,-1 1 1 0 0,1-1-1 0 0,0 1 1 0 0,0 0-1 0 0,-1 0 1 0 0,1 0-1 0 0,0 0 1 0 0,0 0-1 0 0,0 1 1 0 0,0-1-1 0 0,0 1 1 0 0,1-1-1 0 0,-1 1 1 0 0,0 0-1 0 0,1-1 1 0 0,-1 1-1 0 0,-1 3 1 0 0,-3 6 54 0 0,0 0 1 0 0,1 0 0 0 0,1 1 0 0 0,0-1-1 0 0,0 1 1 0 0,1 0 0 0 0,-2 19-1 0 0,5-27-102 0 0,0 0-1 0 0,0 0 0 0 0,1 0 0 0 0,-1 0 1 0 0,1 0-1 0 0,0 0 0 0 0,0 0 0 0 0,1 0 0 0 0,-1-1 1 0 0,1 1-1 0 0,-1 0 0 0 0,1-1 0 0 0,0 1 1 0 0,1-1-1 0 0,-1 0 0 0 0,1 0 0 0 0,4 5 0 0 0,4 2-1115 0 0,9 4-5358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28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8 438 0 0,'9'-7'9333'0'0,"2"21"-8259"0"0,-1 2 0 0 0,-1-1 0 0 0,-1 1 0 0 0,9 23 0 0 0,-10-22-1325 0 0,1 1-1 0 0,1-1 1 0 0,14 20-1 0 0,-18-27-1495 0 0,-3-6 519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0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15 18 0 0,'0'0'135'0'0,"6"-3"331"0"0,0 1 0 0 0,-1 0 0 0 0,1 0 1 0 0,0 1-1 0 0,0-1 0 0 0,0 1 0 0 0,0 1 0 0 0,0-1 0 0 0,1 1 0 0 0,-1 0 0 0 0,0 0 0 0 0,0 1 0 0 0,0 0 0 0 0,8 2 0 0 0,-12-2-361 0 0,-1 1 0 0 0,1 0 0 0 0,-1-1 0 0 0,1 1 0 0 0,-1 0 0 0 0,0 0 0 0 0,0 0-1 0 0,0 0 1 0 0,0 0 0 0 0,0 0 0 0 0,0 0 0 0 0,-1 0 0 0 0,1 0 0 0 0,-1 0 0 0 0,1 0 0 0 0,-1 1 0 0 0,0-1 0 0 0,0 2 0 0 0,0 8 180 0 0,-1-1-1 0 0,-1 0 1 0 0,1 0 0 0 0,-2 0-1 0 0,0 0 1 0 0,-8 21 0 0 0,3-6 34 0 0,4-13-226 0 0,-112 399 1715 0 0,98-331-1430 0 0,4 1 1 0 0,3 0-1 0 0,0 96 1 0 0,12-147-285 0 0,1 0 0 0 0,1 0 0 0 0,2-1 0 0 0,1 0 0 0 0,2 0 0 0 0,0 0 0 0 0,2-1 1 0 0,18 36-1 0 0,-6-22 92 0 0,3-1 0 0 0,1-1 1 0 0,2-1-1 0 0,51 56 0 0 0,-10-26 550 0 0,105 84-1 0 0,-104-95 946 0 0,-67-57-1254 0 0,6 3 1162 0 0,-20-15-1101 0 0,-20-17-768 0 0,-9-7-5982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7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28 218 0 0,'-2'-23'10733'0'0,"1"23"-10602"0"0,1-1 1 0 0,0 1-1 0 0,-1 0 0 0 0,1-1 1 0 0,-1 1-1 0 0,1 0 1 0 0,0-1-1 0 0,-1 1 1 0 0,1 0-1 0 0,-1 0 1 0 0,1-1-1 0 0,-1 1 1 0 0,1 0-1 0 0,-1 0 1 0 0,1 0-1 0 0,-1 0 0 0 0,1 0 1 0 0,-1-1-1 0 0,1 1 1 0 0,-1 0-1 0 0,1 0 1 0 0,-1 0-1 0 0,0 1 1 0 0,0-1-1 0 0,-1 31 975 0 0,1 1 1 0 0,6 49-1 0 0,-1 10-38 0 0,-4 26-2503 0 0,0-116 1300 0 0,0-1 1 0 0,0 1-1 0 0,0-1 0 0 0,0 1 1 0 0,0-1-1 0 0,0 1 0 0 0,0-1 0 0 0,0 1 1 0 0,0-1-1 0 0,0 1 0 0 0,0-1 1 0 0,0 1-1 0 0,0-1 0 0 0,-1 1 1 0 0,1-1-1 0 0,0 0 0 0 0,0 1 0 0 0,-1-1 1 0 0,1 1-1 0 0,0-1 0 0 0,0 1 1 0 0,-1-1-1 0 0,1 0 0 0 0,0 1 0 0 0,-1-1 1 0 0,1 0-1 0 0,-1 1 0 0 0,1-1 1 0 0,-1 0-1 0 0,1 0 0 0 0,0 1 0 0 0,-1-1 1 0 0,1 0-1 0 0,-1 0 0 0 0,1 0 1 0 0,-1 0-1 0 0,1 0 0 0 0,-1 0 0 0 0,1 0 1 0 0,-1 1-1 0 0,0-2 0 0 0,-17-4-4520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7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52 420 0 0,'-9'-14'1990'0'0,"0"2"2158"0"0,-1-4-1286 0 0,-1 7 994 0 0,2 22-3922 0 0,12 2-1138 0 0,6 2-1942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7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27 704 0 0,'1'3'1259'0'0,"37"40"8946"0"0,-36-41-9744 0 0,7-3-411 0 0,0 1-1 0 0,1-1 1 0 0,-1-1-1 0 0,0 0 1 0 0,0 0-1 0 0,0-1 1 0 0,0 0-1 0 0,0 0 1 0 0,12-7-1 0 0,-16 7-878 0 0,0 0 0 0 0,0-1 0 0 0,-1 1 0 0 0,1-1 0 0 0,-1 0 0 0 0,0 0 0 0 0,0 0 0 0 0,0-1 0 0 0,6-8-1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38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64 1178 0 0,'-2'-3'13655'0'0,"35"1"-11822"0"0,33-3-1901 0 0,-44 2-830 0 0,37-12 1 0 0,-50 12-951 0 0,0-1 1 0 0,0 0 0 0 0,15-9-1 0 0,-8 1-4923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40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11 790 0 0,'0'-1'244'0'0,"1"0"0"0"0,-1 1 0 0 0,1-1 0 0 0,0 0 0 0 0,-1 1 0 0 0,1-1 0 0 0,0 0 0 0 0,0 1 0 0 0,0-1 0 0 0,-1 1 0 0 0,1-1 0 0 0,0 1 0 0 0,0 0 0 0 0,0-1 0 0 0,0 1 0 0 0,0 0-1 0 0,0-1 1 0 0,0 1 0 0 0,0 0 0 0 0,0 0 0 0 0,0 0 0 0 0,0 0 0 0 0,0 0 0 0 0,0 0 0 0 0,-1 0 0 0 0,1 0 0 0 0,0 1 0 0 0,0-1 0 0 0,0 0 0 0 0,0 0 0 0 0,0 1 0 0 0,0-1 0 0 0,0 1 0 0 0,0-1 0 0 0,-1 1 0 0 0,1-1 0 0 0,1 2 0 0 0,1 2 254 0 0,-1 0 1 0 0,0 0-1 0 0,1 0 0 0 0,-2 0 1 0 0,1 1-1 0 0,2 8 0 0 0,-2-7-432 0 0,14 71 1883 0 0,-13-56-1513 0 0,1 1 0 0 0,11 30 1 0 0,-13-46-866 0 0,0 0 0 0 0,1-1 0 0 0,0 1-1 0 0,0-1 1 0 0,0 0 0 0 0,0 0 0 0 0,1 0 0 0 0,0 0 0 0 0,0-1 0 0 0,1 1 0 0 0,-1-1 0 0 0,1 0 0 0 0,6 4 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2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17 187 298 0 0,'0'0'710'0'0,"-12"11"1972"0"0,12-11-2636 0 0,-1 1 0 0 0,1-1 0 0 0,-1 1 0 0 0,1-1 0 0 0,0 1-1 0 0,-1-1 1 0 0,1 1 0 0 0,0-1 0 0 0,-1 1 0 0 0,1 0-1 0 0,0-1 1 0 0,0 1 0 0 0,0 0 0 0 0,-1-1 0 0 0,1 1 0 0 0,0-1-1 0 0,0 1 1 0 0,0 0 0 0 0,0-1 0 0 0,0 1 0 0 0,0 0-1 0 0,0-1 1 0 0,1 1 0 0 0,-1 0 0 0 0,0-1 0 0 0,0 1 0 0 0,0-1-1 0 0,1 1 1 0 0,-1 0 0 0 0,0-1 0 0 0,0 1 0 0 0,1-1-1 0 0,0 1 1 0 0,0 1 10 0 0,1-1-1 0 0,-1 0 1 0 0,1 0-1 0 0,0 0 0 0 0,-1-1 1 0 0,1 1-1 0 0,0 0 1 0 0,0-1-1 0 0,-1 1 1 0 0,1-1-1 0 0,3 1 1 0 0,3 0 6 0 0,0 0 1 0 0,1-1 0 0 0,15-1 0 0 0,-6-2-37 0 0,0-1 0 0 0,-1 0 0 0 0,1-2 0 0 0,-1 0 0 0 0,26-13 0 0 0,-34 14 49 0 0,0-1 1 0 0,0 0-1 0 0,0 0 0 0 0,-1 0 0 0 0,0-1 1 0 0,0 0-1 0 0,-1-1 0 0 0,0 0 1 0 0,0 0-1 0 0,9-16 0 0 0,-14 21 123 0 0,0-1-1 0 0,0 1 1 0 0,0-1-1 0 0,-1 0 1 0 0,0 1-1 0 0,0-1 1 0 0,0 0-1 0 0,0 0 1 0 0,0 0-1 0 0,-1-3 1 0 0,0 4-70 0 0,0 1 1 0 0,0 0 0 0 0,-1 0-1 0 0,1 0 1 0 0,-1 0 0 0 0,0 0-1 0 0,1 0 1 0 0,-1 0-1 0 0,0 0 1 0 0,0 1 0 0 0,0-1-1 0 0,0 0 1 0 0,0 0-1 0 0,-1 1 1 0 0,1-1 0 0 0,-1 0-1 0 0,1 1 1 0 0,-1 0 0 0 0,1-1-1 0 0,-1 1 1 0 0,0 0-1 0 0,-2-1 1 0 0,2 0-62 0 0,0 1-1 0 0,0 0 1 0 0,-1 0-1 0 0,1 0 1 0 0,-1 0-1 0 0,1 0 1 0 0,-1 0 0 0 0,1 1-1 0 0,-1-1 1 0 0,0 1-1 0 0,1-1 1 0 0,-1 1 0 0 0,1 0-1 0 0,-1 0 1 0 0,0 1-1 0 0,1-1 1 0 0,-1 0-1 0 0,1 1 1 0 0,-5 1 0 0 0,2 0-21 0 0,0 1 0 0 0,0-1 1 0 0,0 1-1 0 0,1 0 1 0 0,0 0-1 0 0,0 1 1 0 0,-1-1-1 0 0,2 1 0 0 0,-6 6 1 0 0,-1 2-15 0 0,1 1 1 0 0,1 0-1 0 0,0 0 1 0 0,0 1-1 0 0,2 0 1 0 0,-7 16-1 0 0,9-16-281 0 0,1-1-1 0 0,0 1 0 0 0,1 0 1 0 0,0 0-1 0 0,1 0 0 0 0,0 0 0 0 0,3 27 1 0 0,-1-39 164 0 0,-1-1 1 0 0,0 1 0 0 0,1 0-1 0 0,-1-1 1 0 0,1 1-1 0 0,-1-1 1 0 0,1 0 0 0 0,0 1-1 0 0,-1-1 1 0 0,1 1-1 0 0,0-1 1 0 0,0 0 0 0 0,0 0-1 0 0,0 1 1 0 0,0-1-1 0 0,0 0 1 0 0,1 0 0 0 0,-1 0-1 0 0,0 0 1 0 0,0-1-1 0 0,1 1 1 0 0,-1 0 0 0 0,1 0-1 0 0,-1-1 1 0 0,1 1-1 0 0,-1-1 1 0 0,2 1 0 0 0,3 0-165 0 0,-1 0 1 0 0,0 0 0 0 0,1-1-1 0 0,-1 0 1 0 0,10 0 0 0 0,3-2-143 0 0,0-2 1 0 0,0 1 0 0 0,-1-2 0 0 0,1-1 0 0 0,-1 0 0 0 0,0-1 0 0 0,-1 0-1 0 0,0-2 1 0 0,20-13 0 0 0,-12 6 379 0 0,0-2 0 0 0,-2 0 0 0 0,0-2-1 0 0,37-43 1 0 0,-55 59 254 0 0,0 0 0 0 0,0-1 0 0 0,-1 1 0 0 0,1-1 0 0 0,-1 0 0 0 0,0 0 0 0 0,-1 0 0 0 0,1-1 0 0 0,-1 1 0 0 0,0-1 0 0 0,-1 1 0 0 0,1-1 0 0 0,0-9 0 0 0,-2 12 427 0 0,-3-3 214 0 0,3 5-838 0 0,0 1 0 0 0,0-1 0 0 0,0 1 0 0 0,0 0 0 0 0,0-1 0 0 0,0 1 0 0 0,0-1-1 0 0,0 1 1 0 0,-1-1 0 0 0,1 1 0 0 0,0 0 0 0 0,0-1 0 0 0,0 1 0 0 0,-1-1 0 0 0,1 1 0 0 0,0 0 0 0 0,0-1 0 0 0,-1 1 0 0 0,1 0 0 0 0,0-1 0 0 0,-1 1-1 0 0,1 0 1 0 0,0-1 0 0 0,-1 1 0 0 0,1 0 0 0 0,0 0 0 0 0,-2-1 0 0 0,1 1-2 0 0,0 0-1 0 0,-1-1 1 0 0,1 1 0 0 0,-1 0-1 0 0,1 0 1 0 0,-1 0 0 0 0,1 0-1 0 0,0 0 1 0 0,-1 1 0 0 0,1-1-1 0 0,-1 0 1 0 0,1 1-1 0 0,0-1 1 0 0,-1 1 0 0 0,1-1-1 0 0,0 1 1 0 0,-1 0 0 0 0,1-1-1 0 0,0 1 1 0 0,0 0 0 0 0,0 0-1 0 0,0 0 1 0 0,-1 1 0 0 0,-1 1-1 0 0,0 0 1 0 0,1 1 0 0 0,0-1-1 0 0,0 1 1 0 0,0-1 0 0 0,0 1-1 0 0,1 0 1 0 0,-2 5-1 0 0,0 0-9 0 0,1 0 0 0 0,0 1 0 0 0,1-1-1 0 0,0 1 1 0 0,0-1 0 0 0,2 19 0 0 0,3-9 3 0 0,1-1 0 0 0,1-1 0 0 0,1 1 1 0 0,0-1-1 0 0,1 0 0 0 0,1-1 0 0 0,19 28 0 0 0,-4-5-32 0 0,-22-37 15 0 0,-2-2-3 0 0,0 0 1 0 0,0 1-1 0 0,1-1 1 0 0,-1 0 0 0 0,0 0-1 0 0,0 0 1 0 0,1 1-1 0 0,-1-1 1 0 0,0 0-1 0 0,0 0 1 0 0,0 1-1 0 0,1-1 1 0 0,-1 0 0 0 0,0 1-1 0 0,0-1 1 0 0,0 0-1 0 0,0 1 1 0 0,0-1-1 0 0,0 0 1 0 0,0 0 0 0 0,0 1-1 0 0,0-1 1 0 0,0 0-1 0 0,0 1 1 0 0,0-1-1 0 0,0 0 1 0 0,0 1-1 0 0,0-1 1 0 0,0 0 0 0 0,0 1-1 0 0,0-1 1 0 0,0 0-1 0 0,0 1 1 0 0,0-1-1 0 0,0 0 1 0 0,-1 1-1 0 0,1-1 1 0 0,0 0 0 0 0,0 0-1 0 0,0 1 1 0 0,-1-1-1 0 0,1 0 1 0 0,-10 14 909 0 0,10-13-1062 0 0,-2 0 163 0 0,1 0 0 0 0,-1 0 0 0 0,0 0 0 0 0,0 0 0 0 0,1-1 0 0 0,-1 1 0 0 0,0-1 0 0 0,0 1 0 0 0,0-1 0 0 0,0 0 0 0 0,1 1 0 0 0,-1-1 0 0 0,0 0 0 0 0,0-1 0 0 0,0 1 0 0 0,-2 0 0 0 0,-29-7-273 0 0,30 6-8 0 0,-1 0-1 0 0,1 0 1 0 0,-1-1-1 0 0,1 1 0 0 0,0-1 1 0 0,0 0-1 0 0,0 0 1 0 0,0 0-1 0 0,0-1 1 0 0,0 1-1 0 0,-3-4 0 0 0,-10-21-5396 0 0,10 8 471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40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15 894 0 0,'-19'-14'3923'0'0,"19"14"-3769"0"0,-1 0 0 0 0,1 0-1 0 0,0 0 1 0 0,-1 0 0 0 0,1 0 0 0 0,0 0-1 0 0,-8 3 3077 0 0,8-2-3076 0 0,-6 13 2929 0 0,4 6-3360 0 0,4 201 3365 0 0,2-80-2733 0 0,-5-128-694 0 0,-3-20-826 0 0,-1-20-156 0 0,6 16 1105 0 0,1 1-1 0 0,0-1 1 0 0,1 1 0 0 0,0 0-1 0 0,0 0 1 0 0,1 0-1 0 0,0 0 1 0 0,1 1 0 0 0,6-10-1 0 0,-2 5 162 0 0,0 1-1 0 0,1 0 0 0 0,1 1 1 0 0,0-1-1 0 0,14-10 0 0 0,-20 18 314 0 0,1 0 1 0 0,1 0-1 0 0,-1 1 0 0 0,0 0 0 0 0,1 0 0 0 0,0 0 1 0 0,0 1-1 0 0,0 0 0 0 0,1 1 0 0 0,-1-1 0 0 0,0 1 1 0 0,10-1-1 0 0,-14 3-127 0 0,1 0 0 0 0,-1 0 0 0 0,1 0 0 0 0,-1 1 0 0 0,1-1 0 0 0,-1 1 0 0 0,1 0 0 0 0,-1 0 1 0 0,1 0-1 0 0,-1 0 0 0 0,0 1 0 0 0,0 0 0 0 0,5 2 0 0 0,35 31 946 0 0,-31-24-803 0 0,4 5-50 0 0,-1 2 0 0 0,0 0-1 0 0,-1 1 1 0 0,-1 0 0 0 0,19 39 0 0 0,-6-11-339 0 0,-21-40-77 0 0,19 40-2297 0 0,-22-43 1336 0 0,-1 0-1 0 0,0 0 0 0 0,0 0 1 0 0,0 0-1 0 0,0 0 0 0 0,0 6 1 0 0,-1 13-5423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6:21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98 0 0,'0'0'4583'0'0,"-6"15"-2193"0"0,7-15-2353 0 0,-1 0 1 0 0,0 1-1 0 0,0-1 0 0 0,0 0 1 0 0,1 0-1 0 0,-1 0 1 0 0,0 0-1 0 0,0 0 0 0 0,0 1 1 0 0,1-1-1 0 0,-1 0 1 0 0,0 0-1 0 0,0 0 0 0 0,0 0 1 0 0,0 1-1 0 0,0-1 0 0 0,0 0 1 0 0,0 0-1 0 0,1 0 1 0 0,-1 1-1 0 0,0-1 0 0 0,0 0 1 0 0,0 0-1 0 0,0 1 1 0 0,0-1-1 0 0,0 0 0 0 0,0 0 1 0 0,0 0-1 0 0,0 1 1 0 0,0-1-1 0 0,0 0 0 0 0,0 0 1 0 0,0 1-1 0 0,0-1 1 0 0,-1 0-1 0 0,1 0 0 0 0,0 0 1 0 0,0 1-1 0 0,0-1 0 0 0,0 0 1 0 0,0 0-1 0 0,0 0 1 0 0,0 1-1 0 0,-1-1 0 0 0,1 0 1 0 0,0 0-1 0 0,0 0 1 0 0,0 0-1 0 0,-1 1 0 0 0,1-1 1 0 0,0 0-1 0 0,0 0 1 0 0,0 0-1 0 0,-1 0 0 0 0,1 0 1 0 0,0 0-1 0 0,0 0 0 0 0,0 0 1 0 0,-1 0-1 0 0,1 0 1 0 0,1 2 7 0 0,6 3-10 0 0,-7-5-34 0 0,0 1 0 0 0,0-1 0 0 0,1 1 1 0 0,-1-1-1 0 0,0 0 0 0 0,0 1 0 0 0,1-1 0 0 0,-1 1 1 0 0,0-1-1 0 0,0 0 0 0 0,1 1 0 0 0,-1-1 1 0 0,0 0-1 0 0,1 1 0 0 0,-1-1 0 0 0,1 0 1 0 0,-1 0-1 0 0,0 1 0 0 0,1-1 0 0 0,-1 0 0 0 0,1 0 1 0 0,-1 0-1 0 0,1 0 0 0 0,-1 1 0 0 0,0-1 1 0 0,1 0-1 0 0,-1 0 0 0 0,1 0 0 0 0,77 4 138 0 0,-61-3-75 0 0,0-1 0 0 0,-1 0 1 0 0,1-1-1 0 0,23-6 1 0 0,-19 4 6 0 0,37-2 0 0 0,477-11 896 0 0,-528 22-2110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6:22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 59 568 0 0,'-19'0'11642'0'0,"-1"-5"-11593"0"0,-1 2 0 0 0,0 1 0 0 0,0 0 1 0 0,0 1-1 0 0,-31 4 0 0 0,23-2-59 0 0,6-1 17 0 0,1 2 0 0 0,-35 6 1 0 0,55-7-33 0 0,-10 6 20 0 0,30-4 10 0 0,0-1-1 0 0,-1 0 1 0 0,1-1 0 0 0,0-1 0 0 0,0-1 0 0 0,19-3-1 0 0,8 1 14 0 0,611-57 2330 0 0,-627 53-2061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40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84 282 0 0,'38'-50'4785'0'0,"-36"48"-4260"0"0,-1 0-53 0 0,30-27 5239 0 0,-38 43-5444 0 0,-5-4-206 0 0,1 0 0 0 0,0 0 0 0 0,1 1 1 0 0,0 1-1 0 0,1-1 0 0 0,0 2 0 0 0,-9 17 0 0 0,-75 127 405 0 0,47-73-271 0 0,14-30-126 0 0,2 2 0 0 0,3 2 0 0 0,-27 82 0 0 0,51-130-66 0 0,1 1 1 0 0,0-1 0 0 0,0 1 0 0 0,1-1-1 0 0,1 1 1 0 0,0-1 0 0 0,0 1-1 0 0,3 18 1 0 0,-2-26-1 0 0,0 0 0 0 0,-1 0 0 0 0,1 0 0 0 0,0 0 0 0 0,0 0 0 0 0,1 0 0 0 0,-1 0 0 0 0,1 0-1 0 0,0 0 1 0 0,-1-1 0 0 0,1 1 0 0 0,0-1 0 0 0,0 1 0 0 0,1-1 0 0 0,-1 0 0 0 0,0 0 0 0 0,1 0 0 0 0,0 0 0 0 0,-1 0 0 0 0,1 0 0 0 0,0-1 0 0 0,0 1 0 0 0,0-1 0 0 0,0 0 0 0 0,0 0-1 0 0,0 0 1 0 0,0 0 0 0 0,0-1 0 0 0,0 1 0 0 0,0-1 0 0 0,1 0 0 0 0,4 0 0 0 0,11-1-11 0 0,0-1 0 0 0,-1-1 0 0 0,1 0 0 0 0,-1-2 0 0 0,35-12 0 0 0,85-47 6 0 0,-42 18 130 0 0,-94 45 166 0 0,2 3-251 0 0,-3-3-42 0 0,-1 1 0 0 0,0 0 1 0 0,0 0-1 0 0,1 0 0 0 0,-1 0 1 0 0,0 0-1 0 0,1 0 0 0 0,-1 0 0 0 0,0 1 1 0 0,0-1-1 0 0,1 0 0 0 0,-1 0 1 0 0,0 0-1 0 0,0 0 0 0 0,1 0 1 0 0,-1 0-1 0 0,0 0 0 0 0,0 1 1 0 0,1-1-1 0 0,-1 0 0 0 0,0 0 1 0 0,0 0-1 0 0,0 0 0 0 0,1 1 1 0 0,-1-1-1 0 0,0 0 0 0 0,0 0 1 0 0,0 1-1 0 0,0-1 0 0 0,1 0 1 0 0,-1 0-1 0 0,0 1 0 0 0,0-1 0 0 0,0 0 1 0 0,0 0-1 0 0,0 1 0 0 0,-51 163 596 0 0,-10 28-513 0 0,48-159-33 0 0,2 1-1 0 0,1 0 0 0 0,1 0 0 0 0,2 1 1 0 0,-4 52-1 0 0,11-85-63 0 0,0 0 0 0 0,0 0 0 0 0,1 0 0 0 0,-1 0 1 0 0,0 0-1 0 0,1 0 0 0 0,-1 0 0 0 0,1 1 0 0 0,-1-1 1 0 0,1 0-1 0 0,0-1 0 0 0,0 1 0 0 0,0 0 0 0 0,0 0 0 0 0,1 0 1 0 0,-1-1-1 0 0,0 1 0 0 0,1 0 0 0 0,-1-1 0 0 0,1 1 0 0 0,-1-1 1 0 0,1 0-1 0 0,0 1 0 0 0,0-1 0 0 0,-1 0 0 0 0,1 0 1 0 0,0 0-1 0 0,0 0 0 0 0,0-1 0 0 0,0 1 0 0 0,0-1 0 0 0,0 1 1 0 0,0-1-1 0 0,1 1 0 0 0,-1-1 0 0 0,0 0 0 0 0,0 0 0 0 0,0 0 1 0 0,4-1-1 0 0,5 0-39 0 0,0 0-1 0 0,0-1 1 0 0,0 0 0 0 0,-1 0 0 0 0,20-9-1 0 0,-15 5 64 0 0,1 0 0 0 0,25-18 0 0 0,-39 23 320 0 0,-1 1-308 0 0,-1-1 0 0 0,1 1-1 0 0,-1 0 1 0 0,0-1 0 0 0,1 1-1 0 0,-1 0 1 0 0,1 0 0 0 0,-1-1 0 0 0,1 1-1 0 0,-1 0 1 0 0,1 0 0 0 0,-1 0 0 0 0,1 0-1 0 0,-1 0 1 0 0,1 0 0 0 0,-1 0-1 0 0,1 0 1 0 0,-1 0 0 0 0,1 0 0 0 0,-1 0-1 0 0,1 0 1 0 0,0 0 0 0 0,-8 18 92 0 0,-1 0-1 0 0,-1-1 1 0 0,0 0 0 0 0,-18 24 0 0 0,-3 5 70 0 0,4-2-65 0 0,1 2-1 0 0,3 0 1 0 0,1 2 0 0 0,3 0-1 0 0,2 2 1 0 0,2-1-1 0 0,-11 73 1 0 0,13-41-202 0 0,4 0 1 0 0,3 0-1 0 0,7 122 1 0 0,-1-196 77 0 0,0-1 1 0 0,0 1 0 0 0,0-1 0 0 0,1 0 0 0 0,0 0 0 0 0,0 0 0 0 0,1 0-1 0 0,-1 0 1 0 0,1 0 0 0 0,1-1 0 0 0,-1 1 0 0 0,1-1 0 0 0,5 6 0 0 0,2 0-3 0 0,1-1 1 0 0,0-1 0 0 0,0 0 0 0 0,16 9 0 0 0,-26-18 5 0 0,1 2 25 0 0,1 1 1 0 0,-1-1-1 0 0,0 1 1 0 0,0 0-1 0 0,0 0 1 0 0,0 0-1 0 0,0 0 1 0 0,-1 0-1 0 0,1 0 1 0 0,-1 1-1 0 0,0-1 1 0 0,0 1-1 0 0,2 5 1 0 0,-2 2 114 0 0,-1-1 1 0 0,-1 1-1 0 0,0 0 1 0 0,-1-1 0 0 0,0 1-1 0 0,0-1 1 0 0,-1 1 0 0 0,-6 17-1 0 0,5-19-103 0 0,0 1 0 0 0,0-1 0 0 0,2 1 0 0 0,-1 0 0 0 0,1-1 0 0 0,0 1 0 0 0,1 0 0 0 0,0 0 0 0 0,1 0-1 0 0,0-1 1 0 0,0 1 0 0 0,4 10 0 0 0,-4-16-108 0 0,1-1-1 0 0,0 1 0 0 0,0 0 0 0 0,1-1 1 0 0,-1 1-1 0 0,1-1 0 0 0,0 0 1 0 0,0 0-1 0 0,0 0 0 0 0,0 0 1 0 0,0-1-1 0 0,1 1 0 0 0,-1-1 0 0 0,1 0 1 0 0,-1 0-1 0 0,1 0 0 0 0,0 0 1 0 0,0-1-1 0 0,0 1 0 0 0,0-1 1 0 0,0 0-1 0 0,0 0 0 0 0,0-1 1 0 0,1 1-1 0 0,7-1 0 0 0,-1 0-1007 0 0,1-1 0 0 0,-1 0-1 0 0,1-1 1 0 0,-1 0 0 0 0,0 0-1 0 0,0-1 1 0 0,0-1 0 0 0,14-6 0 0 0,6-6-5228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41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12 332 0 0,'3'-11'11897'0'0,"-3"11"-11894"0"0,3 46 621 0 0,2-1 0 0 0,1 1 1 0 0,22 75-1 0 0,-15-62-891 0 0,-11-51-289 0 0,-2-34 410 0 0,2 16 147 0 0,0 0 1 0 0,0-1-1 0 0,1 1 1 0 0,1 0 0 0 0,-1 1-1 0 0,1-1 1 0 0,1 1-1 0 0,8-14 1 0 0,-3 6 11 0 0,-2 1 70 0 0,1 1 0 0 0,1 0 0 0 0,0 1 0 0 0,2 0 0 0 0,-1 0 0 0 0,1 1 0 0 0,1 1 0 0 0,1 0 0 0 0,-1 1 0 0 0,17-10 0 0 0,-27 19-73 0 0,0 1 0 0 0,-1 0 0 0 0,1 0-1 0 0,0 0 1 0 0,0 0 0 0 0,-1 1 0 0 0,1-1 0 0 0,0 1 0 0 0,0 0 0 0 0,0 0-1 0 0,0 0 1 0 0,0 0 0 0 0,0 0 0 0 0,0 0 0 0 0,-1 1 0 0 0,1 0-1 0 0,0-1 1 0 0,0 1 0 0 0,0 0 0 0 0,-1 0 0 0 0,1 1 0 0 0,-1-1-1 0 0,1 0 1 0 0,-1 1 0 0 0,1 0 0 0 0,3 2 0 0 0,2 3 13 0 0,-1 0 0 0 0,1 0 0 0 0,-1 0 1 0 0,0 1-1 0 0,10 16 0 0 0,-5-6 24 0 0,-2 2-1 0 0,0-1 1 0 0,-1 1 0 0 0,-1 0-1 0 0,-1 1 1 0 0,-1 0 0 0 0,7 39-1 0 0,-12-56-52 0 0,2 13-351 0 0,0-21 347 0 0,4-30-43 0 0,0 2 173 0 0,1 0 1 0 0,2 1 0 0 0,1 0-1 0 0,1 1 1 0 0,29-52-1 0 0,-39 80-41 0 0,2-3 27 0 0,-4 5-102 0 0,0 0 0 0 0,1-1 0 0 0,-1 1 0 0 0,0 0 0 0 0,0-1 0 0 0,0 1 0 0 0,0 0 0 0 0,0 0 0 0 0,1-1 0 0 0,-1 1 0 0 0,0 0 0 0 0,0 0 0 0 0,0-1 0 0 0,1 1 1 0 0,-1 0-1 0 0,0 0 0 0 0,0-1 0 0 0,1 1 0 0 0,-1 0 0 0 0,0 0 0 0 0,0 0 0 0 0,1 0 0 0 0,-1 0 0 0 0,0-1 0 0 0,1 1 0 0 0,-1 0 0 0 0,0 0 0 0 0,1 0 0 0 0,-1 0 0 0 0,0 0 0 0 0,0 0 0 0 0,1 0 0 0 0,-1 0 1 0 0,0 0-1 0 0,1 0 0 0 0,-1 0 0 0 0,0 0 0 0 0,1 0 0 0 0,-1 1 0 0 0,5 0 4 0 0,0 1 1 0 0,0 0 0 0 0,-1 0-1 0 0,1 1 1 0 0,-1-1 0 0 0,0 1-1 0 0,0 0 1 0 0,0 0 0 0 0,0 1-1 0 0,0-1 1 0 0,-1 1 0 0 0,1 0-1 0 0,-1 0 1 0 0,4 7 0 0 0,8 11 76 0 0,17 40 0 0 0,-9-19 442 0 0,10 14-3406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41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0 762 0 0,'0'0'9303'0'0,"-7"16"-7788"0"0,4 10-1549 0 0,1 1 0 0 0,1 0 0 0 0,5 43 0 0 0,-5-57-1350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42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13 46 0 0,'-24'-3'10369'0'0,"37"15"-9795"0"0,7 5-411 0 0,-11-5-130 0 0,0 1 0 0 0,-1 0-1 0 0,-1 0 1 0 0,0 0 0 0 0,-1 1 0 0 0,-1 0 0 0 0,6 21-1 0 0,16 27-169 0 0,-26-60 106 0 0,3 19 29 0 0,-1-17 127 0 0,0-11-10 0 0,0-23 77 0 0,3-10-46 0 0,2 20 101 0 0,1 0 1 0 0,0 0-1 0 0,2 1 0 0 0,0 1 0 0 0,1-1 0 0 0,25-28 0 0 0,-36 46-220 0 0,0 0 0 0 0,1-1 1 0 0,-1 1-1 0 0,0 0 0 0 0,0 0 0 0 0,1 0 0 0 0,-1 0 0 0 0,1 0 0 0 0,-1 1 1 0 0,1-1-1 0 0,-1 0 0 0 0,1 1 0 0 0,-1-1 0 0 0,1 1 0 0 0,0-1 0 0 0,-1 1 1 0 0,1 0-1 0 0,0 0 0 0 0,-1 0 0 0 0,1 0 0 0 0,0 0 0 0 0,-1 0 0 0 0,1 0 1 0 0,0 0-1 0 0,-1 1 0 0 0,1-1 0 0 0,-1 1 0 0 0,1-1 0 0 0,-1 1 1 0 0,1 0-1 0 0,-1-1 0 0 0,1 1 0 0 0,2 2 0 0 0,2 1 37 0 0,1 1-1 0 0,-1 0 1 0 0,0 1-1 0 0,0-1 1 0 0,6 9-1 0 0,-2-3-11 0 0,-2 0 0 0 0,1 1 0 0 0,-2 0-1 0 0,11 21 1 0 0,-5-1-7 0 0,14 53 0 0 0,-26-82-150 0 0,1 9-259 0 0,-24-28-8966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43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1877 278 368 0 0,'-53'-35'2055'0'0,"0"2"-1"0"0,-3 2 1 0 0,0 3-1 0 0,-79-28 1 0 0,78 35-1343 0 0,0 2 0 0 0,-2 3-1 0 0,-115-16 1 0 0,130 28-612 0 0,-1 2-1 0 0,1 1 1 0 0,0 3 0 0 0,0 2-1 0 0,-1 1 1 0 0,-44 13 0 0 0,46-7-79 0 0,1 3-1 0 0,1 2 1 0 0,0 1 0 0 0,1 2 0 0 0,1 2 0 0 0,1 1 0 0 0,1 2-1 0 0,1 2 1 0 0,1 1 0 0 0,1 2 0 0 0,-32 35 0 0 0,24-22 5 0 0,1 2 0 0 0,3 1 0 0 0,2 2 0 0 0,-39 64-1 0 0,60-84-24 0 0,1 0 0 0 0,2 1-1 0 0,0 1 1 0 0,2 0-1 0 0,1 0 1 0 0,2 1-1 0 0,0 0 1 0 0,3 0-1 0 0,0 1 1 0 0,2 0-1 0 0,1-1 1 0 0,1 1 0 0 0,5 31-1 0 0,0-32 33 0 0,2 1 0 0 0,1-2 0 0 0,1 1 0 0 0,1-1 0 0 0,2-1 0 0 0,1 0 0 0 0,29 47 0 0 0,-19-42-4 0 0,2 0 0 0 0,0-2 0 0 0,3-1 0 0 0,0-1 0 0 0,45 35 0 0 0,-19-25-25 0 0,1-1 1 0 0,2-4-1 0 0,1-1 0 0 0,2-4 1 0 0,1-2-1 0 0,1-3 0 0 0,71 19 1 0 0,-70-28 10 0 0,1-2 0 0 0,-1-4 1 0 0,2-1-1 0 0,-1-4 0 0 0,68-4 1 0 0,-51-5 47 0 0,-1-4-1 0 0,0-3 1 0 0,127-36 0 0 0,-156 32-25 0 0,-1-1 0 0 0,-1-3 0 0 0,-1-2 0 0 0,-1-2 0 0 0,0-3 0 0 0,-2-1 0 0 0,46-38 0 0 0,-68 47 35 0 0,0-1 1 0 0,-1-1-1 0 0,-1-1 0 0 0,-1-1 0 0 0,-1-1 0 0 0,-2-1 1 0 0,0 0-1 0 0,-1-1 0 0 0,-2-1 0 0 0,0 0 0 0 0,-2-1 0 0 0,-1-1 1 0 0,12-52-1 0 0,-14 37 55 0 0,-3 0 0 0 0,-1-1 1 0 0,-2 0-1 0 0,-3 1 0 0 0,-1-1 0 0 0,-2 0 1 0 0,-2 1-1 0 0,-2 0 0 0 0,-2 0 0 0 0,-16-46 1 0 0,11 55 21 0 0,-20-36 0 0 0,16 34-25 0 0,8 17-177 0 0,-2 1 1 0 0,0 0-1 0 0,-1 0 1 0 0,-1 1 0 0 0,0 1-1 0 0,-1 0 1 0 0,-1 1-1 0 0,-1 1 1 0 0,0 0-1 0 0,-1 1 1 0 0,-1 1-1 0 0,0 1 1 0 0,0 1-1 0 0,-1 0 1 0 0,-1 2-1 0 0,-29-10 1 0 0,41 16-370 0 0,0 1 1 0 0,0 1-1 0 0,-1-1 1 0 0,1 1-1 0 0,-1 1 1 0 0,-10 0 0 0 0,-32 9-6633 0 0,23 0 12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43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0 173 286 0 0,'0'0'1798'0'0,"6"-16"3119"0"0,4-29-661 0 0,-9 42-4003 0 0,0-3 62 0 0,0 1 0 0 0,0-1 0 0 0,0 1 0 0 0,-1-1-1 0 0,0 1 1 0 0,-1-11 0 0 0,1 15-337 0 0,0-2 511 0 0,-4-31 1108 0 0,3 31-1705 0 0,0 0 357 0 0,8-3 17 0 0,-7 5-263 0 0,0 1 1 0 0,0-1-1 0 0,1 1 1 0 0,-1-1-1 0 0,0 1 0 0 0,0-1 1 0 0,1 1-1 0 0,-1-1 1 0 0,0 1-1 0 0,1 0 0 0 0,-1-1 1 0 0,0 1-1 0 0,1 0 1 0 0,-1-1-1 0 0,1 1 1 0 0,-1 0-1 0 0,1-1 0 0 0,-1 1 1 0 0,0 0-1 0 0,1 0 1 0 0,-1-1-1 0 0,1 1 1 0 0,-1 0-1 0 0,1 0 0 0 0,0 0 1 0 0,-1 0-1 0 0,1 0 1 0 0,-1 0-1 0 0,1 0 1 0 0,-1 0-1 0 0,1 0 0 0 0,-1 0 1 0 0,1 0-1 0 0,-1 0 1 0 0,1 0-1 0 0,-1 0 0 0 0,1 0 1 0 0,-1 1-1 0 0,1-1 1 0 0,0 0-1 0 0,7 8-4 0 0,-1 0 0 0 0,0 0 0 0 0,0 1 0 0 0,-1 0 0 0 0,0 0 0 0 0,-1 0 0 0 0,0 1 0 0 0,6 15-1 0 0,-3 1-39 0 0,3 6 18 0 0,-8-26-237 0 0,-2 1 1 0 0,1 0-1 0 0,-1 0 0 0 0,0 0 0 0 0,0 13 0 0 0,0-12-441 0 0,0-5-468 0 0,-8 10-1643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44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73 466 0 0,'-13'-12'2139'0'0,"0"2"1898"0"0,9 7-3982 0 0,3 3 77 0 0,1 0-1 0 0,-1-1 0 0 0,0 1 1 0 0,0-1-1 0 0,1 1 1 0 0,-1 0-1 0 0,0-1 0 0 0,1 1 1 0 0,-1-1-1 0 0,0 0 0 0 0,1 1 1 0 0,-1-1-1 0 0,1 0 1 0 0,-1 1-1 0 0,1-1 0 0 0,-1 0 1 0 0,1 1-1 0 0,0-1 1 0 0,-1 0-1 0 0,1 0 0 0 0,0 1 1 0 0,-1-1-1 0 0,1 0 1 0 0,0 0-1 0 0,0 0 0 0 0,0 0 1 0 0,0 1-1 0 0,0-1 0 0 0,0 0 1 0 0,0 0-1 0 0,0 0 1 0 0,0-1-1 0 0,1 0-150 0 0,1 2 34 0 0,-1-1 0 0 0,0 1-1 0 0,0-1 1 0 0,0 1 0 0 0,1-1 0 0 0,-1 1-1 0 0,0-1 1 0 0,0 0 0 0 0,0 1 0 0 0,0-1-1 0 0,0 0 1 0 0,0 0 0 0 0,0 0 0 0 0,0 0 0 0 0,-1 0-1 0 0,1 0 1 0 0,4-6 3150 0 0,-6 6-3133 0 0,-1 1 0 0 0,1-1 0 0 0,-1 1-1 0 0,1-1 1 0 0,-1 1 0 0 0,1 0-1 0 0,-1-1 1 0 0,0 1 0 0 0,1 0-1 0 0,-1 0 1 0 0,1 0 0 0 0,-1 1 0 0 0,1-1-1 0 0,-1 0 1 0 0,1 1 0 0 0,-1-1-1 0 0,1 1 1 0 0,-1-1 0 0 0,1 1 0 0 0,-1-1-1 0 0,1 1 1 0 0,0 0 0 0 0,-1 0-1 0 0,1 0 1 0 0,0 0 0 0 0,0 0-1 0 0,-1 0 1 0 0,1 0 0 0 0,-1 2 0 0 0,-2 0-1 0 0,2-2-199 0 0,16 4-1267 0 0,-8-7 817 0 0,11-6 3938 0 0,-24 6-3013 0 0,4 1-252 0 0,-15 13-2436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4.0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1 107 916 0 0,'0'0'3738'0'0,"-1"4"-2716"0"0,2 35 147 0 0,2-1 1 0 0,1 1-1 0 0,19 74 0 0 0,-20-99-1065 0 0,3 16 92 0 0,3 14 159 0 0,2-1-1 0 0,20 52 1 0 0,-30-92 216 0 0,6-21-102 0 0,-4 3-321 0 0,-1-1-1 0 0,-1 0 1 0 0,0 1 0 0 0,-1-1-1 0 0,-1 0 1 0 0,-3-21 0 0 0,0 0-28 0 0,1-22-219 0 0,2 0-1 0 0,2 0 1 0 0,10-63 0 0 0,-10 117-155 0 0,0-1 0 0 0,1 0 1 0 0,0 0-1 0 0,0 1 1 0 0,0-1-1 0 0,0 1 0 0 0,1 0 1 0 0,5-8-1 0 0,-6 9-503 0 0,1 1 1 0 0,-1 0-1 0 0,1 0 0 0 0,0 0 0 0 0,0 1 1 0 0,0-1-1 0 0,6-3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3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66 396 0 0,'-1'-4'1289'0'0,"-9"-57"13069"0"0,10 66-14266 0 0,-1 13-38 0 0,1 1 1 0 0,1-1-1 0 0,0 0 0 0 0,7 29 0 0 0,23 78-52 0 0,-24-100-134 0 0,6 17-764 0 0,3 18-2142 0 0,-7-18-3314 0 0,-6-25 1004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45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83 457 62 0 0,'-33'-9'2281'0'0,"30"8"-1758"0"0,-24-17 2437 0 0,24 15-2809 0 0,2 1 167 0 0,-1 1-1 0 0,1-1 0 0 0,-1 1 0 0 0,1-1 1 0 0,-1 0-1 0 0,1 1 0 0 0,0-1 0 0 0,0 0 1 0 0,0 0-1 0 0,-2-4 0 0 0,3 5-259 0 0,1 0-1 0 0,-1 0 1 0 0,0 0 0 0 0,1 0 0 0 0,-1 0-1 0 0,1 1 1 0 0,0-1 0 0 0,-1 0-1 0 0,1 0 1 0 0,0 0 0 0 0,-1 1-1 0 0,1-1 1 0 0,0 0 0 0 0,0 1 0 0 0,-1-1-1 0 0,1 0 1 0 0,0 1 0 0 0,0-1-1 0 0,0 1 1 0 0,0 0 0 0 0,0-1 0 0 0,0 1-1 0 0,0 0 1 0 0,0-1 0 0 0,0 1-1 0 0,1 0 1 0 0,56-18 451 0 0,114-19 0 0 0,-79 19-351 0 0,31-10 48 0 0,107-20 111 0 0,299-47 351 0 0,32-16-104 0 0,-526 98-328 0 0,-34 12-176 0 0,1 0-52 0 0,8-3 34 0 0,-8 3-2 0 0,10-6 232 0 0,-6 3-856 0 0,-62 10-8563 0 0,32-3 4906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45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0 289 630 0 0,'0'0'2161'0'0,"20"5"1164"0"0,1-8-2203 0 0,-1-1 1 0 0,1-1 0 0 0,32-12 0 0 0,19-4 166 0 0,795-177 2654 0 0,-865 198-3935 0 0,3-1 30 0 0,1 0 0 0 0,-1 0 0 0 0,0 0-1 0 0,0-1 1 0 0,0 0 0 0 0,0 0 0 0 0,-1 0-1 0 0,1-1 1 0 0,5-3 0 0 0,-9 5-31 0 0,-1 1 1 0 0,1-1 0 0 0,-1 1-1 0 0,1-1 1 0 0,0 1 0 0 0,-1-1-1 0 0,1 1 1 0 0,0 0-1 0 0,-1-1 1 0 0,1 1 0 0 0,0 0-1 0 0,0 0 1 0 0,-1 0-1 0 0,1-1 1 0 0,0 1 0 0 0,0 0-1 0 0,-1 0 1 0 0,1 0-1 0 0,0 0 1 0 0,0 0 0 0 0,1 1-1 0 0,13-2 176 0 0,2-5 163 0 0,-16 6-351 0 0,-1 0 1 0 0,0 0 0 0 0,0 0 0 0 0,0-1-1 0 0,1 1 1 0 0,-1 0 0 0 0,0 0 0 0 0,0 0-1 0 0,0 0 1 0 0,1-1 0 0 0,-1 1-1 0 0,0 0 1 0 0,0 0 0 0 0,0 0 0 0 0,0-1-1 0 0,1 1 1 0 0,-1 0 0 0 0,0 0 0 0 0,0-1-1 0 0,0 1 1 0 0,0 0 0 0 0,0 0 0 0 0,0-1-1 0 0,0 1 1 0 0,0 0 0 0 0,0-1-1 0 0,0 1 1 0 0,0 0 0 0 0,0 0 0 0 0,0-1-1 0 0,0 1 1 0 0,0 0 0 0 0,0 0 0 0 0,0-1-1 0 0,0 1 1 0 0,0 0 0 0 0,-1 0 0 0 0,1-1-1 0 0,0 1 1 0 0,0 0 0 0 0,0 0-1 0 0,0-1 1 0 0,0 1 0 0 0,-1 0 0 0 0,1 0-1 0 0,0 0 1 0 0,0 0 0 0 0,0-1 0 0 0,-1 1-1 0 0,1 0 1 0 0,0 0 0 0 0,0 0 0 0 0,-1 0-1 0 0,1 0 1 0 0,0 0 0 0 0,-1-1 0 0 0,-1 0-309 0 0,-20 3-4115 0 0,-8 5-2486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8:40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28 454 0 0,'-9'10'1570'0'0,"-12"7"83"0"0,19-16-1382 0 0,-14 10 901 0 0,16-10-1040 0 0,-2 0 75 0 0,1 1 1 0 0,-1-1-1 0 0,1 1 1 0 0,0 0-1 0 0,0-1 0 0 0,0 1 1 0 0,0 0-1 0 0,0 0 1 0 0,0 0-1 0 0,0 0 0 0 0,1 0 1 0 0,-1 0-1 0 0,1 0 1 0 0,-1 0-1 0 0,1 0 0 0 0,0 0 1 0 0,0 0-1 0 0,0 0 1 0 0,0 0-1 0 0,0 0 0 0 0,0 0 1 0 0,1 0-1 0 0,0 5 1453 0 0,6-4-1315 0 0,-7-3-323 0 0,0 1 0 0 0,1-1 0 0 0,-1 0 0 0 0,0 1 0 0 0,1-1 0 0 0,-1 1 0 0 0,0-1 0 0 0,1 0 1 0 0,-1 0-1 0 0,0 1 0 0 0,1-1 0 0 0,-1 0 0 0 0,1 0 0 0 0,-1 1 0 0 0,1-1 0 0 0,-1 0 0 0 0,0 0 0 0 0,1 0 1 0 0,-1 0-1 0 0,1 0 0 0 0,-1 0 0 0 0,1 0 0 0 0,-1 0 0 0 0,1 0 0 0 0,-1 0 0 0 0,1 0 0 0 0,81-1 627 0 0,104-14-1 0 0,-142 10-509 0 0,168-19 185 0 0,142-12-20 0 0,54-6 1371 0 0,-405 41-1314 0 0,0 1-214 0 0,0-1-524 0 0,3 1 837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8:41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99 30 0 0,'0'0'14531'0'0,"-17"-6"-14507"0"0,7 6-43 0 0,0 1 1 0 0,1-1 0 0 0,-1 1-1 0 0,-15 4 1 0 0,22-4 5 0 0,13 7 1 0 0,0-5 25 0 0,0-1 1 0 0,0 1 0 0 0,0-2-1 0 0,0 0 1 0 0,0 0 0 0 0,17-1 0 0 0,-7 0 9 0 0,97-1 48 0 0,0-5 0 0 0,-1-5 0 0 0,147-34 0 0 0,-197 33 72 0 0,74-18 1187 0 0,-122 20 269 0 0,-10 5-4119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49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1 190 0 0,'11'16'13769'0'0,"-6"-17"-13623"0"0,2 0-1897 0 0,0-1 1812 0 0,1 1-1 0 0,0 0 0 0 0,0 0 1 0 0,-1 1-1 0 0,12 1 0 0 0,-14-1-39 0 0,26 0 66 0 0,35 5-1 0 0,-57-5-77 0 0,-1 2-1 0 0,0-1 1 0 0,1 1-1 0 0,-1 0 1 0 0,0 1-1 0 0,0 0 1 0 0,-1 0-1 0 0,1 1 1 0 0,-1 0-1 0 0,11 7 1 0 0,-13-7 2 0 0,-1-1 1 0 0,0 1 0 0 0,0 1-1 0 0,0-1 1 0 0,0 0 0 0 0,-1 1 0 0 0,0 0-1 0 0,0 0 1 0 0,0 0 0 0 0,0 0-1 0 0,-1 0 1 0 0,0 1 0 0 0,0-1 0 0 0,0 1-1 0 0,-1-1 1 0 0,1 8 0 0 0,0 3 0 0 0,-1 0 0 0 0,0 1 0 0 0,-1-1 0 0 0,-1 1 0 0 0,-1-1 0 0 0,0 0 0 0 0,-1 1 0 0 0,-1-1 0 0 0,-1-1 0 0 0,0 1 0 0 0,0-1 0 0 0,-11 18 0 0 0,5-12 5 0 0,-1 0 0 0 0,-2-1 0 0 0,0-1 0 0 0,-1-1-1 0 0,0 0 1 0 0,-2 0 0 0 0,-33 26 0 0 0,35-33-11 0 0,3 0 156 0 0,27-12 27 0 0,24-11 273 0 0,0-1 0 0 0,46-23-1 0 0,-71 29-370 0 0,181-77 406 0 0,-138 60-562 0 0,-55 23-117 0 0,-16-6-3756 0 0,-6-3-2051 0 0,1 0 981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1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665 63 22 0 0,'-13'-8'1963'0'0,"-54"-26"2868"0"0,4 17-3167 0 0,57 16-1542 0 0,1 0 0 0 0,-1 0-1 0 0,0 0 1 0 0,0 1 0 0 0,0 0 0 0 0,1 1 0 0 0,-1-1 0 0 0,0 1-1 0 0,0 0 1 0 0,-5 2 0 0 0,9-3-94 0 0,-26 7 207 0 0,0 0 1 0 0,1 2-1 0 0,0 1 1 0 0,1 1 0 0 0,0 1-1 0 0,0 1 1 0 0,1 2-1 0 0,-30 23 1 0 0,40-27-190 0 0,1 1 0 0 0,0 1 1 0 0,0 0-1 0 0,2 1 0 0 0,0 1 1 0 0,0 0-1 0 0,2 0 0 0 0,0 1 1 0 0,0 0-1 0 0,2 1 0 0 0,0 0 1 0 0,0 0-1 0 0,2 1 0 0 0,-4 18 1 0 0,2 10 6 0 0,2-1 0 0 0,3 1 1 0 0,1 0-1 0 0,2 0 0 0 0,2 0 0 0 0,3-1 1 0 0,19 90-1 0 0,-20-121-32 0 0,1 0-1 0 0,0 0 0 0 0,9 16 1 0 0,-6-13 52 0 0,-2-3-1 0 0,1-1-1 0 0,0 0 0 0 0,1 0 1 0 0,1-1-1 0 0,0 0 0 0 0,14 14 1 0 0,-16-19-46 0 0,1 0 0 0 0,1-1 1 0 0,-1 0-1 0 0,1 0 1 0 0,0-1-1 0 0,0 0 0 0 0,1 0 1 0 0,-1-1-1 0 0,1-1 1 0 0,11 3-1 0 0,261 54 348 0 0,-100-24-296 0 0,-164-33-65 0 0,-1-1-1 0 0,1-1 1 0 0,0 0 0 0 0,0-2 0 0 0,0 0-1 0 0,-1-1 1 0 0,1-1 0 0 0,28-7 0 0 0,-19 2 1 0 0,0-1 0 0 0,0-2 0 0 0,-1 0 0 0 0,40-25-1 0 0,-53 29 7 0 0,31-28-4 0 0,-32 25-1 0 0,0-1 0 0 0,-1 0-1 0 0,0-1 1 0 0,0 0 0 0 0,-1-1 0 0 0,-1 0-1 0 0,0 0 1 0 0,-1-1 0 0 0,0 0 0 0 0,-1 0-1 0 0,-1-1 1 0 0,0 0 0 0 0,-1 0 0 0 0,5-27-1 0 0,-9 30-7 0 0,0 0 0 0 0,0-1 0 0 0,-1 1 0 0 0,-1 0 0 0 0,0 0 0 0 0,0 0 0 0 0,-1 0 0 0 0,-7-21 0 0 0,-1 6 12 0 0,-2 0 1 0 0,-21-37-1 0 0,12 28 139 0 0,-1 1 1 0 0,-42-51-1 0 0,47 66-55 0 0,-1 1-1 0 0,-1 0 0 0 0,-1 2 1 0 0,0 0-1 0 0,-28-16 1 0 0,24 18 215 0 0,-2 0 0 0 0,-53-20 0 0 0,47 26-292 0 0,-1 1 0 0 0,-33-4 0 0 0,23 5 53 0 0,-19 2-10 0 0,1 2-46 0 0,-11 2-34 0 0,69 1-32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8:22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13 339 470 0 0,'-13'3'12694'0'0,"26"-12"-12394"0"0,1 1 1 0 0,-1 1-1 0 0,1 0 1 0 0,18-6-1 0 0,19-9 170 0 0,118-69 187 0 0,135-63-328 0 0,-254 130-647 0 0,-48 23 83 0 0,-9-4-2846 0 0,6 5 2914 0 0,0 0 0 0 0,1-1 0 0 0,-1 1 0 0 0,0 0 0 0 0,0 0 1 0 0,-1 0-1 0 0,-42 7-6154 0 0,25-5 1964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8:22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 38 0 0,'-4'0'1221'0'0,"3"0"-897"0"0,-1 0-1 0 0,0-1 1 0 0,0 1-1 0 0,0 0 1 0 0,0 1 0 0 0,0-1-1 0 0,0 0 1 0 0,0 0-1 0 0,0 1 1 0 0,0-1 0 0 0,1 1-1 0 0,-1 0 1 0 0,0 0-1 0 0,0-1 1 0 0,1 1 0 0 0,-1 0-1 0 0,0 0 1 0 0,1 1-1 0 0,-1-1 1 0 0,-1 2 0 0 0,1 0-171 0 0,1 0 0 0 0,0 0 0 0 0,-1 0 1 0 0,1-1-1 0 0,1 1 0 0 0,-1 0 0 0 0,0 0 1 0 0,1 1-1 0 0,-1-1 0 0 0,1 0 1 0 0,0 0-1 0 0,0 0 0 0 0,1 4 0 0 0,2 32 650 0 0,2 0 0 0 0,1-1-1 0 0,3 1 1 0 0,0-2 0 0 0,31 73 0 0 0,-16-56-1192 0 0,3 0 0 0 0,2-2 1 0 0,44 60-1 0 0,-59-91-7190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56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1229 50 0 0,'-47'4'1148'0'0,"0"-2"0"0"0,-49-4 0 0 0,93 1-941 0 0,-5 1 29 0 0,8-1-223 0 0,0 1 1 0 0,0 0-1 0 0,0 0 0 0 0,0 0 1 0 0,0 0-1 0 0,0 0 1 0 0,0 0-1 0 0,0 0 1 0 0,0 0-1 0 0,0 0 1 0 0,0-1-1 0 0,0 1 0 0 0,0 0 1 0 0,0 0-1 0 0,0 0 1 0 0,0 0-1 0 0,0 0 1 0 0,0 0-1 0 0,0 0 1 0 0,0 0-1 0 0,0 0 1 0 0,0-1-1 0 0,0 1 0 0 0,0 0 1 0 0,0 0-1 0 0,0 0 1 0 0,0 0-1 0 0,0 0 1 0 0,0 0-1 0 0,0 0 1 0 0,0 0-1 0 0,-1 0 1 0 0,1 0-1 0 0,0 0 0 0 0,0-1 1 0 0,0 1-1 0 0,0 0 1 0 0,0 0-1 0 0,0 0 1 0 0,0 0-1 0 0,0 0 1 0 0,0 0-1 0 0,0 0 0 0 0,-1 0 1 0 0,1 0-1 0 0,0 0 1 0 0,0 0-1 0 0,0 0 1 0 0,0 0-1 0 0,0 0 1 0 0,0 0-1 0 0,0 0 1 0 0,0 0-1 0 0,0 0 0 0 0,-1 0 1 0 0,1 0-1 0 0,0 0 1 0 0,0 0-1 0 0,0 0 1 0 0,0 0-1 0 0,21-7-4 0 0,1 0 0 0 0,0 1 0 0 0,45-6 1 0 0,-9 2 50 0 0,2-5 33 0 0,-1-3 1 0 0,105-45-1 0 0,107-72 28 0 0,-56 25-188 0 0,620-275 928 0 0,-526 250-1042 0 0,545-161 0 0 0,-818 284 245 0 0,-33 11 124 0 0,-3 1-145 0 0,1 0 0 0 0,0 0 1 0 0,-1 0-1 0 0,1 0 0 0 0,-1-1 0 0 0,1 1 0 0 0,-1 0 1 0 0,1 0-1 0 0,0-1 0 0 0,-1 1 0 0 0,1 0 1 0 0,-1-1-1 0 0,0 1 0 0 0,1-1 0 0 0,-1 1 0 0 0,1-1 1 0 0,-1 1-1 0 0,0-1 0 0 0,1 1 0 0 0,0-2 1 0 0,-8 0 11 0 0,1 1 0 0 0,-1-1 0 0 0,0 1 0 0 0,0 0 1 0 0,1 0-1 0 0,-1 1 0 0 0,0 0 0 0 0,0 0 1 0 0,0 1-1 0 0,1 0 0 0 0,-1 0 0 0 0,-11 4 0 0 0,-88 27 178 0 0,101-30-220 0 0,-310 135 93 0 0,11 26-10 0 0,281-150-96 0 0,-501 285-44 0 0,-196 107-42 0 0,256-170 152 0 0,378-192-70 0 0,35-18-64 0 0,2 2 1 0 0,1 2-1 0 0,-58 47 1 0 0,79-50-80 0 0,27-26 145 0 0,0 0 1 0 0,0 0-1 0 0,0 0 0 0 0,0 0 1 0 0,0 0-1 0 0,0 1 1 0 0,0-1-1 0 0,0 0 0 0 0,0 0 1 0 0,0 0-1 0 0,0 0 1 0 0,0 0-1 0 0,0 0 1 0 0,0 0-1 0 0,0 0 0 0 0,0 1 1 0 0,0-1-1 0 0,0 0 1 0 0,0 0-1 0 0,0 0 0 0 0,0 0 1 0 0,0 0-1 0 0,0 0 1 0 0,0 0-1 0 0,0 0 0 0 0,0 0 1 0 0,0 1-1 0 0,0-1 1 0 0,0 0-1 0 0,0 0 0 0 0,0 0 1 0 0,1 0-1 0 0,-1 0 1 0 0,0 0-1 0 0,0 0 0 0 0,0 0 1 0 0,0 0-1 0 0,0 0 1 0 0,0 0-1 0 0,0 0 0 0 0,0 0 1 0 0,0 0-1 0 0,1 0 1 0 0,-1 0-1 0 0,0 0 1 0 0,0 0-1 0 0,0 0 0 0 0,0 0 1 0 0,0 0-1 0 0,0 0 1 0 0,0 0-1 0 0,0 0 0 0 0,1 0 1 0 0,-1 0-1 0 0,0 0 1 0 0,0 0-1 0 0,0 0 0 0 0,0 0 1 0 0,0 0-1 0 0,0 0 1 0 0,0 0-1 0 0,0 0 0 0 0,0 0 1 0 0,1-1-1 0 0,18-6-50 0 0,520-286 155 0 0,-130 75-97 0 0,15 24-18 0 0,-161 75 150 0 0,304-128-79 0 0,-169 104-80 0 0,-327 120 37 0 0,1-3 29 0 0,-16 3-20 0 0,-3-4-100 0 0,-48 24 94 0 0,-1 0 9 0 0,3-3-11 0 0,0 1-1 0 0,-1-2 1 0 0,11-12 0 0 0,-15 15 206 0 0,-2-2-232 0 0,0-17 23 0 0,0 18-5 0 0,1 5-14 0 0,0 0 6 0 0,0 0-1 0 0,-1 0 1 0 0,1 0-1 0 0,0 0 1 0 0,-1-1-1 0 0,1 1 1 0 0,0 0-1 0 0,0 0 1 0 0,-1-1-1 0 0,1 1 1 0 0,0 0-1 0 0,-1-1 1 0 0,1 1-1 0 0,-1 0 1 0 0,1-1-1 0 0,-1 1 1 0 0,1-1-1 0 0,0 1 1 0 0,0-2-1 0 0,16-9 12 0 0,41-6-41 0 0,105-16 1 0 0,-77 17 42 0 0,-83 15-1 0 0,-1 1 18 0 0,0 0-1 0 0,0-1 0 0 0,0 0 1 0 0,0 1-1 0 0,0-1 1 0 0,0 0-1 0 0,0 0 0 0 0,0 0 1 0 0,3-3-1 0 0,-1-2 258 0 0,-14 6-256 0 0,-26 9-30 0 0,1 1 0 0 0,0 3 1 0 0,1 0-1 0 0,0 3 0 0 0,-34 20 0 0 0,-35 16 281 0 0,-345 143-491 0 0,-170 78-12 0 0,198-58 212 0 0,207-103-17 0 0,-198 81-60 0 0,217-104 194 0 0,106-46 71 0 0,86-42-198 0 0,-22 9-96 0 0,40-33 98 0 0,1 2 0 0 0,1 0 0 0 0,1 1 0 0 0,1 0 0 0 0,1 2 0 0 0,0 1 0 0 0,1 0 0 0 0,46-25 0 0 0,20-3-195 0 0,104-39 0 0 0,-166 73 151 0 0,11-4 42 0 0,305-118-332 0 0,-338 132 376 0 0,-24 2 14 0 0,1 2 0 0 0,-1 1 1 0 0,1 0-1 0 0,0 2 1 0 0,-36 15-1 0 0,9-5-26 0 0,-79 31 16 0 0,-190 99 1 0 0,313-145-27 0 0,8-2-269 0 0,-1-1 243 0 0,0 0-1 0 0,1 0 0 0 0,-1 0 0 0 0,0-1 1 0 0,0 1-1 0 0,0-1 0 0 0,5-5 1 0 0,8-3-69 0 0,135-65-558 0 0,260-90-1 0 0,-409 164 910 0 0,-13 4-215 0 0,0-1 0 0 0,0 2 0 0 0,0-1 0 0 0,1 1 0 0 0,-1 0 1 0 0,-12 7-1 0 0,-2 0 43 0 0,-115 45 172 0 0,-236 131 0 0 0,363-179-257 0 0,0 0 1 0 0,1 0-1 0 0,0 1 1 0 0,0 1-1 0 0,0-1 1 0 0,1 2-1 0 0,1-1 1 0 0,-14 21 0 0 0,19-23-8 0 0,0 1 1 0 0,1 0-1 0 0,0 0 1 0 0,-1 15-1 0 0,3-23 5 0 0,2 4 41 0 0,6-9-18 0 0,18-24-7 0 0,8-8 3 0 0,-8 15-31 0 0,2 2 1 0 0,0 1 0 0 0,1 1-1 0 0,0 1 1 0 0,43-16 0 0 0,-69 32-22 0 0,5 0 12 0 0,13 0 3 0 0,-18 5 61 0 0,-13 7 60 0 0,-23 15 59 0 0,-3-2 1 0 0,-60 32-1 0 0,5-4-68 0 0,-24 16-182 0 0,113-67-181 0 0,18-1-4582 0 0,-3-6 2752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58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0 254 0 0,'0'3'376'0'0,"2"5"-222"0"0,-1-6-59 0 0,-1 0 1 0 0,1 0-1 0 0,-1 0 1 0 0,1 0-1 0 0,-1 0 0 0 0,0 0 1 0 0,0 0-1 0 0,0 0 1 0 0,0 0-1 0 0,0 0 1 0 0,0 0-1 0 0,0 0 1 0 0,-1 0-1 0 0,1 0 1 0 0,-1 0-1 0 0,1 0 0 0 0,-1-1 1 0 0,0 1-1 0 0,0 0 1 0 0,0 0-1 0 0,0-1 1 0 0,-1 3-1 0 0,0-3-48 0 0,-6 4 20 0 0,8-4-146 0 0,-1 0 0 0 0,0-1-1 0 0,0 1 1 0 0,0 0 0 0 0,0-1 0 0 0,0 1 0 0 0,1 0 0 0 0,-1-1-1 0 0,0 0 1 0 0,0 1 0 0 0,0-1 0 0 0,0 1 0 0 0,0-1 0 0 0,0 0-1 0 0,0 0 1 0 0,-1 0 0 0 0,1 0 0 0 0,0 0 0 0 0,0 0 0 0 0,-1 0-1 0 0,-10-5-708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3.1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24 105 364 0 0,'-3'-2'1656'0'0,"0"-1"-1677"0"0,-12-11 6065 0 0,14 14-5962 0 0,1-1 0 0 0,0 1 0 0 0,0-1 0 0 0,-1 1 1 0 0,1-1-1 0 0,0 1 0 0 0,0-1 0 0 0,0 1 0 0 0,0-1 1 0 0,0 1-1 0 0,0-1 0 0 0,0 0 0 0 0,0 1 0 0 0,0-1 1 0 0,0 1-1 0 0,0-1 0 0 0,0 1 0 0 0,0-1 0 0 0,0 1 1 0 0,0-1-1 0 0,1 1 0 0 0,-1-1 0 0 0,0 1 0 0 0,0-1 0 0 0,1 1 1 0 0,-1-1-1 0 0,0 1 0 0 0,1-1 0 0 0,-1 1 0 0 0,0 0 1 0 0,1-1-1 0 0,-1 1 0 0 0,1 0 0 0 0,-1-1 0 0 0,1 1 1 0 0,-1 0-1 0 0,1-1 0 0 0,7-3 71 0 0,0 1 0 0 0,1-1 0 0 0,-1 1 0 0 0,1 1 0 0 0,0 0 0 0 0,-1 0 0 0 0,17-1 0 0 0,3-1-109 0 0,-4 0-379 0 0,31-8-1230 0 0,-24-2-3358 0 0,-16 3-46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2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94 428 234 0 0,'-69'-20'4701'0'0,"66"19"-4063"0"0,-19-16 3997 0 0,28 14-4555 0 0,-1 1 1 0 0,1 0 0 0 0,0 0 0 0 0,0 0 0 0 0,-1 1 0 0 0,1 0 0 0 0,9-1-1 0 0,25-5 275 0 0,1-7-14 0 0,-1-1 1 0 0,-1-2 0 0 0,72-41-1 0 0,100-85 148 0 0,-203 138-506 0 0,18-13-110 0 0,0-2 0 0 0,-1 0 0 0 0,32-35-1 0 0,-55 52-327 0 0,-11 3-3085 0 0,7 0 3247 0 0,-1 1 0 0 0,1-1 1 0 0,0 0-1 0 0,0 1 1 0 0,0 0-1 0 0,0-1 0 0 0,0 1 1 0 0,0 0-1 0 0,0 0 0 0 0,0 0 1 0 0,0 0-1 0 0,0 1 0 0 0,-2 1 1 0 0,-11 5-3512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3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16 576 0 0,'-3'-2'1245'0'0,"-10"-6"1644"0"0,6 4-1150 0 0,6 4-1700 0 0,1 0 0 0 0,0-1 0 0 0,0 1 0 0 0,0 0 0 0 0,0 0 0 0 0,0 0 0 0 0,0 0-1 0 0,-1 0 1 0 0,1 0 0 0 0,0 0 0 0 0,0 0 0 0 0,0 0 0 0 0,0 0 0 0 0,0 0 0 0 0,-1 0 0 0 0,1-1 0 0 0,0 1 0 0 0,0 0 0 0 0,0 0-1 0 0,0 0 1 0 0,-1 0 0 0 0,1 0 0 0 0,0 0 0 0 0,0 1 0 0 0,0-1 0 0 0,0 0 0 0 0,0 0 0 0 0,-1 0 0 0 0,1 0 0 0 0,0 0-1 0 0,0 0 1 0 0,0 0 0 0 0,0 0 0 0 0,0 0 0 0 0,-1 0 0 0 0,1 0 0 0 0,0 0 0 0 0,0 1 0 0 0,0-1 0 0 0,0 0 0 0 0,0 0 0 0 0,0 0-1 0 0,0 0 1 0 0,0 0 0 0 0,-1 0 0 0 0,1 1 0 0 0,0-1 0 0 0,0 0 0 0 0,0 0 0 0 0,0 0 0 0 0,0 0 0 0 0,0 0 0 0 0,0 1 0 0 0,0-1-1 0 0,0 0 1 0 0,0 0 0 0 0,0 0 0 0 0,0 0 0 0 0,0 1 0 0 0,0-1 0 0 0,5 29 670 0 0,1 0 0 0 0,1 0 0 0 0,14 36 0 0 0,42 86 718 0 0,-57-137-1285 0 0,99 182 943 0 0,-49-100-2211 0 0,-37-60-6126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3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27 568 0 0,'-68'-11'2491'0'0,"-46"-5"4411"0"0,110 16-6355 0 0,6 4-317 0 0,6 7-30 0 0,0 1-1 0 0,0-1 0 0 0,1 0 1 0 0,1-1-1 0 0,-1 0 0 0 0,2-1 1 0 0,15 12-1 0 0,92 56 1021 0 0,-62-43-747 0 0,-8-5-29 0 0,2-3-1 0 0,84 33 1 0 0,111 23-92 0 0,-133-46-925 0 0,-108-35 201 0 0,-26-4-7792 0 0,2-5 2206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4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49 490 0 0,'-8'-30'3356'0'0,"7"27"-2631"0"0,-2-12 5571 0 0,-4 38-5250 0 0,-7 39 1 0 0,3-11-243 0 0,10-49-767 0 0,-14 60 1043 0 0,-43 107 0 0 0,19-62-570 0 0,15-39-227 0 0,21-59-2803 0 0,8-20 766 0 0,9-25-3947 0 0,-6 12-436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6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156 107 482 0 0,'2'-7'693'0'0,"-1"1"1"0"0,1 0-1 0 0,-1 0 0 0 0,0-1 0 0 0,-1 1 1 0 0,1-1-1 0 0,-1 1 0 0 0,-1-1 1 0 0,1 1-1 0 0,-1-1 0 0 0,0 1 0 0 0,-3-10 1 0 0,3 13-230 0 0,0 2-400 0 0,0 0-1 0 0,-1 0 1 0 0,1 0 0 0 0,0 1 0 0 0,0-1 0 0 0,-1 0 0 0 0,1 0 0 0 0,0 1 0 0 0,-1-1 0 0 0,1 1-1 0 0,-1-1 1 0 0,1 1 0 0 0,-1-1 0 0 0,1 1 0 0 0,-1 0 0 0 0,1 0 0 0 0,-1 0 0 0 0,1 0 0 0 0,-1 0-1 0 0,1 0 1 0 0,0 0 0 0 0,-1 1 0 0 0,1-1 0 0 0,-1 0 0 0 0,1 1 0 0 0,-2 0 0 0 0,-7 5-19 0 0,1 1 1 0 0,0 0 0 0 0,0 0 0 0 0,1 1 0 0 0,-1 0-1 0 0,2 1 1 0 0,0 0 0 0 0,0 0 0 0 0,0 1-1 0 0,1-1 1 0 0,0 1 0 0 0,1 1 0 0 0,0-1 0 0 0,1 1-1 0 0,-4 12 1 0 0,8-20-44 0 0,0-1-1 0 0,-1 1 1 0 0,1-1-1 0 0,0 1 1 0 0,0-1 0 0 0,1 1-1 0 0,-1-1 1 0 0,0 0 0 0 0,1 1-1 0 0,-1-1 1 0 0,1 1-1 0 0,0-1 1 0 0,0 0 0 0 0,0 1-1 0 0,0-1 1 0 0,0 0-1 0 0,0 0 1 0 0,1 0 0 0 0,-1 0-1 0 0,1 0 1 0 0,0 0-1 0 0,-1-1 1 0 0,1 1 0 0 0,0 0-1 0 0,0-1 1 0 0,0 1-1 0 0,0-1 1 0 0,0 0 0 0 0,0 0-1 0 0,4 2 1 0 0,2 1 13 0 0,1-1-1 0 0,-1 0 1 0 0,1-1 0 0 0,0 0 0 0 0,0 0 0 0 0,13 1-1 0 0,9-2 52 0 0,-1 2-1 0 0,0 1 1 0 0,0 1-1 0 0,-1 2 0 0 0,37 13 1 0 0,-63-19 1 0 0,-1 0 0 0 0,1 0 1 0 0,-1 0-1 0 0,1 0 0 0 0,-1 1 0 0 0,1-1 1 0 0,-1 1-1 0 0,0 0 0 0 0,0 0 0 0 0,0 0 1 0 0,0 0-1 0 0,0 0 0 0 0,0 0 1 0 0,-1 1-1 0 0,1-1 0 0 0,-1 0 0 0 0,2 4 1 0 0,-2-4-3 0 0,-1 0 1 0 0,1 0 0 0 0,-1 1 0 0 0,0-1 0 0 0,0 0 0 0 0,0 0-1 0 0,0 1 1 0 0,0-1 0 0 0,0 0 0 0 0,-1 1 0 0 0,1-1 0 0 0,-1 0-1 0 0,1 0 1 0 0,-1 0 0 0 0,0 0 0 0 0,-2 4 0 0 0,-1 1 18 0 0,-1-1 1 0 0,0 1 0 0 0,0-1-1 0 0,0 0 1 0 0,-1 0-1 0 0,1-1 1 0 0,-2 1 0 0 0,1-1-1 0 0,0-1 1 0 0,-8 5-1 0 0,9-7-247 0 0,1 0 0 0 0,-1 0-1 0 0,1 0 1 0 0,-1 0-1 0 0,0-1 1 0 0,0 0 0 0 0,0 0-1 0 0,0 0 1 0 0,0-1-1 0 0,0 0 1 0 0,0 0-1 0 0,0 0 1 0 0,0 0 0 0 0,0-1-1 0 0,0 0 1 0 0,-8-2-1 0 0,10 2-362 0 0,-1-1-1 0 0,1 1 1 0 0,-1-1-1 0 0,1 0 1 0 0,0 0-1 0 0,0 0 1 0 0,-1 0-1 0 0,1 0 1 0 0,1-1 0 0 0,-1 0-1 0 0,0 1 1 0 0,1-1-1 0 0,-1 0 1 0 0,-3-6-1 0 0,-3-11-4378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6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63 522 0 0,'-3'-11'370'0'0,"-5"-13"4371"0"0,0-4 4483 0 0,9 32-9010 0 0,10 17 129 0 0,0-1 1 0 0,1 0-1 0 0,1-1 0 0 0,24 27 0 0 0,7 10 74 0 0,31 55 94 0 0,-26-36-1281 0 0,-43-66-141 0 0,12 21 41 0 0,-11-6-8271 0 0,-4-9 3760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6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1 197 102 0 0,'10'-2'11150'0'0,"-10"2"-11066"0"0,0-1 0 0 0,0 1 0 0 0,0 0 0 0 0,0 0 0 0 0,0-1 0 0 0,0 1 0 0 0,0 0-1 0 0,0 0 1 0 0,0 0 0 0 0,0-1 0 0 0,0 1 0 0 0,0 0 0 0 0,0 0 0 0 0,17 26 644 0 0,8 12-446 0 0,-16-28-349 0 0,1-1 0 0 0,0 0 1 0 0,16 10-1 0 0,-22-17-15 0 0,-1-2-20 0 0,0 0 89 0 0,0-1-1 0 0,-1 1 1 0 0,1-1 0 0 0,0 0 0 0 0,-1 0 0 0 0,1 0-1 0 0,-1 0 1 0 0,1 0 0 0 0,-1-1 0 0 0,0 1 0 0 0,0-1-1 0 0,1 1 1 0 0,-1-1 0 0 0,0 0 0 0 0,0 0 0 0 0,0 0-1 0 0,2-4 1 0 0,-1 1 68 0 0,0 0 0 0 0,0 0 0 0 0,-1 0 0 0 0,1-1 0 0 0,-2 1 0 0 0,1 0 0 0 0,0-1 0 0 0,0-8 0 0 0,0 4 179 0 0,-2 1 0 0 0,1 0 0 0 0,-1-1 0 0 0,0 1 0 0 0,-1-1 0 0 0,0 1 1 0 0,-1-1-1 0 0,0 1 0 0 0,0 0 0 0 0,-7-17 0 0 0,3 15 61 0 0,2 3-62 0 0,0 0-1 0 0,0 1 1 0 0,0-1-1 0 0,-1 1 1 0 0,-9-10 0 0 0,3 4 131 0 0,-7-6 94 0 0,18 19-489 0 0,-1-1 1 0 0,1 1 0 0 0,-1 0 0 0 0,1-1 0 0 0,0 1 0 0 0,-1 0 0 0 0,1 0 0 0 0,-1-1 0 0 0,1 1 0 0 0,-1 0 0 0 0,1 0-1 0 0,-1 0 1 0 0,1 0 0 0 0,-1 0 0 0 0,0 0 0 0 0,1 0 0 0 0,-1 0 0 0 0,1 0 0 0 0,-1 0 0 0 0,1 0 0 0 0,-1 0-1 0 0,1 0 1 0 0,-1 0 0 0 0,1 0 0 0 0,-1 0 0 0 0,1 1 0 0 0,-1-1 0 0 0,1 0 0 0 0,-1 0 0 0 0,1 1 0 0 0,-1-1-1 0 0,1 0 1 0 0,-1 0 0 0 0,0 2 0 0 0,1-1-73 0 0,0 0 0 0 0,0 0-1 0 0,0 1 1 0 0,0-1 0 0 0,0 0 0 0 0,0 0 0 0 0,0 1-1 0 0,0-1 1 0 0,0 0 0 0 0,1 0 0 0 0,-1 1-1 0 0,0-1 1 0 0,1 0 0 0 0,-1 0 0 0 0,2 2-1 0 0,-2-2-111 0 0,9 28-3078 0 0,-1-11-1821 0 0,0-3-1247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7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1 198 384 0 0,'0'0'10902'0'0,"14"22"-9539"0"0,44 52-485 0 0,-34-45-768 0 0,-1 1-1 0 0,34 58 0 0 0,-37-48-47 0 0,19 61 0 0 0,-38-98-49 0 0,-1-3-8 0 0,0 1 0 0 0,0-1 0 0 0,0 1 0 0 0,0-1-1 0 0,0 0 1 0 0,0 1 0 0 0,0-1 0 0 0,1 1 0 0 0,-1-1-1 0 0,0 0 1 0 0,0 1 0 0 0,0-1 0 0 0,0 0 0 0 0,0 1 0 0 0,1-1-1 0 0,-1 1 1 0 0,0-1 0 0 0,0 0 0 0 0,1 0 0 0 0,-1 1-1 0 0,0-1 1 0 0,1 0 0 0 0,-1 1 0 0 0,0-1 0 0 0,1 0-1 0 0,-1 0 1 0 0,0 0 0 0 0,1 1 0 0 0,-1-1 0 0 0,1 0-1 0 0,-1 0 9 0 0,1 0-1 0 0,-1-1 0 0 0,1 1 0 0 0,-1 0 0 0 0,1-1 0 0 0,-1 1 0 0 0,1 0 0 0 0,-1-1 0 0 0,0 1 0 0 0,1 0 0 0 0,-1-1 0 0 0,1 1 1 0 0,-1-1-1 0 0,0 1 0 0 0,0-1 0 0 0,1 1 0 0 0,-1-1 0 0 0,0 1 0 0 0,0-1 0 0 0,1 1 0 0 0,-1-1 0 0 0,0 1 0 0 0,0-1 0 0 0,0 1 1 0 0,0-1-1 0 0,0 1 0 0 0,0-1 0 0 0,0 1 0 0 0,0-1 0 0 0,0 0 0 0 0,0 0 0 0 0,0-18 72 0 0,0 0-1 0 0,-2 0 1 0 0,0 1-1 0 0,-1-1 0 0 0,-7-27 1 0 0,-36-95 48 0 0,43 132-128 0 0,-83-219 29 0 0,86 225-38 0 0,-1 0 0 0 0,1 0 0 0 0,0 0-1 0 0,0 0 1 0 0,0 0 0 0 0,0 0 0 0 0,0 0 0 0 0,1 0-1 0 0,-1 0 1 0 0,1 0 0 0 0,1-4 0 0 0,-1 5 5 0 0,0 1-1 0 0,-1 0 0 0 0,1 0 0 0 0,-1 0-1 0 0,1 0 1 0 0,0 0 0 0 0,0 1-1 0 0,-1-1 1 0 0,1 0 0 0 0,0 0-1 0 0,0 1 1 0 0,0-1 0 0 0,0 1 0 0 0,0-1-1 0 0,0 1 1 0 0,0-1 0 0 0,0 1-1 0 0,0-1 1 0 0,0 1 0 0 0,2-1-1 0 0,0 0 1 0 0,1 0-1 0 0,-1 0 0 0 0,0 0 0 0 0,1 1 0 0 0,-1-1 0 0 0,1 1 0 0 0,-1-1 0 0 0,1 1 0 0 0,-1 0 0 0 0,1 1 1 0 0,-1-1-1 0 0,1 1 0 0 0,3 0 0 0 0,40 14-40 0 0,-41-12 83 0 0,0-1-1 0 0,-1 1 0 0 0,0 1 0 0 0,0-1 0 0 0,0 1 0 0 0,0 0 1 0 0,0 0-1 0 0,-1 0 0 0 0,0 1 0 0 0,0-1 0 0 0,0 1 1 0 0,0 0-1 0 0,-1 0 0 0 0,0 1 0 0 0,0-1 0 0 0,0 1 0 0 0,0-1 1 0 0,-1 1-1 0 0,0 0 0 0 0,-1 0 0 0 0,1 0 0 0 0,-1 0 0 0 0,0 0 1 0 0,-1 0-1 0 0,1 1 0 0 0,-1-1 0 0 0,0 0 0 0 0,-1 0 0 0 0,0 0 1 0 0,0 0-1 0 0,0 0 0 0 0,0 0 0 0 0,-1 0 0 0 0,-3 7 1 0 0,2-5-153 0 0,-1-1 1 0 0,1 1-1 0 0,-2-1 1 0 0,1 0-1 0 0,-1 0 1 0 0,0 0-1 0 0,-1-1 1 0 0,1 1-1 0 0,-1-1 1 0 0,0-1-1 0 0,-1 1 1 0 0,1-1-1 0 0,-1 0 1 0 0,-10 5-1 0 0,-18-2-7604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7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90 222 6 0 0,'0'0'4469'0'0,"14"8"-1561"0"0,-10-8-2844 0 0,1 0 0 0 0,-1-1 0 0 0,1 1 0 0 0,-1-1 0 0 0,0 0 0 0 0,1-1 0 0 0,-1 1 0 0 0,0-1 0 0 0,0 0 0 0 0,0 0 0 0 0,0 0 0 0 0,0 0 0 0 0,0-1 0 0 0,-1 0 0 0 0,1 1 0 0 0,-1-1 0 0 0,0-1 0 0 0,0 1 0 0 0,6-7 0 0 0,-1-1 14 0 0,0 1-1 0 0,-1-1 0 0 0,0-1 0 0 0,-1 1 0 0 0,8-20 1 0 0,-14 28 89 0 0,1 0 1 0 0,-1 0-1 0 0,1 0 1 0 0,-1 0-1 0 0,0 0 1 0 0,0 0-1 0 0,0 0 1 0 0,0 0-1 0 0,-1 0 1 0 0,1 0-1 0 0,-1 0 1 0 0,0 1-1 0 0,0-1 1 0 0,-2-5-1 0 0,1 2 322 0 0,-1 1-1 0 0,0-1 1 0 0,-1 0-1 0 0,-7-8 1 0 0,10 12-383 0 0,-1 1 0 0 0,0-1 0 0 0,0 1 0 0 0,0 0 0 0 0,1 0 0 0 0,-1 0 0 0 0,-1 0 0 0 0,1 0 0 0 0,0 0 0 0 0,0 1 0 0 0,0-1 0 0 0,0 1 0 0 0,0 0 0 0 0,-1-1-1 0 0,1 1 1 0 0,-3 0 0 0 0,-31 3 837 0 0,29-2-871 0 0,0 1 1 0 0,0 0-1 0 0,1 0 0 0 0,-1 0 0 0 0,1 1 0 0 0,-1 0 1 0 0,1 0-1 0 0,0 1 0 0 0,0 0 0 0 0,0 0 0 0 0,1 0 1 0 0,0 1-1 0 0,-1 0 0 0 0,2 0 0 0 0,-1 0 0 0 0,0 0 1 0 0,1 1-1 0 0,0 0 0 0 0,0 0 0 0 0,1 0 0 0 0,0 0 1 0 0,0 0-1 0 0,0 1 0 0 0,1-1 0 0 0,0 1 1 0 0,0 0-1 0 0,1 0 0 0 0,-2 12 0 0 0,3-13-88 0 0,-1 1 0 0 0,1-1 0 0 0,0 1 0 0 0,0 0 0 0 0,1-1 0 0 0,-1 1 1 0 0,2-1-1 0 0,-1 1 0 0 0,1-1 0 0 0,0 1 0 0 0,0-1 0 0 0,1 0 0 0 0,-1 0 0 0 0,2 0 0 0 0,-1-1 0 0 0,0 1 0 0 0,1-1 0 0 0,0 1 0 0 0,1-1 0 0 0,-1 0 0 0 0,1-1 0 0 0,0 1 0 0 0,0-1 1 0 0,0 0-1 0 0,0 0 0 0 0,1-1 0 0 0,0 1 0 0 0,0-1 0 0 0,12 4 0 0 0,-11-4-199 0 0,0-2 0 0 0,0 1-1 0 0,0 0 1 0 0,0-1 0 0 0,0-1 0 0 0,0 1 0 0 0,1-1-1 0 0,-1 0 1 0 0,0-1 0 0 0,0 0 0 0 0,0 0 0 0 0,0 0-1 0 0,0-1 1 0 0,0 0 0 0 0,0-1 0 0 0,0 1 0 0 0,-1-1 0 0 0,12-7-1 0 0,-11 6-482 0 0,-1-1-1 0 0,0 0 0 0 0,-1 0 1 0 0,1-1-1 0 0,-1 1 1 0 0,0-1-1 0 0,0 0 0 0 0,-1-1 1 0 0,0 1-1 0 0,0-1 0 0 0,3-8 1 0 0,3-11-4630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32 50 0 0,'0'0'1388'0'0,"-22"-22"4811"0"0,-3 14-3865 0 0,22 7-1937 0 0,-2 1-67 0 0,-10 2 67 0 0,-1 0 0 0 0,0 0 0 0 0,1 2-1 0 0,0 0 1 0 0,-16 7 0 0 0,-70 34 450 0 0,98-44-891 0 0,1 0 1 0 0,0 0-1 0 0,-1 0 1 0 0,1 1-1 0 0,0-1 1 0 0,0 1-1 0 0,0 0 1 0 0,0-1-1 0 0,-2 4 1 0 0,4-4-49 0 0,-1-1 0 0 0,1 1 0 0 0,0-1 0 0 0,-1 1 0 0 0,1 0 0 0 0,0-1 0 0 0,0 1 0 0 0,-1-1 0 0 0,1 1 0 0 0,0 0 0 0 0,0-1 0 0 0,0 1 0 0 0,0 0 0 0 0,0-1 0 0 0,0 1 0 0 0,0 0 0 0 0,0-1 0 0 0,0 1 0 0 0,1 0 0 0 0,-1-1 0 0 0,0 1 0 0 0,0-1 0 0 0,0 1 0 0 0,1 0 0 0 0,-1-1 0 0 0,1 1 0 0 0,0 0-45 0 0,-1-1 1 0 0,1 0-1 0 0,-1 1 1 0 0,1-1-1 0 0,0 0 1 0 0,0 0-1 0 0,-1 1 1 0 0,1-1-1 0 0,0 0 1 0 0,-1 0-1 0 0,1 0 1 0 0,0 0-1 0 0,0 0 1 0 0,-1 0-1 0 0,1 0 1 0 0,0 0-1 0 0,-1 0 1 0 0,1-1-1 0 0,0 1 1 0 0,-1 0-1 0 0,1 0 1 0 0,0-1-1 0 0,0 1 1 0 0,16-7-2918 0 0,-1-2-981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4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226 302 290 0 0,'6'-15'783'0'0,"0"1"-1"0"0,-1-1 1 0 0,-1 0-1 0 0,-1 0 1 0 0,0 0-1 0 0,-1-1 1 0 0,0-15-1 0 0,1 5 175 0 0,-3 17-512 0 0,0 1-1 0 0,-1-1 0 0 0,0 1 1 0 0,0-1-1 0 0,-1 1 1 0 0,0-1-1 0 0,0 1 1 0 0,-4-9-1 0 0,4 14-337 0 0,-1 0 0 0 0,1 1-1 0 0,-1-1 1 0 0,1 0 0 0 0,-1 1 0 0 0,0 0 0 0 0,0-1-1 0 0,0 1 1 0 0,0 0 0 0 0,-1 0 0 0 0,1 1 0 0 0,0-1-1 0 0,-7-1 1 0 0,10 3-113 0 0,-16-5 58 0 0,1 0 0 0 0,-1 1-1 0 0,1 1 1 0 0,-1 1-1 0 0,0 0 1 0 0,0 1-1 0 0,-24 2 1 0 0,26-1-64 0 0,11 0 70 0 0,-6 3-97 0 0,8-3-15 0 0,0 0 1 0 0,0 0-1 0 0,-1 0 1 0 0,1 0-1 0 0,0 0 0 0 0,0 1 1 0 0,0-1-1 0 0,0 0 0 0 0,0 1 1 0 0,0-1-1 0 0,0 1 0 0 0,0-1 1 0 0,0 1-1 0 0,0-1 0 0 0,0 1 1 0 0,1 0-1 0 0,-1 0 0 0 0,0-1 1 0 0,0 1-1 0 0,0 1 0 0 0,1 13-13 0 0,2 0-1 0 0,0 0 1 0 0,1 0-1 0 0,0 0 1 0 0,6 15-1 0 0,32 77 734 0 0,-13-38-264 0 0,14 36 84 0 0,-18-49-190 0 0,-3 2 0 0 0,-2 0 0 0 0,15 80 0 0 0,-23-84-35 0 0,1 0-618 0 0,-9-18-4595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8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57 148 518 0 0,'-1'-3'736'0'0,"-14"-27"1408"0"0,8 17-931 0 0,1 0 0 0 0,0-1 0 0 0,-6-21 0 0 0,5 10 2344 0 0,4 10-589 0 0,12 26-2776 0 0,12 19-4 0 0,1-2 0 0 0,39 39-1 0 0,4 5 111 0 0,-3 8-111 0 0,-3 3-1 0 0,-3 2 1 0 0,-5 3 0 0 0,-3 2 0 0 0,47 126 0 0 0,-55-122-432 0 0,-22-55-5261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29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15 412 0 0,'0'0'2928'0'0,"-21"-15"3927"0"0,31 34-6461 0 0,0 0 0 0 0,1-2 0 0 0,26 33 1 0 0,-9-11-123 0 0,196 230 1297 0 0,-21-29-557 0 0,66 132 76 0 0,-237-333-979 0 0,-30-37-58 0 0,5 5 49 0 0,-8-10-290 0 0,0-1-1 0 0,-1 1 1 0 0,1 0 0 0 0,-1-1-1 0 0,0 1 1 0 0,1 0 0 0 0,-1 0-1 0 0,-1 0 1 0 0,1 0 0 0 0,0 0-1 0 0,-1 1 1 0 0,-3-4 0 0 0,-28-13-6714 0 0,20 14 951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33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66 258 0 0,'0'0'1097'0'0,"-7"-12"2675"0"0,6 12-3583 0 0,0-1-1 0 0,0 1 1 0 0,0 0-1 0 0,0 0 0 0 0,0-1 1 0 0,0 1-1 0 0,0 0 1 0 0,0 0-1 0 0,0 0 1 0 0,0 0-1 0 0,0 0 1 0 0,0 0-1 0 0,0 1 1 0 0,0-1-1 0 0,0 0 1 0 0,0 0-1 0 0,1 1 1 0 0,-1-1-1 0 0,0 0 0 0 0,-1 2 1 0 0,0-1-29 0 0,12 29 253 0 0,43 37 359 0 0,-52-67-768 0 0,-1 0 0 0 0,1 1 1 0 0,-1-1-1 0 0,0 0 0 0 0,1 1 0 0 0,-1-1 0 0 0,0 0 1 0 0,1 1-1 0 0,-1-1 0 0 0,0 0 0 0 0,1 1 0 0 0,-1-1 1 0 0,0 1-1 0 0,0-1 0 0 0,0 1 0 0 0,0-1 1 0 0,1 1-1 0 0,-1-1 0 0 0,0 1 0 0 0,0-1 0 0 0,0 1 1 0 0,0-1-1 0 0,0 1 0 0 0,0-1 0 0 0,0 1 0 0 0,0 0 1 0 0,0-1-1 0 0,0 1 0 0 0,0-1 0 0 0,0 1 0 0 0,0-1 0 0 0,0 1 0 0 0,0-1 0 0 0,0 1 0 0 0,0-1 0 0 0,0 1 1 0 0,0-1-1 0 0,0 1 0 0 0,0-1 0 0 0,1 0 0 0 0,-1 1 0 0 0,0-1 0 0 0,0 1 0 0 0,0-1 0 0 0,1 1 0 0 0,-1-1 0 0 0,0 0 0 0 0,1 1 1 0 0,-1-1-1 0 0,0 0 0 0 0,1 1 0 0 0,-1-1 0 0 0,1 1 0 0 0,45 65 267 0 0,-45-65-275 0 0,3 1 18 0 0,-2-2 20 0 0,0 1 1 0 0,0 0 0 0 0,0-1 0 0 0,1 0-1 0 0,-1 1 1 0 0,0-1 0 0 0,0 0 0 0 0,1 0-1 0 0,-1 0 1 0 0,0 0 0 0 0,0-1 0 0 0,1 1-1 0 0,-1-1 1 0 0,0 1 0 0 0,0-1 0 0 0,0 0-1 0 0,0 1 1 0 0,0-1 0 0 0,0 0 0 0 0,0-1-1 0 0,0 1 1 0 0,0 0 0 0 0,3-3 0 0 0,3-5 200 0 0,0-1 0 0 0,-1 0 0 0 0,0 0-1 0 0,0 0 1 0 0,-1-1 0 0 0,-1 0 0 0 0,0 0 0 0 0,0-1 0 0 0,-1 1 0 0 0,-1-1 0 0 0,0 0 0 0 0,0 0 0 0 0,1-17 0 0 0,-4 27-194 0 0,0-1 1 0 0,0 0 0 0 0,-1 1-1 0 0,1-1 1 0 0,0 0-1 0 0,-1 1 1 0 0,0-1-1 0 0,0 0 1 0 0,1 1-1 0 0,-2-1 1 0 0,1 1 0 0 0,0 0-1 0 0,0-1 1 0 0,-1 1-1 0 0,1 0 1 0 0,-1 0-1 0 0,0 0 1 0 0,0 0 0 0 0,-3-3-1 0 0,2 3-32 0 0,-1 0-1 0 0,1 0 1 0 0,-1 0 0 0 0,1 1-1 0 0,-1 0 1 0 0,0 0-1 0 0,0 0 1 0 0,1 0 0 0 0,-1 0-1 0 0,0 1 1 0 0,0 0-1 0 0,0 0 1 0 0,0 0 0 0 0,1 0-1 0 0,-1 0 1 0 0,-5 2-1 0 0,3-1-151 0 0,1 0-1 0 0,-1 1 0 0 0,1-1 0 0 0,-1 2 0 0 0,1-1 0 0 0,-1 0 0 0 0,-8 7 0 0 0,-16 18-8071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36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4692 14 0 0,'0'0'580'0'0,"-7"-13"4274"0"0,8 12-4785 0 0,0 0 1 0 0,0 0-1 0 0,0 0 1 0 0,0 0-1 0 0,-1 1 1 0 0,1-1-1 0 0,0 0 1 0 0,0 0-1 0 0,1 1 1 0 0,-1-1-1 0 0,0 0 1 0 0,0 1-1 0 0,0-1 1 0 0,0 1-1 0 0,1 0 1 0 0,-1-1-1 0 0,0 1 1 0 0,0 0-1 0 0,1 0 1 0 0,-1-1-1 0 0,0 1 1 0 0,0 0-1 0 0,1 0 1 0 0,-1 1-1 0 0,0-1 1 0 0,0 0-1 0 0,1 0 1 0 0,-1 1-1 0 0,0-1 1 0 0,0 0-1 0 0,3 2 1 0 0,47 17 1079 0 0,-43-15-1180 0 0,194 91 1556 0 0,75 30-328 0 0,-193-91-995 0 0,-1 0 305 0 0,115 31 0 0 0,-117-46-221 0 0,0-4 1 0 0,128 8-1 0 0,-152-21-187 0 0,1-3 0 0 0,0-2 0 0 0,-1-3 0 0 0,86-20-1 0 0,-69 6-124 0 0,137-58-1 0 0,62-52 146 0 0,-142 65-31 0 0,100-61 19 0 0,-188 99-93 0 0,-2-2-1 0 0,-1-2 1 0 0,43-43-1 0 0,-62 51 1 0 0,-1-1-1 0 0,-1-1 0 0 0,-1 0 0 0 0,-1-2 0 0 0,-1 0 0 0 0,-2 0 0 0 0,-1-2 1 0 0,-1 0-1 0 0,-1 0 0 0 0,-1-1 0 0 0,-2 0 0 0 0,-1 0 0 0 0,-2-1 1 0 0,-1 0-1 0 0,-1 0 0 0 0,-2-1 0 0 0,-2-30 0 0 0,-17-99 82 0 0,8 90-2 0 0,-14-99 343 0 0,-9-83-812 0 0,-15-121 351 0 0,30 273 51 0 0,-54-166 1 0 0,44 170 51 0 0,-24-151 0 0 0,22 85 23 0 0,-56-174-29 0 0,85 333-71 0 0,-22-76-56 0 0,4-2 0 0 0,3 0 0 0 0,4 0 0 0 0,-2-96 0 0 0,17 69 184 0 0,-1 48 20 0 0,-2 0 0 0 0,-8-61 0 0 0,6 86-138 0 0,1 1 0 0 0,2-1 0 0 0,1 0 0 0 0,2 1 0 0 0,11-46 0 0 0,5-57-27 0 0,1-35-126 0 0,-16 144 123 0 0,11-31-1 0 0,-3 10 31 0 0,-13 48 17 0 0,2-21 167 0 0,-2-31 140 0 0,0 51-307 0 0,0-18 76 0 0,0-2-2043 0 0,-1 23 1729 0 0,1-1 0 0 0,0 1-1 0 0,0-1 1 0 0,0 1-1 0 0,0-1 1 0 0,-1 1-1 0 0,1-1 1 0 0,-17-4-6734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37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1081 380 0 0,'0'0'2315'0'0,"0"-3"-1760"0"0,-7-43 3397 0 0,7 43-3663 0 0,0-29 775 0 0,1 11-665 0 0,1 0 0 0 0,1 0 0 0 0,7-23 1 0 0,4-24 454 0 0,-8-11-76 0 0,-4 0 1 0 0,-11-111-1 0 0,3 99-512 0 0,7-119 1 0 0,0 202-191 0 0,0-18 168 0 0,2 1-1 0 0,8-35 1 0 0,-7 24 682 0 0,-2 18-4685 0 0,-5 19 3096 0 0,-3 0 338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3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375 38 186 0 0,'0'0'834'0'0,"0"-4"175"0"0,4-30 9204 0 0,-21 45-9241 0 0,5 6-559 0 0,-2-2 0 0 0,-27 25 1 0 0,-10 11 95 0 0,-13 20-60 0 0,17-21-269 0 0,2 3 0 0 0,-42 64 0 0 0,138-162-3994 0 0,48-41 1825 0 0,-78 65 2044 0 0,-2-1-1 0 0,0-1 1 0 0,-1 0-1 0 0,-1-1 1 0 0,18-36-1 0 0,-18 23 1926 0 0,-16 34-1533 0 0,0 2-365 0 0,-1 0-1 0 0,0 0 0 0 0,1 0 0 0 0,-1-1 0 0 0,1 1 0 0 0,-1 0 0 0 0,1 0 0 0 0,-1 0 1 0 0,1 0-1 0 0,0 0 0 0 0,0 0 0 0 0,-1 0 0 0 0,1 0 0 0 0,0 0 0 0 0,0 0 1 0 0,0 0-1 0 0,0 1 0 0 0,0-1 0 0 0,0 0 0 0 0,0 1 0 0 0,0-1 0 0 0,0 1 1 0 0,1-1-1 0 0,1 0 0 0 0,14 1 22 0 0,1 1 0 0 0,0 0 0 0 0,-1 2 0 0 0,0 0 0 0 0,1 1 0 0 0,-1 0 0 0 0,-1 2 0 0 0,1 0 0 0 0,22 11 0 0 0,14 12 200 0 0,72 52 0 0 0,14 8-62 0 0,-133-85-237 0 0,9 4 32 0 0,0 0-1 0 0,21 17 0 0 0,-32-22-7 0 0,1-1-1 0 0,-1 0 0 0 0,1 0 0 0 0,0 0 1 0 0,-1-1-1 0 0,1 0 0 0 0,8 1 1 0 0,-7 0-7 0 0,-3-1-40 0 0,-10 10-4688 0 0,5-7 4005 0 0,-1 0-1 0 0,0 0 1 0 0,-1-1-1 0 0,1 0 1 0 0,-1 1-1 0 0,1-1 1 0 0,-1 0-1 0 0,-4 2 1 0 0,-11 4-4767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48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60 82 0 0,'-8'-9'1742'0'0,"0"0"0"0"0,0 0 0 0 0,-1 1 0 0 0,0 0 0 0 0,-13-8 1353 0 0,21 16-3047 0 0,1 1 0 0 0,-1-1-1 0 0,0 1 1 0 0,0-1 0 0 0,1 1 0 0 0,-1-1 0 0 0,1 1 0 0 0,-1-1 0 0 0,0 1 0 0 0,1 0 0 0 0,-1-1 0 0 0,1 1-1 0 0,0 0 1 0 0,-1-1 0 0 0,1 1 0 0 0,-1 0 0 0 0,1 0 0 0 0,0-1 0 0 0,0 1 0 0 0,-1 0 0 0 0,1 0 0 0 0,0 0-1 0 0,0 0 1 0 0,0-1 0 0 0,0 1 0 0 0,0 0 0 0 0,0 0 0 0 0,0 1 0 0 0,1 25 429 0 0,-1-26-460 0 0,6 57 640 0 0,2 0-1 0 0,3-1 0 0 0,3 0 1 0 0,2-1-1 0 0,45 102 0 0 0,-28-76-847 0 0,-31-79-138 0 0,0 10-1239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49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3 215 502 0 0,'0'0'1596'0'0,"-1"3"-702"0"0,1-2-769 0 0,-1-1 1 0 0,1 1-1 0 0,0 0 0 0 0,0-1 0 0 0,0 1 0 0 0,0 0 1 0 0,-1-1-1 0 0,1 1 0 0 0,0 0 0 0 0,0-1 1 0 0,0 1-1 0 0,0 0 0 0 0,0 0 0 0 0,0-1 0 0 0,1 1 1 0 0,-1 0-1 0 0,0-1 0 0 0,0 1 0 0 0,0 0 1 0 0,1-1-1 0 0,-1 1 0 0 0,0-1 0 0 0,1 1 1 0 0,-1 0-1 0 0,1-1 0 0 0,-1 1 0 0 0,0-1 0 0 0,1 1 1 0 0,-1-1-1 0 0,1 1 0 0 0,-1-1 0 0 0,1 0 1 0 0,0 1-1 0 0,-1-1 0 0 0,1 1 0 0 0,-1-1 0 0 0,1 0 1 0 0,0 0-1 0 0,-1 1 0 0 0,1-1 0 0 0,0 0 1 0 0,-1 0-1 0 0,1 0 0 0 0,0 0 0 0 0,-1 0 1 0 0,1 0-1 0 0,0 0 0 0 0,-1 0 0 0 0,1 0 0 0 0,0 0 1 0 0,0 0-1 0 0,-1 0 0 0 0,2-1 0 0 0,48-8 1360 0 0,-39 6-993 0 0,735-152 3402 0 0,-689 146-3866 0 0,242-45-325 0 0,-305 50-439 0 0,6 4 697 0 0,0 0 0 0 0,0-1 0 0 0,0 1 0 0 0,-1-1 0 0 0,1 1 0 0 0,0 0 0 0 0,0-1 0 0 0,-1 1 0 0 0,1 0 0 0 0,0 0 0 0 0,0-1 0 0 0,-1 1 0 0 0,1 0 0 0 0,0 0 0 0 0,-1-1 0 0 0,1 1 0 0 0,0 0 0 0 0,-1 0 0 0 0,1 0 0 0 0,-1 0 0 0 0,1-1 0 0 0,0 1 0 0 0,-1 0 1 0 0,1 0-1 0 0,-1 0 0 0 0,1 0 0 0 0,0 0 0 0 0,-1 0 0 0 0,1 0 0 0 0,-1 0 0 0 0,1 0 0 0 0,0 0 0 0 0,-1 0 0 0 0,1 1 0 0 0,-1-1 0 0 0,-77 14-8071 0 0,61-11 3645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50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52 324 0 0,'0'0'2088'0'0,"-19"-7"3301"0"0,-23-16 3911 0 0,33 19-8694 0 0,2 0 1885 0 0,-35-9-559 0 0,39 13-1797 0 0,2 3-272 0 0,-5 11 118 0 0,1 1 1 0 0,1 1-1 0 0,0-1 1 0 0,1 1-1 0 0,-2 27 1 0 0,-2 9 16 0 0,6-42-4 0 0,1-1 0 0 0,0 0 1 0 0,0 1-1 0 0,3 13 0 0 0,0-3 6 0 0,-2-5-10 0 0,2 0 0 0 0,0-1 0 0 0,6 18 0 0 0,2 12 32 0 0,-3-21 200 0 0,-6-19 29 0 0,-7-16-165 0 0,2 2-128 0 0,0 0-1 0 0,0 0 1 0 0,0 0-1 0 0,1 0 1 0 0,1 0-1 0 0,0-1 1 0 0,0 1-1 0 0,1-1 1 0 0,0 1-1 0 0,1 0 1 0 0,0-1-1 0 0,1 1 1 0 0,0 0-1 0 0,1 0 1 0 0,0 0-1 0 0,0 0 1 0 0,1 0-1 0 0,6-10 1 0 0,-6 11-13 0 0,1 1 0 0 0,0-1 0 0 0,1 2 1 0 0,0-1-1 0 0,0 0 0 0 0,1 1 0 0 0,0 1 1 0 0,0-1-1 0 0,0 1 0 0 0,1 0 0 0 0,0 0 1 0 0,0 1-1 0 0,1 1 0 0 0,-1-1 0 0 0,1 1 1 0 0,0 0-1 0 0,0 1 0 0 0,0 0 0 0 0,17-2 1 0 0,-20 4 36 0 0,1 0 1 0 0,0 1 0 0 0,0 1-1 0 0,0-1 1 0 0,0 1 0 0 0,-1 0-1 0 0,1 0 1 0 0,0 1 0 0 0,-1 0-1 0 0,1 0 1 0 0,-1 1 0 0 0,1-1-1 0 0,-1 1 1 0 0,0 1 0 0 0,0-1-1 0 0,-1 1 1 0 0,1 0 0 0 0,-1 1-1 0 0,6 5 1 0 0,7 8 28 0 0,-1 2 0 0 0,-1 0-1 0 0,22 37 1 0 0,-20-31 34 0 0,9 21-485 0 0,-26-45 134 0 0,3-3-1138 0 0,-3 0 1265 0 0,1 1 1 0 0,-1-1-1 0 0,0 1 0 0 0,0-1 1 0 0,0 0-1 0 0,0 1 0 0 0,1-1 0 0 0,-1 0 1 0 0,0 0-1 0 0,0 0 0 0 0,-1 0 1 0 0,1 0-1 0 0,0 0 0 0 0,1-2 0 0 0,15-24-8749 0 0,-8 10 3003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4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0 795 340 0 0,'0'0'630'0'0,"3"-1"50"0"0,40-11 865 0 0,-2-2-1 0 0,68-32 0 0 0,-44 18-1008 0 0,-51 22-440 0 0,818-313 3520 0 0,257 14-816 0 0,-879 243-2165 0 0,-207 61-547 0 0,7 1-143 0 0,-14 0-438 0 0,-24 4-695 0 0,6 3-1289 0 0,1 1 0 0 0,-27 13 0 0 0,29-8-1768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5.3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1 165 622 0 0,'16'-7'3520'0'0,"5"0"-2714"0"0,1 1 1 0 0,0 1-1 0 0,1 1 0 0 0,31-1 0 0 0,41-7-1347 0 0,-68 6-22 0 0,-1-1 0 0 0,0-1 1 0 0,0-1-1 0 0,-1-1 0 0 0,0-1 1 0 0,-1-1-1 0 0,24-17 0 0 0,-46 28 684 0 0,0 0 1 0 0,0-1-1 0 0,-1 1 0 0 0,1-1 0 0 0,0 0 0 0 0,-1 0 1 0 0,1 1-1 0 0,5-14 5478 0 0,-8 16-5548 0 0,-1 1 1 0 0,1-1-1 0 0,0 0 1 0 0,-1 0-1 0 0,1 1 1 0 0,0-1-1 0 0,0 1 1 0 0,0-1-1 0 0,0 1 1 0 0,0 0-1 0 0,0-1 1 0 0,0 1-1 0 0,1 0 1 0 0,-1 0-1 0 0,1-1 1 0 0,-1 1-1 0 0,1 0 1 0 0,0 0-1 0 0,-1 0 1 0 0,1 0-1 0 0,0-1 1 0 0,0 1-1 0 0,1 4 1 0 0,2 46 211 0 0,-3-50-262 0 0,5 16-447 0 0,-2-10-984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4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67 262 0 0,'0'0'798'0'0,"1"-3"93"0"0,2-1-632 0 0,-1-1 1 0 0,0 1-1 0 0,1 1 0 0 0,0-1 0 0 0,0 0 1 0 0,0 1-1 0 0,0-1 0 0 0,1 1 1 0 0,0 0-1 0 0,-1 0 0 0 0,1 1 0 0 0,0-1 1 0 0,0 1-1 0 0,0-1 0 0 0,1 1 1 0 0,-1 1-1 0 0,0-1 0 0 0,1 1 0 0 0,-1-1 1 0 0,1 1-1 0 0,6 0 0 0 0,-5-1-149 0 0,-1 2 0 0 0,0-1-1 0 0,0 0 1 0 0,1 1-1 0 0,-1 0 1 0 0,0 0 0 0 0,1 1-1 0 0,-1-1 1 0 0,0 1 0 0 0,0 1-1 0 0,1-1 1 0 0,-1 1 0 0 0,0-1-1 0 0,0 1 1 0 0,-1 1-1 0 0,1-1 1 0 0,0 1 0 0 0,-1 0-1 0 0,1 0 1 0 0,4 5 0 0 0,-4-3 14 0 0,0 1 1 0 0,-1 0 0 0 0,0 1 0 0 0,0-1 0 0 0,0 1 0 0 0,-1 0-1 0 0,0 0 1 0 0,0 0 0 0 0,-1 0 0 0 0,0 0 0 0 0,0 0-1 0 0,-1 1 1 0 0,0-1 0 0 0,0 1 0 0 0,-1-1 0 0 0,-1 13 0 0 0,-1 8 199 0 0,-3 0 0 0 0,0 0 1 0 0,-11 31-1 0 0,-1 11 3 0 0,-27 87 239 0 0,17-69-299 0 0,26-85-242 0 0,1-3-13 0 0,0 1 0 0 0,-1-1 0 0 0,1 1 1 0 0,0-1-1 0 0,0 1 0 0 0,-1-1 0 0 0,1 1 0 0 0,0-1 1 0 0,0 1-1 0 0,0-1 0 0 0,0 1 0 0 0,0-1 0 0 0,0 1 1 0 0,0-1-1 0 0,0 1 0 0 0,0-1 0 0 0,0 1 0 0 0,0-1 1 0 0,0 1-1 0 0,0-1 0 0 0,1 1 0 0 0,-1 0 0 0 0,18-14-16 0 0,0-2-1 0 0,-1 0 0 0 0,24-28 1 0 0,6-5-791 0 0,1 5-894 0 0,-14 12-2592 0 0,31-34 0 0 0,-51 50 1145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4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9 161 122 0 0,'-9'-6'11067'0'0,"10"11"-10997"0"0,-1 1 1 0 0,1 0-1 0 0,0-1 0 0 0,0 1 1 0 0,0-1-1 0 0,1 1 0 0 0,0-1 1 0 0,0 0-1 0 0,0 0 0 0 0,1 0 1 0 0,-1 0-1 0 0,1 0 0 0 0,1 0 0 0 0,-1-1 1 0 0,1 1-1 0 0,-1-1 0 0 0,1 0 1 0 0,1 0-1 0 0,-1 0 0 0 0,0-1 1 0 0,1 0-1 0 0,0 0 0 0 0,0 0 1 0 0,0 0-1 0 0,0-1 0 0 0,0 1 1 0 0,0-1-1 0 0,1-1 0 0 0,-1 1 1 0 0,1-1-1 0 0,-1 0 0 0 0,1 0 1 0 0,-1 0-1 0 0,1-1 0 0 0,0 0 0 0 0,-1 0 1 0 0,1-1-1 0 0,0 1 0 0 0,-1-1 1 0 0,10-3-1 0 0,-10 3-52 0 0,0-1-1 0 0,-1 0 1 0 0,1-1 0 0 0,0 1-1 0 0,-1-1 1 0 0,1 0 0 0 0,-1 0-1 0 0,0 0 1 0 0,0 0-1 0 0,0-1 1 0 0,0 0 0 0 0,-1 1-1 0 0,0-1 1 0 0,1-1 0 0 0,-1 1-1 0 0,-1 0 1 0 0,1-1 0 0 0,-1 0-1 0 0,4-9 1 0 0,-5 9 4 0 0,0-1 1 0 0,0 1-1 0 0,-1 0 0 0 0,1-1 1 0 0,-1 1-1 0 0,-1-1 1 0 0,1 1-1 0 0,-1-1 0 0 0,0 1 1 0 0,0 0-1 0 0,0-1 0 0 0,-1 1 1 0 0,0 0-1 0 0,0 0 1 0 0,0 0-1 0 0,-1 0 0 0 0,0 0 1 0 0,0 1-1 0 0,-4-6 0 0 0,-1 1-32 0 0,0 1-1 0 0,0 0 0 0 0,-1 0 1 0 0,0 1-1 0 0,-1 0 0 0 0,0 1 1 0 0,0 0-1 0 0,0 0 0 0 0,0 1 1 0 0,-1 1-1 0 0,0-1 0 0 0,0 2 0 0 0,-22-5 1 0 0,29 7-569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5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1 750 0 0,'0'0'8477'0'0,"0"4"-7822"0"0,4 17 101 0 0,1 1 0 0 0,0-1 0 0 0,2 0-1 0 0,13 28 1 0 0,46 84 670 0 0,-18-41-1011 0 0,-26-52-2211 0 0,-20-37 1037 0 0,11-14-2493 0 0,-6 6 2757 0 0,9-24-2362 0 0,-10 16 1048 0 0,7-14-2083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5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50 218 0 0,'7'-15'1226'0'0,"3"-20"10896"0"0,-16 43-11513 0 0,-4 5-182 0 0,-25 62 334 0 0,34-72-817 0 0,-1-1 0 0 0,1 1 0 0 0,-1-1 0 0 0,1 0 0 0 0,-1 0 0 0 0,0 1 0 0 0,0-1 0 0 0,0 0 0 0 0,0-1 0 0 0,0 1-1 0 0,-4 2 1 0 0,-3 3-393 0 0,8-6 261 0 0,0-1-60 0 0,1 0 223 0 0,-1 1-1 0 0,1-1 1 0 0,-1 0-1 0 0,1 1 0 0 0,-1-1 1 0 0,1 0-1 0 0,-1 1 1 0 0,1-1-1 0 0,-1 0 1 0 0,1 1-1 0 0,0-1 1 0 0,-1 1-1 0 0,1-1 0 0 0,0 1 1 0 0,-1-1-1 0 0,1 1 1 0 0,0-1-1 0 0,-1 1 1 0 0,1 0-1 0 0,0-1 1 0 0,0 1-1 0 0,0 0 0 0 0,3 4 82 0 0,0 0-1 0 0,1-1 0 0 0,-1 0 0 0 0,1 0 0 0 0,0 0 1 0 0,0 0-1 0 0,1-1 0 0 0,-1 0 0 0 0,1 0 0 0 0,0 0 1 0 0,0 0-1 0 0,0-1 0 0 0,0 1 0 0 0,0-1 0 0 0,0-1 1 0 0,1 1-1 0 0,-1-1 0 0 0,10 1 0 0 0,-12-1-15 0 0,0-1 44 0 0,9-1-567 0 0,0 0 1 0 0,0-1-1 0 0,21-5 0 0 0,38-17-6644 0 0,-49 15 2437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55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84 1158 0 0,'1'-3'4252'0'0,"1"-39"3083"0"0,-2 27-6674 0 0,-1 12-151 0 0,-6-12 762 0 0,4 14-1245 0 0,0 0 0 0 0,0 0 0 0 0,0 0 0 0 0,0 0 0 0 0,-1 1 0 0 0,1 0 0 0 0,0-1 0 0 0,0 1 0 0 0,0 0 0 0 0,-1 1 0 0 0,1-1 0 0 0,0 0 0 0 0,0 1 0 0 0,0 0 0 0 0,0 0 0 0 0,0 0 0 0 0,0 0 0 0 0,0 0 1 0 0,0 1-1 0 0,0-1 0 0 0,1 1 0 0 0,-1 0 0 0 0,-4 3 0 0 0,-1 1-49 0 0,0 0 1 0 0,0 1-1 0 0,1 0 1 0 0,0 0-1 0 0,0 1 1 0 0,-8 11-1 0 0,14-17 12 0 0,0 0-1 0 0,-1 0 0 0 0,1 0 0 0 0,0 0 0 0 0,0 0 0 0 0,0 0 1 0 0,1 0-1 0 0,-1 1 0 0 0,0-1 0 0 0,1 0 0 0 0,-1 1 0 0 0,1-1 1 0 0,0 0-1 0 0,0 3 0 0 0,0-4-6 0 0,0 0 0 0 0,1 0 0 0 0,-1 0 0 0 0,0 0 0 0 0,1 0 1 0 0,-1 0-1 0 0,1-1 0 0 0,-1 1 0 0 0,1 0 0 0 0,-1 0 0 0 0,1 0 0 0 0,0 0 0 0 0,-1-1 0 0 0,1 1 1 0 0,0 0-1 0 0,0-1 0 0 0,-1 1 0 0 0,1-1 0 0 0,0 1 0 0 0,0-1 0 0 0,0 1 0 0 0,1 0 1 0 0,3 0-40 0 0,-1 0 1 0 0,1 0-1 0 0,-1-1 1 0 0,1 1-1 0 0,-1-1 0 0 0,1 0 1 0 0,0 0-1 0 0,-1 0 1 0 0,1-1-1 0 0,-1 0 1 0 0,9-2-1 0 0,90-29-487 0 0,-100 31 562 0 0,6 4 79 0 0,-8-3-79 0 0,0 0-1 0 0,0 0 0 0 0,0 1 0 0 0,0-1 0 0 0,-1 0 1 0 0,1 1-1 0 0,0-1 0 0 0,0 0 0 0 0,0 1 0 0 0,-1-1 1 0 0,1 1-1 0 0,0-1 0 0 0,-1 1 0 0 0,1-1 0 0 0,0 1 1 0 0,-1 0-1 0 0,1-1 0 0 0,0 1 0 0 0,-1 0 1 0 0,1 0-1 0 0,-1-1 0 0 0,0 1 0 0 0,1 0 0 0 0,-1 0 1 0 0,1 0-1 0 0,-1-1 0 0 0,0 1 0 0 0,0 0 0 0 0,0 0 1 0 0,1 0-1 0 0,-1 0 0 0 0,0 0 0 0 0,0 1 0 0 0,4 35 447 0 0,-1-1 0 0 0,-2 1-1 0 0,-3 39 1 0 0,0-2 50 0 0,3-48-341 0 0,-2-1 0 0 0,-1 0 0 0 0,-1 0 0 0 0,-1 0 0 0 0,-13 43 0 0 0,17-67-161 0 0,0 0 1 0 0,0-1-1 0 0,0 1 1 0 0,-1 0-1 0 0,1-1 1 0 0,0 1 0 0 0,-1 0-1 0 0,1 0 1 0 0,0-1-1 0 0,-1 1 1 0 0,1-1-1 0 0,-1 1 1 0 0,1 0 0 0 0,-1-1-1 0 0,1 1 1 0 0,-1-1-1 0 0,1 1 1 0 0,-1-1-1 0 0,0 0 1 0 0,1 1 0 0 0,-1-1-1 0 0,0 1 1 0 0,1-1-1 0 0,-1 0 1 0 0,0 0-1 0 0,1 1 1 0 0,-1-1 0 0 0,0 0-1 0 0,0 0 1 0 0,1 0-1 0 0,-1 0 1 0 0,0 0-1 0 0,0 0 1 0 0,1 0 0 0 0,-1 0-1 0 0,0 0 1 0 0,0 0-1 0 0,1 0 1 0 0,-1-1 0 0 0,0 1-1 0 0,1 0 1 0 0,-1 0-1 0 0,0-1 1 0 0,0 1-1 0 0,1-1 1 0 0,-1 1 0 0 0,1 0-1 0 0,-1-1 1 0 0,0 1-1 0 0,1-1 1 0 0,-1 1-1 0 0,1-1 1 0 0,-1 0 0 0 0,1 1-1 0 0,-1-2 1 0 0,-28-36 129 0 0,28 36-103 0 0,-13-22-269 0 0,0-1-1 0 0,2-1 1 0 0,-15-46 0 0 0,-15-88-2823 0 0,27 102 1277 0 0,-13-52-4727 0 0,12 55 367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4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189 216 178 0 0,'-2'-2'422'0'0,"-47"-36"2542"0"0,47 37-2650 0 0,-11-11 1271 0 0,3 4-93 0 0,1 0 1 0 0,0-1 0 0 0,-11-14-1 0 0,18 22-1303 0 0,-5-5-84 0 0,7 5-66 0 0,-1 0 1 0 0,1 1 0 0 0,-1-1 0 0 0,1 0 0 0 0,-1 1-1 0 0,1-1 1 0 0,-1 1 0 0 0,0-1 0 0 0,1 1 0 0 0,-1-1-1 0 0,1 1 1 0 0,-1-1 0 0 0,0 1 0 0 0,0 0 0 0 0,1-1-1 0 0,-1 1 1 0 0,0 0 0 0 0,0 0 0 0 0,1-1 0 0 0,-2 1-1 0 0,-3 2-38 0 0,1 0-1 0 0,1 0 0 0 0,-1 0 0 0 0,0 1 1 0 0,0-1-1 0 0,-3 4 0 0 0,-5 4 2 0 0,10-9 34 0 0,2 0-53 0 0,-1-1 58 0 0,1 0-1 0 0,-1 1 1 0 0,1-1 0 0 0,-1 1 0 0 0,1-1-1 0 0,-1 1 1 0 0,1-1 0 0 0,0 1 0 0 0,-1 0-1 0 0,1-1 1 0 0,0 1 0 0 0,-1-1 0 0 0,1 1-1 0 0,0 0 1 0 0,0-1 0 0 0,0 1 0 0 0,0 0-1 0 0,0-1 1 0 0,0 1 0 0 0,-1 0 0 0 0,1-1-1 0 0,1 1 1 0 0,-1 0 0 0 0,0-1 0 0 0,0 1 0 0 0,0 0-1 0 0,0-1 1 0 0,0 1 0 0 0,1 1 0 0 0,5 23 382 0 0,8 4-417 0 0,1 0-1 0 0,1 0 1 0 0,39 50 0 0 0,-50-72-5 0 0,1 0 1 0 0,0-1-1 0 0,0 1 0 0 0,0-2 1 0 0,1 1-1 0 0,-1-1 0 0 0,1 0 1 0 0,1 0-1 0 0,-1-1 0 0 0,1 1 1 0 0,0-2-1 0 0,0 1 1 0 0,0-1-1 0 0,16 3 0 0 0,-15-5-51 0 0,0 0-1 0 0,0 0 1 0 0,0-1-1 0 0,0-1 1 0 0,1 0-1 0 0,-1 0 1 0 0,0 0-1 0 0,0-1 0 0 0,0-1 1 0 0,-1 0-1 0 0,1 0 1 0 0,0 0-1 0 0,14-10 1 0 0,-16 9 34 0 0,0 0 1 0 0,-1-1 0 0 0,0 0 0 0 0,0 0-1 0 0,0 0 1 0 0,-1-1 0 0 0,0 0-1 0 0,0 0 1 0 0,0 0 0 0 0,-1-1-1 0 0,0 1 1 0 0,0-1 0 0 0,0 0 0 0 0,-1 0-1 0 0,0-1 1 0 0,-1 1 0 0 0,1 0-1 0 0,-2-1 1 0 0,1 0 0 0 0,-1 0 0 0 0,0 1-1 0 0,0-9 1 0 0,-1-4 62 0 0,-1 0 0 0 0,0 0 1 0 0,-1 1-1 0 0,-2-1 0 0 0,0 1 1 0 0,-1-1-1 0 0,-10-24 0 0 0,14 40 18 0 0,0 1 1 0 0,-1-1-1 0 0,0 0 1 0 0,0 1-1 0 0,0 0 0 0 0,0-1 1 0 0,0 1-1 0 0,-1 0 0 0 0,1 0 1 0 0,-1 0-1 0 0,0 0 1 0 0,0 1-1 0 0,0-1 0 0 0,-6-3 1 0 0,7 5 53 0 0,1 1-219 0 0,0 1 96 0 0,1-1 1 0 0,-1 1-1 0 0,1-1 0 0 0,-1 1 1 0 0,1-1-1 0 0,-1 1 0 0 0,1-1 1 0 0,-1 1-1 0 0,1-1 0 0 0,0 1 1 0 0,-1 0-1 0 0,1-1 0 0 0,0 1 1 0 0,0 0-1 0 0,-1-1 0 0 0,1 1 1 0 0,0 0-1 0 0,0-1 0 0 0,0 1 0 0 0,0 0 1 0 0,73 369-8 0 0,-25-196 209 0 0,20 98 263 0 0,-64-250-402 0 0,-1 0 0 0 0,-2 0 0 0 0,-1 44 1 0 0,-1-57-14 0 0,0 0 0 0 0,-1 1 0 0 0,0-1 0 0 0,0 0-1 0 0,-1 0 1 0 0,0 0 0 0 0,-1-1 0 0 0,1 1 0 0 0,-2-1 0 0 0,1 0 0 0 0,-12 15 0 0 0,11-17-1 0 0,0 0 0 0 0,-1 0 1 0 0,0-1-1 0 0,0 0 0 0 0,0 0 0 0 0,0 0 0 0 0,-1-1 0 0 0,0 0 1 0 0,0 0-1 0 0,0-1 0 0 0,-10 4 0 0 0,14-6-34 0 0,-1-1 0 0 0,1 1 0 0 0,0-1 0 0 0,0 0 0 0 0,-1 1 0 0 0,1-1-1 0 0,0-1 1 0 0,0 1 0 0 0,-1 0 0 0 0,1-1 0 0 0,0 0 0 0 0,0 0 0 0 0,0 0 0 0 0,0 0 0 0 0,0 0 0 0 0,0 0 0 0 0,0-1-1 0 0,0 0 1 0 0,0 1 0 0 0,1-1 0 0 0,-1 0 0 0 0,1 0 0 0 0,-1-1 0 0 0,1 1 0 0 0,0 0 0 0 0,0-1 0 0 0,0 1-1 0 0,0-1 1 0 0,0 0 0 0 0,-1-3 0 0 0,-2-3-3 0 0,0-1 0 0 0,1 0 0 0 0,0 0 0 0 0,1 0 1 0 0,0 0-1 0 0,1 0 0 0 0,0-1 0 0 0,-1-10 0 0 0,0-90-7 0 0,4 74-11 0 0,-1 19-137 0 0,0-1 1 0 0,2 1-1 0 0,0-1 0 0 0,6-19 1 0 0,-6 30-321 0 0,1 0 1 0 0,0 0-1 0 0,0 0 1 0 0,1 1-1 0 0,0-1 1 0 0,0 1 0 0 0,1 0-1 0 0,-1 0 1 0 0,2 0-1 0 0,-1 1 1 0 0,8-8-1 0 0,18-13-4928 0 0,-15 14 867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4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83 150 0 0,'0'0'1528'0'0,"11"11"918"0"0,8-14-1284 0 0,6-8-758 0 0,-9 3-82 0 0,1 0-58 0 0,2-2-158 0 0,-3 0-134 0 0,1 0-240 0 0,-3-1-332 0 0,0 2-392 0 0,-3-5-834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5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31 114 712 0 0,'-14'5'2534'0'0,"-2"2"1626"0"0,37-14-3752 0 0,-1-1-68 0 0,7-3-72 0 0,1-2-268 0 0,3-3-334 0 0,-1 1-372 0 0,0-3-606 0 0,1 0-1142 0 0,-4-1-520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5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92 348 0 0,'-72'-92'13295'0'0,"64"111"-12668"0"0,8-10-497 0 0,1 1 1 0 0,0-1 0 0 0,0 0 0 0 0,1 0-1 0 0,0 0 1 0 0,1 0 0 0 0,6 17-1 0 0,-2-7 59 0 0,44 128 795 0 0,84 165-1 0 0,-77-166-894 0 0,-11-4-3973 0 0,-41-134 1688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5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39 172 400 0 0,'-3'-2'824'0'0,"0"0"-402"0"0,1 1 0 0 0,-1-1 1 0 0,0 0-1 0 0,0 0 0 0 0,1 0 0 0 0,-1 0 0 0 0,1 0 0 0 0,0-1 1 0 0,-1 1-1 0 0,1-1 0 0 0,0 1 0 0 0,-3-7 0 0 0,5 7-332 0 0,0 1 0 0 0,-1-1 0 0 0,1 0 0 0 0,0 0-1 0 0,0 1 1 0 0,0-1 0 0 0,0 0 0 0 0,1 0 0 0 0,-1 0 0 0 0,0 1-1 0 0,1-1 1 0 0,-1 0 0 0 0,1 0 0 0 0,0 1 0 0 0,-1-1 0 0 0,1 1-1 0 0,0-1 1 0 0,0 0 0 0 0,0 1 0 0 0,0 0 0 0 0,0-1-1 0 0,1 1 1 0 0,-1 0 0 0 0,0-1 0 0 0,1 1 0 0 0,2-2 0 0 0,9-8 192 0 0,0 1-1 0 0,1 0 1 0 0,1 1 0 0 0,-1 1 0 0 0,1 0 0 0 0,1 1 0 0 0,21-8 0 0 0,-29 13-214 0 0,0-1 0 0 0,0 1-1 0 0,0 0 1 0 0,0 1 0 0 0,0 0 0 0 0,1 0-1 0 0,-1 1 1 0 0,0 0 0 0 0,1 0 0 0 0,-1 1-1 0 0,0 0 1 0 0,0 1 0 0 0,0-1 0 0 0,0 2-1 0 0,0-1 1 0 0,0 1 0 0 0,8 4 0 0 0,-13-5-45 0 0,1 1 1 0 0,-1-1 0 0 0,0 0 0 0 0,0 1-1 0 0,0-1 1 0 0,-1 1 0 0 0,1 0 0 0 0,-1 0-1 0 0,1 0 1 0 0,-1 1 0 0 0,0-1-1 0 0,0 0 1 0 0,-1 1 0 0 0,1-1 0 0 0,1 6-1 0 0,-1-2 38 0 0,-1 0 0 0 0,0-1 0 0 0,0 1 1 0 0,-1 0-1 0 0,1 0 0 0 0,-2 0 0 0 0,1 0 0 0 0,-2 8 0 0 0,-2 2 81 0 0,0 1 1 0 0,-2-1 0 0 0,1 0 0 0 0,-2 0 0 0 0,-15 27 0 0 0,7-20-44 0 0,8-12-58 0 0,-1 1-1 0 0,2 0 1 0 0,-10 25-1 0 0,16-37-51 0 0,0 0-1 0 0,0 1 1 0 0,0-1 0 0 0,1 0-1 0 0,-1 0 1 0 0,0 0 0 0 0,1 0-1 0 0,-1 1 1 0 0,1-1 0 0 0,0 0-1 0 0,-1 0 1 0 0,1 0 0 0 0,0 0-1 0 0,-1 0 1 0 0,1 0-1 0 0,0 0 1 0 0,0-1 0 0 0,0 1-1 0 0,0 0 1 0 0,0 0 0 0 0,0-1-1 0 0,0 1 1 0 0,0 0 0 0 0,0-1-1 0 0,0 1 1 0 0,0-1 0 0 0,0 1-1 0 0,1-1 1 0 0,-1 0 0 0 0,0 0-1 0 0,0 1 1 0 0,0-1-1 0 0,2 0 1 0 0,11 4-54 0 0,0 0 0 0 0,0 2 0 0 0,0-1 0 0 0,-1 2 0 0 0,0 0 0 0 0,21 14 0 0 0,-31-19 87 0 0,0 1 0 0 0,1 0 0 0 0,-1-1 0 0 0,0 1 0 0 0,-1 0 0 0 0,1 1 0 0 0,0-1 0 0 0,-1 0 0 0 0,0 1 0 0 0,0 0-1 0 0,0-1 1 0 0,0 1 0 0 0,-1 0 0 0 0,1 0 0 0 0,-1 0 0 0 0,0 0 0 0 0,0 0 0 0 0,0 0 0 0 0,-1 0 0 0 0,0 0 0 0 0,0 0 0 0 0,0 1 0 0 0,0-1 0 0 0,0 0 0 0 0,-1 0 0 0 0,1 0 0 0 0,-1 0 0 0 0,-1 0 0 0 0,-2 7 0 0 0,-1 1 168 0 0,0-1-1 0 0,-2 0 0 0 0,1 0 1 0 0,-1 0-1 0 0,-1-1 1 0 0,0 0-1 0 0,-10 9 0 0 0,-25 20-643 0 0,-1-6-3716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5.5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12 712 0 0,'0'0'1970'0'0,"-17"-2"978"0"0,9-7-3292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6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5 127 1318 0 0,'16'-1'4478'0'0,"-10"4"-4070"0"0,0 1 1 0 0,0 0 0 0 0,-1 0-1 0 0,1 1 1 0 0,-1 0 0 0 0,0 0-1 0 0,-1 0 1 0 0,1 0 0 0 0,-1 1-1 0 0,5 8 1 0 0,-2-4-199 0 0,1 0 0 0 0,0-1 0 0 0,10 10 0 0 0,-13-15-171 0 0,-1-1-1 0 0,1 0 1 0 0,-1 0 0 0 0,1-1 0 0 0,0 1-1 0 0,0-1 1 0 0,0 0 0 0 0,0 0 0 0 0,1-1-1 0 0,-1 1 1 0 0,0-1 0 0 0,1-1 0 0 0,-1 1-1 0 0,7 0 1 0 0,-10-2-27 0 0,-1 1-1 0 0,1 0 1 0 0,-1-1-1 0 0,1 1 0 0 0,-1-1 1 0 0,1 1-1 0 0,-1-1 1 0 0,1 1-1 0 0,-1-1 1 0 0,0 0-1 0 0,1 0 1 0 0,-1 0-1 0 0,0 0 1 0 0,0 0-1 0 0,0 0 1 0 0,0 0-1 0 0,0 0 1 0 0,0 0-1 0 0,0-1 1 0 0,0 1-1 0 0,0 0 1 0 0,1-3-1 0 0,-1 1 91 0 0,1-1 1 0 0,-1 1-1 0 0,0 0 0 0 0,0-1 0 0 0,0 1 0 0 0,0 0 0 0 0,-1-1 0 0 0,1 1 0 0 0,-1-1 1 0 0,0-4-1 0 0,-1 1 23 0 0,0 0 1 0 0,0 1-1 0 0,-1-1 0 0 0,1 0 1 0 0,-2 0-1 0 0,1 1 1 0 0,-1-1-1 0 0,0 1 0 0 0,0 0 1 0 0,-1 0-1 0 0,0 0 1 0 0,0 0-1 0 0,0 1 0 0 0,-1-1 1 0 0,0 1-1 0 0,0 0 1 0 0,0 0-1 0 0,0 1 0 0 0,-11-7 1 0 0,-6-2 78 0 0,-1 1 0 0 0,0 1-1 0 0,0 1 1 0 0,-31-9 0 0 0,33 11-2538 0 0,35 7-2580 0 0,12 1 1155 0 0,-2 0-1219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6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0 218 62 0 0,'0'0'7786'0'0,"3"-1"-7156"0"0,101-33 1670 0 0,-2 2-1884 0 0,-90 27-387 0 0,14-4-28 0 0,-1-2 1 0 0,-1 0 0 0 0,0-1-1 0 0,0-2 1 0 0,23-17 0 0 0,-46 30-225 0 0,1 0 0 0 0,-1 0 1 0 0,1 0-1 0 0,-1 0 0 0 0,0-1 1 0 0,1 1-1 0 0,-1 0 0 0 0,0-1 1 0 0,0 1-1 0 0,0-1 0 0 0,0 1 0 0 0,0-1 1 0 0,0 0-1 0 0,0 1 0 0 0,-1-1 1 0 0,1 0-1 0 0,-1 1 0 0 0,1-1 1 0 0,-1 0-1 0 0,1 0 0 0 0,-1 0 1 0 0,0 0-1 0 0,0 1 0 0 0,0-1 1 0 0,0 0-1 0 0,0 0 0 0 0,-1 0 1 0 0,1 0-1 0 0,0 1 0 0 0,-1-1 1 0 0,0 0-1 0 0,1 0 0 0 0,-1 1 0 0 0,-1-3 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6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1 518 0 0,'-4'1'384'0'0,"-1"0"0"0"0,1 1 0 0 0,0 0 1 0 0,0 0-1 0 0,1 0 0 0 0,-1 0 0 0 0,0 0 0 0 0,1 1 0 0 0,-1 0 0 0 0,1 0 1 0 0,0 0-1 0 0,0 0 0 0 0,0 0 0 0 0,0 0 0 0 0,0 1 0 0 0,-3 7 0 0 0,3-5-11 0 0,1 1-1 0 0,0-1 0 0 0,0 1 0 0 0,0-1 0 0 0,1 1 0 0 0,0-1 0 0 0,0 1 0 0 0,1 0 0 0 0,0 0 1 0 0,0 7-1 0 0,4 13 413 0 0,1 1 0 0 0,1-1 1 0 0,2 0-1 0 0,12 31 1 0 0,-17-49-623 0 0,7 14 105 0 0,0 0 1 0 0,1-1 0 0 0,2 0-1 0 0,0-1 1 0 0,19 22 0 0 0,26 26-894 0 0,2-4-3286 0 0,-44-50-683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7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8 102 0 0,'-11'-3'961'0'0,"1"2"0"0"0,-1-1-1 0 0,1 1 1 0 0,-1 1 0 0 0,0 0 0 0 0,1 0-1 0 0,-1 1 1 0 0,0 0 0 0 0,-16 5 0 0 0,25-4-828 0 0,-1-1 1 0 0,1 1-1 0 0,0 0 0 0 0,0-1 1 0 0,0 1-1 0 0,1 0 1 0 0,-1 0-1 0 0,0 0 1 0 0,1 0-1 0 0,-1 1 1 0 0,1-1-1 0 0,0 0 1 0 0,0 1-1 0 0,0-1 0 0 0,0 0 1 0 0,0 1-1 0 0,0 0 1 0 0,1-1-1 0 0,-1 1 1 0 0,1-1-1 0 0,-1 1 1 0 0,1 4-1 0 0,0 7 307 0 0,0-1 1 0 0,5 28-1 0 0,-4-33-253 0 0,9 50 923 0 0,34 112 0 0 0,37 51 240 0 0,7 25-5202 0 0,-87-228-1174 0 0,-1-14 3426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7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1 206 62 0 0,'0'-5'935'0'0,"0"-1"-581"0"0,0 1 1 0 0,1-1-1 0 0,0 1 0 0 0,0 0 0 0 0,0-1 0 0 0,1 1 0 0 0,0 0 0 0 0,0 0 0 0 0,0 0 0 0 0,0 0 0 0 0,1 0 1 0 0,0 0-1 0 0,5-6 0 0 0,-2 4 15 0 0,0 0 0 0 0,1 1 0 0 0,0 0 0 0 0,0 0 0 0 0,0 0 0 0 0,1 1 0 0 0,0 0 1 0 0,8-4-1 0 0,12-4 337 0 0,0 1 0 0 0,50-14 0 0 0,-65 22-548 0 0,1 1 0 0 0,-1 0 0 0 0,1 1 0 0 0,0 1 1 0 0,0 0-1 0 0,0 1 0 0 0,0 0 0 0 0,16 4 0 0 0,-27-4-116 0 0,1 0 0 0 0,-1 1 0 0 0,0 0 0 0 0,0 0 0 0 0,0 0 0 0 0,0 0 0 0 0,0 0 0 0 0,-1 1 0 0 0,1-1 0 0 0,0 1-1 0 0,-1-1 1 0 0,1 1 0 0 0,-1 0 0 0 0,1 0 0 0 0,-1 1 0 0 0,0-1 0 0 0,0 0 0 0 0,0 1 0 0 0,0-1 0 0 0,0 1 0 0 0,0 0 0 0 0,-1-1 0 0 0,0 1 0 0 0,1 0 0 0 0,-1 0 0 0 0,1 5 0 0 0,-1-1 62 0 0,0 0 0 0 0,-1 0-1 0 0,0 0 1 0 0,-1-1 0 0 0,0 1 0 0 0,0 0 0 0 0,0 0 0 0 0,0-1 0 0 0,-1 1 0 0 0,0-1 0 0 0,-5 10 0 0 0,-9 20 12 0 0,-2 0 0 0 0,-26 39 1 0 0,44-75-149 0 0,-1 1 1 0 0,1-1 0 0 0,-1 1-1 0 0,1-1 1 0 0,0 1-1 0 0,-1 0 1 0 0,1-1 0 0 0,0 1-1 0 0,-1-1 1 0 0,1 1-1 0 0,0 0 1 0 0,0-1 0 0 0,0 1-1 0 0,-1 0 1 0 0,1-1-1 0 0,0 1 1 0 0,0 0 0 0 0,0-1-1 0 0,0 1 1 0 0,0 0-1 0 0,0 0 1 0 0,0-1-1 0 0,1 1 1 0 0,-1 0 0 0 0,0-1-1 0 0,0 1 1 0 0,0-1-1 0 0,1 1 1 0 0,-1 0 0 0 0,0-1-1 0 0,1 1 1 0 0,-1-1-1 0 0,0 1 1 0 0,1 0 0 0 0,-1-1-1 0 0,1 1 1 0 0,-1-1-1 0 0,1 0 1 0 0,-1 1 0 0 0,1-1-1 0 0,0 1 1 0 0,-1-1-1 0 0,1 0 1 0 0,-1 1 0 0 0,1-1-1 0 0,0 0 1 0 0,0 1-1 0 0,30 5-875 0 0,1-4 500 0 0,-12-2 226 0 0,0 1 1 0 0,-1 1-1 0 0,1 1 1 0 0,-1 1-1 0 0,21 6 1 0 0,-36-8 297 0 0,1 0-1 0 0,-1 0 1 0 0,1 0 0 0 0,-1 1 0 0 0,0-1 0 0 0,0 1 0 0 0,0 0 0 0 0,0 0 0 0 0,0 1 0 0 0,-1-1-1 0 0,1 1 1 0 0,-1-1 0 0 0,0 1 0 0 0,0 0 0 0 0,-1 0 0 0 0,1 1 0 0 0,-1-1 0 0 0,0 1 0 0 0,0-1-1 0 0,0 1 1 0 0,-1-1 0 0 0,1 1 0 0 0,-1 0 0 0 0,0 0 0 0 0,0 7 0 0 0,-1-6 82 0 0,0 0 1 0 0,-1 0-1 0 0,1 0 1 0 0,-1 0-1 0 0,-1 0 1 0 0,1-1 0 0 0,-1 1-1 0 0,0 0 1 0 0,0-1-1 0 0,-1 1 1 0 0,1-1-1 0 0,-1 0 1 0 0,-1 0-1 0 0,-5 8 1 0 0,-1-1-110 0 0,1-1 1 0 0,-1-1-1 0 0,-1 0 1 0 0,-19 15 0 0 0,27-23-843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7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9 428 0 0,'9'-2'989'0'0,"0"0"-1"0"0,1 0 1 0 0,-1 1-1 0 0,1 0 1 0 0,-1 0-1 0 0,1 1 1 0 0,-1 0-1 0 0,11 2 1 0 0,-14 0-654 0 0,-1-1-1 0 0,0 1 1 0 0,0-1 0 0 0,0 2-1 0 0,0-1 1 0 0,0 0-1 0 0,0 1 1 0 0,0 0 0 0 0,-1 0-1 0 0,0 0 1 0 0,1 1 0 0 0,-1 0-1 0 0,-1 0 1 0 0,1 0-1 0 0,5 7 1 0 0,8 13 347 0 0,-2 2 0 0 0,-1-1 0 0 0,22 56-1 0 0,-16-26-2527 0 0,-5-2-4115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1 213 674 0 0,'1'-4'2059'0'0,"2"-2"-828"0"0,0-1 1 0 0,1 1 0 0 0,-1-1-1 0 0,1 1 1 0 0,0 0 0 0 0,1 1-1 0 0,7-9 1 0 0,-8 13-1061 0 0,0 0 0 0 0,0 0 1 0 0,0 1-1 0 0,0-1 0 0 0,0 1 0 0 0,0 0 0 0 0,0 0 0 0 0,0 0 1 0 0,0 1-1 0 0,0-1 0 0 0,0 1 0 0 0,0 0 0 0 0,7 3 0 0 0,-4-1-126 0 0,0 0 0 0 0,0 1 0 0 0,-1 0 0 0 0,1 0 0 0 0,-1 1 0 0 0,0-1 0 0 0,0 1 0 0 0,-1 0 0 0 0,1 1 0 0 0,-1 0 0 0 0,0-1 0 0 0,-1 2 0 0 0,0-1 0 0 0,0 0-1 0 0,0 1 1 0 0,3 9 0 0 0,1 0 18 0 0,-2 0-1 0 0,0 1 0 0 0,0 0 1 0 0,-2 0-1 0 0,5 35 0 0 0,-7-35-23 0 0,-1 0-1 0 0,-1 0 1 0 0,0 0-1 0 0,-1 1 1 0 0,-1-1-1 0 0,0 0 1 0 0,-1-1-1 0 0,-1 1 1 0 0,-8 21-1 0 0,2-24 26 0 0,5-20-118 0 0,3-21-121 0 0,6 2-40 0 0,0 1 1 0 0,2 0-1 0 0,1 1 1 0 0,16-40-1 0 0,-6 18-87 0 0,-4 8 178 0 0,85-275 618 0 0,-97 308 186 0 0,-2 7-444 0 0,-3 10-62 0 0,0 0-1 0 0,1 0 0 0 0,0 0 1 0 0,1 0-1 0 0,0 17 1 0 0,2 71 544 0 0,1-82-616 0 0,1-1 0 0 0,1 1 0 0 0,0 0 0 0 0,1-1 0 0 0,1 0 1 0 0,1 0-1 0 0,1 0 0 0 0,11 21 0 0 0,-14-31-271 0 0,1 0 0 0 0,0 0 0 0 0,1 0 1 0 0,-1-1-1 0 0,1 0 0 0 0,1 0 0 0 0,0 0 0 0 0,0-1 1 0 0,0 0-1 0 0,0 0 0 0 0,1-1 0 0 0,0 0 0 0 0,0 0 1 0 0,1-1-1 0 0,-1 0 0 0 0,1-1 0 0 0,0 0 0 0 0,13 3 0 0 0,-15-4-396 0 0,-1-2 0 0 0,1 1 0 0 0,-1-1 0 0 0,1 0 0 0 0,10-1 0 0 0,16-7-4623 0 0,-6-4-1313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8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1 255 856 0 0,'0'0'6558'0'0,"0"1"-6471"0"0,1-1 1 0 0,-1 1-1 0 0,1 0 0 0 0,-1-1 1 0 0,1 1-1 0 0,-1 0 0 0 0,1-1 1 0 0,0 1-1 0 0,-1 0 0 0 0,1-1 1 0 0,0 1-1 0 0,0-1 0 0 0,-1 0 1 0 0,1 1-1 0 0,0-1 0 0 0,0 1 1 0 0,0-1-1 0 0,0 0 0 0 0,1 1 1 0 0,19-4 321 0 0,1 0-1 0 0,-1-2 1 0 0,0 0 0 0 0,38-15 0 0 0,-47 15-662 0 0,-1 0-1 0 0,0-1 0 0 0,0 0 0 0 0,0-1 1 0 0,-1-1-1 0 0,1 1 0 0 0,-2-2 1 0 0,1 1-1 0 0,15-20 0 0 0,-23 25 161 0 0,0-1-1 0 0,0 0 1 0 0,0 0-1 0 0,-1 0 0 0 0,0 0 1 0 0,1 0-1 0 0,-2 0 1 0 0,1-1-1 0 0,0 1 1 0 0,-1 0-1 0 0,0 0 0 0 0,0-1 1 0 0,0 1-1 0 0,0 0 1 0 0,-1 0-1 0 0,1-1 1 0 0,-1 1-1 0 0,0 0 0 0 0,0 0 1 0 0,-1 0-1 0 0,0 0 1 0 0,1 0-1 0 0,-1 0 1 0 0,0 0-1 0 0,-1 1 0 0 0,1-1 1 0 0,-1 1-1 0 0,1 0 1 0 0,-7-6-1 0 0,7 7 211 0 0,1 1 0 0 0,-1-1 0 0 0,1 1 0 0 0,-1 0 0 0 0,0-1 0 0 0,0 1 0 0 0,1 0 0 0 0,-1 0 0 0 0,0 1 0 0 0,0-1 0 0 0,0 0 0 0 0,0 1 0 0 0,0-1 0 0 0,0 1 0 0 0,0-1 0 0 0,-1 1 0 0 0,1 0 0 0 0,0 0 0 0 0,0 0 0 0 0,0 0-1 0 0,0 0 1 0 0,-3 1 0 0 0,3 0 63 0 0,-1 0 0 0 0,1 0 0 0 0,0 1-1 0 0,-1-1 1 0 0,1 0 0 0 0,0 1-1 0 0,0 0 1 0 0,0-1 0 0 0,0 1-1 0 0,0 0 1 0 0,0 0 0 0 0,1 0 0 0 0,-1 0-1 0 0,1 1 1 0 0,-1-1 0 0 0,1 0-1 0 0,0 1 1 0 0,-2 3 0 0 0,1 1 91 0 0,0 1 1 0 0,0 0-1 0 0,0 0 1 0 0,1 0-1 0 0,0 0 1 0 0,1 0-1 0 0,0 0 1 0 0,0 0-1 0 0,0 0 1 0 0,1 0-1 0 0,2 7 1 0 0,4 17 544 0 0,15 40-1 0 0,-19-62-670 0 0,12 34 248 0 0,2-1-1 0 0,2 0 1 0 0,35 57-1 0 0,-35-71-1564 0 0,25 30 0 0 0,-40-53 265 0 0,8 7-338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8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26 105 548 0 0,'-7'-42'2972'0'0,"-11"-20"7422"0"0,18 65-9675 0 0,13 55 671 0 0,3 0-1 0 0,25 60 1 0 0,-6-16-573 0 0,2 15-155 0 0,27 153 1 0 0,-50-165-2536 0 0,-13-59-5212 0 0,-10-77-4259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9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12 170 384 0 0,'-1'-1'154'0'0,"0"1"0"0"0,0-1 0 0 0,0 0 1 0 0,1 1-1 0 0,-1-1 0 0 0,0 0 0 0 0,1 0 0 0 0,-1 0 0 0 0,1 1 1 0 0,-1-1-1 0 0,1 0 0 0 0,-1 0 0 0 0,1 0 0 0 0,-1 0 0 0 0,1 0 0 0 0,0 0 1 0 0,-1 0-1 0 0,1 0 0 0 0,0 0 0 0 0,0 0 0 0 0,0 0 0 0 0,0 0 1 0 0,0 0-1 0 0,0 0 0 0 0,0 0 0 0 0,0 0 0 0 0,1 0 0 0 0,-1 0 0 0 0,0 0 1 0 0,1 0-1 0 0,-1 0 0 0 0,0 0 0 0 0,1 0 0 0 0,-1 0 0 0 0,1 0 0 0 0,-1 0 1 0 0,1 0-1 0 0,0 1 0 0 0,-1-1 0 0 0,1 0 0 0 0,0 0 0 0 0,0 1 1 0 0,0-1-1 0 0,-1 1 0 0 0,1-1 0 0 0,1 0 0 0 0,5-5 290 0 0,0 1-1 0 0,1 0 0 0 0,-1 1 1 0 0,15-7-1 0 0,26-9 403 0 0,1 1-1 0 0,1 2 0 0 0,1 3 0 0 0,78-12 0 0 0,-127 26-827 0 0,-1-1 0 0 0,1 1 0 0 0,0 0 0 0 0,0 0 0 0 0,0 0 0 0 0,-1 0 0 0 0,1 0 0 0 0,0 0 0 0 0,0 0 0 0 0,-1 1 0 0 0,1-1 0 0 0,0 1 0 0 0,0-1 0 0 0,-1 1 0 0 0,1 0 1 0 0,-1-1-1 0 0,1 1 0 0 0,-1 0 0 0 0,1 0 0 0 0,-1 0 0 0 0,3 3 0 0 0,-3-2 13 0 0,0-1 0 0 0,0 1 0 0 0,0 0 0 0 0,0 0 0 0 0,-1 0-1 0 0,1 0 1 0 0,-1 0 0 0 0,1 1 0 0 0,-1-1 0 0 0,0 0 0 0 0,0 0 0 0 0,0 0 0 0 0,0 0 0 0 0,0 0 0 0 0,0 0 0 0 0,0 1 0 0 0,-1-1 0 0 0,0 3 0 0 0,-4 9 170 0 0,-1 1 0 0 0,0-1 0 0 0,-1-1 0 0 0,0 1 0 0 0,-13 16-1 0 0,9-12-18 0 0,0 0-1 0 0,-11 27 1 0 0,20-40-160 0 0,0 1-1 0 0,0 0 1 0 0,1-1 0 0 0,-1 1-1 0 0,1 0 1 0 0,1 0 0 0 0,-1 0-1 0 0,1 0 1 0 0,0 0 0 0 0,0-1-1 0 0,1 1 1 0 0,2 11 0 0 0,-2-12-35 0 0,1-1 1 0 0,0 1 0 0 0,0-1 0 0 0,1 0 0 0 0,-1 1-1 0 0,1-1 1 0 0,0 0 0 0 0,0 0 0 0 0,0-1 0 0 0,0 1-1 0 0,1-1 1 0 0,0 0 0 0 0,-1 1 0 0 0,1-2 0 0 0,0 1-1 0 0,8 4 1 0 0,8 2-129 0 0,0 0-1 0 0,35 10 0 0 0,-38-14 45 0 0,0 0 0 0 0,28 15 0 0 0,-43-19 95 0 0,-2 2 21 0 0,0-1 0 0 0,-1 0 0 0 0,0 0 0 0 0,1 0-1 0 0,-1 0 1 0 0,0 0 0 0 0,0 0 0 0 0,0 0 0 0 0,0 0-1 0 0,0 0 1 0 0,-1-1 0 0 0,1 1 0 0 0,0 0 0 0 0,-1-1-1 0 0,1 1 1 0 0,-1-1 0 0 0,0 1 0 0 0,1-1 0 0 0,-1 0-1 0 0,0 0 1 0 0,0 0 0 0 0,0 0 0 0 0,0 0 0 0 0,0 0-1 0 0,-4 1 1 0 0,-7 2 192 0 0,-1 0-1 0 0,-24 4 0 0 0,25-6-73 0 0,12-1-130 0 0,-10 2-153 0 0,1-1 1 0 0,0 0-1 0 0,-1-1 0 0 0,0 0 0 0 0,1-1 0 0 0,-1 0 0 0 0,1 0 0 0 0,-20-4 0 0 0,27 3-1184 0 0,12-21-5614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5.9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18 262 0 0,'2'-17'15053'0'0,"10"28"-14972"0"0,42 130-305 0 0,15 43 17 0 0,-64-168 29 0 0,-1-1 1 0 0,0 1 0 0 0,-2 0 0 0 0,0 1-1 0 0,0 29 1 0 0,-3-34-1297 0 0,-1 1 0 0 0,0 0 0 0 0,0-1 0 0 0,-9 21 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09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24 356 0 0,'2'-2'505'0'0,"0"0"0"0"0,1-1 1 0 0,-1 1-1 0 0,0 0 0 0 0,0 1 0 0 0,1-1 0 0 0,-1 0 1 0 0,1 1-1 0 0,0-1 0 0 0,-1 1 0 0 0,1 0 1 0 0,4-2-1 0 0,-5 3-325 0 0,0 0 0 0 0,1 0 0 0 0,-1 1 0 0 0,0-1 0 0 0,0 0 0 0 0,0 1 0 0 0,0-1 0 0 0,0 1 1 0 0,0 0-1 0 0,0 0 0 0 0,0 0 0 0 0,0 0 0 0 0,0 0 0 0 0,0 0 0 0 0,0 0 0 0 0,0 1 0 0 0,2 2 0 0 0,7 6 437 0 0,-1 0-1 0 0,0 1 0 0 0,-1 0 0 0 0,0 0 1 0 0,-1 1-1 0 0,12 22 0 0 0,-6-5 109 0 0,-1 0 0 0 0,9 32 0 0 0,-17-48-573 0 0,-2 0 1 0 0,0 0 0 0 0,0 0 0 0 0,-1 0 0 0 0,-1 0 0 0 0,0 1 0 0 0,-2 21 0 0 0,0-27-109 0 0,0 0 0 0 0,-1 1 0 0 0,0-1 0 0 0,0-1 0 0 0,-1 1 0 0 0,0 0 0 0 0,-1-1 0 0 0,1 1 1 0 0,-2-1-1 0 0,1 0 0 0 0,-1 0 0 0 0,0-1 0 0 0,0 1 0 0 0,-8 6 0 0 0,-8 14-56 0 0,20-24 22 0 0,1-3-4 0 0,0 1-1 0 0,0-1 1 0 0,-1 0 0 0 0,1 0-1 0 0,0 1 1 0 0,0-1 0 0 0,-1 0-1 0 0,1 0 1 0 0,0 1 0 0 0,-1-1-1 0 0,1 0 1 0 0,0 0-1 0 0,-1 0 1 0 0,1 0 0 0 0,0 1-1 0 0,-1-1 1 0 0,1 0 0 0 0,0 0-1 0 0,-1 0 1 0 0,1 0 0 0 0,0 0-1 0 0,-1 0 1 0 0,1 0-1 0 0,-1 0 1 0 0,1 0 0 0 0,0 0-1 0 0,-1 0 1 0 0,1 0 0 0 0,0 0-1 0 0,-1-1 1 0 0,2-3 2 0 0,0 0 0 0 0,0 0 0 0 0,1 1 1 0 0,0-1-1 0 0,-1 0 0 0 0,1 1 0 0 0,1-1 0 0 0,-1 1 0 0 0,0 0 1 0 0,1-1-1 0 0,0 1 0 0 0,0 0 0 0 0,0 1 0 0 0,4-5 0 0 0,59-38 103 0 0,-31 22-260 0 0,27-20-941 0 0,18-14-2782 0 0,-30 17-2875 0 0,-25 19 303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10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28 186 54 0 0,'-4'-5'1119'0'0,"0"0"0"0"0,1 0 0 0 0,0 0 1 0 0,0 0-1 0 0,1-1 0 0 0,-1 1 0 0 0,-2-12 0 0 0,5 14-327 0 0,7-18 1084 0 0,-5 19-1775 0 0,0 0 0 0 0,0 0 0 0 0,0 0 0 0 0,0 1-1 0 0,0-1 1 0 0,1 0 0 0 0,-1 1 0 0 0,0 0 0 0 0,1-1 0 0 0,0 1 0 0 0,-1 0 0 0 0,1 0 0 0 0,0 1 0 0 0,-1-1 0 0 0,1 0 0 0 0,0 1 0 0 0,0 0 0 0 0,0-1 0 0 0,4 2 0 0 0,-3-1-45 0 0,0 1 1 0 0,0 0 0 0 0,0 1-1 0 0,0-1 1 0 0,0 1 0 0 0,0-1 0 0 0,-1 1-1 0 0,1 0 1 0 0,0 1 0 0 0,-1-1-1 0 0,6 6 1 0 0,1 1-5 0 0,-2 0 0 0 0,1 1 1 0 0,-1 0-1 0 0,-1 1 0 0 0,1 0 0 0 0,-2 0 0 0 0,9 19 0 0 0,-4-2 78 0 0,-1 2 0 0 0,-2-1 0 0 0,-1 1 0 0 0,-1 1 0 0 0,-2-1 0 0 0,-1 1 0 0 0,-1 0 0 0 0,-5 58 0 0 0,-5-33 392 0 0,11-79-646 0 0,0 1 0 0 0,2 0 1 0 0,0 0-1 0 0,1 0 0 0 0,2 1 1 0 0,12-26-1 0 0,-3 3-181 0 0,106-230-541 0 0,-113 252 1022 0 0,-7 17 45 0 0,0-1-1 0 0,-1 0 0 0 0,0 0 0 0 0,0-1 0 0 0,0 1 0 0 0,-1 0 1 0 0,0-1-1 0 0,0 1 0 0 0,-1-10 0 0 0,0 16-206 0 0,0-1-1 0 0,0 1 1 0 0,0 0-1 0 0,0-1 1 0 0,0 1-1 0 0,-1 0 0 0 0,1-1 1 0 0,0 1-1 0 0,0 0 1 0 0,0-1-1 0 0,0 1 1 0 0,-1 0-1 0 0,1 0 1 0 0,0-1-1 0 0,0 1 1 0 0,-1 0-1 0 0,1 0 1 0 0,0-1-1 0 0,0 1 1 0 0,-1 0-1 0 0,1 0 1 0 0,0 0-1 0 0,-1-1 1 0 0,1 1-1 0 0,0 0 0 0 0,-1 0 1 0 0,1 0-1 0 0,0 0 1 0 0,-1 0-1 0 0,1 0 1 0 0,0 0-1 0 0,-1 0 1 0 0,1 0-1 0 0,-1 0 1 0 0,1 0-1 0 0,0 0 1 0 0,-1 0-1 0 0,1 0 1 0 0,0 0-1 0 0,-1 0 1 0 0,1 0-1 0 0,0 0 0 0 0,-1 0 1 0 0,1 1-1 0 0,0-1 1 0 0,-1 0-1 0 0,1 0 1 0 0,0 0-1 0 0,0 1 1 0 0,-1-1-1 0 0,1 0 1 0 0,0 0-1 0 0,0 1 1 0 0,-1-1-1 0 0,1 1 1 0 0,-16 9 185 0 0,11-4-185 0 0,-1 1-1 0 0,1 0 1 0 0,0-1 0 0 0,0 2 0 0 0,1-1 0 0 0,0 0 0 0 0,0 1 0 0 0,1 0 0 0 0,0 0 0 0 0,0 0 0 0 0,1 0 0 0 0,0 0 0 0 0,1 1 0 0 0,0-1 0 0 0,0 1 0 0 0,0 8 0 0 0,1 2 52 0 0,1 0-1 0 0,1 0 1 0 0,0 0 0 0 0,1-1 0 0 0,2 1-1 0 0,5 18 1 0 0,-5-26-57 0 0,0 1 0 0 0,1-1 0 0 0,0 0 0 0 0,1-1-1 0 0,0 0 1 0 0,0 0 0 0 0,1 0 0 0 0,1-1 0 0 0,-1 0 0 0 0,2-1-1 0 0,15 13 1 0 0,-19-17-304 0 0,1 0 0 0 0,-1 0 0 0 0,0-1 0 0 0,1 0 0 0 0,0 0 0 0 0,0-1 0 0 0,-1 0 0 0 0,1 0 0 0 0,11 1 0 0 0,-13-2-250 0 0,0-1 0 0 0,-1 0 0 0 0,1 0 0 0 0,0-1-1 0 0,-1 0 1 0 0,1 1 0 0 0,0-1 0 0 0,-1-1 0 0 0,1 1 0 0 0,-1-1 0 0 0,1 0-1 0 0,-1 0 1 0 0,0 0 0 0 0,0 0 0 0 0,6-5 0 0 0,4-7-5742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10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0 200 62 0 0,'0'0'10091'0'0,"4"0"-9538"0"0,46 0 229 0 0,0-1 1 0 0,96-16-1 0 0,-109 10-963 0 0,0-2-1 0 0,-1-2 1 0 0,0 0-1 0 0,55-28 1 0 0,-83 35-247 0 0,-1 0 0 0 0,0-1 0 0 0,0 0 0 0 0,0 0 0 0 0,-1 0 1 0 0,0-1-1 0 0,0 0 0 0 0,0 0 0 0 0,-1-1 0 0 0,0 1 0 0 0,8-14 1 0 0,-13 19 253 0 0,1 0 0 0 0,-1 0 0 0 0,1-1 0 0 0,-1 1 0 0 0,1 0 0 0 0,-1 0 1 0 0,0 0-1 0 0,0 0 0 0 0,1-1 0 0 0,-1 1 0 0 0,0 0 0 0 0,0 0 0 0 0,0 0 1 0 0,0-1-1 0 0,0 1 0 0 0,-1-2 0 0 0,1 0-509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11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1 320 0 0,'0'0'7559'0'0,"0"3"-6412"0"0,-3 52 2161 0 0,6 90 0 0 0,1-72-2560 0 0,-4-60-765 0 0,8 142 1006 0 0,3-56-3358 0 0,-10-89 165 0 0,0 3 1366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12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90 0 0,'0'0'7274'0'0,"19"-3"-7152"0"0,0-3-486 0 0,-2-4-828 0 0,2 0-1210 0 0,9-4-484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12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1200 0 0,'0'0'7482'0'0,"6"11"-4560"0"0,8-15-1124 0 0,8-9-1188 0 0,-6 3-186 0 0,3-1-284 0 0,6-2-328 0 0,2 1-388 0 0,7-3-406 0 0,2 2-278 0 0,0-2-194 0 0,3 1-174 0 0,-1 0-1580 0 0,1 1-1430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12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1 196 424 0 0,'25'-17'12211'0'0,"-22"13"-12041"0"0,0 0 1 0 0,0 0-1 0 0,0 1 1 0 0,0-1-1 0 0,1 0 1 0 0,-1 1-1 0 0,1 0 1 0 0,0 0-1 0 0,0 0 1 0 0,0 0-1 0 0,0 1 1 0 0,1 0-1 0 0,-1 0 1 0 0,6-2-1 0 0,70-25-1612 0 0,-31 15-999 0 0,73-11 0 0 0,-48 20 3217 0 0,-107 1 2863 0 0,33 4-3630 0 0,-1 0 0 0 0,1 0 0 0 0,-1 0 0 0 0,1 0 0 0 0,0 0 0 0 0,-1 0 0 0 0,1-1 0 0 0,0 1 0 0 0,-1 0 0 0 0,1 0-1 0 0,-1 0 1 0 0,1-1 0 0 0,0 1 0 0 0,0 0 0 0 0,-1 0 0 0 0,1-1 0 0 0,0 1 0 0 0,-1 0 0 0 0,1-1 0 0 0,0 1 0 0 0,0 0 0 0 0,0-1-1 0 0,-1 1 1 0 0,1 0 0 0 0,0-1 0 0 0,0 1 0 0 0,0 0 0 0 0,0-1 0 0 0,0 1 0 0 0,0-1 0 0 0,0 1 0 0 0,0 0 0 0 0,0-1-1 0 0,0 1 1 0 0,0-1 0 0 0,0 1 0 0 0,0 0 0 0 0,0-1 0 0 0,0 1 0 0 0,0-1 0 0 0,0 1 0 0 0,0 0 0 0 0,0-1 0 0 0,1 1 0 0 0,-1 0-1 0 0,0-1 1 0 0,0 1 0 0 0,0 0 0 0 0,1-1 0 0 0,-1 1 0 0 0,0 0 0 0 0,0-1 0 0 0,1 1 0 0 0,1-2-450 0 0,0 0 1 0 0,0 0 0 0 0,0 0-1 0 0,0 0 1 0 0,0 0 0 0 0,1 1-1 0 0,-1-1 1 0 0,4-1-1 0 0,9-6-3091 0 0,-2-2-2095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12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0 754 0 0,'4'1'1054'0'0,"5"2"-681"0"0,0-1-1 0 0,0 2 1 0 0,-1 0-1 0 0,1 0 1 0 0,-1 0 0 0 0,0 1-1 0 0,0 0 1 0 0,-1 0-1 0 0,1 1 1 0 0,-1 0 0 0 0,11 13-1 0 0,8 10 227 0 0,33 51 1 0 0,-38-50-295 0 0,5 6-456 0 0,16 20 848 0 0,-3 1 0 0 0,59 116-1 0 0,-89-151-820 0 0,0-1 0 0 0,-2 1 1 0 0,-1 1-1 0 0,0-1 0 0 0,2 27 0 0 0,-7-33-440 0 0,0-1 0 0 0,-1 1 0 0 0,-1 0 0 0 0,0 0 0 0 0,-1 0 0 0 0,-1-1 0 0 0,0 1 0 0 0,-9 21 0 0 0,-3 0-2697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13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1 228 518 0 0,'0'0'6918'0'0,"3"1"-5667"0"0,13-1-334 0 0,-1 1 0 0 0,0-2 0 0 0,0 0-1 0 0,1-1 1 0 0,24-7 0 0 0,81-28 152 0 0,-61 17-472 0 0,138-39 339 0 0,78-25-210 0 0,-239 72-701 0 0,-33 11-101 0 0,6-2-544 0 0,-34 14-10145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14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0 177 226 0 0,'0'0'10618'0'0,"1"0"-10524"0"0,-1 1 0 0 0,0-1 0 0 0,0 1 0 0 0,1-1 0 0 0,-1 1 1 0 0,0-1-1 0 0,1 1 0 0 0,-1-1 0 0 0,1 1 0 0 0,-1-1 0 0 0,0 0 1 0 0,1 1-1 0 0,-1-1 0 0 0,1 0 0 0 0,-1 1 0 0 0,1-1 0 0 0,-1 0 1 0 0,1 0-1 0 0,-1 1 0 0 0,1-1 0 0 0,0 0 0 0 0,-1 0 0 0 0,1 0 1 0 0,-1 0-1 0 0,1 0 0 0 0,0 0 0 0 0,113-27 1744 0 0,444-104 781 0 0,-437 104-2204 0 0,-185 43-5979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6.3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86 62 0 0,'0'0'1455'0'0,"4"-1"-629"0"0,59-11 1858 0 0,129-33-1271 0 0,-89 18-1610 0 0,-99 26-273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14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17 144 226 0 0,'-16'22'9930'0'0,"17"-21"-9870"0"0,0 0 1 0 0,1-1 0 0 0,-1 1-1 0 0,0-1 1 0 0,0 1 0 0 0,1-1-1 0 0,-1 0 1 0 0,0 0 0 0 0,1 1 0 0 0,-1-1-1 0 0,0 0 1 0 0,1 0 0 0 0,-1 0-1 0 0,1 0 1 0 0,-1 0 0 0 0,0-1-1 0 0,2 1 1 0 0,1-1 106 0 0,34 0 222 0 0,0-1 1 0 0,0-2-1 0 0,0-2 1 0 0,-1-1-1 0 0,0-3 1 0 0,0 0-1 0 0,48-22 1 0 0,-81 30-285 0 0,28-15 472 0 0,-30 16-545 0 0,-1 0 0 0 0,0 0 1 0 0,0 0-1 0 0,0 0 0 0 0,0 0 1 0 0,0 0-1 0 0,-1 0 0 0 0,1 0 1 0 0,0 0-1 0 0,0-1 0 0 0,-1 1 1 0 0,1 0-1 0 0,-1-1 0 0 0,1 1 1 0 0,-1-1-1 0 0,0 1 0 0 0,1 0 1 0 0,-1-1-1 0 0,0 1 0 0 0,0-2 1 0 0,0 2-26 0 0,-1 0 0 0 0,1 0 0 0 0,0 0 1 0 0,-1 0-1 0 0,0 0 0 0 0,1 0 0 0 0,-1 0 0 0 0,1 0 0 0 0,-1 0 1 0 0,0 0-1 0 0,0 1 0 0 0,0-1 0 0 0,1 0 0 0 0,-1 0 0 0 0,0 1 1 0 0,0-1-1 0 0,0 1 0 0 0,0-1 0 0 0,0 1 0 0 0,0-1 0 0 0,0 1 1 0 0,-2-1-1 0 0,-29-9-336 0 0,25 8 10 0 0,-5-2-233 0 0,9 3-331 0 0,43-15-12449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15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61 646 0 0,'2'-1'197'0'0,"-1"0"1"0"0,1 0-1 0 0,-1 0 0 0 0,1 0 0 0 0,-1-1 1 0 0,0 1-1 0 0,0 0 0 0 0,0-1 0 0 0,0 1 1 0 0,0-1-1 0 0,0 1 0 0 0,0-1 0 0 0,0 0 1 0 0,0 1-1 0 0,0-4 0 0 0,0 3 338 0 0,-10-8 532 0 0,-2-1-1131 0 0,11 10-12 0 0,0 1 1 0 0,0 0-1 0 0,0-1 0 0 0,0 1 0 0 0,0-1 0 0 0,1 1 0 0 0,-1 0 0 0 0,0-1 0 0 0,0 1 0 0 0,0 0 0 0 0,1-1 0 0 0,-1 1 0 0 0,0 0 0 0 0,0-1 0 0 0,1 1 0 0 0,-1 0 0 0 0,0-1 0 0 0,0 1 0 0 0,1 0 0 0 0,-1 0 0 0 0,0-1 0 0 0,1 1 0 0 0,-1 0 0 0 0,0 0 0 0 0,1 0 0 0 0,-1 0 1 0 0,1-1-1 0 0,-1 1 0 0 0,0 0 0 0 0,1 0 0 0 0,-1 0 0 0 0,1 0 0 0 0,-1 0 0 0 0,0 0 0 0 0,1 0 0 0 0,-1 0 0 0 0,1 0 0 0 0,-1 0 0 0 0,1 0 0 0 0,20-3-1584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38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90 486 0 0,'-11'6'1035'0'0,"0"0"0"0"0,0 1 0 0 0,0 0 1 0 0,1 1-1 0 0,-11 11 0 0 0,19-18-755 0 0,0 2 58 0 0,1-3-287 0 0,1 0 1 0 0,0 1-1 0 0,-1-1 1 0 0,1 0-1 0 0,-1 1 1 0 0,1-1-1 0 0,0 0 1 0 0,-1 1-1 0 0,1-1 1 0 0,0 0-1 0 0,-1 1 1 0 0,1-1-1 0 0,0 1 1 0 0,0-1-1 0 0,-1 1 1 0 0,1-1-1 0 0,0 0 1 0 0,0 1-1 0 0,0-1 1 0 0,0 1-1 0 0,-1-1 1 0 0,1 1-1 0 0,0 0 1 0 0,1 0-44 0 0,0-1 1 0 0,0 1-1 0 0,0-1 1 0 0,0 1-1 0 0,1-1 1 0 0,-1 1 0 0 0,0-1-1 0 0,0 0 1 0 0,0 0-1 0 0,0 0 1 0 0,0 0-1 0 0,1 0 1 0 0,-1 0-1 0 0,0 0 1 0 0,0 0-1 0 0,0 0 1 0 0,0 0-1 0 0,0 0 1 0 0,1-1-1 0 0,-1 1 1 0 0,0 0-1 0 0,2-2 1 0 0,28-15 49 0 0,-23 13-57 0 0,-5 2 7 0 0,8-3 191 0 0,-11 3 193 0 0,-7 5-266 0 0,5-2-119 0 0,-1 2-1410 0 0,2-2 1239 0 0,-1 0 0 0 0,1 0-1 0 0,0 0 1 0 0,-1 0-1 0 0,1 0 1 0 0,-1-1-1 0 0,1 1 1 0 0,-1 0 0 0 0,1-1-1 0 0,-1 1 1 0 0,0-1-1 0 0,-2 1 1 0 0,-14 5-508 0 0,-2 7 477 0 0,18-12 167 0 0,0 1 41 0 0,-49 34 1466 0 0,49-34-612 0 0,-4 5 831 0 0,15-16 2141 0 0,59-29-3633 0 0,118-48-1 0 0,-132 63-165 0 0,81-31 212 0 0,-132 53-187 0 0,0 0 57 0 0,4 2 125 0 0,-18 7-82 0 0,-351 188 553 0 0,312-170-709 0 0,46-25 31 0 0,9-3-40 0 0,231-115-549 0 0,-220 109 533 0 0,7-4 66 0 0,-22 10-33 0 0,-13 7-25 0 0,-187 87-2 0 0,132-59-1607 0 0,51-24-708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40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41 169 724 0 0,'-25'16'5819'0'0,"24"-16"-5792"0"0,1 1 1 0 0,0-1 0 0 0,-1 0 0 0 0,1 1-1 0 0,0-1 1 0 0,0 0 0 0 0,-1 1 0 0 0,1-1-1 0 0,0 1 1 0 0,0-1 0 0 0,0 0 0 0 0,-1 1-1 0 0,1-1 1 0 0,0 1 0 0 0,0-1 0 0 0,0 1-1 0 0,0-1 1 0 0,0 0 0 0 0,0 1 0 0 0,0-1 0 0 0,0 1-1 0 0,0-1 1 0 0,0 1 0 0 0,0-1 0 0 0,0 0-1 0 0,0 1 1 0 0,1-1 0 0 0,-1 1 0 0 0,0-1-1 0 0,0 1 1 0 0,0-1 0 0 0,0 0 0 0 0,1 1-1 0 0,-1-1 1 0 0,1 1 0 0 0,16-5 433 0 0,23-21-284 0 0,-18 9-151 0 0,0-1 1 0 0,-2-1-1 0 0,0-1 0 0 0,-1-1 0 0 0,25-33 0 0 0,-43 50 3 0 0,0-1-42 0 0,-1 3 19 0 0,1 0 1 0 0,-1 0-1 0 0,0 1 0 0 0,0-1 1 0 0,0 0-1 0 0,0 0 1 0 0,1 0-1 0 0,-1 1 0 0 0,0-1 1 0 0,0 0-1 0 0,-1 0 0 0 0,1 0 1 0 0,0 1-1 0 0,0-1 0 0 0,0 0 1 0 0,0 0-1 0 0,-1 0 0 0 0,-2 0 57 0 0,1 0 0 0 0,-1 0 0 0 0,1 0 0 0 0,-1 1 0 0 0,1-1 0 0 0,-1 1 0 0 0,0 0 0 0 0,1 0 0 0 0,-1 0 0 0 0,1 0 0 0 0,-1 0 0 0 0,0 1 0 0 0,1-1 0 0 0,-1 1 0 0 0,1-1 0 0 0,-1 1 0 0 0,1 0 0 0 0,-1 0 0 0 0,1 0 0 0 0,-1 0 0 0 0,1 1-1 0 0,-2 1 1 0 0,-9 4 522 0 0,1 1 0 0 0,-22 18 0 0 0,24-16-379 0 0,1 0 0 0 0,0 1 0 0 0,0 0 0 0 0,1 0 0 0 0,0 0 0 0 0,1 1 0 0 0,0 0 0 0 0,1 1 0 0 0,1 0-1 0 0,0 0 1 0 0,-6 25 0 0 0,9-31-175 0 0,0 0 1 0 0,1 0-1 0 0,0 1 0 0 0,0-1 0 0 0,1 0 0 0 0,0 1 0 0 0,0-1 0 0 0,1 0 0 0 0,-1 1 0 0 0,2-1 0 0 0,-1 0 0 0 0,1 0 0 0 0,0 0 0 0 0,0 0 0 0 0,1 0 0 0 0,0 0 0 0 0,0-1 0 0 0,1 1 0 0 0,0-1 1 0 0,0 0-1 0 0,0 0 0 0 0,1 0 0 0 0,9 8 0 0 0,-9-11-103 0 0,-1 0-1 0 0,1 0 1 0 0,0-1 0 0 0,0 0 0 0 0,0 0 0 0 0,0 0-1 0 0,0 0 1 0 0,0-1 0 0 0,0 0 0 0 0,1 0 0 0 0,-1-1 0 0 0,0 1-1 0 0,1-1 1 0 0,-1 0 0 0 0,0 0 0 0 0,1-1 0 0 0,-1 0-1 0 0,0 0 1 0 0,1 0 0 0 0,-1-1 0 0 0,8-3 0 0 0,5-1-731 0 0,-1-2 1 0 0,1-1 0 0 0,-2 0-1 0 0,28-20 1 0 0,-28 16-113 0 0,-1 0 0 0 0,0-2 0 0 0,-1 1 0 0 0,0-2 0 0 0,-1 0 1 0 0,-1-1-1 0 0,19-35 0 0 0,-18 28-411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40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1 221 1302 0 0,'1'-4'685'0'0,"18"-34"4245"0"0,-17 36-4404 0 0,26 26 1334 0 0,-13-12-1349 0 0,104 108 1730 0 0,-79-79-1915 0 0,-38-39-279 0 0,4 4 16 0 0,-3-3-25 0 0,-4-4 170 0 0,-5-6-193 0 0,0 0 0 0 0,0-1-1 0 0,1 0 1 0 0,0 0-1 0 0,1 0 1 0 0,0-1 0 0 0,-5-15-1 0 0,3 5-16 0 0,1 1-1 0 0,-5-36 0 0 0,9 46-204 0 0,1 1-1 0 0,0-1 0 0 0,0 1 1 0 0,0-1-1 0 0,1 1 0 0 0,0 0 0 0 0,0-1 1 0 0,4-10-1 0 0,-3 14-241 0 0,1 0 0 0 0,-1 0 1 0 0,1 0-1 0 0,1 0 0 0 0,-1 0 0 0 0,0 1 1 0 0,1 0-1 0 0,0-1 0 0 0,-1 1 0 0 0,1 1 1 0 0,0-1-1 0 0,1 0 0 0 0,5-2 0 0 0,36-17-1467 0 0,-43 21 2576 0 0,8 11 262 0 0,0 15-241 0 0,1 0 0 0 0,1-1-1 0 0,1 0 1 0 0,1-1-1 0 0,1 0 1 0 0,1-2 0 0 0,36 37-1 0 0,-51-57-570 0 0,-1 1 0 0 0,0-1-1 0 0,1 0 1 0 0,-1 0 0 0 0,1 0-1 0 0,-1 0 1 0 0,1 0 0 0 0,-1 0 0 0 0,1-1-1 0 0,0 1 1 0 0,-1 0 0 0 0,1-1-1 0 0,0 1 1 0 0,0-1 0 0 0,-1 0-1 0 0,5 1 1 0 0,-5-2-82 0 0,-1 1 0 0 0,1 0 0 0 0,0-1 0 0 0,0 1 0 0 0,0-1 0 0 0,0 1 0 0 0,0-1 0 0 0,-1 1 0 0 0,1-1 0 0 0,0 0 0 0 0,-1 1 0 0 0,1-1 0 0 0,0 0 0 0 0,-1 0 0 0 0,1 1-1 0 0,-1-1 1 0 0,1 0 0 0 0,-1 0 0 0 0,1 0 0 0 0,-1 0 0 0 0,0 0 0 0 0,1 0 0 0 0,-1 1 0 0 0,0-1 0 0 0,0 0 0 0 0,0 0 0 0 0,0 0 0 0 0,0 0 0 0 0,0 0 0 0 0,0 0 0 0 0,0 0 0 0 0,0 0 0 0 0,0 0 0 0 0,0 0 0 0 0,-1 0 0 0 0,1 0 0 0 0,-1-1 0 0 0,-23-192 191 0 0,24 192-424 0 0,0 0 1 0 0,0 0 0 0 0,0 0-1 0 0,1 0 1 0 0,-1 0 0 0 0,0 0-1 0 0,1 0 1 0 0,-1 0 0 0 0,1 0-1 0 0,0 0 1 0 0,0 0 0 0 0,-1 0-1 0 0,1 0 1 0 0,0 1 0 0 0,1-1-1 0 0,-1 0 1 0 0,0 1-1 0 0,0-1 1 0 0,1 1 0 0 0,-1-1-1 0 0,1 1 1 0 0,-1 0 0 0 0,1 0-1 0 0,0 0 1 0 0,-1 0 0 0 0,1 0-1 0 0,0 0 1 0 0,3-1 0 0 0,4-2-570 0 0,0 2 0 0 0,0-1 0 0 0,0 1 0 0 0,15-1 0 0 0,-10 1 482 0 0,32-19 3907 0 0,-38 38-2521 0 0,-7-5-924 0 0,1 0 1 0 0,0-1 0 0 0,1 1 0 0 0,0-1-1 0 0,1 1 1 0 0,0-1 0 0 0,1 0 0 0 0,0 0 0 0 0,1-1-1 0 0,0 0 1 0 0,1 0 0 0 0,11 14 0 0 0,-17-22-156 0 0,1 0-1 0 0,0-1 1 0 0,-1 1 0 0 0,1-1 0 0 0,0 1 0 0 0,0-1 0 0 0,0 1 0 0 0,0-1 0 0 0,0 0-1 0 0,0 0 1 0 0,0 0 0 0 0,0 0 0 0 0,0-1 0 0 0,1 1 0 0 0,-1 0 0 0 0,0-1 0 0 0,1 0-1 0 0,-1 1 1 0 0,4-1 0 0 0,-2-1-1 0 0,-1 0 0 0 0,1-1-1 0 0,0 1 1 0 0,-1-1 0 0 0,1 1 0 0 0,-1-1 0 0 0,0-1-1 0 0,1 1 1 0 0,-1 0 0 0 0,0-1 0 0 0,-1 1 0 0 0,1-1-1 0 0,0 0 1 0 0,-1 0 0 0 0,1 0 0 0 0,-1 0 0 0 0,4-6-1 0 0,-5 6 7 0 0,0 1 0 0 0,-1-1 0 0 0,1 1 0 0 0,0-1 0 0 0,-1 1-1 0 0,1-1 1 0 0,-1 1 0 0 0,0-1 0 0 0,1 0 0 0 0,-1 1 0 0 0,-1-1-1 0 0,1 1 1 0 0,0-1 0 0 0,-1 0 0 0 0,-1-4 0 0 0,1 2 37 0 0,0 1-1 0 0,-1-1 1 0 0,1 1 0 0 0,-1-1 0 0 0,0 1 0 0 0,-1 0 0 0 0,-3-6-1 0 0,3 6-1 0 0,-1-1-1 0 0,0 0 0 0 0,0 1 0 0 0,0 0 0 0 0,-1 0 1 0 0,1 1-1 0 0,-1-1 0 0 0,0 1 0 0 0,0 0 0 0 0,0 0 1 0 0,0 0-1 0 0,0 1 0 0 0,-1 0 0 0 0,1 0 0 0 0,-1 0 1 0 0,0 1-1 0 0,0-1 0 0 0,1 2 0 0 0,-1-1 1 0 0,-11 0-1 0 0,14 2-197 0 0,7 4-2071 0 0,-3-3 2045 0 0,0-1-1 0 0,0 0 1 0 0,1 0 0 0 0,-1 1 0 0 0,0-1 0 0 0,1 0 0 0 0,-1 0 0 0 0,1 0 0 0 0,-1-1-1 0 0,1 1 1 0 0,0 0 0 0 0,-1-1 0 0 0,1 1 0 0 0,0-1 0 0 0,-1 1 0 0 0,1-1 0 0 0,0 0-1 0 0,0 1 1 0 0,-1-1 0 0 0,4 0 0 0 0,42-6-3374 0 0,-28 2 1388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41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 1344 0 0,'3'-2'278'0'0,"0"0"0"0"0,0 1 0 0 0,1-1 0 0 0,-1 1 1 0 0,1-1-1 0 0,-1 1 0 0 0,1 0 0 0 0,0 0 0 0 0,-1 1 0 0 0,1-1 0 0 0,0 1 0 0 0,0 0 0 0 0,-1 0 1 0 0,6 1-1 0 0,-6 0-62 0 0,0 0 0 0 0,1 1 0 0 0,-1 0 0 0 0,0 0 0 0 0,0 0 0 0 0,0 0 1 0 0,0 1-1 0 0,-1-1 0 0 0,1 1 0 0 0,-1-1 0 0 0,1 1 0 0 0,-1 0 0 0 0,0 0 0 0 0,2 4 1 0 0,56 95 2755 0 0,-1-2-1807 0 0,-46-77-798 0 0,-12-22 216 0 0,0-3-309 0 0,1-3-189 0 0,-1 1-1 0 0,0 0 0 0 0,0 0 0 0 0,-1 0 0 0 0,1-1 0 0 0,-1 1 0 0 0,0 0 1 0 0,0-1-1 0 0,0 1 0 0 0,-1 0 0 0 0,-1-5 0 0 0,-13-57 275 0 0,6 34-262 0 0,-8-27-1 0 0,12 44-221 0 0,0 0 0 0 0,1-1 0 0 0,0 0 0 0 0,-2-29 0 0 0,6 43-45 0 0,0-1 0 0 0,0 1 0 0 0,1-1-1 0 0,-1 1 1 0 0,0 0 0 0 0,1-1-1 0 0,0 1 1 0 0,-1 0 0 0 0,1 0 0 0 0,0-1-1 0 0,0 1 1 0 0,0 0 0 0 0,0 0-1 0 0,1 0 1 0 0,-1 0 0 0 0,1 0 0 0 0,-1 0-1 0 0,1 1 1 0 0,1-3 0 0 0,26-11-6067 0 0,-13 11 1465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41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0 168 380 0 0,'0'0'1009'0'0,"0"1"-786"0"0,0 0-1 0 0,0-1 0 0 0,0 1 0 0 0,1 0 0 0 0,-1 0 1 0 0,0-1-1 0 0,0 1 0 0 0,0 0 0 0 0,0 0 0 0 0,1-1 0 0 0,-1 1 1 0 0,0 0-1 0 0,1-1 0 0 0,-1 1 0 0 0,0-1 0 0 0,1 1 1 0 0,-1 0-1 0 0,1-1 0 0 0,0 1 0 0 0,10-8 145 0 0,1-1 1 0 0,-1-1-1 0 0,-1 1 0 0 0,0-2 0 0 0,0 0 1 0 0,-1 0-1 0 0,10-13 0 0 0,2-2-548 0 0,-18 22 59 0 0,29-36-1097 0 0,-18 9-3032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9:41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49 107 584 0 0,'-13'6'2566'0'0,"-10"1"820"0"0,10-9-1574 0 0,19-18-1474 0 0,-1 9-40 0 0,9-1-130 0 0,-1-1-210 0 0,4-1-270 0 0,-4 0-332 0 0,2 2-424 0 0,1 0-1782 0 0,-7 2-744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07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0 213 42 0 0,'2'2'482'0'0,"12"20"417"0"0,-2-1-1 0 0,-1 2 1 0 0,-1-1-1 0 0,-1 2 1 0 0,-1-1-1 0 0,6 29 1 0 0,-6-14-778 0 0,-3 1 0 0 0,-1-1 1 0 0,-2 1-1 0 0,-5 58 0 0 0,2-18-88 0 0,-2 123 187 0 0,3-199-158 0 0,-2 20 1434 0 0,2-14 1104 0 0,-1-21-1766 0 0,3 9-810 0 0,0 0 0 0 0,-1-1 0 0 0,1 1 0 0 0,0 0 0 0 0,0 0 0 0 0,1 1 0 0 0,-1-1 0 0 0,1 0 0 0 0,-1 1 0 0 0,4-3 0 0 0,5-6 32 0 0,149-193-81 0 0,152-178-42 0 0,-199 246 304 0 0,-95 112-230 0 0,-2 0 0 0 0,-1 0 0 0 0,23-54-1 0 0,-30 57-35 0 0,-6 17 4 0 0,2-10 84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0:08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40 744 614 0 0,'-14'-9'2179'0'0,"11"8"-1090"0"0,-19-8 8670 0 0,31 18-9799 0 0,42 44 260 0 0,-38-38-185 0 0,0 0-1 0 0,1-1 1 0 0,1-1-1 0 0,0 0 1 0 0,1-1-1 0 0,0 0 1 0 0,1-2-1 0 0,20 10 0 0 0,-28-16 19 0 0,1 0 0 0 0,0-1 0 0 0,0-1 0 0 0,0 0-1 0 0,0 0 1 0 0,0-1 0 0 0,0 0 0 0 0,0-1 0 0 0,14 0-1 0 0,-22-1 88 0 0,15-10 518 0 0,-4-20-313 0 0,12-51 0 0 0,1-4-292 0 0,10-1-162 0 0,61-105-1 0 0,-46 96-228 0 0,67-131-1445 0 0,-99 178 153 0 0,-17 45 807 0 0,0-1 0 0 0,-1 0 0 0 0,0 0 1 0 0,0 0-1 0 0,0 0 0 0 0,-1 0 1 0 0,1 0-1 0 0,-1-7 0 0 0,-5-5-3360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16.7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1 1226 0 0,'0'0'5207'0'0,"-2"10"-2498"0"0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1:26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1310 78 312 0 0,'-22'-14'900'0'0,"11"6"-514"0"0,0 1 1 0 0,0 0-1 0 0,-1 0 1 0 0,0 2 0 0 0,0-1-1 0 0,-1 2 1 0 0,0-1-1 0 0,-23-3 1 0 0,-18 3-236 0 0,0 3 1 0 0,0 2 0 0 0,0 3-1 0 0,0 2 1 0 0,1 2-1 0 0,0 3 1 0 0,0 2 0 0 0,-68 25-1 0 0,44-2-96 0 0,2 3 0 0 0,1 4 0 0 0,-104 77 1 0 0,161-106-73 0 0,1 0 1 0 0,0 2 0 0 0,1 0 0 0 0,1 0 0 0 0,0 1 0 0 0,1 1-1 0 0,-18 30 1 0 0,23-32 37 0 0,0 0-1 0 0,0 1 1 0 0,2 0 0 0 0,0 0-1 0 0,0 0 1 0 0,2 1-1 0 0,0 0 1 0 0,1 0 0 0 0,-2 31-1 0 0,1 82 89 0 0,1-82 167 0 0,1-1 0 0 0,3 0 0 0 0,1 0 0 0 0,13 62 0 0 0,53 120 1031 0 0,-41-148-640 0 0,-3-7 12 0 0,4-1 0 0 0,3-2 1 0 0,55 95-1 0 0,-69-138-557 0 0,2-2 0 0 0,1 0 0 0 0,1-1 0 0 0,38 36 0 0 0,-44-48-33 0 0,0 0 0 0 0,1-2 0 0 0,0 0 0 0 0,1 0 0 0 0,0-2 0 0 0,0 0 0 0 0,1-1 0 0 0,37 11 0 0 0,-36-15 5 0 0,0-1 0 0 0,0-1 1 0 0,1 0-1 0 0,27-2 0 0 0,81-12 221 0 0,-71 6-214 0 0,37-3 15 0 0,0-5 0 0 0,176-49 0 0 0,-32-23 177 0 0,-208 72-246 0 0,-1 0 0 0 0,0-3-1 0 0,-1 0 1 0 0,0-2 0 0 0,39-35 0 0 0,-55 42-31 0 0,0 0 0 0 0,-1-1 0 0 0,-1-1 0 0 0,0 0 0 0 0,0 0 0 0 0,-2-1 0 0 0,0 0 0 0 0,0 0 1 0 0,-2-1-1 0 0,0 0 0 0 0,0 0 0 0 0,-2-1 0 0 0,4-20 0 0 0,-3-2-9 0 0,-2-1 0 0 0,-2 0 0 0 0,-2 0 0 0 0,-8-61 0 0 0,5 53-2 0 0,1-1 0 0 0,5-52 0 0 0,-1 47 2 0 0,-1 0-1 0 0,-3 0 1 0 0,-20-105-1 0 0,17 135-19 0 0,-2 0 0 0 0,0 0 0 0 0,-1 1 0 0 0,-2 0 0 0 0,0 0 0 0 0,-1 1 0 0 0,-26-33 0 0 0,13 22-13 0 0,-2 1 0 0 0,-1 2 1 0 0,-59-51-1 0 0,71 69 48 0 0,0 0 1 0 0,-1 1 0 0 0,0 1-1 0 0,-1 0 1 0 0,0 2-1 0 0,-20-8 1 0 0,28 13-374 0 0,0 0 1 0 0,0 0-1 0 0,0 1 0 0 0,0 0 1 0 0,-1 1-1 0 0,1 0 0 0 0,0 1 1 0 0,-1 0-1 0 0,1 1 0 0 0,0 0 1 0 0,-1 0-1 0 0,1 1 0 0 0,-14 5 1 0 0,-12 7-5193 0 0,22-6 633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1:29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677 0 134 0 0,'-3'2'386'0'0,"-5"5"-137"0"0,1 0 0 0 0,0 1 0 0 0,1 0 0 0 0,0 0 0 0 0,0 0 0 0 0,0 0 0 0 0,-6 16 0 0 0,-30 74 862 0 0,26-57-767 0 0,-87 244 1569 0 0,30-74-815 0 0,38-116-665 0 0,-59 139 767 0 0,46-137-642 0 0,-123 273-144 0 0,150-332-280 0 0,9-16-6198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1:29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0 302 0 0,'4'1'587'0'0,"4"2"-304"0"0,-1 0 1 0 0,1 0-1 0 0,-1 1 0 0 0,0 0 0 0 0,0 0 1 0 0,0 0-1 0 0,-1 1 0 0 0,0 0 0 0 0,0 1 1 0 0,6 5-1 0 0,59 73 1711 0 0,-47-54-1420 0 0,19 19 311 0 0,2-1 0 0 0,2-2 0 0 0,62 46 1 0 0,-18-26 139 0 0,102 57 1 0 0,-76-49-216 0 0,-4 5 1 0 0,-3 5 0 0 0,115 115 0 0 0,-187-165-553 0 0,56 38 0 0 0,-91-71-192 0 0,8 3-813 0 0,-22-8-501 0 0,-41-19-6350 0 0,30 12 1843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1:32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39 396 0 0,'-1'-3'756'0'0,"-1"-9"86"0"0,2 8 89 0 0,0 1-42 0 0,0-13 3559 0 0,3 17-4167 0 0,1 2-170 0 0,0 0 0 0 0,0 1 1 0 0,-1-1-1 0 0,1 1 0 0 0,-1-1 1 0 0,1 1-1 0 0,-1 0 1 0 0,0 0-1 0 0,-1 0 0 0 0,1 1 1 0 0,-1-1-1 0 0,3 9 0 0 0,25 69 532 0 0,-22-58-445 0 0,7 21 57 0 0,6 14 26 0 0,-2 0-1 0 0,16 100 0 0 0,-34-147-1308 0 0,-1 1 1 0 0,-1-1-1 0 0,0 0 0 0 0,-4 16 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1: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65 510 0 0,'0'0'817'0'0,"-2"-3"65"0"0,2 3-780 0 0,-1-1 1 0 0,1 0-1 0 0,-1 0 1 0 0,1 1-1 0 0,0-1 1 0 0,-1 0 0 0 0,1 0-1 0 0,0 0 1 0 0,0 0-1 0 0,0 0 1 0 0,0 0-1 0 0,0 1 1 0 0,0-1-1 0 0,0 0 1 0 0,0 0 0 0 0,0 0-1 0 0,0 0 1 0 0,0 0-1 0 0,0 0 1 0 0,1 1-1 0 0,-1-1 1 0 0,0 0-1 0 0,1 0 1 0 0,-1 0 0 0 0,0 1-1 0 0,2-2 1 0 0,-1 0 44 0 0,1 0 1 0 0,0 0 0 0 0,0 1 0 0 0,0-1 0 0 0,0 1-1 0 0,0-1 1 0 0,0 1 0 0 0,1 0 0 0 0,3-2-1 0 0,9-1 180 0 0,0 0-1 0 0,24-4 0 0 0,-32 7-246 0 0,3-1-16 0 0,0 1 0 0 0,0 0 0 0 0,1 1 0 0 0,-1 0 0 0 0,0 0 0 0 0,1 1 1 0 0,-1 0-1 0 0,0 1 0 0 0,0 1 0 0 0,0-1 0 0 0,17 8 0 0 0,-24-8-39 0 0,-1-1 1 0 0,1 1-1 0 0,-1 0 0 0 0,1 0 0 0 0,-1 1 0 0 0,0-1 1 0 0,0 0-1 0 0,0 1 0 0 0,0-1 0 0 0,0 1 0 0 0,-1-1 0 0 0,1 1 1 0 0,-1 0-1 0 0,1 0 0 0 0,-1 0 0 0 0,0 0 0 0 0,0 0 1 0 0,-1 0-1 0 0,1 0 0 0 0,-1 0 0 0 0,1 0 0 0 0,-1 0 1 0 0,0 0-1 0 0,0 1 0 0 0,0-1 0 0 0,-1 5 0 0 0,-1 1 22 0 0,1 0-1 0 0,-1 1 0 0 0,-1-1 1 0 0,0 0-1 0 0,0 0 1 0 0,-1-1-1 0 0,-6 13 0 0 0,4-12-22 0 0,-12 26 37 0 0,18-33-53 0 0,-1-1 0 0 0,1 1 1 0 0,-1 0-1 0 0,1 0 0 0 0,0 0 0 0 0,0 0 0 0 0,0 0 1 0 0,0 0-1 0 0,0 0 0 0 0,0 0 0 0 0,1 0 1 0 0,-1 0-1 0 0,1 0 0 0 0,-1 0 0 0 0,1 0 0 0 0,1 2 1 0 0,0-1-3 0 0,0-1 1 0 0,1 0 0 0 0,-1 0-1 0 0,1 1 1 0 0,-1-2 0 0 0,1 1 0 0 0,0 0-1 0 0,0 0 1 0 0,0-1 0 0 0,0 0-1 0 0,0 1 1 0 0,0-1 0 0 0,0-1-1 0 0,5 2 1 0 0,10 5 19 0 0,-9-3 20 0 0,0 1 0 0 0,-1 1 0 0 0,1 0 0 0 0,-1 0 0 0 0,-1 0 0 0 0,1 1 0 0 0,-1 0 0 0 0,0 1 1 0 0,-1-1-1 0 0,0 1 0 0 0,7 12 0 0 0,-10-15 126 0 0,0 0 1 0 0,-1 1-1 0 0,0-1 1 0 0,0 1 0 0 0,0 0-1 0 0,-1 0 1 0 0,0 0-1 0 0,0 0 1 0 0,0 0-1 0 0,-1 0 1 0 0,1 0-1 0 0,-2 0 1 0 0,1 0-1 0 0,-1 0 1 0 0,0 0-1 0 0,0 0 1 0 0,0 0-1 0 0,-1-1 1 0 0,0 1 0 0 0,-3 7-1 0 0,1-7-31 0 0,1 0-1 0 0,-1 0 1 0 0,0-1 0 0 0,0 1 0 0 0,-1-1-1 0 0,1 0 1 0 0,-1 0 0 0 0,-10 7-1 0 0,-25 12-2721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1:33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39 34 0 0,'-1'-3'2759'0'0,"1"1"-2408"0"0,0 0-1 0 0,0 0 1 0 0,-1 0-1 0 0,1 0 1 0 0,-1 0-1 0 0,0 0 1 0 0,1 0 0 0 0,-1 0-1 0 0,0 1 1 0 0,0-1-1 0 0,0 0 1 0 0,0 1-1 0 0,0-1 1 0 0,-1 0 0 0 0,1 1-1 0 0,0 0 1 0 0,-5-4 748 0 0,2 5-247 0 0,-14 1 50 0 0,16 0-870 0 0,1 1 1 0 0,-1-1-1 0 0,0 1 1 0 0,1-1-1 0 0,-1 1 1 0 0,1 0-1 0 0,-1 0 1 0 0,1 0-1 0 0,0 0 1 0 0,0-1-1 0 0,0 2 1 0 0,0-1 0 0 0,0 0-1 0 0,0 0 1 0 0,1 0-1 0 0,-1 0 1 0 0,1 0-1 0 0,-1 1 1 0 0,1-1-1 0 0,0 0 1 0 0,0 0-1 0 0,0 1 1 0 0,0-1-1 0 0,0 0 1 0 0,1 3-1 0 0,1 3 13 0 0,0 0 0 0 0,0-1 0 0 0,1 1-1 0 0,0 0 1 0 0,0-1 0 0 0,6 9-1 0 0,7 10 44 0 0,-7-11-58 0 0,-1 0-1 0 0,9 21 0 0 0,-15-31-29 0 0,0 1-1 0 0,-1 0 0 0 0,1-1 1 0 0,-1 1-1 0 0,-1 0 0 0 0,1 0 1 0 0,-1 0-1 0 0,0 0 0 0 0,0 0 0 0 0,-2 9 1 0 0,0-7 58 0 0,0 0 1 0 0,-1-1 0 0 0,1 1-1 0 0,-2 0 1 0 0,1-1 0 0 0,-1 0-1 0 0,0 1 1 0 0,-1-1 0 0 0,-6 7-1 0 0,-5 6 783 0 0,-30 25 0 0 0,33-32-355 0 0,10-11-329 0 0,-2 4 14 0 0,5-6-166 0 0,0 0-1 0 0,0 0 1 0 0,0 0 0 0 0,0 0 0 0 0,0 0 0 0 0,0 0-1 0 0,0 1 1 0 0,-1-1 0 0 0,1 0 0 0 0,0 0-1 0 0,0 0 1 0 0,0 0 0 0 0,0 0 0 0 0,0 0 0 0 0,0 0-1 0 0,0 1 1 0 0,0-1 0 0 0,0 0 0 0 0,0 0 0 0 0,0 0-1 0 0,0 0 1 0 0,0 0 0 0 0,0 1 0 0 0,0-1-1 0 0,0 0 1 0 0,0 0 0 0 0,0 0 0 0 0,0 0 0 0 0,0 0-1 0 0,0 1 1 0 0,0-1 0 0 0,0 0 0 0 0,0 0-1 0 0,0 0 1 0 0,0 0 0 0 0,0 0 0 0 0,0 0 0 0 0,0 1-1 0 0,0-1 1 0 0,0 0 0 0 0,0 0 0 0 0,0 0-1 0 0,1 0 1 0 0,-1 0 0 0 0,0 0 0 0 0,0 0 0 0 0,0 1-1 0 0,0-1 1 0 0,0 0 0 0 0,0 0 0 0 0,0 0 0 0 0,1 0-1 0 0,-1 0 1 0 0,0 0 0 0 0,25 1 88 0 0,0-1 0 0 0,1-2 0 0 0,38-6 0 0 0,12-1 29 0 0,-73 9-113 0 0,10 5-79 0 0,-34 8-485 0 0,18-12 23 0 0,-5 4-887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1:33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82 82 0 0,'0'0'602'0'0,"-9"-12"1988"0"0,-22-29 691 0 0,30 39-2867 0 0,-4-9 768 0 0,1-1-215 0 0,4 11-974 0 0,0 1 0 0 0,0 0 0 0 0,0 0-1 0 0,0 0 1 0 0,0 0 0 0 0,0 0 0 0 0,0 0 0 0 0,0 0 0 0 0,0 0-1 0 0,0 0 1 0 0,0-1 0 0 0,0 1 0 0 0,0 0 0 0 0,0 0-1 0 0,0 0 1 0 0,0 0 0 0 0,0 0 0 0 0,0 0 0 0 0,0 0 0 0 0,0 0-1 0 0,0 0 1 0 0,0-1 0 0 0,0 1 0 0 0,0 0 0 0 0,0 0-1 0 0,0 0 1 0 0,-1 0 0 0 0,1 0 0 0 0,0 0 0 0 0,0 0 0 0 0,0 0-1 0 0,0 0 1 0 0,0 0 0 0 0,0 0 0 0 0,0 0 0 0 0,0 0 0 0 0,0 0-1 0 0,0 0 1 0 0,-1 0 0 0 0,1 0 0 0 0,0 0 0 0 0,0 0-1 0 0,0 0 1 0 0,0 0 0 0 0,0 0 0 0 0,0 0 0 0 0,0 0 0 0 0,0 0-1 0 0,0 0 1 0 0,-1 0 0 0 0,1 0 0 0 0,0 0 0 0 0,0 0-1 0 0,0 0 1 0 0,0 0 0 0 0,0 0 0 0 0,0 0 0 0 0,0 0 0 0 0,0 0-1 0 0,0 0 1 0 0,0 0 0 0 0,-1 0 0 0 0,1 0 0 0 0,0 0-1 0 0,0 1 1 0 0,-9 17-1357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1:42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 0 6 0 0,'-24'42'946'0'0,"2"0"-1"0"0,1 2 1 0 0,3 0 0 0 0,-20 71-1 0 0,-30 192 1140 0 0,41-167-1136 0 0,5-4-374 0 0,16-88-327 0 0,-2 1-1 0 0,-25 80 1 0 0,-8-12-2072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1:42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0 420 0 0,'0'0'506'0'0,"4"0"14"0"0,2 0-326 0 0,0 1 0 0 0,1 0 0 0 0,-1 0 0 0 0,0 0 0 0 0,1 1 0 0 0,-1 0-1 0 0,0 0 1 0 0,0 0 0 0 0,-1 1 0 0 0,1 0 0 0 0,7 4 0 0 0,66 49 774 0 0,-62-43-666 0 0,382 295 3388 0 0,-267-206-2458 0 0,163 161 0 0 0,-180-141-89 0 0,-114-121-968 0 0,6 8 124 0 0,-9-12-909 0 0,0 0 0 0 0,0 0 0 0 0,0 0 0 0 0,0 0 0 0 0,-1 0 0 0 0,1 1 0 0 0,-1-1 0 0 0,0 1 0 0 0,1 0 0 0 0,-1 0 0 0 0,0 0 0 0 0,-1 0 0 0 0,-3-2 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1:45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55 170 0 0,'-13'-9'3997'0'0,"-2"9"-2656"0"0,14 0-1328 0 0,1 0 1 0 0,0 1-1 0 0,0-1 1 0 0,-1 0 0 0 0,1 0-1 0 0,0 0 1 0 0,0 0-1 0 0,0 1 1 0 0,-1-1 0 0 0,1 0-1 0 0,0 0 1 0 0,0 0-1 0 0,0 1 1 0 0,0-1 0 0 0,0 0-1 0 0,0 0 1 0 0,-1 1-1 0 0,1-1 1 0 0,0 0 0 0 0,0 0-1 0 0,0 1 1 0 0,0-1 0 0 0,0 0-1 0 0,0 0 1 0 0,0 1-1 0 0,0-1 1 0 0,0 0 0 0 0,0 0-1 0 0,0 1 1 0 0,0-1-1 0 0,0 0 1 0 0,0 1 0 0 0,0-1-1 0 0,1 0 1 0 0,-1 0-1 0 0,0 0 1 0 0,0 1 0 0 0,0-1-1 0 0,0 0 1 0 0,0 0-1 0 0,0 1 1 0 0,1-1 0 0 0,-1 0-1 0 0,0 0 1 0 0,0 0-1 0 0,0 0 1 0 0,1 1 0 0 0,-1-1-1 0 0,0 0 1 0 0,1 0 0 0 0,0 2 95 0 0,38 0 289 0 0,0-2 0 0 0,0-1 0 0 0,67-12 0 0 0,-23 3-258 0 0,14 0 172 0 0,286-16-285 0 0,-358 28 868 0 0,-20 0 241 0 0,-14 1-1545 0 0,-1 2-1385 0 0,-13 8-5774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25.9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1858 20 400 0 0,'-11'-8'3226'0'0,"-15"-3"-894"0"0,24 11-1918 0 0,-2-1-19 0 0,-49 1 276 0 0,0 3-1 0 0,0 2 1 0 0,-72 15-1 0 0,89-14-447 0 0,-25 4-200 0 0,-370 80 780 0 0,386-75-826 0 0,1 3-1 0 0,1 1 1 0 0,0 3 0 0 0,1 1 0 0 0,2 2-1 0 0,1 1 1 0 0,-54 47 0 0 0,50-31 57 0 0,2 2 0 0 0,1 1 0 0 0,-46 71 1 0 0,-2 2 139 0 0,-93 135-51 0 0,164-225-71 0 0,1 1 1 0 0,2 1-1 0 0,0 0 0 0 0,-16 63 1 0 0,15-35 187 0 0,-12 111 0 0 0,26-140-182 0 0,1-1-1 0 0,0 1 1 0 0,3-1 0 0 0,0 0 0 0 0,2 0-1 0 0,1 0 1 0 0,9 27 0 0 0,11 19 159 0 0,45 92-1 0 0,-49-123-84 0 0,2 0 0 0 0,38 50-1 0 0,68 72-85 0 0,-65-91 68 0 0,-52-58-43 0 0,1-1 0 0 0,0-1 0 0 0,1 0 0 0 0,1-1 0 0 0,0-1 0 0 0,1 0 0 0 0,0-1 0 0 0,1-1 0 0 0,0 0 0 0 0,1-2 0 0 0,0 0 0 0 0,0-1 0 0 0,1-1 0 0 0,25 4 0 0 0,28 3 3 0 0,1-3-1 0 0,114 0 1 0 0,-148-9-45 0 0,71-3-105 0 0,1-4 0 0 0,164-32 1 0 0,-247 33 71 0 0,184-35 18 0 0,-168 29-25 0 0,-1-2 1 0 0,72-31 0 0 0,3-8 27 0 0,-44 20-49 0 0,79-45-1 0 0,-132 65 45 0 0,-1-2 0 0 0,-1-1 0 0 0,0 0 0 0 0,0-2 0 0 0,-2 0 0 0 0,0-1 0 0 0,28-38-1 0 0,-22 17 10 0 0,-2 0-1 0 0,-2-1 0 0 0,15-44 0 0 0,-11 27-30 0 0,103-229-10 0 0,-122 273 9 0 0,3-2-1 0 0,0-1 1 0 0,-2-1-1 0 0,0 1 0 0 0,0-1 0 0 0,-2 0 1 0 0,0 0-1 0 0,1-18 0 0 0,-2-31-77 0 0,-1 46 94 0 0,-1 1 0 0 0,-1-1 0 0 0,-1 0 0 0 0,-1 1 0 0 0,-7-36 0 0 0,-7 2 298 0 0,-2 0 1 0 0,-3 1-1 0 0,-2 1 0 0 0,-2 1 1 0 0,-48-71-1 0 0,35 73-8 0 0,-75-76 0 0 0,57 66-120 0 0,29 29-111 0 0,-2 1 0 0 0,-41-29 1 0 0,48 41-68 0 0,-1 1-1 0 0,-1 1 1 0 0,0 1 0 0 0,-1 2 0 0 0,0 0 0 0 0,-1 1 0 0 0,-31-7 0 0 0,24 10 268 0 0,-1 0 1 0 0,-67-3-1 0 0,77 10-1143 0 0,-39 5 0 0 0,45-2-2135 0 0,0 0-1 0 0,-31 11 1 0 0,31-7-3037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12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186 106 218 0 0,'-63'-39'1979'0'0,"61"37"-1699"0"0,-31-13 829 0 0,16 11-475 0 0,-9-6 6888 0 0,27 11-7469 0 0,17 25 161 0 0,15 36 337 0 0,-32-60-486 0 0,0 0 341 0 0,4 7 3502 0 0,-5-21-3593 0 0,0 9 63 0 0,0 0-291 0 0,-1 1-105 0 0,2-1-67 0 0,-1 1 0 0 0,-1-1 1 0 0,1 1-1 0 0,0-1 0 0 0,-1 0 1 0 0,1 1-1 0 0,-1-1 0 0 0,0 1 1 0 0,0 0-1 0 0,0-1 0 0 0,0 1 1 0 0,0-1-1 0 0,0 1 0 0 0,-1 0 1 0 0,1 0-1 0 0,-1 0 0 0 0,0 0 1 0 0,-2-2-1 0 0,2 2 125 0 0,1 0-43 0 0,-5-8 10 0 0,5 7 5 0 0,-23-17 46 0 0,-18-12 12 0 0,39 31-28 0 0,-2 17-399 0 0,14 48 435 0 0,2 0 0 0 0,4-1 0 0 0,2 0-1 0 0,2-2 1 0 0,33 68 0 0 0,-25-77-1498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13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1 195 396 0 0,'0'0'1592'0'0,"0"-3"-1053"0"0,12-44 3001 0 0,-11 45-3177 0 0,14-26 1063 0 0,-6 19-1376 0 0,0 0 1 0 0,1 1 0 0 0,-1 0-1 0 0,2 0 1 0 0,-1 1-1 0 0,1 1 1 0 0,0-1 0 0 0,17-5-1 0 0,-8 3 76 0 0,2 2-1 0 0,-1 1 1 0 0,40-7-1 0 0,-45 9-61 0 0,-15 4-57 0 0,-1-1 0 0 0,1 1 1 0 0,0 0-1 0 0,0 0 0 0 0,0 0 0 0 0,0-1 1 0 0,0 1-1 0 0,0 0 0 0 0,0 0 0 0 0,0 0 0 0 0,0 0 1 0 0,0 1-1 0 0,0-1 0 0 0,-1 0 0 0 0,1 0 1 0 0,0 1-1 0 0,0-1 0 0 0,1 1 0 0 0,1 0-21 0 0,16 4 347 0 0,-15-3-318 0 0,1 0-1 0 0,-1 1 1 0 0,0-1 0 0 0,1 1 0 0 0,-1 0-1 0 0,-1 0 1 0 0,1 0 0 0 0,5 7 0 0 0,-7-8-26 0 0,0 0 13 0 0,0-1-1 0 0,0 1 1 0 0,1 0 0 0 0,-1 0-1 0 0,-1 0 1 0 0,1 0-1 0 0,0 1 1 0 0,0-1 0 0 0,-1 0-1 0 0,0 1 1 0 0,2 3-1 0 0,1 5 20 0 0,-3-9-3 0 0,-1 3-20 0 0,0-2 12 0 0,0 0 0 0 0,1 1 0 0 0,-2-1-1 0 0,1 0 1 0 0,0 1 0 0 0,-1-1 0 0 0,0 0 0 0 0,1 0 0 0 0,-1 1 0 0 0,0-1 0 0 0,-1 0 0 0 0,1 0 0 0 0,-1 0 0 0 0,-2 4 0 0 0,3-5 50 0 0,-6 9 197 0 0,-22 14 46 0 0,27-24-224 0 0,-9 9 25 0 0,8-5-96 0 0,-1 1-1 0 0,1 0 0 0 0,0-1 0 0 0,-3 12 1 0 0,6-17-8 0 0,0 1 0 0 0,0-1 1 0 0,-1 1-1 0 0,1-1 0 0 0,0 0 1 0 0,0 1-1 0 0,0-1 0 0 0,0 1 1 0 0,-1-1-1 0 0,1 1 1 0 0,0-1-1 0 0,-1 0 0 0 0,1 1 1 0 0,0-1-1 0 0,-1 1 0 0 0,1-1 1 0 0,0 0-1 0 0,-1 0 0 0 0,1 1 1 0 0,0-1-1 0 0,-1 0 0 0 0,1 1 1 0 0,-1-1-1 0 0,1 0 0 0 0,-1 0 1 0 0,1 0-1 0 0,-2 1 0 0 0,-8 5 20 0 0,-10 19 133 0 0,18-18 3 0 0,16-15-110 0 0,8-7-28 0 0,0 2-1 0 0,1 0 1 0 0,1 1-1 0 0,0 1 1 0 0,47-13-1 0 0,-67 23-7 0 0,-1 0-12 0 0,-1 0 0 0 0,1 0 0 0 0,-1 1-1 0 0,1-1 1 0 0,0 1 0 0 0,-1 0 0 0 0,1 0-1 0 0,-1 0 1 0 0,1 0 0 0 0,-1 0 0 0 0,6 2-1 0 0,16 1 26 0 0,-20-3-23 0 0,-1 1 0 0 0,1-1 0 0 0,0 1-1 0 0,-1 0 1 0 0,1 0 0 0 0,-1 0 0 0 0,0 1-1 0 0,1-1 1 0 0,-1 1 0 0 0,0 0 0 0 0,0 0-1 0 0,0 0 1 0 0,0 0 0 0 0,0 0 0 0 0,-1 1-1 0 0,5 4 1 0 0,4 3-39 0 0,-2-1 23 0 0,2 23-17 0 0,-9-25 66 0 0,-1 0-1 0 0,1-1 1 0 0,-2 1-1 0 0,1 0 1 0 0,-1-1-1 0 0,0 1 1 0 0,0 0-1 0 0,-1 0 1 0 0,0-1-1 0 0,0 1 1 0 0,-1 0-1 0 0,1-1 1 0 0,-5 9-1 0 0,2-5 91 0 0,-1-1 0 0 0,0 0 0 0 0,-1-1 0 0 0,0 1 0 0 0,0-1 0 0 0,-1 0 0 0 0,0-1 0 0 0,-8 8 0 0 0,-4 0 98 0 0,0-1 0 0 0,-1 0-1 0 0,-1-2 1 0 0,0 0 0 0 0,-1-1-1 0 0,-42 14 1 0 0,49-19-167 0 0,0-2 0 0 0,0 0 1 0 0,-1 0-1 0 0,1-1 0 0 0,-1-1 0 0 0,0-1 1 0 0,0-1-1 0 0,-17 0 0 0 0,31-1-51 0 0,-22-7-601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14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28 102 246 0 0,'-10'-11'3553'0'0,"4"3"-3288"0"0,5 7-136 0 0,0 1 1 0 0,0-1 0 0 0,1 0 0 0 0,-1 1 0 0 0,0-1 0 0 0,0 0 0 0 0,1 0-1 0 0,-1 0 1 0 0,0 1 0 0 0,1-1 0 0 0,-1 0 0 0 0,1 0 0 0 0,-1 0 0 0 0,1 0 0 0 0,0 0-1 0 0,-1 0 1 0 0,1 0 0 0 0,0 0 0 0 0,0 0 0 0 0,0 0 0 0 0,0 0 0 0 0,0-1 0 0 0,0 1-1 0 0,0 0 1 0 0,0 0 0 0 0,0 0 0 0 0,0 0 0 0 0,1 0 0 0 0,-1 0 0 0 0,0 0 0 0 0,1 0-1 0 0,0-1 1 0 0,0 0 270 0 0,26-16 556 0 0,-20 14-703 0 0,0 0 1 0 0,0 1-1 0 0,0-1 1 0 0,11-3 0 0 0,-13 6-148 0 0,-2 0 30 0 0,-2 0-110 0 0,1 0 0 0 0,0 0 1 0 0,0 1-1 0 0,0-1 0 0 0,0 0 0 0 0,-1 1 1 0 0,1-1-1 0 0,0 1 0 0 0,0 0 0 0 0,0 0 1 0 0,0 0-1 0 0,0 0 0 0 0,0 0 1 0 0,0 0-1 0 0,3 1 0 0 0,36 10 161 0 0,-35-8-170 0 0,0 0 0 0 0,0 1 0 0 0,0 0 0 0 0,-1 0 0 0 0,1 0 0 0 0,-1 0 0 0 0,0 1 0 0 0,7 8 0 0 0,-10-10 16 0 0,0 0-1 0 0,0 1 1 0 0,0-1 0 0 0,0 0-1 0 0,0 1 1 0 0,-1-1 0 0 0,0 1-1 0 0,0 0 1 0 0,0-1-1 0 0,0 1 1 0 0,0 0 0 0 0,-1 0-1 0 0,1 0 1 0 0,-1-1 0 0 0,0 1-1 0 0,-1 0 1 0 0,1 0 0 0 0,-2 6-1 0 0,-3 14 125 0 0,-1-1-1 0 0,-1 1 0 0 0,-1-1 1 0 0,-1 0-1 0 0,-15 27 0 0 0,-11 14 58 0 0,34-62-196 0 0,-9 11 126 0 0,4-6 476 0 0,23-11-400 0 0,-5-1-197 0 0,140-51 421 0 0,-149 54-355 0 0,24-10-1548 0 0,-72 8-5815 0 0,25-2 1344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15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1 278 0 0,'0'0'7276'0'0,"-4"19"-5843"0"0,-86 445 3860 0 0,90-463-5295 0 0,-2 10-163 0 0,-1 0 1 0 0,0 0-1 0 0,0 0 1 0 0,-1-1 0 0 0,-10 21-1 0 0,0-1-7538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15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36 482 0 0,'0'0'1595'0'0,"-4"0"-775"0"0,3-1-653 0 0,-1 1 1 0 0,0 0-1 0 0,0 0 0 0 0,0 1 1 0 0,0-1-1 0 0,0 0 0 0 0,0 1 1 0 0,1-1-1 0 0,-1 1 0 0 0,0-1 1 0 0,0 1-1 0 0,1 0 0 0 0,-1 0 1 0 0,0 0-1 0 0,1 0 0 0 0,-1 0 1 0 0,1 0-1 0 0,-1 0 0 0 0,-1 2 1 0 0,1-1 53 0 0,-12 23 382 0 0,10-12 239 0 0,7-19 1367 0 0,-2 5-1766 0 0,8-37 2439 0 0,-9 35-2371 0 0,0-9-40 0 0,0 9 356 0 0,-5-16 625 0 0,4 19-1425 0 0,0-1 1 0 0,0 0-1 0 0,0 1 1 0 0,0-1 0 0 0,0 0-1 0 0,0 1 1 0 0,-1-1-1 0 0,1 1 1 0 0,0 0 0 0 0,0-1-1 0 0,0 1 1 0 0,-1 0-1 0 0,1 0 1 0 0,0-1 0 0 0,0 1-1 0 0,-1 0 1 0 0,1 1-1 0 0,0-1 1 0 0,0 0 0 0 0,-1 0-1 0 0,1 0 1 0 0,0 1-1 0 0,0-1 1 0 0,0 0 0 0 0,0 1-1 0 0,-1-1 1 0 0,1 1-1 0 0,-2 1 1 0 0,-22 21-920 0 0,22-19 470 0 0,2-3 282 0 0,1-1 0 0 0,-1 1 0 0 0,1-1 0 0 0,0 1 0 0 0,-1-1 0 0 0,1 1 0 0 0,0 0 0 0 0,0-1 0 0 0,0 1 0 0 0,-1-1 0 0 0,1 1 0 0 0,0 0 0 0 0,0-1 0 0 0,0 1 0 0 0,0 0 0 0 0,0-1 0 0 0,0 1 0 0 0,0-1-1 0 0,0 1 1 0 0,0 1 0 0 0,2-2 131 0 0,0 1-1 0 0,0-1 0 0 0,0 0 0 0 0,-1 0 0 0 0,1 0 0 0 0,0 0 1 0 0,0 0-1 0 0,-1 0 0 0 0,1 0 0 0 0,0 0 0 0 0,0-1 0 0 0,-1 1 1 0 0,1-1-1 0 0,0 1 0 0 0,0-1 0 0 0,-1 0 0 0 0,1 0 0 0 0,-1 0 1 0 0,1 0-1 0 0,-1 0 0 0 0,1 0 0 0 0,-1 0 0 0 0,0 0 0 0 0,1 0 1 0 0,-1-1-1 0 0,0 1 0 0 0,2-3 0 0 0,-2 3 220 0 0,-1 1-178 0 0,1 0-1 0 0,-1 0 1 0 0,0 0-1 0 0,1-1 1 0 0,-1 1-1 0 0,0 0 1 0 0,1 0 0 0 0,-1 0-1 0 0,0-1 1 0 0,1 1-1 0 0,-1 0 1 0 0,0 0-1 0 0,0-1 1 0 0,1 1-1 0 0,-1 0 1 0 0,0 0 0 0 0,0-1-1 0 0,1 1 1 0 0,-1 0-1 0 0,0-1 1 0 0,0 1-1 0 0,0 0 1 0 0,0-1-1 0 0,0 1 1 0 0,0 0 0 0 0,1-1-1 0 0,-1 1 1 0 0,0-1-1 0 0,0 1 1 0 0,0 0-1 0 0,0-1 1 0 0,0 1-1 0 0,0 0 1 0 0,-1-1 0 0 0,1-12 1270 0 0,-1 11-1639 0 0,-10 16-2289 0 0,10-11 2074 0 0,-1 1-188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16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57 118 0 0,'0'0'10555'0'0,"10"14"-9915"0"0,-7-11-605 0 0,1 0-1 0 0,0 0 0 0 0,-1 0 1 0 0,1-1-1 0 0,0 1 0 0 0,0-1 1 0 0,0 0-1 0 0,0 0 0 0 0,1 0 1 0 0,-1 0-1 0 0,1-1 0 0 0,-1 0 0 0 0,1 0 1 0 0,-1 0-1 0 0,1-1 0 0 0,0 1 1 0 0,-1-1-1 0 0,9-1 0 0 0,4 0 59 0 0,-14 1-20 0 0,0 0 0 0 0,0 0 0 0 0,-1 0 0 0 0,1-1 0 0 0,0 1 1 0 0,0-1-1 0 0,0 1 0 0 0,-1-1 0 0 0,1 0 0 0 0,0 0 0 0 0,-1 0 0 0 0,1 0 1 0 0,-1-1-1 0 0,1 1 0 0 0,-1-1 0 0 0,0 1 0 0 0,1-1 0 0 0,-1 0 0 0 0,0 0 1 0 0,0 0-1 0 0,0 0 0 0 0,2-4 0 0 0,-3 5 65 0 0,0-1 0 0 0,0 1 0 0 0,0-1 1 0 0,0 0-1 0 0,-1 1 0 0 0,1-1 0 0 0,0 0 0 0 0,-1 1 0 0 0,1-1 0 0 0,-1 0 0 0 0,0 0 0 0 0,1 1 0 0 0,-1-1 1 0 0,0 0-1 0 0,0 0 0 0 0,0 0 0 0 0,-1 1 0 0 0,1-1 0 0 0,0 0 0 0 0,-1 0 0 0 0,1 0 0 0 0,-1 1 1 0 0,0-3-1 0 0,-1 2-33 0 0,0 0-1 0 0,1 0 1 0 0,-1 0 0 0 0,0 0 0 0 0,0 1 0 0 0,0-1 0 0 0,0 1 0 0 0,0 0 0 0 0,0-1 0 0 0,0 1-1 0 0,-1 0 1 0 0,1 0 0 0 0,0 0 0 0 0,-5 0 0 0 0,-1-1-38 0 0,0 0-1 0 0,0 1 1 0 0,-1 0 0 0 0,1 0-1 0 0,0 1 1 0 0,0 1-1 0 0,-1-1 1 0 0,-13 4 0 0 0,13-1-627 0 0,1 0 0 0 0,-1 1 0 0 0,1 0 0 0 0,0 1 0 0 0,0 0 0 0 0,1 0 0 0 0,-9 8 1 0 0,-15 10-7151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27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97 114 0 0,'0'0'1239'0'0,"-9"-16"1890"0"0,4-10-1186 0 0,-9-3 7067 0 0,9 30-8855 0 0,0 1 0 0 0,0-1 1 0 0,0 0-1 0 0,0 0 0 0 0,0-1 1 0 0,0 1-1 0 0,-10-2 1 0 0,2-16 736 0 0,13 16-883 0 0,0 0 0 0 0,0 0 0 0 0,-1 1 1 0 0,1-1-1 0 0,0 0 0 0 0,-1 1 1 0 0,1-1-1 0 0,-1 0 0 0 0,1 1 1 0 0,-1-1-1 0 0,1 0 0 0 0,-1 1 0 0 0,1-1 1 0 0,-1 1-1 0 0,1-1 0 0 0,-1 1 1 0 0,0 0-1 0 0,0-1 0 0 0,1 1 0 0 0,-1-1 1 0 0,0 1-1 0 0,1 0 0 0 0,-1 0 1 0 0,0-1-1 0 0,0 1 0 0 0,0 0 0 0 0,1 0 1 0 0,-1 0-1 0 0,0 0 0 0 0,0 0 1 0 0,1 0-1 0 0,-1 0 0 0 0,-1 0 1 0 0,-2 1-19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28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81 198 0 0,'0'0'2227'0'0,"5"-17"1979"0"0,-6 12-3119 0 0,-1 1-1 0 0,0 0 0 0 0,0-1 1 0 0,0 1-1 0 0,-1 0 1 0 0,-3-5-1 0 0,-1-1-35 0 0,6 8-592 0 0,-16-15 1993 0 0,16 34-2472 0 0,1 0 1 0 0,1 0-1 0 0,1 0 0 0 0,0 0 0 0 0,1 0 1 0 0,6 19-1 0 0,0 4 130 0 0,82 311 224 0 0,-44-203-2591 0 0,-40-121 490 0 0,-1 8-5890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28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160 164 396 0 0,'-29'-25'5294'0'0,"-45"-30"0"0"0,46 35-3161 0 0,25 18-1718 0 0,-18-14 2487 0 0,21 16-2875 0 0,-1 0 0 0 0,1 0-1 0 0,0 0 1 0 0,0 0 0 0 0,-1-1-1 0 0,1 1 1 0 0,0 0 0 0 0,-1 0 0 0 0,1-1-1 0 0,0 1 1 0 0,0 0 0 0 0,0 0-1 0 0,-1-1 1 0 0,1 1 0 0 0,0 0-1 0 0,0-1 1 0 0,0 1 0 0 0,0 0-1 0 0,-1-1 1 0 0,1 1 0 0 0,0 0-1 0 0,0-1 1 0 0,0 1 0 0 0,0 0 0 0 0,0-1-1 0 0,0 1 1 0 0,0 0 0 0 0,0-1-1 0 0,0 1 1 0 0,0-1 0 0 0,0 1-1 0 0,0 0 1 0 0,0-1 0 0 0,1 1-1 0 0,-1 0 1 0 0,0-1 0 0 0,0 1-1 0 0,0 0 1 0 0,0-1 0 0 0,1 1 0 0 0,-1 0-1 0 0,0 0 1 0 0,0-1 0 0 0,1 1-1 0 0,-1 0 1 0 0,0 0 0 0 0,0-1-1 0 0,1 1 1 0 0,-1 0 0 0 0,0 0-1 0 0,1 0 1 0 0,-1-1 0 0 0,0 1 0 0 0,0 0-1 0 0,1 0 1 0 0,0 0 0 0 0,19-7 5 0 0,1 1 0 0 0,0 1 0 0 0,0 1 0 0 0,0 0 0 0 0,24 0 1 0 0,-35 4-46 0 0,0 0 0 0 0,0 0 1 0 0,-1 1-1 0 0,1 0 1 0 0,0 1-1 0 0,-1 0 0 0 0,1 0 1 0 0,-1 1-1 0 0,0 0 0 0 0,0 1 1 0 0,0 0-1 0 0,0 0 1 0 0,14 11-1 0 0,-19-13 17 0 0,-1 1 0 0 0,0 0 0 0 0,0 0 0 0 0,-1 0 0 0 0,1 0 0 0 0,-1 1 0 0 0,1-1 0 0 0,-1 1 0 0 0,0-1 0 0 0,0 1 0 0 0,-1 0 0 0 0,1 0 1 0 0,-1 0-1 0 0,0 0 0 0 0,0 0 0 0 0,0 0 0 0 0,0 0 0 0 0,-1 0 0 0 0,1 0 0 0 0,-1 1 0 0 0,0-1 0 0 0,-1 0 0 0 0,1 0 0 0 0,-1 0 0 0 0,0 0 0 0 0,0 0 0 0 0,-3 8 0 0 0,-3 6 3 0 0,0-1 0 0 0,-2 0 0 0 0,0 0-1 0 0,-19 25 1 0 0,21-32-85 0 0,6-8-136 0 0,3 3-52 0 0,-2-5 257 0 0,0 1-1 0 0,0 0 1 0 0,0-1-1 0 0,0 1 1 0 0,1-1-1 0 0,-1 1 1 0 0,0 0-1 0 0,0-1 1 0 0,0 1-1 0 0,1-1 1 0 0,-1 1-1 0 0,0 0 1 0 0,1-1-1 0 0,-1 1 1 0 0,0-1-1 0 0,1 1 1 0 0,-1-1-1 0 0,1 1 1 0 0,-1-1-1 0 0,1 1 1 0 0,55 32-319 0 0,68 47 61 0 0,-122-79 349 0 0,-1 0 1 0 0,1 0 0 0 0,0 0 0 0 0,-1 0 0 0 0,1 1 0 0 0,-1-1-1 0 0,0 1 1 0 0,1-1 0 0 0,-1 1 0 0 0,0-1 0 0 0,0 1 0 0 0,0 0-1 0 0,0 0 1 0 0,0 0 0 0 0,0-1 0 0 0,-1 1 0 0 0,1 0 0 0 0,-1 0 0 0 0,1 0-1 0 0,-1 0 1 0 0,0 0 0 0 0,1 4 0 0 0,-2-4-20 0 0,0 0 1 0 0,0 0-1 0 0,0 0 1 0 0,0 0-1 0 0,0 0 1 0 0,0 0-1 0 0,0 0 0 0 0,-1 0 1 0 0,1 0-1 0 0,-1 0 1 0 0,1-1-1 0 0,-1 1 1 0 0,0-1-1 0 0,1 1 1 0 0,-1-1-1 0 0,-3 2 1 0 0,-8 4 54 0 0,0-1 0 0 0,0 0 0 0 0,0-1 0 0 0,-27 7 0 0 0,-14-4-1207 0 0,50-8 596 0 0,0 0 1 0 0,0 0-1 0 0,-1 0 0 0 0,1-1 1 0 0,0 1-1 0 0,0-1 1 0 0,0 0-1 0 0,0-1 0 0 0,0 1 1 0 0,-4-3-1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29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18 320 0 0,'-6'-17'11774'0'0,"9"18"-11506"0"0,4 3-159 0 0,1 0 0 0 0,-1 0 0 0 0,-1 1 0 0 0,1 0 0 0 0,0 1 0 0 0,-1 0 1 0 0,0 0-1 0 0,-1 0 0 0 0,1 0 0 0 0,-1 1 0 0 0,5 9 0 0 0,9 15 699 0 0,18 42 0 0 0,-31-62-596 0 0,1 6 208 0 0,-1 1 0 0 0,0 1 1 0 0,-1-1-1 0 0,2 22 1 0 0,-7-39-392 0 0,0-1 1 0 0,0 1 0 0 0,0-1-1 0 0,0 1 1 0 0,0-1 0 0 0,0 1-1 0 0,1-1 1 0 0,-1 1 0 0 0,0-1 0 0 0,0 1-1 0 0,0-1 1 0 0,0 1 0 0 0,1-1-1 0 0,-1 0 1 0 0,0 1 0 0 0,0-1-1 0 0,1 1 1 0 0,-1-1 0 0 0,0 0 0 0 0,1 1-1 0 0,-1-1 1 0 0,0 0 0 0 0,1 1-1 0 0,-1-1 1 0 0,1 0 0 0 0,-1 0-1 0 0,1 0 1 0 0,-1 1 0 0 0,0-1 0 0 0,1 0-1 0 0,-1 0 1 0 0,1 0 0 0 0,-1 0-1 0 0,1 0 1 0 0,-1 0 0 0 0,1 1 0 0 0,-1-1-1 0 0,1 0 1 0 0,-1-1 0 0 0,1 1-1 0 0,-1 0 1 0 0,1 0 0 0 0,-1 0-1 0 0,1 0 1 0 0,-1 0 0 0 0,0 0 0 0 0,1-1-1 0 0,-1 1 1 0 0,1 0 0 0 0,-1 0-1 0 0,1 0 1 0 0,-1-1 0 0 0,0 1-1 0 0,1 0 1 0 0,0-1 0 0 0,-1 0-182 0 0,2 0 340 0 0,9-15-7 0 0,94-62-354 0 0,28-23-3474 0 0,-101 77 1652 0 0,21-20-4810 0 0,-31 18 586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26.4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1 170 622 0 0,'0'0'830'0'0,"3"0"98"0"0,53 2 4967 0 0,277-36 759 0 0,105-13-6366 0 0,-72-14-157 0 0,-364 61-248 0 0,-1 0-1 0 0,1-1 0 0 0,-1 1 1 0 0,0-1-1 0 0,1 1 0 0 0,-1-1 1 0 0,0 1-1 0 0,1-1 0 0 0,-1 0 0 0 0,0 0 1 0 0,0 0-1 0 0,1 0 0 0 0,-1 1 1 0 0,0-1-1 0 0,1-2 0 0 0,-1 2-50 0 0,-1 1-1 0 0,0-1 1 0 0,0 1-1 0 0,0-1 0 0 0,1 1 1 0 0,-1-1-1 0 0,0 1 1 0 0,0-1-1 0 0,0 1 1 0 0,0-1-1 0 0,0 1 1 0 0,0-1-1 0 0,0 1 0 0 0,0-1 1 0 0,0 1-1 0 0,0-1 1 0 0,0 1-1 0 0,-1-1 1 0 0,1 1-1 0 0,0-1 1 0 0,0 1-1 0 0,0-1 1 0 0,-1 1-1 0 0,1 0 0 0 0,0-1 1 0 0,0 1-1 0 0,-1-1 1 0 0,-2-1-1181 0 0,3 2 1181 0 0,-1-1-1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30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1535 250 130 0 0,'-31'-26'1682'0'0,"-1"1"1"0"0,-1 2-1 0 0,-1 1 0 0 0,-65-31 1 0 0,55 33-697 0 0,-2 2 0 0 0,0 3 1 0 0,-77-17-1 0 0,83 25-649 0 0,0 2 0 0 0,0 2 0 0 0,-55 2 0 0 0,57 3-207 0 0,-1 3-1 0 0,1 0 0 0 0,0 3 1 0 0,0 1-1 0 0,1 1 0 0 0,-42 20 1 0 0,47-17-123 0 0,2 2 1 0 0,0 2-1 0 0,0 1 1 0 0,2 1-1 0 0,0 1 1 0 0,2 1-1 0 0,0 2 1 0 0,1 1-1 0 0,1 0 1 0 0,2 2-1 0 0,0 1 1 0 0,2 0-1 0 0,-25 46 1 0 0,21-25 24 0 0,3 1 1 0 0,2 1-1 0 0,2 1 1 0 0,2 0-1 0 0,2 1 1 0 0,3 1-1 0 0,2 0 1 0 0,2 0-1 0 0,3 0 1 0 0,2 1-1 0 0,2 0 1 0 0,3-1-1 0 0,2 0 1 0 0,2 0-1 0 0,3 0 1 0 0,20 58-1 0 0,-13-63 23 0 0,1-1-1 0 0,3-1 0 0 0,2-1 0 0 0,2-1 0 0 0,55 70 0 0 0,-42-66 15 0 0,2-3-1 0 0,2-1 1 0 0,2-2 0 0 0,71 52 0 0 0,-83-72-33 0 0,1-1 1 0 0,1-1-1 0 0,0-2 1 0 0,2-2 0 0 0,0-1-1 0 0,0-2 1 0 0,2-1-1 0 0,-1-2 1 0 0,46 5-1 0 0,-39-10-27 0 0,0-1-1 0 0,0-3 1 0 0,1-2 0 0 0,-1-2-1 0 0,0-2 1 0 0,0-2 0 0 0,78-22-1 0 0,-19-8-2 0 0,-1-4-1 0 0,165-92 0 0 0,-227 110 86 0 0,-2-1-1 0 0,0-2 1 0 0,-2-2-1 0 0,-1-1 0 0 0,-1-2 1 0 0,-2-1-1 0 0,-1-2 1 0 0,-2-1-1 0 0,35-52 1 0 0,-48 60 150 0 0,-1 0 0 0 0,-1-1 1 0 0,-2-1-1 0 0,0-1 0 0 0,-2 0 1 0 0,-2 0-1 0 0,0-1 0 0 0,-2 0 1 0 0,-2-1-1 0 0,0 1 0 0 0,-3-1 1 0 0,0 0-1 0 0,-2 0 0 0 0,-5-41 1 0 0,0 39 86 0 0,-1 0 0 0 0,-2 0 0 0 0,-1 0 1 0 0,-2 1-1 0 0,-29-61 0 0 0,23 63-151 0 0,-1 0 1 0 0,-2 1-1 0 0,-27-32 1 0 0,-1 9-85 0 0,-2 3 0 0 0,-2 2 1 0 0,-3 2-1 0 0,-1 2 0 0 0,-2 3 1 0 0,-83-44-1 0 0,132 80-248 0 0,-1 0 0 0 0,0 0 0 0 0,-1 1 0 0 0,1 0-1 0 0,-1 0 1 0 0,0 1 0 0 0,0 1 0 0 0,-15-2 0 0 0,17 4-174 0 0,-1 0-1 0 0,1 1 1 0 0,-1 0 0 0 0,1 0 0 0 0,0 1-1 0 0,0 1 1 0 0,-1-1 0 0 0,1 1 0 0 0,1 1 0 0 0,-10 4-1 0 0,-19 12-4233 0 0,-42 31 0 0 0,67-43 2375 0 0,-19 13-5212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38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7 344 0 0,'0'0'477'0'0,"-3"-1"-288"0"0,-8-3-53 0 0,8 3 50 0 0,-15 3-131 0 0,-12 27-696 0 0,29-27 537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42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33 123 638 0 0,'-32'16'14142'0'0,"441"-81"-13301"0"0,-34 3-768 0 0,-331 57-56 0 0,-23 2-23 0 0,-17 2-3 0 0,18 1-863 0 0,-11-2-11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43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2 490 0 0,'-4'0'1885'0'0,"-3"-1"-1781"0"0,-28 1 10110 0 0,23-1-8540 0 0,32 25-1194 0 0,9-8-362 0 0,1-1 0 0 0,0-1 0 0 0,1-2 0 0 0,1-1 0 0 0,43 9 1 0 0,53 19-35 0 0,-117-34-91 0 0,1-1 0 0 0,-1 1 0 0 0,0 1-1 0 0,-1 0 1 0 0,1 1 0 0 0,-1 0 0 0 0,10 9 0 0 0,-16-12 38 0 0,0 0-1 0 0,0 1 1 0 0,-1-1 0 0 0,1 1 0 0 0,-1 0 0 0 0,0-1-1 0 0,-1 2 1 0 0,1-1 0 0 0,-1 0 0 0 0,0 0 0 0 0,0 1 0 0 0,0-1-1 0 0,-1 1 1 0 0,0 0 0 0 0,0-1 0 0 0,-1 1 0 0 0,1 7 0 0 0,-2-4 175 0 0,1 1 0 0 0,-2-1 1 0 0,1 0-1 0 0,-1 0 0 0 0,0 0 1 0 0,-1 0-1 0 0,0 0 0 0 0,0-1 1 0 0,-1 1-1 0 0,-9 13 0 0 0,-3 2 171 0 0,0-2 1 0 0,-25 25-1 0 0,-24 32-4582 0 0,44-54-2964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50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1 214 0 0,'0'0'14310'0'0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05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71 234 242 0 0,'-10'-17'1412'0'0,"1"0"1"0"0,1-1-1 0 0,0 0 0 0 0,-4-20 1 0 0,-1 3 711 0 0,11 25-1202 0 0,0 0 1 0 0,0 0-1 0 0,1-15 1 0 0,-1 11-186 0 0,2 10-161 0 0,-1-14 2279 0 0,19 56-2733 0 0,-2 1 1 0 0,-2 1-1 0 0,-1 0 1 0 0,-2 1-1 0 0,-2 0 1 0 0,5 54 0 0 0,7 206 587 0 0,-19-280-546 0 0,0 1-1 0 0,1 0 1 0 0,12 42 0 0 0,-11-52-151 0 0,1 0 0 0 0,0 0 0 0 0,1 0 0 0 0,0-1 0 0 0,0 0-1 0 0,2 0 1 0 0,15 19 0 0 0,-22-29 9 0 0,1 0 0 0 0,-1 0 0 0 0,1 0 0 0 0,-1 0-1 0 0,1-1 1 0 0,-1 1 0 0 0,1 0 0 0 0,0-1 0 0 0,-1 1-1 0 0,1-1 1 0 0,0 1 0 0 0,-1-1 0 0 0,1 0 0 0 0,0 0 0 0 0,-1 1-1 0 0,1-1 1 0 0,0-1 0 0 0,0 1 0 0 0,2 0 0 0 0,0-1-24 0 0,1 0 0 0 0,-1 0 1 0 0,0 0-1 0 0,0-1 1 0 0,0 1-1 0 0,7-4 1 0 0,5-6-546 0 0,1 0 1 0 0,-1-1-1 0 0,-1-1 1 0 0,22-23 0 0 0,49-66-8096 0 0,-79 93 7338 0 0,16-21-5414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06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352 75 450 0 0,'-7'-17'2249'0'0,"-10"-19"1569"0"0,16 34-3236 0 0,-9-8 1626 0 0,5 8-2028 0 0,0 0 1 0 0,-1 0-1 0 0,1 1 1 0 0,0 0-1 0 0,0 0 1 0 0,-1 1-1 0 0,1-1 1 0 0,0 1-1 0 0,-1 0 1 0 0,1 1-1 0 0,0-1 1 0 0,-1 1-1 0 0,1 0 1 0 0,0 0-1 0 0,0 1 1 0 0,0 0-1 0 0,0-1 1 0 0,0 2-1 0 0,0-1 1 0 0,0 1 0 0 0,-6 4-1 0 0,-2 1-69 0 0,-1 1 1 0 0,1 1-1 0 0,1 0 1 0 0,0 1-1 0 0,0 0 1 0 0,-11 15-1 0 0,9-7-43 0 0,0 0-1 0 0,2 1 1 0 0,-14 28 0 0 0,20-36-90 0 0,1-1 1 0 0,1 1-1 0 0,0 0 1 0 0,1 0-1 0 0,0 0 0 0 0,1 1 1 0 0,-2 20-1 0 0,4-30-104 0 0,-1 0 0 0 0,1-1 0 0 0,0 1-1 0 0,0-1 1 0 0,1 1 0 0 0,-1-1 0 0 0,0 1 0 0 0,1-1-1 0 0,-1 1 1 0 0,1-1 0 0 0,0 1 0 0 0,0-1-1 0 0,0 0 1 0 0,0 1 0 0 0,0-1 0 0 0,1 0-1 0 0,-1 0 1 0 0,0 0 0 0 0,1 0 0 0 0,0 0-1 0 0,0 0 1 0 0,-1 0 0 0 0,4 1 0 0 0,2-2-482 0 0,3-5 456 0 0,0 0-1 0 0,1 0 1 0 0,-2-1-1 0 0,1 0 1 0 0,-1-1-1 0 0,1 0 1 0 0,-2-1-1 0 0,1 0 1 0 0,-1 0-1 0 0,0 0 1 0 0,0-1-1 0 0,-1-1 1 0 0,0 1-1 0 0,10-17 1 0 0,-5 5 704 0 0,0 0 1 0 0,-1-1-1 0 0,-2 0 1 0 0,0 0-1 0 0,-1-1 1 0 0,6-27-1 0 0,-6-3 4150 0 0,-8 50-3707 0 0,2 3-867 0 0,4 7-66 0 0,0 0 0 0 0,-1 0 0 0 0,0 0 1 0 0,0 1-1 0 0,6 17 0 0 0,7 12 130 0 0,51 64-390 0 0,-8-13-7052 0 0,-53-77 3053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06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240 126 916 0 0,'0'-5'1847'0'0,"2"-5"-619"0"0,-1 0 0 0 0,-1-1-1 0 0,0 1 1 0 0,0 0 0 0 0,-1 0-1 0 0,0-1 1 0 0,-1 1 0 0 0,0 0-1 0 0,-6-15 1 0 0,7 23-229 0 0,-1 1-955 0 0,0 1 0 0 0,0 0-1 0 0,-1-1 1 0 0,1 1 0 0 0,0 0 0 0 0,0 1-1 0 0,0-1 1 0 0,0 0 0 0 0,-1 0 0 0 0,1 1-1 0 0,-4 1 1 0 0,4-2-21 0 0,-9 6-19 0 0,0 0 1 0 0,0 1-1 0 0,1 1 1 0 0,0-1 0 0 0,0 2-1 0 0,1-1 1 0 0,0 1-1 0 0,0 0 1 0 0,1 1 0 0 0,0 0-1 0 0,1 1 1 0 0,0-1-1 0 0,1 1 1 0 0,0 1 0 0 0,1-1-1 0 0,0 1 1 0 0,1 0-1 0 0,0 0 1 0 0,1 0 0 0 0,-3 19-1 0 0,5-22-5 0 0,1-1 1 0 0,0 0-1 0 0,0 1 0 0 0,1-1 0 0 0,0 0 1 0 0,0 0-1 0 0,1 1 0 0 0,0-1 0 0 0,1 0 0 0 0,0-1 1 0 0,0 1-1 0 0,0 0 0 0 0,1-1 0 0 0,0 0 1 0 0,1 0-1 0 0,10 12 0 0 0,4 3-17 0 0,2-2 0 0 0,0 0 0 0 0,38 25-1 0 0,19 18 3 0 0,-75-60 75 0 0,1 0 0 0 0,-1 0 0 0 0,0 1 0 0 0,0-1 0 0 0,0 1 0 0 0,-1 0 0 0 0,1 0 0 0 0,-1 0 0 0 0,0 0 0 0 0,0 0 0 0 0,0 0 0 0 0,-1 1 0 0 0,1-1 0 0 0,1 9 0 0 0,-3-11-26 0 0,0 0-1 0 0,0 0 1 0 0,-1 0 0 0 0,1 0-1 0 0,-1 0 1 0 0,1 0 0 0 0,-1 0 0 0 0,1 0-1 0 0,-1 0 1 0 0,0 0 0 0 0,0-1 0 0 0,0 1-1 0 0,0 0 1 0 0,0-1 0 0 0,0 1-1 0 0,-1 0 1 0 0,1-1 0 0 0,0 0 0 0 0,-1 1-1 0 0,1-1 1 0 0,-1 0 0 0 0,1 0-1 0 0,-1 1 1 0 0,0-1 0 0 0,0-1 0 0 0,1 1-1 0 0,-5 1 1 0 0,-2 2 24 0 0,-1-1 0 0 0,1 0 1 0 0,-1-1-1 0 0,-12 2 0 0 0,10-3-302 0 0,-1 0-1 0 0,1-1 1 0 0,-1-1 0 0 0,1 1-1 0 0,-1-2 1 0 0,1 0 0 0 0,-1 0-1 0 0,1-1 1 0 0,-20-8 0 0 0,20 7-1214 0 0,-1-2 1 0 0,1 1 0 0 0,0-2-1 0 0,1 1 1 0 0,-12-10 0 0 0,2-4-5365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07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32 22 0 0,'-1'-3'2492'0'0,"-14"-22"5060"0"0,-2 21-3746 0 0,15 6-3740 0 0,-1-1 0 0 0,0 1 0 0 0,1 0 0 0 0,0 0 0 0 0,-1 0 0 0 0,1 0 0 0 0,0 0 0 0 0,0 1 0 0 0,0-1 0 0 0,0 1 0 0 0,1-1 0 0 0,-1 1 0 0 0,1 0-1 0 0,-1 0 1 0 0,-1 4 0 0 0,-17 54 216 0 0,16-48-257 0 0,1 1 0 0 0,1-1 0 0 0,0 1 0 0 0,1-1 0 0 0,0 1 0 0 0,1 0 0 0 0,0-1-1 0 0,1 1 1 0 0,1 0 0 0 0,7 25 0 0 0,3 5 39 0 0,-8-29-42 0 0,0-1 0 0 0,1 0-1 0 0,8 18 1 0 0,55 98 209 0 0,-65-125-91 0 0,1-1 1 0 0,-1 1-1 0 0,0-1 1 0 0,1 0-1 0 0,8 8 1 0 0,-2-2 158 0 0,-8-9-112 0 0,12 11 8 0 0,-13-9-187 0 0,0 0 3 0 0,0 1 0 0 0,1-1 0 0 0,0 0 0 0 0,-1-1 0 0 0,1 1-1 0 0,0 0 1 0 0,0 0 0 0 0,1-1 0 0 0,-1 1 0 0 0,0-1 0 0 0,1 0 0 0 0,0 0 0 0 0,3 3 0 0 0,-4-4 1 0 0,0 1 2 0 0,-1-1 56 0 0,0-1 0 0 0,0 1 0 0 0,0-1 1 0 0,0 1-1 0 0,0 0 0 0 0,-1 0 0 0 0,1-1 0 0 0,0 1 0 0 0,0 0 1 0 0,-1 0-1 0 0,1 0 0 0 0,-1 0 0 0 0,1 0 0 0 0,-1 0 0 0 0,1 0 1 0 0,-1 0-1 0 0,1 0 0 0 0,-1 0 0 0 0,0 0 0 0 0,0 0 0 0 0,1 0 1 0 0,-1 0-1 0 0,0 0 0 0 0,0 0 0 0 0,0 0 0 0 0,0 0 0 0 0,0 1 1 0 0,0-1-1 0 0,-1 1 0 0 0,0 0 24 0 0,0 1 0 0 0,-1-1 0 0 0,1 1 0 0 0,-1-1 0 0 0,1 0 0 0 0,-1 0 0 0 0,0 0-1 0 0,0 0 1 0 0,0 0 0 0 0,0 0 0 0 0,-4 2 0 0 0,-6 4 115 0 0,0-1 0 0 0,0 0 0 0 0,-26 10 0 0 0,22-13-434 0 0,0 1 0 0 0,0-2 0 0 0,0 0 0 0 0,-1-1 0 0 0,1-1 0 0 0,0 0 0 0 0,-30-3 0 0 0,-8-5-3686 0 0,3-5-3940 0 0,29 5 411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07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12 271 1058 0 0,'0'0'8252'0'0,"-1"0"-8093"0"0,0 0 0 0 0,1 1 1 0 0,-1-1-1 0 0,1 0 0 0 0,-1 0 0 0 0,1 0 0 0 0,-1 1 0 0 0,1-1 0 0 0,-1 0 0 0 0,1 1 0 0 0,-1-1 0 0 0,1 0 0 0 0,-1 1 1 0 0,1-1-1 0 0,-1 1 0 0 0,1-1 0 0 0,0 0 0 0 0,-1 1 0 0 0,1-1 0 0 0,0 1 0 0 0,0-1 0 0 0,-1 1 0 0 0,1 0 0 0 0,1 13-101 0 0,0-1 0 0 0,1 0 0 0 0,1 0-1 0 0,0 0 1 0 0,1 0 0 0 0,0 0-1 0 0,1-1 1 0 0,0 0 0 0 0,1 0 0 0 0,1 0-1 0 0,-1 0 1 0 0,2-1 0 0 0,0-1-1 0 0,0 1 1 0 0,1-1 0 0 0,0 0 0 0 0,1-1-1 0 0,17 13 1 0 0,-21-19-60 0 0,-1 0-1 0 0,1-1 1 0 0,-1 0-1 0 0,1 0 1 0 0,0-1-1 0 0,0 1 1 0 0,0-1-1 0 0,0 0 1 0 0,0-1 0 0 0,0 1-1 0 0,0-1 1 0 0,0 0-1 0 0,0-1 1 0 0,0 0-1 0 0,0 0 1 0 0,0 0-1 0 0,0 0 1 0 0,-1-1-1 0 0,1 0 1 0 0,0-1-1 0 0,-1 1 1 0 0,1-1 0 0 0,-1 0-1 0 0,6-4 1 0 0,-1 1 134 0 0,-1-1 0 0 0,1-1 0 0 0,-1 1 1 0 0,0-2-1 0 0,-1 1 0 0 0,0-1 0 0 0,0 0 1 0 0,-1-1-1 0 0,0 0 0 0 0,-1 0 0 0 0,7-12 0 0 0,-8 10 164 0 0,-1 0-1 0 0,0 0 0 0 0,0 0 0 0 0,-1 0 0 0 0,-1-1 0 0 0,0 1 0 0 0,-1-1 0 0 0,0 1 0 0 0,-1-1 1 0 0,0 0-1 0 0,-1 1 0 0 0,0-1 0 0 0,-1 1 0 0 0,-1-1 0 0 0,0 1 0 0 0,0 0 0 0 0,-2 0 0 0 0,1 0 1 0 0,-1 1-1 0 0,-1-1 0 0 0,0 1 0 0 0,-1 1 0 0 0,0-1 0 0 0,0 1 0 0 0,-16-16 0 0 0,15 19-231 0 0,-1 0 1 0 0,0 0-1 0 0,0 0 0 0 0,0 2 0 0 0,-1-1 0 0 0,0 1 0 0 0,0 0 0 0 0,-1 1 0 0 0,1 0 0 0 0,-22-4 0 0 0,29 8-169 0 0,1 0-1 0 0,-1-1 1 0 0,1 1 0 0 0,-1 0-1 0 0,1 1 1 0 0,0-1 0 0 0,-1 0-1 0 0,1 1 1 0 0,-1-1-1 0 0,1 1 1 0 0,0 0 0 0 0,-1 0-1 0 0,1 0 1 0 0,0 0 0 0 0,0 0-1 0 0,0 0 1 0 0,0 1 0 0 0,0-1-1 0 0,0 1 1 0 0,0-1 0 0 0,0 1-1 0 0,1 0 1 0 0,-1 0-1 0 0,1 0 1 0 0,-1 0 0 0 0,1 0-1 0 0,0 0 1 0 0,-1 0 0 0 0,1 0-1 0 0,0 0 1 0 0,0 1 0 0 0,1-1-1 0 0,-1 0 1 0 0,0 1 0 0 0,1-1-1 0 0,0 1 1 0 0,-1-1-1 0 0,1 4 1 0 0,0 1-568 0 0,-1-1-1 0 0,1 1 1 0 0,0 0 0 0 0,1 0-1 0 0,1 12 1 0 0,-1-14-244 0 0,1 0 0 0 0,-1 0 0 0 0,1-1 0 0 0,-1 1 0 0 0,1-1 0 0 0,1 1 0 0 0,3 5 0 0 0,11 9-7084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4.5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41 58 0 0,'0'0'7020'0'0,"-1"2"-6473"0"0,0 6-305 0 0,1 0 1 0 0,0-1-1 0 0,1 1 0 0 0,-1-1 0 0 0,2 1 1 0 0,-1-1-1 0 0,1 1 0 0 0,0-1 0 0 0,5 11 1 0 0,1 10 116 0 0,33 112 678 0 0,-38-131-1069 0 0,1 6-66 0 0,2 0-1 0 0,-1 0 0 0 0,2 0 1 0 0,0 0-1 0 0,1-1 1 0 0,15 21-1 0 0,-22-35 71 0 0,0 1 0 0 0,0-1 0 0 0,1 1 1 0 0,-1-1-1 0 0,0 0 0 0 0,0 0 0 0 0,1 1 0 0 0,-1-1 0 0 0,0 0 1 0 0,1 0-1 0 0,-1 0 0 0 0,0 0 0 0 0,1 0 0 0 0,-1-1 0 0 0,0 1 1 0 0,0 0-1 0 0,1-1 0 0 0,0 0 0 0 0,0 1-36 0 0,3-1 2 0 0,1-1-1 0 0,-1 1 0 0 0,0-1 1 0 0,1-1-1 0 0,-1 1 0 0 0,0-1 1 0 0,0 0-1 0 0,-1 0 0 0 0,1 0 1 0 0,-1 0-1 0 0,1-1 1 0 0,-1 0-1 0 0,0 0 0 0 0,0 0 1 0 0,4-7-1 0 0,0 0 34 0 0,0-1-1 0 0,-1 0 1 0 0,-1 0-1 0 0,11-27 1 0 0,-13 28 133 0 0,-1-1 0 0 0,0-1-1 0 0,0 1 1 0 0,-1 0 0 0 0,-1-1 0 0 0,0 1 0 0 0,0-1 0 0 0,-2 1-1 0 0,1-1 1 0 0,-2 1 0 0 0,1-1 0 0 0,-7-20 0 0 0,3 16 118 0 0,3 12-130 0 0,1 0 0 0 0,0 0 1 0 0,-1 1-1 0 0,0-1 0 0 0,0 0 0 0 0,0 1 0 0 0,-1 0 1 0 0,1-1-1 0 0,-1 1 0 0 0,0 0 0 0 0,-1 0 0 0 0,-6-6 1 0 0,7 7-36 0 0,-1 0 0 0 0,0 0 0 0 0,1 0 1 0 0,-1 1-1 0 0,-1-1 0 0 0,1 1 0 0 0,0 0 1 0 0,0 0-1 0 0,-1 1 0 0 0,1-1 1 0 0,-7 0-1 0 0,9 2-148 0 0,-1 0-1 0 0,1 0 1 0 0,-1 0 0 0 0,1 1 0 0 0,0-1 0 0 0,-1 1-1 0 0,1 0 1 0 0,0-1 0 0 0,-1 1 0 0 0,1 0 0 0 0,0 1-1 0 0,0-1 1 0 0,0 0 0 0 0,0 0 0 0 0,0 1 0 0 0,0 0 0 0 0,0-1-1 0 0,0 1 1 0 0,1 0 0 0 0,-1 0 0 0 0,1-1 0 0 0,-1 1-1 0 0,1 1 1 0 0,-2 3 0 0 0,-13 21-5117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26.7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66 420 0 0,'0'0'7630'0'0,"3"1"-7368"0"0,33 4-201 0 0,-1 0 0 0 0,0-3 0 0 0,1-1-1 0 0,0-1 1 0 0,-1-2 0 0 0,43-9 0 0 0,-43 5-1494 0 0,0-2-1 0 0,-1-2 1 0 0,50-20 0 0 0,-56 18-930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08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 1348 0 0,'0'0'10427'0'0,"3"-1"-9702"0"0,603-146 3191 0 0,-573 139-3099 0 0,-26 8-1186 0 0,-19 5-1399 0 0,-22 6-5880 0 0,18-5 842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15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39 522 0 0,'-21'-39'15433'0'0,"21"52"-13507"0"0,3 2-1788 0 0,1-1 0 0 0,0 0 0 0 0,1 0 0 0 0,11 20 1 0 0,0 2 82 0 0,104 288-704 0 0,-119-323 294 0 0,-1 1 0 0 0,1-1 1 0 0,-1 0-1 0 0,1 0 0 0 0,-1 1 1 0 0,0-1-1 0 0,0 0 0 0 0,0 1 0 0 0,1-1 1 0 0,-1 0-1 0 0,0 1 0 0 0,-1-1 1 0 0,1 0-1 0 0,0 1 0 0 0,0-1 1 0 0,-1 0-1 0 0,1 0 0 0 0,0 1 1 0 0,-1-1-1 0 0,0 0 0 0 0,0 2 1 0 0,0-2-42 0 0,1-1 0 0 0,-1 1 0 0 0,0-1 0 0 0,1 1 1 0 0,-1-1-1 0 0,1 1 0 0 0,-1-1 0 0 0,0 0 0 0 0,1 1 0 0 0,-1-1 1 0 0,0 0-1 0 0,0 1 0 0 0,1-1 0 0 0,-1 0 0 0 0,0 0 0 0 0,0 0 1 0 0,1 0-1 0 0,-1 0 0 0 0,0 0 0 0 0,0 0 0 0 0,1 0 1 0 0,-1 0-1 0 0,0 0 0 0 0,1 0 0 0 0,-1-1 0 0 0,0 1 0 0 0,0 0 1 0 0,1 0-1 0 0,-1-1 0 0 0,0 1 0 0 0,0-1 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15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33 171 646 0 0,'-2'-2'1293'0'0,"-5"-10"2093"0"0,0 1 0 0 0,-9-23 1493 0 0,16 31-4507 0 0,1-2-311 0 0,1 1 0 0 0,-1 0-1 0 0,1 0 1 0 0,0 0 0 0 0,0 0 0 0 0,0 0-1 0 0,1 1 1 0 0,-1-1 0 0 0,1 0-1 0 0,0 1 1 0 0,0 0 0 0 0,0 0 0 0 0,0 0-1 0 0,1 0 1 0 0,-1 0 0 0 0,1 1 0 0 0,-1 0-1 0 0,1-1 1 0 0,5-1 0 0 0,4-2-44 0 0,0 0 0 0 0,0 0 0 0 0,0 2 0 0 0,1-1 0 0 0,16-2-1 0 0,-19 5-25 0 0,-1 0-1 0 0,1 1 1 0 0,0 0-1 0 0,1 1 0 0 0,-1 0 1 0 0,21 4-1 0 0,-29-3 7 0 0,1-1 0 0 0,-1 1 0 0 0,0 1 0 0 0,0-1 0 0 0,0 0 0 0 0,0 1 0 0 0,0-1 0 0 0,0 1 0 0 0,0 0 0 0 0,0 0 0 0 0,-1 0 0 0 0,1 0 0 0 0,-1 0 0 0 0,1 1 0 0 0,-1-1 0 0 0,0 1 0 0 0,0 0 0 0 0,0-1 0 0 0,-1 1 0 0 0,1 0 0 0 0,0 0 0 0 0,-1 0 0 0 0,0 1 0 0 0,0-1 0 0 0,0 0 0 0 0,0 0 0 0 0,0 5 0 0 0,0 0 47 0 0,0 1 1 0 0,-1-1-1 0 0,-1 0 0 0 0,1 0 1 0 0,-1 0-1 0 0,-1 0 0 0 0,1 0 0 0 0,-1 0 1 0 0,-1 0-1 0 0,1-1 0 0 0,-2 1 1 0 0,-3 7-1 0 0,-7 12 157 0 0,-34 45 0 0 0,26-40-88 0 0,6-13-1150 0 0,21-16 765 0 0,-5-3 262 0 0,1 1 1 0 0,-1 0 0 0 0,1-1 0 0 0,0 1 0 0 0,0-1-1 0 0,-1 1 1 0 0,1-1 0 0 0,0 1 0 0 0,0-1-1 0 0,0 0 1 0 0,-1 1 0 0 0,1-1 0 0 0,0 0-1 0 0,0 1 1 0 0,0-1 0 0 0,0 0 0 0 0,0 0 0 0 0,0 0-1 0 0,1 0 1 0 0,9-1 11 0 0,18-3-196 0 0,34 1 0 0 0,-54 3 188 0 0,-1 1-1 0 0,1 0 1 0 0,0 0-1 0 0,0 1 0 0 0,0 0 1 0 0,-1 0-1 0 0,1 1 1 0 0,12 5-1 0 0,-19-6 77 0 0,1-1 0 0 0,-1 0 1 0 0,0 0-1 0 0,0 0 0 0 0,0 1 0 0 0,0-1 0 0 0,-1 1 1 0 0,1 0-1 0 0,0 0 0 0 0,-1-1 0 0 0,1 1 0 0 0,-1 0 1 0 0,0 0-1 0 0,1 0 0 0 0,-1 1 0 0 0,0-1 0 0 0,0 0 1 0 0,0 0-1 0 0,-1 0 0 0 0,2 5 0 0 0,-2-4 16 0 0,0 1 0 0 0,0-1 0 0 0,0 1 0 0 0,-1 0 0 0 0,1-1 0 0 0,-1 1 0 0 0,0-1 0 0 0,0 1 0 0 0,0-1-1 0 0,-1 1 1 0 0,1-1 0 0 0,-3 5 0 0 0,-2 1-11 0 0,0-1-1 0 0,0 1 1 0 0,-1-1 0 0 0,0 0-1 0 0,0 0 1 0 0,-1-1-1 0 0,0 0 1 0 0,-11 8 0 0 0,13-12-456 0 0,-6 5 52 0 0,0-1 1 0 0,-21 10-1 0 0,29-16-643 0 0,0 1 1 0 0,0-1-1 0 0,-1 0 0 0 0,1 0 0 0 0,0-1 1 0 0,0 1-1 0 0,0-1 0 0 0,-6 0 0 0 0,-11-2-5815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16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8 494 0 0,'12'-8'8962'0'0,"-11"9"-8775"0"0,23 16 2230 0 0,21 31-1434 0 0,-39-39-754 0 0,0-1 0 0 0,0 1 1 0 0,-1 0-1 0 0,0 1 0 0 0,-1-1 0 0 0,0 1 1 0 0,0 0-1 0 0,-1 0 0 0 0,0 0 0 0 0,-1 0 1 0 0,0 0-1 0 0,-1 1 0 0 0,0-1 0 0 0,-1 1 1 0 0,0-1-1 0 0,0 1 0 0 0,-1-1 0 0 0,-1 0 1 0 0,1 1-1 0 0,-2-1 0 0 0,0 0 0 0 0,0 0 1 0 0,0 0-1 0 0,-1-1 0 0 0,-1 1 0 0 0,0-1 1 0 0,0 0-1 0 0,-7 10 0 0 0,-43 45 1246 0 0,53-62-609 0 0,28-26-713 0 0,90-62-586 0 0,-26 21-2047 0 0,-73 50 208 0 0,0 1 1 0 0,28-34-1 0 0,-30 30-2389 0 0,1 1-2493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17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1496 195 412 0 0,'-30'-23'1737'0'0,"0"0"0"0"0,-2 2 0 0 0,-43-21 1 0 0,44 27-1053 0 0,0 2 0 0 0,-2 1 0 0 0,1 2 0 0 0,-1 1 0 0 0,-1 2 0 0 0,-57-6 0 0 0,26 8 145 0 0,0 3 1 0 0,-121 13 0 0 0,141-5-666 0 0,0 2 0 0 0,0 3 1 0 0,1 1-1 0 0,-81 34 0 0 0,105-36-166 0 0,-1 1 0 0 0,2 0 0 0 0,-1 2 0 0 0,2 0 0 0 0,-23 21 0 0 0,20-12-27 0 0,0 0 0 0 0,1 2 0 0 0,1 0 0 0 0,1 1-1 0 0,2 1 1 0 0,-16 31 0 0 0,7-3 23 0 0,3 2-1 0 0,2 0 1 0 0,3 1-1 0 0,2 1 0 0 0,-8 61 1 0 0,13-34 97 0 0,4 0-1 0 0,6 118 1 0 0,1-165-85 0 0,2 0-1 0 0,2 0 1 0 0,1 0 0 0 0,2-1-1 0 0,1 0 1 0 0,2 0-1 0 0,2-1 1 0 0,1 0 0 0 0,2-2-1 0 0,1 0 1 0 0,2 0-1 0 0,1-2 1 0 0,2 0 0 0 0,1-2-1 0 0,1 0 1 0 0,45 42-1 0 0,-6-19 56 0 0,1-4 0 0 0,3-2 0 0 0,1-3-1 0 0,3-3 1 0 0,1-3 0 0 0,152 56-1 0 0,-195-84-70 0 0,0-2 0 0 0,1 0 0 0 0,0-2 0 0 0,0-2 0 0 0,0 0 0 0 0,0-2 0 0 0,1-2 0 0 0,-1 0 0 0 0,1-2 0 0 0,-1-1 0 0 0,0-2 0 0 0,0-1 0 0 0,-1-1 0 0 0,1-2 0 0 0,50-21 0 0 0,-28 4 70 0 0,-1-2 0 0 0,-1-2-1 0 0,-2-3 1 0 0,-1-1-1 0 0,-1-3 1 0 0,59-62-1 0 0,-83 76 133 0 0,-1 0 0 0 0,-2-2-1 0 0,0 0 1 0 0,-2-1-1 0 0,-1-1 1 0 0,-1-1-1 0 0,-1 0 1 0 0,-1-1-1 0 0,-2 0 1 0 0,-1-1-1 0 0,-1-1 1 0 0,4-32-1 0 0,-6 17 168 0 0,-2-1-1 0 0,-2 0 0 0 0,-3 0 1 0 0,-1 1-1 0 0,-2-1 1 0 0,-3 0-1 0 0,-16-66 0 0 0,13 79-195 0 0,-1 1-1 0 0,-3 0 0 0 0,0 1 0 0 0,-2 0 1 0 0,-1 1-1 0 0,-2 1 0 0 0,-1 0 0 0 0,-1 1 0 0 0,-34-37 1 0 0,21 33-525 0 0,0 0 0 0 0,-2 3 0 0 0,-1 0-1 0 0,-2 3 1 0 0,0 1 0 0 0,-69-34 0 0 0,97 55-202 0 0,0 1 1 0 0,0 0-1 0 0,0 0 0 0 0,0 1 0 0 0,-1 1 0 0 0,-20-3 0 0 0,23 5-611 0 0,0 0-1 0 0,0 0 0 0 0,0 1 0 0 0,0 0 0 0 0,0 0 0 0 0,-8 3 0 0 0,-12 6-6839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17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22 253 198 0 0,'-21'14'13457'0'0,"20"-12"-13024"0"0,7-1-253 0 0,-1 0 0 0 0,1 1 0 0 0,0-2-1 0 0,0 1 1 0 0,0-1 0 0 0,-1 0 0 0 0,1 0-1 0 0,0 0 1 0 0,8-3 0 0 0,64-13 295 0 0,-44 8-261 0 0,397-94 617 0 0,-194 44-586 0 0,-180 37-159 0 0,-56 21-115 0 0,-1 0-1 0 0,1-1 1 0 0,-1 1 0 0 0,1 0-1 0 0,-1 0 1 0 0,0-1-1 0 0,1 1 1 0 0,-1 0 0 0 0,1-1-1 0 0,-1 1 1 0 0,0 0-1 0 0,1-1 1 0 0,-1 1 0 0 0,1-1-1 0 0,-1 1 1 0 0,0-1 0 0 0,0 1-1 0 0,1 0 1 0 0,-1-1-1 0 0,0 1 1 0 0,0-1 0 0 0,0 1-1 0 0,1-1 1 0 0,-1 0-1 0 0,0 1 1 0 0,0-1 0 0 0,0 1-1 0 0,0-1 1 0 0,0 1-1 0 0,0-1 1 0 0,0 1 0 0 0,0-1-1 0 0,0 1 1 0 0,0-1-1 0 0,-1 1 1 0 0,1-1 0 0 0,0 1-1 0 0,0-1 1 0 0,0 1-1 0 0,-1-1 1 0 0,1 1 0 0 0,0-1-1 0 0,-1 1 1 0 0,1-1-1 0 0,0 1 1 0 0,-1-1 0 0 0,-18-16-1966 0 0,-29-4-6148 0 0,31 15 2567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17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43 306 0 0,'-66'-43'18014'0'0,"76"53"-17351"0"0,25 19-415 0 0,76 64 777 0 0,101 110 1 0 0,-206-197-969 0 0,-1 0 1 0 0,0 0 0 0 0,-1 0 0 0 0,1 1-1 0 0,-1 0 1 0 0,-1 0 0 0 0,1 0 0 0 0,-1 0-1 0 0,0 0 1 0 0,3 14 0 0 0,-6-16-19 0 0,1 0 0 0 0,-1 0 0 0 0,0 1 0 0 0,0-1 0 0 0,0 0 0 0 0,-1 0 0 0 0,1 0 0 0 0,-1 0 0 0 0,-1 0 1 0 0,1 0-1 0 0,-1 0 0 0 0,0 0 0 0 0,0 0 0 0 0,0-1 0 0 0,0 1 0 0 0,-6 6 0 0 0,-16 18-327 0 0,0-1 0 0 0,-2-2 0 0 0,-2 0 1 0 0,-48 35-1 0 0,20-17-2859 0 0,6-6-5233 0 0,28-19-593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31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150 441 186 0 0,'0'0'4690'0'0,"4"-19"-59"0"0,-1 7-4272 0 0,-2 9 796 0 0,2-16 620 0 0,-2 15-1553 0 0,-1-1-1 0 0,1 0 0 0 0,-1 0 0 0 0,0 0 0 0 0,0 1 0 0 0,-1-1 0 0 0,0 0 0 0 0,1 0 1 0 0,-2 1-1 0 0,-2-10 1025 0 0,1 13-1155 0 0,1 0-1 0 0,-1 0 1 0 0,1 0-1 0 0,0-1 1 0 0,-1 1 0 0 0,1-1-1 0 0,0 1 1 0 0,0-1-1 0 0,0 0 1 0 0,0 0-1 0 0,-2-3 1 0 0,-7-5-10 0 0,10 9-86 0 0,-14-26 71 0 0,-7-25-18 0 0,21 50-56 0 0,0-1 27 0 0,-22-54-166 0 0,22 55 155 0 0,0-1 7 0 0,-1-2 22 0 0,-1 1 0 0 0,0-1 1 0 0,1 1-1 0 0,-1 0 1 0 0,-1 0-1 0 0,-4-6 1 0 0,6 8 191 0 0,-1-6-9 0 0,2 0-1 0 0,-1 0 0 0 0,1 0 0 0 0,0-1 1 0 0,1-13-1 0 0,0 21-110 0 0,0-2-126 0 0,-1 0-17 0 0,-1-16-57 0 0,-2-2 437 0 0,2 20-207 0 0,-2 12-173 0 0,4-10 27 0 0,-1 1 0 0 0,1-1 0 0 0,0 1 0 0 0,0-1 0 0 0,0 1 0 0 0,0-1 0 0 0,0 0 0 0 0,0 1 0 0 0,1-1 0 0 0,-1 1 0 0 0,0-1 0 0 0,1 0 1 0 0,-1 1-1 0 0,1-1 0 0 0,-1 0 0 0 0,2 3 0 0 0,1 1-12 0 0,21 82-44 0 0,133 396 629 0 0,-129-412-399 0 0,-27-68 608 0 0,-1-6-715 0 0,0-9-14 0 0,-1 0 1 0 0,0 0-1 0 0,-1 0 0 0 0,0 0 0 0 0,-1 1 0 0 0,0-1 1 0 0,-10-20-1 0 0,-6-30-5 0 0,-31-104-211 0 0,9 35 72 0 0,35 110 116 0 0,0-4 88 0 0,-1 0 0 0 0,-1 1 0 0 0,-14-28 0 0 0,20 49 41 0 0,2 2-142 0 0,0 1 0 0 0,0 0 0 0 0,0-1 0 0 0,0 1 0 0 0,0-1 0 0 0,0 1 0 0 0,0 0 1 0 0,0-1-1 0 0,0 1 0 0 0,-1 0 0 0 0,1-1 0 0 0,0 1 0 0 0,0 0 0 0 0,0-1 0 0 0,-1 1 0 0 0,1 0 0 0 0,0 0 1 0 0,0-1-1 0 0,-1 1 0 0 0,1 0 0 0 0,0 0 0 0 0,-1-1 0 0 0,1 1 0 0 0,0 0 0 0 0,-1 0 0 0 0,1 0 1 0 0,0-1-1 0 0,-1 1 0 0 0,0 0 0 0 0,1 0-12 0 0,0 0 1 0 0,-1 1-1 0 0,1-1 1 0 0,0 0-1 0 0,-1 0 0 0 0,1 0 1 0 0,0 0-1 0 0,-1 1 1 0 0,1-1-1 0 0,0 0 0 0 0,-1 0 1 0 0,1 1-1 0 0,0-1 1 0 0,0 0-1 0 0,-1 1 1 0 0,1-1-1 0 0,0 0 0 0 0,0 0 1 0 0,0 1-1 0 0,-1-1 1 0 0,1 1-1 0 0,0-1 0 0 0,0 0 1 0 0,0 1-1 0 0,0-1 1 0 0,0 0-1 0 0,0 1 1 0 0,0-1-1 0 0,0 1 0 0 0,0-1 1 0 0,0 0-1 0 0,0 1 1 0 0,0-1-1 0 0,0 0 0 0 0,0 1 1 0 0,0-1-1 0 0,0 1 1 0 0,0-1-1 0 0,0 0 1 0 0,1 1-1 0 0,5 35-62 0 0,1 0 1 0 0,2-1-1 0 0,17 41 0 0 0,-7-16 131 0 0,101 304 200 0 0,-99-279-183 0 0,-20-83 549 0 0,-2-7-613 0 0,1-1 1 0 0,-1 1 0 0 0,0-1 0 0 0,0 1 0 0 0,-1-1-1 0 0,0 1 1 0 0,0 0 0 0 0,0 0 0 0 0,-1 0-1 0 0,1 0 1 0 0,-5-6 0 0 0,-5-11 19 0 0,-94-284-12 0 0,80 219-64 0 0,-1 0 23 0 0,25 85 30 0 0,2-2-1 0 0,-4-21 13 0 0,2 31-375 0 0,2 4 259 0 0,0-1 0 0 0,1 0 0 0 0,3 17-1 0 0,89 340 206 0 0,-78-297-95 0 0,-7-30-1086 0 0,12 37 0 0 0,-19-75 915 0 0,-1 0 1 0 0,0 1-1 0 0,1-1 1 0 0,-1 0 0 0 0,0 0-1 0 0,0 1 1 0 0,0-1-1 0 0,1 0 1 0 0,-1 1-1 0 0,-1-1 1 0 0,1 0 0 0 0,0 1-1 0 0,0-1 1 0 0,0 0-1 0 0,-1 0 1 0 0,1 1 0 0 0,-1-1-1 0 0,1 0 1 0 0,-1 0-1 0 0,1 0 1 0 0,-1 1 0 0 0,0-1-1 0 0,0 0 1 0 0,1 0-1 0 0,-1 0 1 0 0,0 0-1 0 0,-2 1 1 0 0,2-1-338 0 0,-1 0 1 0 0,0 0-1 0 0,1 0 0 0 0,-1 0 0 0 0,0 0 0 0 0,0 0 1 0 0,1-1-1 0 0,-1 1 0 0 0,0 0 0 0 0,0-1 1 0 0,0 0-1 0 0,0 1 0 0 0,0-1 0 0 0,0 0 0 0 0,0 0 1 0 0,-3-1-1 0 0,-12-2-6166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34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67 400 0 0,'0'0'11525'0'0,"0"1"-11500"0"0,0-1-1 0 0,1 1 0 0 0,-1-1 1 0 0,0 1-1 0 0,0-1 1 0 0,0 0-1 0 0,0 1 1 0 0,0-1-1 0 0,0 1 1 0 0,1-1-1 0 0,-1 1 1 0 0,0-1-1 0 0,0 0 1 0 0,1 1-1 0 0,-1-1 1 0 0,0 0-1 0 0,1 1 0 0 0,-1-1 1 0 0,0 0-1 0 0,1 1 1 0 0,-1-1-1 0 0,0 0 1 0 0,1 0-1 0 0,-1 1 1 0 0,1-1-1 0 0,-1 0 1 0 0,1 0-1 0 0,-1 0 1 0 0,0 0-1 0 0,1 1 1 0 0,-1-1-1 0 0,1 0 0 0 0,-1 0 1 0 0,1 0-1 0 0,73 0 686 0 0,-1-3-1 0 0,75-14 1 0 0,-41 5-467 0 0,26-2-68 0 0,205-18 182 0 0,-334 32-290 0 0,8 1 55 0 0,-7-1 700 0 0,-49 10-4530 0 0,16 2-2174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4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68 138 0 0,'0'0'11497'0'0,"13"-13"-11204"0"0,-11-2 2997 0 0,-14 28-3465 0 0,7 43 159 0 0,2 82 0 0 0,3-103 5 0 0,0-18 31 0 0,1 1-1 0 0,0-1 1 0 0,1 1-1 0 0,1-1 1 0 0,1 0-1 0 0,0 0 1 0 0,1 0-1 0 0,10 20 0 0 0,-14-34-9 0 0,0-1 0 0 0,0 0-1 0 0,1 0 1 0 0,-1 0-1 0 0,1 0 1 0 0,-1 0-1 0 0,1 0 1 0 0,0 0-1 0 0,0 0 1 0 0,-1-1 0 0 0,1 1-1 0 0,0-1 1 0 0,1 1-1 0 0,-1-1 1 0 0,0 0-1 0 0,0 0 1 0 0,1 0-1 0 0,2 1 1 0 0,42 8 153 0 0,-39-9-131 0 0,-5-1-5 0 0,19 0 52 0 0,6-14 320 0 0,-14-7-203 0 0,-2 0 0 0 0,0-1 0 0 0,-2-1 0 0 0,-1 1 0 0 0,0-2 0 0 0,-2 1 0 0 0,0-1 0 0 0,-2 0 0 0 0,-1-1 0 0 0,-1 1 0 0 0,1-29 0 0 0,-4 45-126 0 0,0 0 0 0 0,-1-1 0 0 0,0 1 1 0 0,0 0-1 0 0,0 0 0 0 0,-1 0 1 0 0,0 1-1 0 0,-1-1 0 0 0,-6-13 0 0 0,6 15-119 0 0,-1 1 0 0 0,0 0-1 0 0,1 1 1 0 0,-2-1 0 0 0,1 1-1 0 0,0 0 1 0 0,-1 0 0 0 0,0 0-1 0 0,0 1 1 0 0,0-1 0 0 0,-1 1-1 0 0,-9-4 1 0 0,-55-21-1570 0 0,67 27 1325 0 0,-1 1 0 0 0,0-1 0 0 0,1 1 0 0 0,-1 0 0 0 0,0 0-1 0 0,1 1 1 0 0,-8 0 0 0 0,2 0-445 0 0,7 0 381 0 0,-1-1-1 0 0,1 1 1 0 0,0-1-1 0 0,-1 1 1 0 0,1 0-1 0 0,0 0 1 0 0,0 0-1 0 0,-1 0 1 0 0,1 0-1 0 0,0 0 1 0 0,0 1-1 0 0,0-1 1 0 0,0 1-1 0 0,1-1 1 0 0,-1 1-1 0 0,0 0 1 0 0,1 0-1 0 0,-1-1 1 0 0,1 1-1 0 0,0 0 1 0 0,-1 1-1 0 0,1-1 1 0 0,0 0-1 0 0,-1 4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26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0 138 0 0,'3'17'3684'0'0,"34"104"4900"0"0,-25-68-7516 0 0,7 85-1 0 0,-19-119-1775 0 0,-1 0 0 0 0,0 0-1 0 0,-6 24 1 0 0,3-12-5307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48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20 428 0 0,'0'0'1151'0'0,"-14"-6"3467"0"0,-6-7 3133 0 0,6 18-5375 0 0,13-6-2645 0 0,0 1 284 0 0,1 0 0 0 0,-1 0-1 0 0,1-1 1 0 0,0 1 0 0 0,-1 0-1 0 0,1 0 1 0 0,-1 0 0 0 0,1 0-1 0 0,-1-1 1 0 0,1 1 0 0 0,-1 0-1 0 0,1 0 1 0 0,-1 0 0 0 0,1 0-1 0 0,-1 0 1 0 0,1 0 0 0 0,-1 0-1 0 0,1 1 1 0 0,-1-1 0 0 0,1 0-1 0 0,-1 0 1 0 0,1 0 0 0 0,0 0-1 0 0,-1 1 1 0 0,0-1 0 0 0,-2 6 790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56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34 209 282 0 0,'0'0'2127'0'0,"-3"0"-1369"0"0,-13 0 1812 0 0,1-1-154 0 0,25-5-2192 0 0,-1 0-1 0 0,1 1 1 0 0,0 0-1 0 0,1 0 1 0 0,-1 1-1 0 0,1 0 1 0 0,11-2-1 0 0,21-8 666 0 0,-41 13-675 0 0,1 0 0 0 0,56-25 2143 0 0,-41 16-2335 0 0,0 2 1 0 0,25-9-1 0 0,242-54-960 0 0,-276 69-969 0 0,0-1 1 0 0,0 0 0 0 0,14-8 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59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73 173 254 0 0,'-4'0'603'0'0,"-43"-12"2850"0"0,45 11-2743 0 0,-13-3 154 0 0,10 3 789 0 0,23-5 2893 0 0,109-20-4435 0 0,29-1-60 0 0,175-25 62 0 0,-287 45 3395 0 0,-60 1-2712 0 0,-25 3-797 0 0,1 3 0 0 0,-1 1 1 0 0,0 2-1 0 0,1 2 0 0 0,-70 16 0 0 0,108-20-202 0 0,-1 0 8 0 0,-20 5-240 0 0,-32 9 172 0 0,-67 8 1 0 0,87-19 272 0 0,31-3-4 0 0,-16-3 50 0 0,30-2-46 0 0,0 0-1 0 0,0 1 0 0 0,1 0 1 0 0,-1 0-1 0 0,1 1 0 0 0,12 0 1 0 0,10-4 4 0 0,-28 5-12 0 0,439-76 96 0 0,-440 76-71 0 0,14 0 1110 0 0,-72 10-1046 0 0,28-5-314 0 0,-47 12 0 0 0,64-13-429 0 0,1 1 0 0 0,-1-1 0 0 0,1 1 0 0 0,-1 1 0 0 0,-7 5 0 0 0,-1-3-5348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52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6 572 0 0,'0'0'3748'0'0,"-17"-5"1440"0"0,-27 7-755 0 0,41-2-4318 0 0,-46 16 203 0 0,44-14-607 0 0,1 1-1 0 0,0-1 1 0 0,0 1-1 0 0,1-1 1 0 0,-1 1-1 0 0,-4 4 1 0 0,9-5 448 0 0,0-1 0 0 0,1 0 1 0 0,-1 1-1 0 0,0-1 0 0 0,0 1 0 0 0,0 0 0 0 0,0-1 0 0 0,-1 1 1 0 0,1 0-1 0 0,0-1 0 0 0,0 3 0 0 0,-1-1-288 0 0,6 6 1110 0 0,-7-10-1279 0 0,-13-5-1019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53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377 160 642 0 0,'38'-49'6385'0'0,"-36"38"-4772"0"0,-1 10-1521 0 0,-1 0 0 0 0,0 0 0 0 0,1 0 0 0 0,-1 1 0 0 0,0-1 0 0 0,0 0 0 0 0,0 0 0 0 0,1 0 0 0 0,-1 0-1 0 0,0 0 1 0 0,0 0 0 0 0,0 1 0 0 0,-1-1 0 0 0,1 0 0 0 0,0 0 0 0 0,0 0 0 0 0,0 0 0 0 0,-1 0 0 0 0,1 1 0 0 0,0-1 0 0 0,-1-1 0 0 0,-2-3 49 0 0,-1 1 1 0 0,1-1-1 0 0,-1 1 1 0 0,0-1 0 0 0,0 1-1 0 0,-1 1 1 0 0,1-1-1 0 0,-1 0 1 0 0,0 1 0 0 0,0 0-1 0 0,0 0 1 0 0,0 1-1 0 0,0-1 1 0 0,-1 1 0 0 0,1 0-1 0 0,-7-1 1 0 0,-7-3-11 0 0,-1 2-1 0 0,1 0 1 0 0,-29-2 0 0 0,40 6-118 0 0,0 0 1 0 0,0 1-1 0 0,0-1 0 0 0,0 2 0 0 0,0-1 0 0 0,1 1 1 0 0,-1 1-1 0 0,1-1 0 0 0,-1 1 0 0 0,1 0 1 0 0,0 1-1 0 0,0 0 0 0 0,0 0 0 0 0,1 1 1 0 0,0-1-1 0 0,-1 1 0 0 0,2 1 0 0 0,-1-1 1 0 0,-9 12-1 0 0,5-5-11 0 0,1 1 1 0 0,1 0 0 0 0,0 0-1 0 0,1 0 1 0 0,0 1 0 0 0,1 0-1 0 0,0 1 1 0 0,-6 26-1 0 0,11-38-36 0 0,1-1 1 0 0,-1 1-1 0 0,1-1 0 0 0,0 1 0 0 0,-1 0 0 0 0,1-1 0 0 0,1 1 0 0 0,-1-1 0 0 0,0 1 0 0 0,0 0 0 0 0,1-1 0 0 0,0 1 0 0 0,-1-1 0 0 0,1 1 0 0 0,0-1 0 0 0,0 0 0 0 0,0 1 0 0 0,1-1 0 0 0,-1 0 0 0 0,1 0 1 0 0,-1 1-1 0 0,1-1 0 0 0,-1 0 0 0 0,1-1 0 0 0,0 1 0 0 0,0 0 0 0 0,0 0 0 0 0,0-1 0 0 0,1 1 0 0 0,-1-1 0 0 0,3 2 0 0 0,2-1-89 0 0,-1 1 0 0 0,1-1-1 0 0,0 0 1 0 0,-1-1 0 0 0,1 1-1 0 0,0-1 1 0 0,0-1 0 0 0,0 1 0 0 0,14-2-1 0 0,-7-1 14 0 0,0 0 0 0 0,0-1-1 0 0,0 0 1 0 0,-1-1-1 0 0,22-9 1 0 0,-27 9 165 0 0,1 0 1 0 0,-1-1-1 0 0,0 0 1 0 0,0 0-1 0 0,-1 0 1 0 0,0-1-1 0 0,0 0 0 0 0,0-1 1 0 0,8-9-1 0 0,-13 12 173 0 0,0-1 1 0 0,1 1-1 0 0,-2-1 0 0 0,1 1 0 0 0,0-1 0 0 0,-1 1 0 0 0,0-1 0 0 0,0 0 0 0 0,-1 0 0 0 0,1 0 0 0 0,-1 1 0 0 0,0-1 0 0 0,-1-6 0 0 0,1 9 725 0 0,-6-8 950 0 0,3 94-2068 0 0,7 92-1 0 0,1-19 824 0 0,-7-93-444 0 0,4-3-2415 0 0,-2-58 1272 0 0,-22-2-6747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54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30 376 0 0,'0'0'2656'0'0,"0"-3"-1672"0"0,-13-23 9167 0 0,10 27-10120 0 0,1 1-1 0 0,0-1 1 0 0,0 1-1 0 0,0-1 1 0 0,0 1 0 0 0,0 0-1 0 0,0 0 1 0 0,1 0-1 0 0,-1 0 1 0 0,0 1-1 0 0,1-1 1 0 0,0 0 0 0 0,0 1-1 0 0,-1-1 1 0 0,1 1-1 0 0,1-1 1 0 0,-1 1-1 0 0,0-1 1 0 0,0 4 0 0 0,-10 51 57 0 0,10-49-71 0 0,1-1 1 0 0,0 1-1 0 0,0 0 0 0 0,1-1 1 0 0,0 1-1 0 0,0-1 1 0 0,0 1-1 0 0,1-1 1 0 0,0 0-1 0 0,1 0 0 0 0,0 1 1 0 0,0-2-1 0 0,0 1 1 0 0,1 0-1 0 0,8 10 0 0 0,3 1 109 0 0,1 0-1 0 0,1-1 0 0 0,30 24 0 0 0,-25-24 91 0 0,30 33 0 0 0,-42-38-36 0 0,1 1 0 0 0,-2 0 1 0 0,0 0-1 0 0,0 1 0 0 0,-1 0 0 0 0,6 17 0 0 0,-13-28-62 0 0,0 0 12 0 0,-1-1-95 0 0,0 0 0 0 0,0 0 0 0 0,0 0-1 0 0,0-1 1 0 0,0 1 0 0 0,0 0 0 0 0,0 0 0 0 0,-1 0 0 0 0,1-1 0 0 0,0 1 0 0 0,-1 0 0 0 0,0-1 0 0 0,1 1 0 0 0,-1 0 0 0 0,0-1 0 0 0,0 1 0 0 0,0-1 0 0 0,0 1 0 0 0,0-1 0 0 0,0 1 0 0 0,0-1 0 0 0,-1 0 0 0 0,1 0 0 0 0,0 0 0 0 0,-1 0 0 0 0,1 1 0 0 0,-1-2 0 0 0,0 1 0 0 0,-2 1 0 0 0,-4 3-65 0 0,-1-1-1 0 0,1-1 1 0 0,-1 0 0 0 0,0 0-1 0 0,0-1 1 0 0,0 0-1 0 0,0 0 1 0 0,-1-1 0 0 0,-13 0-1 0 0,13-1-610 0 0,1-1 0 0 0,-1 0 0 0 0,0 0-1 0 0,1-1 1 0 0,-19-6 0 0 0,-15-13-6203 0 0,23 6-155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55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1 152 146 0 0,'0'0'646'0'0,"9"-15"3683"0"0,-7 10-4037 0 0,12-27 5936 0 0,-9 21-4879 0 0,7-10 158 0 0,-11 19-1501 0 0,30-5-11 0 0,111-21 424 0 0,-45 8-43 0 0,-47 9-700 0 0,-76 18-10088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1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103 147 62 0 0,'-2'-2'858'0'0,"-10"-13"2366"0"0,0-1-1 0 0,-12-22 1284 0 0,16 21-1901 0 0,4 11-1879 0 0,-7 45-768 0 0,2 0 0 0 0,2 0 0 0 0,1 0 1 0 0,-2 77-1 0 0,9-99 56 0 0,0 0 1 0 0,2 0-1 0 0,-1 0 0 0 0,2-1 1 0 0,0 1-1 0 0,8 17 0 0 0,-8-24 1 0 0,1 1 0 0 0,0-2 0 0 0,1 1 0 0 0,0 0 0 0 0,1-1 0 0 0,0 0 0 0 0,0-1 0 0 0,0 1 0 0 0,2-2 0 0 0,10 10 0 0 0,-9-10 0 0 0,0-1-1 0 0,1-1 1 0 0,0 1-1 0 0,0-2 1 0 0,0 0-1 0 0,0 0 0 0 0,1-1 1 0 0,0 0-1 0 0,-1-1 1 0 0,1 0-1 0 0,0-1 0 0 0,0 0 1 0 0,0-1-1 0 0,0-1 1 0 0,0 1-1 0 0,22-6 0 0 0,-19 3 45 0 0,-1 0 0 0 0,0-1 0 0 0,0-1 0 0 0,0 0 0 0 0,0 0-1 0 0,-1-2 1 0 0,0 0 0 0 0,0 0 0 0 0,-1-1 0 0 0,1-1 0 0 0,-2 0 0 0 0,0 0-1 0 0,14-16 1 0 0,-16 14 101 0 0,-1 0-1 0 0,0-1 1 0 0,-1-1-1 0 0,0 1 1 0 0,-1-1-1 0 0,0 0 0 0 0,-1-1 1 0 0,-1 1-1 0 0,0-1 1 0 0,0 0-1 0 0,-2 0 1 0 0,0 0-1 0 0,0 0 1 0 0,-1 0-1 0 0,-1-1 1 0 0,-2-19-1 0 0,0 22-31 0 0,0-1-1 0 0,0 0 0 0 0,-2 1 1 0 0,1 0-1 0 0,-2 0 0 0 0,1 0 1 0 0,-2 0-1 0 0,1 1 1 0 0,-2-1-1 0 0,1 1 0 0 0,-2 1 1 0 0,1 0-1 0 0,-1 0 1 0 0,-1 0-1 0 0,0 1 0 0 0,0 0 1 0 0,-1 1-1 0 0,-14-10 1 0 0,13 11-354 0 0,0 0 0 0 0,0 1 0 0 0,-1 0 0 0 0,0 0 0 0 0,-18-4 0 0 0,29 9 131 0 0,0 1-1 0 0,0 0 1 0 0,0 1 0 0 0,0-1 0 0 0,0 0-1 0 0,0 0 1 0 0,0 0 0 0 0,0 1 0 0 0,0-1-1 0 0,0 0 1 0 0,0 1 0 0 0,0-1 0 0 0,0 1-1 0 0,0-1 1 0 0,0 1 0 0 0,1 0 0 0 0,-1-1-1 0 0,0 1 1 0 0,0 0 0 0 0,1-1 0 0 0,-1 1-1 0 0,0 0 1 0 0,1 0 0 0 0,-1 0 0 0 0,1-1-1 0 0,-1 1 1 0 0,0 2 0 0 0,-9 21-2282 0 0,3 12-4926 0 0,6-18 57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1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52 1960 0 0,'-1'-3'2574'0'0,"1"-11"-393"0"0,-8-20 10089 0 0,-1 45-13127 0 0,5-3 880 0 0,1 0 0 0 0,0 0 0 0 0,1 0 1 0 0,-1 0-1 0 0,2 0 0 0 0,-1 0 0 0 0,1 1 0 0 0,0-1 1 0 0,1 1-1 0 0,0-1 0 0 0,0 0 0 0 0,3 14 0 0 0,-1-7-12 0 0,1 0-1 0 0,1 0 1 0 0,0 0-1 0 0,1-1 1 0 0,1 0-1 0 0,8 14 1 0 0,-4-10-13 0 0,1-1 1 0 0,1-1-1 0 0,1 0 1 0 0,23 23-1 0 0,67 53 428 0 0,3 3-329 0 0,-104-93-17 0 0,0 0 0 0 0,0 0-1 0 0,0 0 1 0 0,0 1 0 0 0,0-1 0 0 0,0 1 0 0 0,-1-1 0 0 0,1 1-1 0 0,-1 0 1 0 0,0-1 0 0 0,0 1 0 0 0,1 4 0 0 0,-2-7-35 0 0,0 1 0 0 0,0 0 0 0 0,0-1 0 0 0,0 1 0 0 0,0 0 0 0 0,0-1 1 0 0,0 1-1 0 0,0-1 0 0 0,0 1 0 0 0,-1 0 0 0 0,1-1 0 0 0,0 1 0 0 0,-1-1 0 0 0,1 1 0 0 0,0-1 0 0 0,-1 1 1 0 0,1-1-1 0 0,0 1 0 0 0,-1-1 0 0 0,1 1 0 0 0,-2 0 0 0 0,-20 7 289 0 0,0-6-448 0 0,0-1 1 0 0,1 0 0 0 0,-1-2-1 0 0,1 0 1 0 0,-1-2-1 0 0,-39-9 1 0 0,49 8-492 0 0,-1 0 1 0 0,0-1-1 0 0,1 0 0 0 0,0-1 1 0 0,-14-9-1 0 0,19 10-353 0 0,0 0 0 0 0,0 0 0 0 0,1-1 0 0 0,0 0 0 0 0,0-1 0 0 0,0 1 0 0 0,1-1 0 0 0,-9-13 0 0 0,-3-14-6738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1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1 162 556 0 0,'0'-3'4077'0'0,"2"-2"-3663"0"0,0 1-1 0 0,1-1 1 0 0,-1 1 0 0 0,1 0 0 0 0,-1 0 0 0 0,1 0-1 0 0,1 1 1 0 0,-1-1 0 0 0,0 1 0 0 0,1 0-1 0 0,-1-1 1 0 0,1 1 0 0 0,0 1 0 0 0,0-1 0 0 0,1 1-1 0 0,-1 0 1 0 0,0-1 0 0 0,1 2 0 0 0,5-3-1 0 0,15-4-28 0 0,1 1 0 0 0,34-5 0 0 0,-41 8-93 0 0,94-14-759 0 0,-25 4-1668 0 0,0-4-3621 0 0,-44 7 401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27.6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11 354 234 0 0,'-10'-4'11007'0'0,"19"5"-10989"0"0,0 0 0 0 0,1-1 1 0 0,-1 0-1 0 0,1-1 0 0 0,-1 0 0 0 0,1-1 0 0 0,-1 0 0 0 0,0 0 0 0 0,0-1 0 0 0,0 0 0 0 0,14-7 0 0 0,-1-1-409 0 0,0 0-1 0 0,-1-1 0 0 0,30-24 1 0 0,-46 33 605 0 0,-1-1 0 0 0,1 0 1 0 0,-1-1-1 0 0,0 1 0 0 0,0-1 0 0 0,-1 1 0 0 0,0-1 1 0 0,1 0-1 0 0,-2 0 0 0 0,1-1 0 0 0,0 1 0 0 0,-1-1 1 0 0,0 1-1 0 0,-1-1 0 0 0,1 0 0 0 0,-1 0 0 0 0,0 1 1 0 0,0-1-1 0 0,-1 0 0 0 0,0 0 0 0 0,-1-10 0 0 0,1 13 408 0 0,-11-10 1836 0 0,10 13-2416 0 0,-1 0-1 0 0,0 1 1 0 0,0-1 0 0 0,1 0-1 0 0,-1 1 1 0 0,0-1-1 0 0,1 1 1 0 0,-1-1 0 0 0,0 1-1 0 0,1 0 1 0 0,-1 0 0 0 0,1-1-1 0 0,-1 1 1 0 0,1 0-1 0 0,0 0 1 0 0,-1 1 0 0 0,1-1-1 0 0,0 0 1 0 0,0 0-1 0 0,0 1 1 0 0,-1 1 0 0 0,-32 39-71 0 0,25-28 120 0 0,-2-1-169 0 0,1 1 0 0 0,1 1 0 0 0,0 0 0 0 0,1 0 0 0 0,0 1 0 0 0,2-1 0 0 0,0 2 0 0 0,-5 19 0 0 0,10-33 34 0 0,1-1 0 0 0,-1 0 1 0 0,1 0-1 0 0,0 0 1 0 0,0 0-1 0 0,0 0 1 0 0,0 0-1 0 0,0 0 1 0 0,0 0-1 0 0,1 0 1 0 0,-1 0-1 0 0,1 0 0 0 0,-1 0 1 0 0,1 0-1 0 0,0 0 1 0 0,0 0-1 0 0,0 0 1 0 0,0 0-1 0 0,0 0 1 0 0,0 0-1 0 0,0-1 1 0 0,2 3-1 0 0,0-2-27 0 0,0-1-1 0 0,0 1 1 0 0,-1 0 0 0 0,1-1-1 0 0,0 1 1 0 0,0-1-1 0 0,0 0 1 0 0,1 0 0 0 0,-1 0-1 0 0,0-1 1 0 0,0 1 0 0 0,6 0-1 0 0,8-1-286 0 0,-1-1 0 0 0,0 0 0 0 0,1-1 0 0 0,19-6 0 0 0,-35 8 308 0 0,39-10-570 0 0,-2-1-1 0 0,0-2 1 0 0,0-2 0 0 0,-1-2 0 0 0,-1-1 0 0 0,50-33-1 0 0,-56 31 1110 0 0,-2-2 0 0 0,0-1 0 0 0,-1-1 0 0 0,29-35 0 0 0,-50 52-15 0 0,-1 0 0 0 0,0 0 0 0 0,0 0 1 0 0,5-12-1 0 0,-8 16-261 0 0,-1 0-1 0 0,0 0 1 0 0,0 0 0 0 0,0-1 0 0 0,0 1 0 0 0,-1 0-1 0 0,1 0 1 0 0,-1 0 0 0 0,0-1 0 0 0,0 1 0 0 0,0 0 0 0 0,0-1-1 0 0,-2-5 1 0 0,2 7-175 0 0,-1 1 0 0 0,0 0 1 0 0,1 0-1 0 0,-1 0 0 0 0,0-1 0 0 0,0 1 0 0 0,0 0 0 0 0,0 0 0 0 0,0 0 0 0 0,0 0 0 0 0,0 1 1 0 0,0-1-1 0 0,0 0 0 0 0,0 0 0 0 0,-1 0 0 0 0,1 1 0 0 0,0-1 0 0 0,0 1 0 0 0,-1-1 0 0 0,1 1 1 0 0,0 0-1 0 0,-1-1 0 0 0,1 1 0 0 0,-1 0 0 0 0,-1 0 0 0 0,-33 1 204 0 0,27 1-252 0 0,1 1 0 0 0,-1 0 0 0 0,1 0-1 0 0,0 1 1 0 0,1 0 0 0 0,-1 1 0 0 0,0 0 0 0 0,1 0-1 0 0,0 1 1 0 0,1-1 0 0 0,-1 1 0 0 0,1 1 0 0 0,0-1-1 0 0,1 1 1 0 0,-1 0 0 0 0,1 1 0 0 0,1-1 0 0 0,-1 1 0 0 0,-4 13-1 0 0,6-15-80 0 0,1 0-1 0 0,0 0 0 0 0,0 0 1 0 0,1 0-1 0 0,0 0 0 0 0,0 0 1 0 0,0 0-1 0 0,1 0 0 0 0,0 1 0 0 0,0-1 1 0 0,0 0-1 0 0,3 10 0 0 0,-2-11 44 0 0,0-1 0 0 0,1 0 0 0 0,0 0 0 0 0,0 0 0 0 0,0 0 0 0 0,0 0 0 0 0,1 0 0 0 0,0 0 0 0 0,0-1 0 0 0,0 1 0 0 0,0-1 0 0 0,0 0 0 0 0,0 0 0 0 0,1 0 0 0 0,0 0 0 0 0,0-1 0 0 0,-1 1 0 0 0,9 2 0 0 0,107 46-328 0 0,-116-49 412 0 0,-1 0-1 0 0,0-1 0 0 0,0 1 1 0 0,0 0-1 0 0,0 0 1 0 0,0 0-1 0 0,0 1 0 0 0,-1-1 1 0 0,1 0-1 0 0,-1 1 0 0 0,1-1 1 0 0,-1 0-1 0 0,0 1 0 0 0,0 0 1 0 0,1 4-1 0 0,-1-4 168 0 0,-8 19 395 0 0,4-19-580 0 0,0 1 0 0 0,0-1 0 0 0,0 1 0 0 0,0-1 0 0 0,-1 0 0 0 0,1 0 1 0 0,-1 0-1 0 0,0-1 0 0 0,0 1 0 0 0,0-1 0 0 0,0 0 0 0 0,0 0 0 0 0,-1-1 0 0 0,1 1 0 0 0,-5 0 0 0 0,-33 4-2707 0 0,3-11-5298 0 0,20-2 1457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1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0 902 0 0,'-3'24'3246'0'0,"17"-5"-706"0"0,11-8-1552 0 0,-12-8-120 0 0,10 0-156 0 0,-5-1-136 0 0,10-2-102 0 0,3-1-112 0 0,1 0-74 0 0,4-2-348 0 0,3-1-402 0 0,-1-2-422 0 0,-2-1-376 0 0,3-3-1898 0 0,-9-1-1332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2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110 108 944 0 0,'-32'-8'2136'0'0,"7"1"10"0"0,3 1-298 0 0,8 1 806 0 0,-2-4-120 0 0,29-5-2064 0 0,12 6-138 0 0,8 2-416 0 0,8 0-556 0 0,9 0-572 0 0,-1-5-714 0 0,1 2-1464 0 0,0-4-1780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2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30 2286 0 0,'-2'-2'2892'0'0,"-13"-26"8081"0"0,15 31-10414 0 0,-2 29-261 0 0,1-1 1 0 0,1 1-1 0 0,2-1 1 0 0,1 0 0 0 0,8 34-1 0 0,-2-4-83 0 0,17 104-160 0 0,-12-79-2410 0 0,-2-2-6578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2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11 2066 0 0,'-9'-11'12828'0'0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3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178 137 864 0 0,'0'-3'1518'0'0,"0"-11"925"0"0,-1 0 0 0 0,-1 0-1 0 0,0 0 1 0 0,-8-24 0 0 0,9 35-1952 0 0,0 0-67 0 0,1 2-376 0 0,0 1 0 0 0,0-1 0 0 0,-1 0 0 0 0,1 0 0 0 0,0 0 0 0 0,0 0 0 0 0,-1 0 0 0 0,1 0 0 0 0,-1 0 0 0 0,1 1 0 0 0,-1-1 0 0 0,1 0-1 0 0,-1 0 1 0 0,1 1 0 0 0,-1-1 0 0 0,0 0 0 0 0,1 0 0 0 0,-1 1 0 0 0,0-1 0 0 0,1 1 0 0 0,-1-1 0 0 0,0 1 0 0 0,0-1 0 0 0,0 1 0 0 0,0 0-1 0 0,1-1 1 0 0,-1 1 0 0 0,0 0 0 0 0,0-1 0 0 0,-2 1 0 0 0,1 1-45 0 0,0 0 0 0 0,0 0 0 0 0,1 0 0 0 0,-1 0 0 0 0,0 0 0 0 0,0 0 0 0 0,0 1 0 0 0,1-1 0 0 0,-1 1 0 0 0,1-1 0 0 0,-1 1 0 0 0,1-1 0 0 0,0 1 0 0 0,0 0 0 0 0,-2 2 1 0 0,-13 20-2 0 0,0 1 0 0 0,2 0 1 0 0,1 1-1 0 0,1 1 1 0 0,-15 53-1 0 0,22-65 33 0 0,2 1-1 0 0,0 0 1 0 0,1-1 0 0 0,0 1-1 0 0,2 0 1 0 0,0 1-1 0 0,0-1 1 0 0,2 0-1 0 0,0-1 1 0 0,0 1-1 0 0,2 0 1 0 0,7 21-1 0 0,-8-30-16 0 0,0 0 0 0 0,1 0-1 0 0,-1 0 1 0 0,2 0 0 0 0,-1-1-1 0 0,1 1 1 0 0,0-1 0 0 0,0 0-1 0 0,0-1 1 0 0,1 1 0 0 0,0-1-1 0 0,0 0 1 0 0,1-1-1 0 0,-1 1 1 0 0,8 3 0 0 0,-4-4-33 0 0,1 1 1 0 0,0-1 0 0 0,0-1-1 0 0,0 0 1 0 0,0-1-1 0 0,0 0 1 0 0,0 0 0 0 0,1-1-1 0 0,20-1 1 0 0,-18-1-2 0 0,0 0 0 0 0,1-1-1 0 0,-1 0 1 0 0,0-1 0 0 0,0-1 0 0 0,0-1 0 0 0,0 0-1 0 0,-1 0 1 0 0,0-1 0 0 0,0-1 0 0 0,0 0 0 0 0,-1-1 0 0 0,0 0-1 0 0,-1-1 1 0 0,0 0 0 0 0,19-21 0 0 0,-20 17 100 0 0,-1 0-1 0 0,-1 0 1 0 0,0-1-1 0 0,-1 0 1 0 0,-1-1 0 0 0,0 1-1 0 0,0-1 1 0 0,-2 0 0 0 0,0 0-1 0 0,-1-1 1 0 0,0 1 0 0 0,-1-1-1 0 0,-1-19 1 0 0,-1 22 31 0 0,-1 1 1 0 0,0-1-1 0 0,-1 1 0 0 0,0-1 1 0 0,-1 1-1 0 0,-1 0 1 0 0,0 0-1 0 0,0 0 0 0 0,-1 1 1 0 0,-1-1-1 0 0,0 1 0 0 0,0 1 1 0 0,-1-1-1 0 0,-1 1 1 0 0,0 0-1 0 0,0 1 0 0 0,-10-10 1 0 0,-28-22 140 0 0,45 41-280 0 0,0-1 0 0 0,0 0-1 0 0,0 1 1 0 0,0-1 0 0 0,0 1 0 0 0,-1-1-1 0 0,1 1 1 0 0,0 0 0 0 0,0-1-1 0 0,0 1 1 0 0,0 0 0 0 0,-1 0 0 0 0,1 0-1 0 0,0 0 1 0 0,0 0 0 0 0,0 0-1 0 0,-1 0 1 0 0,1 0 0 0 0,0 0 0 0 0,0 0-1 0 0,0 1 1 0 0,-1-1 0 0 0,1 1-1 0 0,0-1 1 0 0,0 1 0 0 0,0-1 0 0 0,0 1-1 0 0,-1 0 1 0 0,-26 21-1347 0 0,28-22 1341 0 0,-6 6-706 0 0,1 0 0 0 0,-1 0 0 0 0,1 0 0 0 0,-7 12 0 0 0,-2 15-6223 0 0,10-14-532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3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15 3516 0 0,'0'0'10744'0'0,"-3"-15"-8251"0"0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3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255 163 1326 0 0,'4'-4'829'0'0,"1"1"0"0"0,-1-1 1 0 0,0 0-1 0 0,0 0 0 0 0,0 0 0 0 0,0-1 0 0 0,-1 1 0 0 0,1-1 1 0 0,-1 0-1 0 0,2-5 0 0 0,21-51 5012 0 0,-25 59-5636 0 0,-1-1 0 0 0,1 1 0 0 0,-1-1 1 0 0,0 1-1 0 0,0-1 0 0 0,1 1 0 0 0,-2-1 1 0 0,1 1-1 0 0,0-1 0 0 0,0 0 0 0 0,-1 1 0 0 0,-1-4 1 0 0,2 3-244 0 0,-1 3 54 0 0,1-1 1 0 0,0 1 0 0 0,0-1 0 0 0,-1 0 0 0 0,1 1 0 0 0,0-1-1 0 0,-1 1 1 0 0,1-1 0 0 0,-1 0 0 0 0,1 1 0 0 0,-1-1 0 0 0,1 1-1 0 0,-1 0 1 0 0,1-1 0 0 0,-1 1 0 0 0,1-1 0 0 0,-1 1 0 0 0,0 0 0 0 0,1-1-1 0 0,-1 1 1 0 0,0 0 0 0 0,1 0 0 0 0,-1 0 0 0 0,0-1 0 0 0,1 1-1 0 0,-1 0 1 0 0,-1 0 0 0 0,-16 0 50 0 0,17 0-58 0 0,-11 2 10 0 0,1 0 0 0 0,0 1 1 0 0,0 0-1 0 0,0 0 1 0 0,1 1-1 0 0,-1 1 1 0 0,1 0-1 0 0,0 0 1 0 0,-13 9-1 0 0,1 1-166 0 0,2 1 1 0 0,-37 35-1 0 0,46-40-225 0 0,0 1-1 0 0,-15 21 0 0 0,23-29 155 0 0,1 1 0 0 0,-1-1 0 0 0,1 1 0 0 0,0 0 0 0 0,0-1 0 0 0,0 1 0 0 0,1 0 0 0 0,0 0 0 0 0,0 0 0 0 0,0 1 0 0 0,0 6 0 0 0,1-11 186 0 0,1 0 1 0 0,-1 0 0 0 0,1 0 0 0 0,-1 0-1 0 0,1 0 1 0 0,-1 0 0 0 0,1 0-1 0 0,0-1 1 0 0,-1 1 0 0 0,1 0-1 0 0,0-1 1 0 0,0 1 0 0 0,0 0-1 0 0,-1-1 1 0 0,1 1 0 0 0,0-1-1 0 0,0 1 1 0 0,0-1 0 0 0,0 1-1 0 0,0-1 1 0 0,0 0 0 0 0,1 1-1 0 0,-1-1-41 0 0,4 2-1 0 0,0-1 0 0 0,-1 0 0 0 0,1 0 0 0 0,0 0 0 0 0,-1-1 0 0 0,1 1 0 0 0,0-1 0 0 0,0 0 0 0 0,0-1 0 0 0,-1 1 0 0 0,6-2 0 0 0,55-15-316 0 0,-40 9 353 0 0,-4 0 618 0 0,-1 0 1 0 0,0-2-1 0 0,-1 0 0 0 0,0-1 0 0 0,-1 0 0 0 0,26-22 0 0 0,-18 13 4691 0 0,-25 21-5259 0 0,0-1 0 0 0,-1 1 0 0 0,1-1-1 0 0,0 1 1 0 0,0 0 0 0 0,-1-1 0 0 0,1 1 0 0 0,0 0 0 0 0,-1-1-1 0 0,1 1 1 0 0,-1 0 0 0 0,1 0 0 0 0,-1 0 0 0 0,1-1 0 0 0,-1 1 0 0 0,0 0-1 0 0,1 0 1 0 0,-1 1 0 0 0,-2 18-4 0 0,-17 144 449 0 0,17-136-1694 0 0,2-1 0 0 0,0 1 1 0 0,10 54-1 0 0,-10-78 834 0 0,1-1-1 0 0,0 1 1 0 0,0 0-1 0 0,1 0 1 0 0,-1-1-1 0 0,1 1 0 0 0,-1 0 1 0 0,4 4-1 0 0,-3-7-99 0 0,-1 1 0 0 0,0-1 0 0 0,1 0 0 0 0,-1 1 0 0 0,1-1 0 0 0,-1 0 0 0 0,1 0 0 0 0,0 0 0 0 0,0 0-1 0 0,-1 0 1 0 0,4 1 0 0 0,16 3-7692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3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66 1010 0 0,'-10'-40'6322'0'0,"1"14"2416"0"0,8 33-8514 0 0,0 0 0 0 0,0 0 0 0 0,1 0 0 0 0,0 14 0 0 0,0-21-215 0 0,7 62 359 0 0,3-1 0 0 0,23 81 1 0 0,-3-15-11 0 0,-30-126-358 0 0,0 1-1 0 0,1-1 1 0 0,-1 0-1 0 0,0 1 1 0 0,0-1-1 0 0,0 0 1 0 0,0 1-1 0 0,0-1 1 0 0,0 0-1 0 0,0 1 1 0 0,0-1-1 0 0,-1 0 1 0 0,1 1-1 0 0,0-1 1 0 0,-1 0-1 0 0,1 1 1 0 0,-1-1-1 0 0,1 0 1 0 0,-1 0 0 0 0,0 0-1 0 0,0 1 1 0 0,1-1-1 0 0,-1 0 1 0 0,0 0-1 0 0,0 0 1 0 0,0 0-1 0 0,0 0 1 0 0,0-1-1 0 0,0 1 1 0 0,-1 0-1 0 0,1 0 1 0 0,0-1-1 0 0,0 1 1 0 0,0-1-1 0 0,-1 1 1 0 0,1-1-1 0 0,0 1 1 0 0,-1-1-1 0 0,1 0 1 0 0,-2 1-1 0 0,-5-1-43 0 0,0 1-1 0 0,0-1 0 0 0,0 0 1 0 0,0-1-1 0 0,-10-1 1 0 0,-16-4-1047 0 0,1-2-1 0 0,-36-13 1 0 0,-18-12-5831 0 0,35 10-615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4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3164 0 0,'16'-8'3090'0'0,"12"2"-690"0"0,5-1-520 0 0,2 0-360 0 0,1-1-370 0 0,-2 1-244 0 0,2 2-182 0 0,0-1-154 0 0,-4 0-132 0 0,4 0-116 0 0,-2 2-194 0 0,1 3-294 0 0,1-5-126 0 0,-5 5-1126 0 0,-4-1-358 0 0,-6-2-2724 0 0,-3-2-2998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5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1 269 502 0 0,'0'0'880'0'0,"18"2"2475"0"0,208-49-700 0 0,756-102-971 0 0,-734 126-940 0 0,349-26 2683 0 0,-561 47-2289 0 0,-32 2-856 0 0,18-1 752 0 0,-6 1-1024 0 0,0 1 1 0 0,21 3-1 0 0,9 3-29 0 0,-43-7-51 0 0,0 0-266 0 0,6 1-709 0 0,-46 11-12575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27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1 106 30 0 0,'1'-29'1717'0'0,"0"12"1947"0"0,1 1-1 0 0,6-27 2605 0 0,6 149-2853 0 0,29 112-3443 0 0,-26-136 293 0 0,14 54-862 0 0,-8-69-2109 0 0,8-7-5150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07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58 348 0 0,'-6'-20'2858'0'0,"-3"-17"7533"0"0,8 41-10300 0 0,0 0 1 0 0,1 0-1 0 0,-1 1 1 0 0,1-1-1 0 0,0 0 0 0 0,0 0 1 0 0,1 1-1 0 0,-1-1 1 0 0,3 7-1 0 0,14 46 350 0 0,-7-27-204 0 0,15 51 217 0 0,13 56 255 0 0,-14-25-273 0 0,37 204-495 0 0,-61-313-537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10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86 438 0 0,'0'0'2796'0'0,"-17"-6"941"0"0,-11 1-1250 0 0,25 4-1269 0 0,0 1-986 0 0,-27 0 847 0 0,27 0-597 0 0,0 0-356 0 0,-28-1 265 0 0,27 1-237 0 0,1 0-78 0 0,-49 4 190 0 0,49-4-202 0 0,-13 3 276 0 0,-34 2 1387 0 0,53-6-1737 0 0,7-1 26 0 0,0 0 1 0 0,0 1-1 0 0,1 0 0 0 0,16 1 0 0 0,30-2 57 0 0,-34 0-43 0 0,116-19 62 0 0,-136 21-60 0 0,48-16 49 0 0,30-20-4502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10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34 22 0 0,'3'-11'14235'0'0,"-12"21"-14105"0"0,1 2 1 0 0,1-1-1 0 0,0 1 0 0 0,0 0 1 0 0,1 1-1 0 0,1-1 0 0 0,-6 22 1 0 0,8-24-135 0 0,0 0 0 0 0,1 0-1 0 0,1 0 1 0 0,-1 1 0 0 0,2-1 0 0 0,-1 1 0 0 0,2-1 0 0 0,-1 0 0 0 0,1 1 0 0 0,5 19 0 0 0,-5-27-77 0 0,0 1 1 0 0,1-1 0 0 0,-1 0-1 0 0,1 1 1 0 0,0-1 0 0 0,0 0-1 0 0,0 0 1 0 0,0 0-1 0 0,0 0 1 0 0,1 0 0 0 0,0 0-1 0 0,-1-1 1 0 0,1 0 0 0 0,0 1-1 0 0,0-1 1 0 0,0 0-1 0 0,1 0 1 0 0,-1 0 0 0 0,0-1-1 0 0,1 1 1 0 0,-1-1 0 0 0,1 0-1 0 0,5 1 1 0 0,-3-1-16 0 0,0 0 1 0 0,0-1-1 0 0,0 0 1 0 0,0 0-1 0 0,0 0 1 0 0,1-1-1 0 0,-1 0 1 0 0,0 0-1 0 0,-1 0 1 0 0,1-1-1 0 0,0 0 1 0 0,0 0-1 0 0,8-5 1 0 0,-4 2 129 0 0,0-1 1 0 0,-1 0-1 0 0,0-1 0 0 0,11-9 1 0 0,-16 13 62 0 0,-1-1 1 0 0,0 0-1 0 0,0 1 1 0 0,0-1-1 0 0,-1 0 1 0 0,1 0-1 0 0,-1-1 1 0 0,0 1-1 0 0,0-1 1 0 0,0 1-1 0 0,-1-1 1 0 0,2-8-1 0 0,-1 4 236 0 0,-1 0 0 0 0,0 0 0 0 0,-1 0 0 0 0,0 0 0 0 0,0 0 0 0 0,-1-1 0 0 0,-3-14 0 0 0,3 19-190 0 0,-1 0 1 0 0,0 0 0 0 0,0 0 0 0 0,0 1 0 0 0,0-1-1 0 0,-1 1 1 0 0,1 0 0 0 0,-1-1 0 0 0,0 1 0 0 0,-1 0-1 0 0,1 1 1 0 0,-1-1 0 0 0,1 1 0 0 0,-1-1-1 0 0,-7-3 1 0 0,-2-2-125 0 0,-1 1 0 0 0,0 0 0 0 0,0 1 0 0 0,0 1 0 0 0,-1 0 0 0 0,-18-4 0 0 0,32 9-133 0 0,-1 1-1 0 0,1 0 1 0 0,0 0-1 0 0,0 0 1 0 0,0 0-1 0 0,0 0 1 0 0,0 0-1 0 0,0 0 1 0 0,0 0-1 0 0,0 0 1 0 0,0 1-1 0 0,0-1 1 0 0,0 0-1 0 0,0 1 0 0 0,0-1 1 0 0,0 1-1 0 0,0-1 1 0 0,0 1-1 0 0,0 0 1 0 0,-1 0-1 0 0,-7 12-5148 0 0,9-12 4678 0 0,-1 1 0 0 0,1-1 0 0 0,-1 1 0 0 0,1-1 0 0 0,0 4 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10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74 1382 0 0,'0'0'2146'0'0,"-9"-21"1528"0"0,0 2-1296 0 0,-7 5-772 0 0,3 3-1062 0 0,4 5-1010 0 0,-7 4-5058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10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1260 0 0,'12'-5'15220'0'0,"-9"25"-14964"0"0,0 0 1 0 0,1-1 0 0 0,1 1 0 0 0,1-1 0 0 0,1-1 0 0 0,13 29 0 0 0,6 17-81 0 0,-16-37-107 0 0,42 121-1351 0 0,-22-49-4158 0 0,-29-95 4792 0 0,0 2-93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11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89 1082 0 0,'-10'3'13597'0'0,"36"-7"-14315"0"0,-6 1 1177 0 0,12 0-367 0 0,0-2-1 0 0,61-18 1 0 0,-36-3-3225 0 0,-56 26 2923 0 0,0-1 0 0 0,-1 1-1 0 0,1-1 1 0 0,0 0 0 0 0,-1 1-1 0 0,1-1 1 0 0,-1 0 0 0 0,1 0 0 0 0,-1 1-1 0 0,0-1 1 0 0,1 0 0 0 0,-1 0-1 0 0,0 0 1 0 0,1 0 0 0 0,-1 1-1 0 0,0-1 1 0 0,0 0 0 0 0,0 0-1 0 0,0 0 1 0 0,0 0 0 0 0,0 0 0 0 0,0 0-1 0 0,0 1 1 0 0,0-1 0 0 0,0 0-1 0 0,-1 0 1 0 0,1 0 0 0 0,0 0-1 0 0,0 0 1 0 0,-1 1 0 0 0,1-1-1 0 0,-1-1 1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11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77 906 0 0,'-77'-10'8429'0'0,"73"10"-7058"0"0,-7-6 3293 0 0,26-2-4503 0 0,1 2-1 0 0,1 0 1 0 0,-1 0-1 0 0,1 2 1 0 0,0 0 0 0 0,0 1-1 0 0,21-2 1 0 0,-2 0-118 0 0,38-4-1561 0 0,-39 5-2672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12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19 310 360 0 0,'-18'-8'7961'0'0,"18"8"-7895"0"0,17-6 1531 0 0,42-5-1184 0 0,-32 6 200 0 0,559-123 1801 0 0,-535 118-2336 0 0,245-48 202 0 0,149-18-17 0 0,-384 69 834 0 0,-57 6 245 0 0,11 3 427 0 0,-25-2-1053 0 0,8 0-1164 0 0,-1-1-1 0 0,1 1 1 0 0,-1 0 0 0 0,1 1 0 0 0,-1-1-1 0 0,1 0 1 0 0,-1 1 0 0 0,1-1-1 0 0,-1 1 1 0 0,1 0 0 0 0,0 0 0 0 0,-1 0-1 0 0,1 0 1 0 0,-3 2 0 0 0,-37 18-6627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2T14:54:14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2705 1353 14019,'-1'53'0,"-2"0"0,-3 0 0,-1-1 0,-2 0 0,-3 0 0,-1 0 0,-2-1 0,-3-1 0,-1-1 0,-2 0 0,-3-1 0,-1-2 0,-1 0 0,-3-1 0,-1-1 0,-3-2 0,0-1 0,-3-1 0,0-2 0,-3-1 0,0-2 0,-2-1 0,-2-2 0,0-2 0,-2-1 0,-1-2 0,-1-2 0,0-2 0,-2-2 0,-1-2 0,0-1 0,-1-3 0,0-1 0,-1-3 0,0-2 0,-1-1 0,1-3 0,-2-2 0,1-2 0,0-2 0,0-2 0,0-2 0,1-3 0,0-1 0,0-2 0,0-3 0,1-1 0,1-3 0,1-1 0,0-2 0,1-2 0,2-2 0,0-2 0,1-2 0,1-1 0,2-2 0,1-2 0,1-1 0,2-2 0,1-1 0,2-2 0,1-1 0,2-1 0,2-2 0,1-1 0,2-1 0,2 0 0,2-2 0,2-1 0,2 0 0,1-1 0,3-1 0,1-1 0,3 0 0,2 0 0,1 0 0,3-1 0,2 0 0,2 0 0,2 0 0,2-1 0,2 2 0,3-1 0,1 1 0,2 0 0,3 1 0,1 0 0,3 1 0,1 0 0,2 1 0,2 2 0,2 0 0,2 1 0,2 1 0,1 2 0,2 0 0,2 2 0,1 2 0,2 0 0,1 3 0,2 0 0,1 3 0,1 0 0,2 3 0,1 1 0,1 3 0,0 1 0,2 1 0,1 3 0,0 2 0,1 1 0,1 3 0,1 2 0,0 1 0,0 3 0,0 2 0,1 1 0,0 3 0,0 2 0,0 2 0,1 2 0,-2 3 0,1 1 0,-1 2 0,0 3 0,-1 1 0,0 2 0,-1 3 0,0 1 0,-1 2 0,-2 3 0,0 1 0,-1 1 0,-1 3 0,-2 1 0,0 3 0,-2 0 0,-2 3 0,0 0 0,-3 3 0,0 0 0,-3 2 0,0 2 0,-3 0 0,-1 2 0,-3 1 0,-1 1 0,-1 0 0,-3 2 0,-2 1 0,-1 0 0,-3 1 0,-2 0 0,-1 1 0,-3 0 0,-2 1 0,-1-1 0,-3 2 0,-2-1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19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115 122 302 0 0,'0'0'967'0'0,"-7"-16"5008"0"0,4 12-5736 0 0,-9-8 4662 0 0,0 3-182 0 0,5 10-3747 0 0,-1 10-721 0 0,1 0 0 0 0,1 1 0 0 0,-1 0 0 0 0,2 0 0 0 0,-7 19 1 0 0,6-12-207 0 0,0 1 1 0 0,1-1-1 0 0,1 1 1 0 0,-3 30-1 0 0,7-45-55 0 0,-1 1 0 0 0,1-1 0 0 0,0 0 0 0 0,0 0-1 0 0,1 1 1 0 0,0-1 0 0 0,0 0 0 0 0,0 0 0 0 0,0 0-1 0 0,1 0 1 0 0,0 0 0 0 0,0 0 0 0 0,0 0 0 0 0,1-1 0 0 0,-1 1-1 0 0,1-1 1 0 0,0 0 0 0 0,1 0 0 0 0,-1 0 0 0 0,1 0-1 0 0,-1 0 1 0 0,1-1 0 0 0,5 4 0 0 0,-4-5 10 0 0,0 0 0 0 0,0 0 0 0 0,0 0 0 0 0,0 0 0 0 0,0-1 0 0 0,1 0 0 0 0,-1 0 0 0 0,1 0 0 0 0,-1-1 0 0 0,0 0 0 0 0,1 0 0 0 0,-1 0 0 0 0,1-1 1 0 0,-1 0-1 0 0,1 0 0 0 0,4-1 0 0 0,8-3 8 0 0,-2-1 1 0 0,1 0-1 0 0,23-13 1 0 0,-29 13 64 0 0,0 0-1 0 0,0-1 1 0 0,-1 0 0 0 0,0-1 0 0 0,0 0-1 0 0,-1-1 1 0 0,15-16 0 0 0,-20 19 11 0 0,0 1 1 0 0,0-1-1 0 0,-1 0 0 0 0,1 0 1 0 0,-1-1-1 0 0,0 1 0 0 0,-1-1 1 0 0,0 1-1 0 0,0-1 0 0 0,0 0 1 0 0,-1 0-1 0 0,0 0 1 0 0,0 0-1 0 0,-1 0 0 0 0,0-10 1 0 0,-1-1 262 0 0,1 12-211 0 0,-1 1 0 0 0,1-1 0 0 0,-1 1 1 0 0,0-1-1 0 0,0 1 0 0 0,-1-1 0 0 0,0 1 0 0 0,-3-7 0 0 0,-3-4 181 0 0,-2 0 1 0 0,0 1 0 0 0,-1 0 0 0 0,-20-21-1 0 0,29 34-352 0 0,-1-1 0 0 0,1 1 0 0 0,0 0-1 0 0,-1 0 1 0 0,0 0 0 0 0,1 1 0 0 0,-1-1-1 0 0,0 0 1 0 0,0 1 0 0 0,0 0 0 0 0,0 0-1 0 0,0 0 1 0 0,0 0 0 0 0,-1 0 0 0 0,1 1-1 0 0,0-1 1 0 0,-5 1 0 0 0,2 0-124 0 0,0 1 1 0 0,0 0-1 0 0,0 0 1 0 0,0 0-1 0 0,0 1 1 0 0,0 0-1 0 0,0 0 1 0 0,-10 5-1 0 0,6-1-734 0 0,0 0-1 0 0,0 1 1 0 0,1 0 0 0 0,-10 8-1 0 0,12-8-1057 0 0,0-1-1 0 0,1 1 1 0 0,0 1-1 0 0,-7 10 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28.0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53 136 1626 0 0,'-52'-16'12423'0'0,"54"14"-11581"0"0,7-2-652 0 0,0 0 0 0 0,0 0-1 0 0,1 1 1 0 0,-1 0 0 0 0,1 1-1 0 0,0 0 1 0 0,0 0 0 0 0,0 1-1 0 0,12 0 1 0 0,7-2-70 0 0,96-18-854 0 0,-64 1-1761 0 0,-51 16 878 0 0,1-1 0 0 0,-1-1 0 0 0,13-8 0 0 0,0-4-4952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19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41 1566 0 0,'3'-15'15142'0'0,"-3"15"-15103"0"0,-1 0-1 0 0,0 0 0 0 0,1-1 1 0 0,-1 1-1 0 0,1 0 0 0 0,-1-1 1 0 0,1 1-1 0 0,-1 0 0 0 0,1-1 1 0 0,-1 1-1 0 0,1-1 0 0 0,0 1 1 0 0,-1 0-1 0 0,1-1 0 0 0,-1 1 1 0 0,1-1-1 0 0,0 0 0 0 0,0 1 1 0 0,-1-1-1 0 0,1 1 1 0 0,0-1-1 0 0,0 1 0 0 0,-1-1 1 0 0,1 0-1 0 0,0 1 0 0 0,0-1 1 0 0,0-1-1 0 0,2-9-2622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19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61 364 0 0,'0'-1'256'0'0,"-41"-58"16816"0"0,38 60-16472 0 0,3-1-578 0 0,-1 0 0 0 0,1 0 1 0 0,-1 0-1 0 0,1 0 1 0 0,-1 0-1 0 0,1 1 0 0 0,-1-1 1 0 0,1 0-1 0 0,-1 0 1 0 0,1 0-1 0 0,-1 1 0 0 0,1-1 1 0 0,-1 0-1 0 0,1 1 0 0 0,-1-1 1 0 0,1 0-1 0 0,-1 1 1 0 0,1-1-1 0 0,0 0 0 0 0,-1 1 1 0 0,1-1-1 0 0,0 1 1 0 0,-1-1-1 0 0,1 1 0 0 0,0-1 1 0 0,0 1-1 0 0,-1 0 1 0 0,0 13 115 0 0,1 0 1 0 0,0 0 0 0 0,1 1 0 0 0,1-1 0 0 0,3 17 0 0 0,24 77 524 0 0,-14-53-349 0 0,6 14 151 0 0,31 67 1 0 0,-27-74-526 0 0,-25-60-94 0 0,1 0 0 0 0,0 1 1 0 0,0-1-1 0 0,0 0 0 0 0,1 0 1 0 0,-1-1-1 0 0,0 1 0 0 0,1 0 1 0 0,2 2-1 0 0,-4-3 3 0 0,1-1 0 0 0,-1 0 1 0 0,0 1-1 0 0,1-1 0 0 0,-1 0 0 0 0,1 0 0 0 0,-1 1 0 0 0,1-1 1 0 0,-1 0-1 0 0,1 0 0 0 0,-1 0 0 0 0,1 0 0 0 0,-1 0 0 0 0,1 1 0 0 0,-1-1 1 0 0,1 0-1 0 0,-1 0 0 0 0,1 0 0 0 0,-1 0 0 0 0,1 0 0 0 0,-1-1 0 0 0,1 1 1 0 0,-1 0-1 0 0,1 0 0 0 0,-1 0 0 0 0,1 0 0 0 0,-1 0 0 0 0,1-1 1 0 0,-1 1-1 0 0,1-1 0 0 0,-1-17-7265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17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2445 293 182 0 0,'-2'-3'661'0'0,"-3"-4"-31"0"0,-1 0-1 0 0,0 0 1 0 0,-1 1 0 0 0,0 0-1 0 0,1 0 1 0 0,-17-10-1 0 0,20 14-499 0 0,-28-17 1052 0 0,-1 0-1 0 0,0 3 0 0 0,-45-17 0 0 0,2 9-648 0 0,-86-16 0 0 0,119 31-347 0 0,-197-54 2675 0 0,221 60-2825 0 0,-1 0-1 0 0,0 1 1 0 0,0 1-1 0 0,-32 2 1 0 0,-75 14-53 0 0,69-6 76 0 0,-12 0 34 0 0,1 3 0 0 0,1 3 0 0 0,-67 25 0 0 0,92-22-59 0 0,-68 41 0 0 0,70-36 151 0 0,-51 21-1 0 0,59-31-59 0 0,-7 2-57 0 0,1 2 1 0 0,0 1 0 0 0,-46 31-1 0 0,62-35-82 0 0,10-5 7 0 0,-1 1-1 0 0,2 0 0 0 0,-21 22 0 0 0,-181 194-235 0 0,192-204 218 0 0,2 1 0 0 0,1 1-1 0 0,1 1 1 0 0,-26 51 0 0 0,19-23 138 0 0,-28 91 1 0 0,51-139-116 0 0,-8 24 53 0 0,2 1 1 0 0,2 0 0 0 0,0 0-1 0 0,2 0 1 0 0,1 1 0 0 0,2-1-1 0 0,5 51 1 0 0,1-37-52 0 0,3 1-1 0 0,1-2 1 0 0,2 1 0 0 0,26 62 0 0 0,-25-77 0 0 0,2-1 1 0 0,1-1-1 0 0,1 0 0 0 0,1-1 1 0 0,1-1-1 0 0,1-1 0 0 0,2-1 1 0 0,0 0-1 0 0,45 33 1 0 0,-29-28 29 0 0,0-2 0 0 0,2-2 1 0 0,1-2-1 0 0,1-1 0 0 0,1-2 1 0 0,45 13-1 0 0,-26-15 9 0 0,1-2 0 0 0,0-4 0 0 0,0-2 0 0 0,100 2 0 0 0,-47-12 25 0 0,189-27 0 0 0,-223 12-47 0 0,0-4 0 0 0,129-50 0 0 0,-163 52 4 0 0,0-2 1 0 0,-2-2-1 0 0,49-31 0 0 0,-70 37 6 0 0,-1-2 0 0 0,0 0-1 0 0,-2-2 1 0 0,0-1 0 0 0,-2 0-1 0 0,33-44 1 0 0,-16 15 18 0 0,1-1 130 0 0,-3-1 1 0 0,-1-1-1 0 0,26-60 1 0 0,-45 75 64 0 0,-2-1 0 0 0,-2 0 0 0 0,9-60 1 0 0,3-123 276 0 0,-22 179-173 0 0,-4-46 0 0 0,2 78-231 0 0,-1 0 1 0 0,0 0-1 0 0,-6-15 0 0 0,3 6-78 0 0,-6-17 241 0 0,-2 1-1 0 0,-1 0 1 0 0,-2 1 0 0 0,-2 0 0 0 0,-41-60 0 0 0,-63-66 138 0 0,120 158-416 0 0,-6-10 660 0 0,1 5-2183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0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130 124 10 0 0,'-19'-1'11669'0'0,"18"2"-11551"0"0,-1 1 0 0 0,0-1 1 0 0,1 1-1 0 0,-1-1 0 0 0,1 1 0 0 0,0-1 0 0 0,-1 1 0 0 0,1 0 0 0 0,0 0 0 0 0,0 0 0 0 0,0 0 0 0 0,0 0 0 0 0,1 0 0 0 0,-2 4 0 0 0,-8 40 182 0 0,7-27-19 0 0,-18 113 290 0 0,0 0-259 0 0,21-129-228 0 0,-1 6 1252 0 0,-2-9-515 0 0,-5-17-274 0 0,-4-23-705 0 0,7 18 152 0 0,2 0 1 0 0,-2-39-1 0 0,14-95-192 0 0,-1 22 923 0 0,0 96 63 0 0,-7 35-720 0 0,2 5-125 0 0,-1-1 36 0 0,1 1 0 0 0,-1 0-1 0 0,1 1 1 0 0,-1-1 0 0 0,0 0 0 0 0,1 1 0 0 0,-1-1-1 0 0,2 5 1 0 0,1-1-14 0 0,203 270 165 0 0,-162-210-1346 0 0,-16-27-3130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0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71 421 462 0 0,'-57'29'5056'0'0,"53"-27"-4125"0"0,-5 2 2677 0 0,44-16-3456 0 0,44-21-1 0 0,-46 16-835 0 0,-1-1-1 0 0,-1-1 1 0 0,-1-1-1 0 0,0-2 0 0 0,-2-1 1 0 0,28-29-1 0 0,-49 44 751 0 0,0 0-1 0 0,0 0 1 0 0,-1-1 0 0 0,0 1-1 0 0,0-1 1 0 0,-1-1 0 0 0,-1 1-1 0 0,1-1 1 0 0,3-13-1 0 0,-6 14 637 0 0,0-1 0 0 0,0 0-1 0 0,-1 0 1 0 0,0 0-1 0 0,-1 0 1 0 0,0-14-1 0 0,0 23-681 0 0,-4-29 2262 0 0,-2 9 376 0 0,5 19-1683 0 0,6 22-837 0 0,40 203 73 0 0,-31-153-2282 0 0,-14-68 1691 0 0,5-3-324 0 0,0-1 623 0 0,0 1-1 0 0,0-1 0 0 0,-1 0 1 0 0,1 0-1 0 0,-1-1 0 0 0,1 0 0 0 0,-1 1 1 0 0,0-1-1 0 0,0-1 0 0 0,5-3 1 0 0,17-13-129 0 0,-22 18 179 0 0,0 0 0 0 0,0 0 0 0 0,1 0 0 0 0,-1 0 0 0 0,1 0 0 0 0,-1 1 0 0 0,1 0 0 0 0,-1 0 0 0 0,1 0 0 0 0,0 1 0 0 0,0 0 0 0 0,4 0 0 0 0,-7 0 43 0 0,0 1-1 0 0,0-1 0 0 0,-1 1 1 0 0,1 0-1 0 0,0-1 0 0 0,0 1 1 0 0,-1 0-1 0 0,1 0 1 0 0,-1 0-1 0 0,1 0 0 0 0,-1 1 1 0 0,1-1-1 0 0,-1 0 0 0 0,0 1 1 0 0,0-1-1 0 0,1 1 0 0 0,-1-1 1 0 0,1 2-1 0 0,15 30 602 0 0,-13-23-176 0 0,-1 0-1 0 0,0 0 0 0 0,-1 0 1 0 0,0 0-1 0 0,-1 1 0 0 0,1 17 1 0 0,-3-24-386 0 0,1-1 1 0 0,0 1 0 0 0,-1-1 0 0 0,0 0 0 0 0,0 1 0 0 0,0-1 0 0 0,0 0 0 0 0,-1 0-1 0 0,1 1 1 0 0,-1-1 0 0 0,0 0 0 0 0,0-1 0 0 0,0 1 0 0 0,0 0 0 0 0,0-1 0 0 0,-1 1-1 0 0,1-1 1 0 0,-1 1 0 0 0,1-1 0 0 0,-1 0 0 0 0,0 0 0 0 0,-5 2 0 0 0,2 0-221 0 0,-1-1 1 0 0,0 0-1 0 0,1-1 1 0 0,-1 1-1 0 0,0-1 1 0 0,0-1-1 0 0,-1 1 1 0 0,1-1-1 0 0,-10 0 0 0 0,11-1-264 0 0,1 0 0 0 0,-1-1-1 0 0,1 1 1 0 0,-1-1 0 0 0,1 0-1 0 0,0-1 1 0 0,-8-2-1 0 0,9 2-290 0 0,1 1-1 0 0,0-1 0 0 0,0 0 0 0 0,0 0 0 0 0,0-1 0 0 0,0 1 0 0 0,-4-5 0 0 0,-6-9-5511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1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34 0 0,'72'-58'12302'0'0,"-68"53"-11759"0"0,-4 5-534 0 0,0 0 1 0 0,0 0-1 0 0,0 0 0 0 0,0 0 0 0 0,0 0 0 0 0,0 0 0 0 0,0 0 1 0 0,1 0-1 0 0,-1 0 0 0 0,0 1 0 0 0,0-1 0 0 0,0 0 0 0 0,0 0 1 0 0,0 0-1 0 0,0 0 0 0 0,0 0 0 0 0,0 0 0 0 0,0 0 0 0 0,0 0 1 0 0,0 0-1 0 0,0 0 0 0 0,1 0 0 0 0,-1 0 0 0 0,0 0 0 0 0,0 0 0 0 0,0 0 1 0 0,0 0-1 0 0,0 0 0 0 0,0 0 0 0 0,0 0 0 0 0,0 0 0 0 0,0 0 1 0 0,0 0-1 0 0,0 0 0 0 0,1 0 0 0 0,-1 0 0 0 0,0 0 0 0 0,0 0 1 0 0,0 0-1 0 0,0 0 0 0 0,0 0 0 0 0,0 0 0 0 0,0 0 0 0 0,0 0 1 0 0,0 0-1 0 0,0-1 0 0 0,0 1 0 0 0,0 0 0 0 0,0 0 0 0 0,1 0 0 0 0,-1 0 1 0 0,0 0-1 0 0,0 0 0 0 0,0 0 0 0 0,0 0 0 0 0,0 0 0 0 0,0 0 1 0 0,0 0-1 0 0,0 0 0 0 0,0-1 0 0 0,-7 30 63 0 0,-19 50 0 0 0,0 0-137 0 0,22-40 89 0 0,5-32-17 0 0,11 17-24 0 0,-7-20 3 0 0,-1-2 2 0 0,-2-1 6 0 0,0 0-1 0 0,1 1 0 0 0,-1-1 0 0 0,1 0 0 0 0,0 0 0 0 0,-1-1 0 0 0,1 1 0 0 0,0-1 0 0 0,-1 1 0 0 0,1-1 1 0 0,0 0-1 0 0,0 0 0 0 0,0 0 0 0 0,-1 0 0 0 0,1 0 0 0 0,3-1 0 0 0,42-11-25 0 0,-27 3 277 0 0,35-19 1 0 0,-53 26 118 0 0,8-3 4230 0 0,-136 45-4122 0 0,68-23-6838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1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2 556 0 0,'-15'-2'11384'0'0,"15"2"-11364"0"0,-1 1-14 0 0,1-1 1 0 0,-1 0 0 0 0,1 1-1 0 0,-1-1 1 0 0,1 1 0 0 0,0-1-1 0 0,-1 1 1 0 0,1-1-1 0 0,0 1 1 0 0,-1-1 0 0 0,1 1-1 0 0,0-1 1 0 0,0 1 0 0 0,0-1-1 0 0,-1 1 1 0 0,1-1 0 0 0,0 1-1 0 0,0-1 1 0 0,0 1-1 0 0,0-1 1 0 0,0 1 0 0 0,0 1-1 0 0,1 3 9 0 0,0 1 0 0 0,0 0 0 0 0,1-1 0 0 0,-1 1 0 0 0,5 9 0 0 0,-1-2-18 0 0,-1-3 22 0 0,-1 0 0 0 0,1 0 0 0 0,1-1 0 0 0,0 1 0 0 0,0-1 0 0 0,1-1 0 0 0,0 1 0 0 0,1-1 0 0 0,0 0-1 0 0,0 0 1 0 0,16 12 0 0 0,-20-16-24 0 0,0-1 0 0 0,0 1 0 0 0,0 0 0 0 0,0 0 0 0 0,-1 0 0 0 0,1 0 0 0 0,-1 0 0 0 0,0 0 0 0 0,1 6 0 0 0,9 14-20 0 0,-10-19 229 0 0,0 0 0 0 0,0 0 0 0 0,0 0 1 0 0,-1 0-1 0 0,0 1 0 0 0,0-1 0 0 0,0 0 0 0 0,-1 1 0 0 0,1-1 0 0 0,-1 0 1 0 0,0 1-1 0 0,-3 11 2508 0 0,-7-17-2438 0 0,7 1-249 0 0,-1-1 0 0 0,0 0 0 0 0,1-1 0 0 0,-1 1 0 0 0,1 0-1 0 0,-1-1 1 0 0,0 0 0 0 0,1 0 0 0 0,0 0 0 0 0,-7-3 0 0 0,2 0-192 0 0,1 0-1 0 0,-1-1 1 0 0,1 0-1 0 0,0 0 1 0 0,-11-11-1 0 0,-2-14-2812 0 0,18 27 2213 0 0,1 0 1 0 0,0 0-1 0 0,0 0 1 0 0,1 0 0 0 0,-1 0-1 0 0,0 0 1 0 0,1 0-1 0 0,0 0 1 0 0,0-5 0 0 0,2-17-5004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2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79 404 0 0,'0'0'11643'0'0,"-6"19"-10819"0"0,6-9-745 0 0,1 1 1 0 0,0 0 0 0 0,1 0-1 0 0,0 0 1 0 0,1 0-1 0 0,0-1 1 0 0,5 13-1 0 0,-7-20-141 0 0,1 1 0 0 0,0-1 0 0 0,-1 0 0 0 0,1 0-1 0 0,0 0 1 0 0,0 1 0 0 0,1-2 0 0 0,-1 1 0 0 0,0 0-1 0 0,1 0 1 0 0,0-1 0 0 0,0 0 0 0 0,0 1 0 0 0,0-1-1 0 0,0 0 1 0 0,0-1 0 0 0,0 1 0 0 0,1 0 0 0 0,-1-1-1 0 0,1 0 1 0 0,-1 0 0 0 0,1 0 0 0 0,-1 0 0 0 0,1 0-1 0 0,0-1 1 0 0,-1 0 0 0 0,8 0 0 0 0,-3 0 5 0 0,1-2 1 0 0,-1 1-1 0 0,0-1 1 0 0,0 0 0 0 0,0-1-1 0 0,0 0 1 0 0,0 0-1 0 0,-1-1 1 0 0,0 0-1 0 0,1 0 1 0 0,-1-1-1 0 0,-1 0 1 0 0,13-10 0 0 0,-16 11 221 0 0,0 1 0 0 0,1-1 0 0 0,-1 0-1 0 0,0 0 1 0 0,-1 0 0 0 0,1-1 0 0 0,-1 1 0 0 0,0-1 0 0 0,0 1 0 0 0,0-1 0 0 0,0 0 0 0 0,-1 0 0 0 0,0 1 0 0 0,0-1 0 0 0,0 0 0 0 0,-1 0 0 0 0,0 0 0 0 0,0 0 0 0 0,0 0 0 0 0,0 0 0 0 0,-1 0 0 0 0,0 0 0 0 0,0 0 0 0 0,0 0 0 0 0,-2-4 0 0 0,1 5-54 0 0,0-1 0 0 0,-1 1 0 0 0,1 1 0 0 0,-1-1 0 0 0,1 0 0 0 0,-1 1 0 0 0,-1-1 0 0 0,1 1 0 0 0,0 0 0 0 0,-1 0-1 0 0,1 0 1 0 0,-1 1 0 0 0,0-1 0 0 0,0 1 0 0 0,0 0 0 0 0,0 0 0 0 0,0 0 0 0 0,-1 0 0 0 0,-7-1 0 0 0,-5-1 45 0 0,0 1-1 0 0,0 0 1 0 0,-27 0 0 0 0,42 3-242 0 0,0 0-1 0 0,0 0 1 0 0,0 0 0 0 0,0 0-1 0 0,-1 0 1 0 0,1 1 0 0 0,0-1-1 0 0,0 1 1 0 0,0 0 0 0 0,0-1-1 0 0,0 1 1 0 0,0 0-1 0 0,0 0 1 0 0,1 0 0 0 0,-1 0-1 0 0,0 1 1 0 0,0-1 0 0 0,1 0-1 0 0,-1 1 1 0 0,1-1 0 0 0,-2 3-1 0 0,1-2-812 0 0,1 0-1 0 0,0 1 0 0 0,-1-1 0 0 0,1 0 0 0 0,0 1 0 0 0,0-1 0 0 0,1 1 0 0 0,-1 0 0 0 0,0 4 0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2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25 568 0 0,'-9'-25'15960'0'0,"7"35"-15138"0"0,5 24-1115 0 0,14 20 262 0 0,42 119 890 0 0,-49-149-1320 0 0,1-1 1 0 0,1 1-1 0 0,1-2 1 0 0,30 40-1 0 0,-30-50-551 0 0,-12-11 521 0 0,1 1-1 0 0,0-1 1 0 0,0 0 0 0 0,0 0-1 0 0,-1 0 1 0 0,1 0-1 0 0,0-1 1 0 0,0 1-1 0 0,1 0 1 0 0,-1-1-1 0 0,0 0 1 0 0,0 1 0 0 0,0-1-1 0 0,0 0 1 0 0,3 0-1 0 0,11-4-5573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2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26 138 308 0 0,'-1'-3'3236'0'0,"0"0"-2690"0"0,-15-30 9158 0 0,10 37-7176 0 0,6 0-2519 0 0,-1 0 0 0 0,1 0 0 0 0,0-1-1 0 0,0 1 1 0 0,0 0 0 0 0,0 0 0 0 0,1 0 0 0 0,0-1 0 0 0,0 1 0 0 0,0 0 0 0 0,0-1 0 0 0,0 1 0 0 0,4 6-1 0 0,-2-2-129 0 0,-1-3-98 0 0,-1-1 0 0 0,1 1 1 0 0,0 0-1 0 0,0 0 1 0 0,0-1-1 0 0,0 1 1 0 0,1-1-1 0 0,0 0 1 0 0,0 0-1 0 0,0 0 1 0 0,1 0-1 0 0,-1 0 1 0 0,1-1-1 0 0,0 0 1 0 0,0 1-1 0 0,7 3 1 0 0,-7-6 6 0 0,0 0-1 0 0,0 0 1 0 0,0 0 0 0 0,1-1 0 0 0,-1 0 0 0 0,0 0 0 0 0,0 0 0 0 0,0 0-1 0 0,1 0 1 0 0,-1-1 0 0 0,7-2 0 0 0,41-14-1091 0 0,-46 15 1369 0 0,-1-1 0 0 0,0 0 0 0 0,0 1 0 0 0,0-2 0 0 0,0 1 0 0 0,-1 0 0 0 0,1-1 0 0 0,-1 0 0 0 0,0 0 0 0 0,0 0 0 0 0,-1-1-1 0 0,1 1 1 0 0,-1-1 0 0 0,0 0 0 0 0,0 0 0 0 0,0 0 0 0 0,-1 0 0 0 0,3-9 0 0 0,-2 5 576 0 0,-1-1 0 0 0,0 0 0 0 0,-1 1 0 0 0,0-1 0 0 0,0 0 0 0 0,-1 0 0 0 0,-1 0 0 0 0,1 1 0 0 0,-5-18 0 0 0,4 24-368 0 0,1 1 0 0 0,-1 0-1 0 0,0-1 1 0 0,0 1 0 0 0,-1 0 0 0 0,1 0 0 0 0,0 0 0 0 0,-1 0 0 0 0,1 0 0 0 0,-3-2-1 0 0,-3 2 940 0 0,6 16-1136 0 0,6 12 26 0 0,1 0 1 0 0,19 49 0 0 0,-22-66-468 0 0,1-1 0 0 0,1 0 0 0 0,-1 0 0 0 0,1 0 0 0 0,1 0 0 0 0,-1 0 0 0 0,1-1 0 0 0,0 0 1 0 0,1-1-1 0 0,0 1 0 0 0,0-1 0 0 0,13 8 0 0 0,-18-13 107 0 0,1 0 1 0 0,0 0-1 0 0,-1 0 0 0 0,1 0 1 0 0,0 0-1 0 0,0-1 0 0 0,-1 1 1 0 0,1-1-1 0 0,0 0 0 0 0,0 0 1 0 0,0 0-1 0 0,0 0 0 0 0,-1 0 1 0 0,1-1-1 0 0,0 1 0 0 0,4-2 1 0 0,1-1-1332 0 0,0 0 0 0 0,1-1 1 0 0,14-8-1 0 0,2-3-3372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5.6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 61 238 0 0,'-29'-14'8206'0'0,"29"13"-8396"0"0,-1 0 0 0 0,1 0-1 0 0,-1-1 1 0 0,1 1 0 0 0,-1 0-1 0 0,1 0 1 0 0,-1 0 0 0 0,1 0 0 0 0,0-1-1 0 0,0 1 1 0 0,0 0 0 0 0,0 0-1 0 0,0 0 1 0 0,0-1 0 0 0,0 1-1 0 0,0 0 1 0 0,0 0 0 0 0,0 0 0 0 0,1-1-1 0 0,-1 1 1 0 0,1 0 0 0 0,-1 0-1 0 0,1-2 1 0 0,9-13-3045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3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105 186 380 0 0,'-4'-15'1495'0'0,"-1"0"-1"0"0,0 0 1 0 0,-1 1 0 0 0,-1-1-1 0 0,0 1 1 0 0,-11-15 0 0 0,-32-39 8353 0 0,48 91-9800 0 0,4-9-11 0 0,1 0-1 0 0,1 0 1 0 0,0 0 0 0 0,1-1 0 0 0,8 19-1 0 0,4 8 24 0 0,44 114-1762 0 0,-39-104-1889 0 0,0-1-3771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3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80 160 86 0 0,'-72'-43'12575'0'0,"70"40"-11713"0"0,2 3-795 0 0,-1 0 1 0 0,1-1-1 0 0,-1 1 1 0 0,1 0-1 0 0,0-1 1 0 0,-1 1-1 0 0,1 0 1 0 0,0-1-1 0 0,-1 1 1 0 0,1 0-1 0 0,0-1 1 0 0,0 1-1 0 0,-1 0 1 0 0,1-1-1 0 0,0 1 1 0 0,0-1-1 0 0,0 1 0 0 0,0-1 1 0 0,-1 1-1 0 0,1 0 1 0 0,0-1-1 0 0,0 1 1 0 0,0-1-1 0 0,0 1 1 0 0,0-1-1 0 0,0 1 1 0 0,0-1-1 0 0,0 1 1 0 0,0-1-1 0 0,0 1 1 0 0,1 0-1 0 0,-1-1 1 0 0,0 1-1 0 0,0-1 1 0 0,0 1-1 0 0,0-1 1 0 0,1 1-1 0 0,-1 0 0 0 0,0-1 1 0 0,1 1-1 0 0,-1 0 1 0 0,0-1-1 0 0,0 1 1 0 0,1 0-1 0 0,-1-1 1 0 0,1 1-1 0 0,-1 0 1 0 0,0-1-1 0 0,1 1 1 0 0,-1 0-1 0 0,1 0 1 0 0,-1 0-1 0 0,0 0 1 0 0,1-1-1 0 0,-1 1 1 0 0,1 0-1 0 0,0 0 1 0 0,55-15-89 0 0,53-16-2080 0 0,-92 24-572 0 0,-1 0 1 0 0,20-11 0 0 0,-13 3-3984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3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86 191 102 0 0,'0'3'979'0'0,"0"-1"-565"0"0,0-1 0 0 0,0 1 1 0 0,0 0-1 0 0,0-1 0 0 0,0 1 0 0 0,0 0 1 0 0,0-1-1 0 0,0 1 0 0 0,1-1 0 0 0,-1 1 0 0 0,1-1 1 0 0,-1 1-1 0 0,1-1 0 0 0,0 1 0 0 0,-1-1 1 0 0,1 1-1 0 0,0-1 0 0 0,0 0 0 0 0,0 1 0 0 0,0-1 1 0 0,1 1-1 0 0,0-1-352 0 0,1 0 0 0 0,-1-1 0 0 0,0 0 0 0 0,0 0 1 0 0,0 1-1 0 0,0-1 0 0 0,1-1 0 0 0,-1 1 0 0 0,0 0 0 0 0,0 0 0 0 0,0-1 0 0 0,0 1 0 0 0,0-1 1 0 0,1 0-1 0 0,-1 0 0 0 0,0 1 0 0 0,3-3 0 0 0,7-3 67 0 0,1 1-1 0 0,-1-2 1 0 0,0 1 0 0 0,-1-2-1 0 0,0 0 1 0 0,0 0-1 0 0,0-1 1 0 0,-1 0 0 0 0,9-11-1 0 0,-18 18-24 0 0,1 0-1 0 0,-1-1 0 0 0,1 1 1 0 0,-1-1-1 0 0,0 1 0 0 0,0-1 1 0 0,0 1-1 0 0,-1-1 1 0 0,1 0-1 0 0,0 1 0 0 0,-1-1 1 0 0,0 0-1 0 0,0 1 0 0 0,0-1 1 0 0,0 0-1 0 0,0 0 0 0 0,0 1 1 0 0,-1-1-1 0 0,1 0 0 0 0,-1 1 1 0 0,0-1-1 0 0,1 0 0 0 0,-1 1 1 0 0,-1-1-1 0 0,1 1 0 0 0,0 0 1 0 0,0-1-1 0 0,-1 1 0 0 0,0 0 1 0 0,1 0-1 0 0,-4-3 1 0 0,1 0 33 0 0,-1 0 0 0 0,0 1 0 0 0,0 0 1 0 0,-1 0-1 0 0,0 0 0 0 0,1 0 0 0 0,-1 1 1 0 0,0 0-1 0 0,0 0 0 0 0,-1 1 1 0 0,-10-4-1 0 0,9 4 21 0 0,-1 1 0 0 0,0-1 1 0 0,0 1-1 0 0,0 1 0 0 0,-1 0 0 0 0,1 0 1 0 0,0 1-1 0 0,-11 2 0 0 0,16-3-133 0 0,0 1-1 0 0,1 1 1 0 0,-1-1-1 0 0,0 1 1 0 0,1-1-1 0 0,-1 1 1 0 0,1 0-1 0 0,0 0 1 0 0,-1 0-1 0 0,1 1 1 0 0,0-1 0 0 0,1 1-1 0 0,-1 0 1 0 0,0-1-1 0 0,1 1 1 0 0,-1 1-1 0 0,1-1 1 0 0,0 0-1 0 0,0 0 1 0 0,0 1-1 0 0,-2 5 1 0 0,0 5 20 0 0,1-1 0 0 0,0 1 1 0 0,0 0-1 0 0,2 0 0 0 0,-1 0 0 0 0,2 0 0 0 0,0 0 1 0 0,1 0-1 0 0,0 0 0 0 0,1-1 0 0 0,0 1 0 0 0,1 0 1 0 0,1-1-1 0 0,9 22 0 0 0,-11-28-154 0 0,1 0 0 0 0,0-1-1 0 0,1 0 1 0 0,-1 1 0 0 0,1-1 0 0 0,0-1 0 0 0,1 1-1 0 0,-1-1 1 0 0,1 1 0 0 0,1-1 0 0 0,-1-1 0 0 0,0 1 0 0 0,1-1-1 0 0,0 0 1 0 0,0 0 0 0 0,0-1 0 0 0,1 1 0 0 0,-1-1-1 0 0,1-1 1 0 0,0 1 0 0 0,0-1 0 0 0,0-1 0 0 0,0 1-1 0 0,0-1 1 0 0,0 0 0 0 0,0-1 0 0 0,0 1 0 0 0,0-2 0 0 0,0 1-1 0 0,9-2 1 0 0,-3-1-1035 0 0,1 0 0 0 0,-1-1 0 0 0,0 0 0 0 0,0-1 0 0 0,-1 0 0 0 0,1-1 0 0 0,-1-1 0 0 0,14-9 1 0 0,4-7-4730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3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1374 0 0,'18'26'8032'0'0,"-20"-10"-8008"0"0,-14-25-5258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4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0 242 348 0 0,'16'-5'10129'0'0,"19"-4"-7737"0"0,58-15-2859 0 0,598-152 2630 0 0,-615 153-958 0 0,-72 22-1012 0 0,9-2 43 0 0,-14 3-177 0 0,-25 12-1937 0 0,-11 2-6196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55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18 210 0 0,'0'0'953'0'0,"-39"-18"15665"0"0,38 18-16589 0 0,0 0 0 0 0,0 0 0 0 0,0 1 0 0 0,0-1 0 0 0,0 0 0 0 0,0 0 0 0 0,1 0 0 0 0,-1 1 0 0 0,0-1 0 0 0,0 1 0 0 0,0-1 0 0 0,1 0 1 0 0,-1 1-1 0 0,0-1 0 0 0,-1 2 0 0 0,8 3-43 0 0,-12-9-21 0 0,4 3 46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56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20 428 0 0,'0'0'3268'0'0,"-5"-18"3089"0"0,4 18-6258 0 0,1-1 0 0 0,-1 1 1 0 0,0 0-1 0 0,1 0 0 0 0,-1-1 1 0 0,0 1-1 0 0,0 0 0 0 0,1 0 0 0 0,-1 0 1 0 0,0 0-1 0 0,0 0 0 0 0,1 0 0 0 0,-1 0 1 0 0,0 0-1 0 0,0 0 0 0 0,1 1 0 0 0,-1-1 1 0 0,0 0-1 0 0,1 0 0 0 0,-1 1 0 0 0,0-1 1 0 0,1 0-1 0 0,-1 1 0 0 0,0-1 0 0 0,1 1 1 0 0,-1-1-1 0 0,1 1 0 0 0,-1-1 0 0 0,0 1 1 0 0,1-1-1 0 0,-1 1 0 0 0,1-1 0 0 0,0 1 1 0 0,-1 1-1 0 0,-27 31-364 0 0,17-20 527 0 0,6-7-227 0 0,-1 1-26 0 0,0 0 0 0 0,1 1-1 0 0,0 0 1 0 0,0 0-1 0 0,1 0 1 0 0,0 0 0 0 0,0 1-1 0 0,-4 14 1 0 0,3-5-11 0 0,4-16-15 0 0,1 2 27 0 0,1 1 1 0 0,-1-1-1 0 0,1 0 0 0 0,0 0 1 0 0,0 0-1 0 0,0 0 0 0 0,1 0 1 0 0,-1 0-1 0 0,1 0 0 0 0,0 0 0 0 0,0-1 1 0 0,0 1-1 0 0,1-1 0 0 0,-1 1 1 0 0,1-1-1 0 0,0 0 0 0 0,0 0 1 0 0,0 0-1 0 0,0 0 0 0 0,0-1 1 0 0,7 4-1 0 0,7 4 116 0 0,0-1 1 0 0,0-1-1 0 0,31 9 0 0 0,0 2 88 0 0,-35-14-100 0 0,-1 1-1 0 0,1 0 1 0 0,-1 1-1 0 0,-1 0 1 0 0,0 1-1 0 0,0 1 1 0 0,0 0-1 0 0,-1 0 1 0 0,0 1-1 0 0,-1 0 1 0 0,0 0-1 0 0,-1 1 1 0 0,0 1-1 0 0,11 21 1 0 0,-17-30-33 0 0,-1 1-1 0 0,1 0 1 0 0,-1 0 0 0 0,0 0-1 0 0,0 0 1 0 0,0 0 0 0 0,-1 0-1 0 0,0 0 1 0 0,0 0 0 0 0,0 0-1 0 0,0 0 1 0 0,0 0 0 0 0,-1 0-1 0 0,1 0 1 0 0,-1 0 0 0 0,0 0-1 0 0,-2 4 1 0 0,0-3-27 0 0,0 1 1 0 0,0-1-1 0 0,0 0 1 0 0,-1 0-1 0 0,0 0 0 0 0,0-1 1 0 0,0 1-1 0 0,0-1 0 0 0,-1 0 1 0 0,-6 5-1 0 0,-4 0-48 0 0,1 0-1 0 0,-1-1 1 0 0,-1-1-1 0 0,0 0 1 0 0,0-1-1 0 0,0-1 0 0 0,-17 4 1 0 0,18-6-295 0 0,1-1-1 0 0,-1-1 1 0 0,1 0 0 0 0,-26-1-1 0 0,-9-10-2241 0 0,43 8 1507 0 0,-1 0 0 0 0,1-1-1 0 0,0 0 1 0 0,0 0 0 0 0,-6-5 0 0 0,-11-10-6572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57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13 178 412 0 0,'-12'-11'7028'0'0,"15"6"-6915"0"0,0 1-1 0 0,0-1 1 0 0,1 1 0 0 0,-1 0 0 0 0,1 0 0 0 0,0 1-1 0 0,1-1 1 0 0,-1 1 0 0 0,0 0 0 0 0,1 0-1 0 0,0 0 1 0 0,0 0 0 0 0,9-2 0 0 0,15-7 569 0 0,32-8 0 0 0,-56 18-577 0 0,300-74 2859 0 0,-302 75-2532 0 0,5-1-168 0 0,-4 1-448 0 0,-24 4-2485 0 0,0 2-3479 0 0,5-1 1643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57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346 25 432 0 0,'-11'-24'17743'0'0,"10"24"-17745"0"0,0 0 1 0 0,0 0 0 0 0,0 0-1 0 0,0 1 1 0 0,0-1-1 0 0,0 0 1 0 0,0 1 0 0 0,0-1-1 0 0,0 1 1 0 0,0-1-1 0 0,0 1 1 0 0,0-1 0 0 0,1 1-1 0 0,-1 0 1 0 0,0-1-1 0 0,0 1 1 0 0,1 0 0 0 0,-1 0-1 0 0,0-1 1 0 0,1 1-1 0 0,-1 0 1 0 0,1 0 0 0 0,-1 1-1 0 0,-10 28-53 0 0,4-12 80 0 0,-140 316 1521 0 0,114-253-1118 0 0,2-7-183 0 0,-32 118 1 0 0,62-188 257 0 0,-6 18-3139 0 0,-4-29-1652 0 0,10 1 3038 0 0,0-1 0 0 0,0 0-1 0 0,1 1 1 0 0,0-12 0 0 0,0 14 522 0 0,0-27-5806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57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15 612 0 0,'-2'-2'2994'0'0,"-10"-7"217"0"0,12 8-2947 0 0,-1 1 0 0 0,0-1 0 0 0,0 1-1 0 0,0-1 1 0 0,0 1 0 0 0,1 0 0 0 0,-1 0 0 0 0,0 0-1 0 0,0-1 1 0 0,0 1 0 0 0,0 0 0 0 0,0 0 0 0 0,0 0-1 0 0,0 0 1 0 0,0 0 0 0 0,-1 1 0 0 0,-3 2-136 0 0,-1 1 0 0 0,1-1-1 0 0,0 1 1 0 0,1 0 0 0 0,-1 1 0 0 0,1-1 0 0 0,0 1 0 0 0,0 0 0 0 0,0 0 0 0 0,-5 10 0 0 0,-1 4 66 0 0,-15 35-1 0 0,25-52-228 0 0,-1-1 0 0 0,0 1 0 0 0,1-1 0 0 0,-1 1 0 0 0,1 0 1 0 0,-1-1-1 0 0,1 1 0 0 0,0 0 0 0 0,0-1 0 0 0,0 1 0 0 0,0 0 0 0 0,0-1 0 0 0,0 1 0 0 0,0 0 0 0 0,0-1 0 0 0,1 1 0 0 0,0 2 0 0 0,0-3 13 0 0,-1 0 0 0 0,1 0 0 0 0,0-1 0 0 0,-1 1 0 0 0,1 0-1 0 0,0 0 1 0 0,0-1 0 0 0,0 1 0 0 0,-1-1 0 0 0,1 1 0 0 0,0-1 0 0 0,0 1 0 0 0,0-1 0 0 0,0 0 0 0 0,0 1 0 0 0,0-1 0 0 0,0 0 0 0 0,0 0 0 0 0,0 1 0 0 0,2-1 0 0 0,2 0-16 0 0,-1 0 1 0 0,1-1-1 0 0,0 1 1 0 0,0-1 0 0 0,0 0-1 0 0,0 0 1 0 0,-1-1-1 0 0,6-1 1 0 0,-6 1 168 0 0,0 1 0 0 0,0-1-1 0 0,0 0 1 0 0,-1 0 0 0 0,1 0 0 0 0,0-1 0 0 0,-1 1 0 0 0,1-1 0 0 0,-1 0 0 0 0,0 0 0 0 0,0 0 0 0 0,0 0 0 0 0,-1 0 0 0 0,1-1 0 0 0,-1 1 0 0 0,0-1-1 0 0,1 0 1 0 0,-2 0 0 0 0,1 0 0 0 0,0 0 0 0 0,-1 0 0 0 0,0 0 0 0 0,0 0 0 0 0,0 0 0 0 0,0-1 0 0 0,0-4 0 0 0,-1 6 282 0 0,-1 0-50 0 0,0 1-284 0 0,0 0 0 0 0,0 0-1 0 0,0 0 1 0 0,0 1 0 0 0,0-1 0 0 0,0 0 0 0 0,0 1 0 0 0,0-1-1 0 0,-1 0 1 0 0,-2-2 0 0 0,2 3 106 0 0,0 0-180 0 0,-1 1-1 0 0,1-1 1 0 0,-1 1-1 0 0,1 0 0 0 0,-1 0 1 0 0,1 0-1 0 0,-1 0 1 0 0,0 1-1 0 0,1-1 1 0 0,-1 0-1 0 0,1 1 1 0 0,-4 1-1 0 0,3 0-295 0 0,0 1-1 0 0,-1-1 1 0 0,1 1-1 0 0,0 0 1 0 0,1 0-1 0 0,-1 0 1 0 0,-3 6-1 0 0,4-7-348 0 0,1 0-1 0 0,0 0 1 0 0,-1 1-1 0 0,1-1 0 0 0,1 1 1 0 0,-1-1-1 0 0,0 1 1 0 0,1-1-1 0 0,-1 1 1 0 0,1-1-1 0 0,-1 4 1 0 0,1 14-5788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5.8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1326 0 0,'0'0'2142'0'0,"4"15"3296"0"0,-8-1-2748 0 0,22-10-5112 0 0,12-15-1978 0 0,-8 3 268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58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38 0 0,'7'11'11787'0'0,"-8"15"-11205"0"0,1-1 0 0 0,1 1-1 0 0,2-1 1 0 0,0 0-1 0 0,9 35 1 0 0,-10-55-604 0 0,0 1 0 0 0,0-1 1 0 0,0 1-1 0 0,0-1 0 0 0,1 0 1 0 0,0 0-1 0 0,0 0 0 0 0,0 0 1 0 0,1-1-1 0 0,-1 1 0 0 0,1-1 1 0 0,9 8-1 0 0,-12-12 17 0 0,0 1-1 0 0,0 0 1 0 0,0-1 0 0 0,0 1-1 0 0,0-1 1 0 0,1 0 0 0 0,-1 1-1 0 0,0-1 1 0 0,0 0 0 0 0,0 1-1 0 0,1-1 1 0 0,-1 0 0 0 0,0 0-1 0 0,0 0 1 0 0,0 0 0 0 0,1 0-1 0 0,-1-1 1 0 0,0 1 0 0 0,1 0-1 0 0,0-1-7 0 0,1 1 35 0 0,1 0 1 0 0,-1 0-1 0 0,0 0 1 0 0,0 0-1 0 0,1-1 0 0 0,-1 0 1 0 0,0 1-1 0 0,0-1 0 0 0,0 0 1 0 0,0-1-1 0 0,0 1 1 0 0,0 0-1 0 0,0-1 0 0 0,0 0 1 0 0,-1 1-1 0 0,1-1 0 0 0,-1-1 1 0 0,1 1-1 0 0,-1 0 1 0 0,0 0-1 0 0,1-1 0 0 0,-1 1 1 0 0,-1-1-1 0 0,1 0 0 0 0,0 0 1 0 0,2-5-1 0 0,-3 5 82 0 0,1-1 0 0 0,-1 0 1 0 0,0 1-1 0 0,0-1 0 0 0,0 0 0 0 0,0 0 0 0 0,-1 1 0 0 0,0-1 0 0 0,0 0 0 0 0,0 0 1 0 0,0 0-1 0 0,0 0 0 0 0,-1 0 0 0 0,1 1 0 0 0,-1-1 0 0 0,0 0 0 0 0,-1 0 0 0 0,1 1 1 0 0,0-1-1 0 0,-4-4 0 0 0,-1 1-76 0 0,0 0 1 0 0,0 1-1 0 0,-1 0 0 0 0,0 1 1 0 0,0-1-1 0 0,0 1 0 0 0,-1 1 1 0 0,1-1-1 0 0,-1 1 0 0 0,0 1 1 0 0,-1-1-1 0 0,1 2 1 0 0,0-1-1 0 0,-17-2 0 0 0,24 5-257 0 0,-1 0 0 0 0,1 0 0 0 0,-1 0 0 0 0,0 0 0 0 0,1 0 0 0 0,-1 1-1 0 0,1-1 1 0 0,-1 1 0 0 0,1-1 0 0 0,-1 1 0 0 0,1-1 0 0 0,0 1 0 0 0,-1 0 0 0 0,1 0 0 0 0,0 0-1 0 0,0-1 1 0 0,-1 1 0 0 0,1 0 0 0 0,-2 2 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3:00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76 249 298 0 0,'-76'-24'13229'0'0,"102"14"-13072"0"0,0 1 0 0 0,1 1 0 0 0,0 1 1 0 0,52-5-1 0 0,-17 2-37 0 0,858-123 1211 0 0,-834 125-692 0 0,-42 7 388 0 0,-33-2-986 0 0,-8 3-22 0 0,13-4-30 0 0,138-5 306 0 0,-39 1-194 0 0,-111 8-105 0 0,41-1-93 0 0,-27 0-546 0 0,-17 1 553 0 0,-1 0 0 0 0,0 0 0 0 0,1 0 0 0 0,-1 0 1 0 0,0 0-1 0 0,1 0 0 0 0,-1 0 0 0 0,0 0 0 0 0,1 0 0 0 0,-1 0 0 0 0,0 0 1 0 0,1 0-1 0 0,-1 0 0 0 0,0 0 0 0 0,1 0 0 0 0,-1 0 0 0 0,0 0 0 0 0,1 1 1 0 0,-1-1-1 0 0,0 0 0 0 0,1 0 0 0 0,-1 0 0 0 0,0 1 0 0 0,0-1 0 0 0,1 0 1 0 0,-1 0-1 0 0,0 1 0 0 0,0-1 0 0 0,1 0 0 0 0,-1 1 0 0 0,0-1 0 0 0,0 0 1 0 0,0 0-1 0 0,0 1 0 0 0,1-1 0 0 0,-1 0 0 0 0,0 1 0 0 0,0-1 0 0 0,0 1 1 0 0,0-1-1 0 0,0 0 0 0 0,0 1 0 0 0,0-1 0 0 0,0 0 0 0 0,0 1 0 0 0,0-1 1 0 0,0 0-1 0 0,0 1 0 0 0,0-1 0 0 0,-1 0 0 0 0,1 1 0 0 0,0 0 0 0 0,-1 0-320 0 0,0 1-1 0 0,0-1 0 0 0,0 1 0 0 0,0-1 1 0 0,0 1-1 0 0,0-1 0 0 0,0 0 0 0 0,0 1 1 0 0,-1-1-1 0 0,1 0 0 0 0,0 0 0 0 0,-1 0 1 0 0,1 0-1 0 0,-3 1 0 0 0,-19 7-5154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26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160 674 396 0 0,'-17'11'1453'0'0,"-25"9"1775"0"0,21-22-2173 0 0,-30-21 754 0 0,50 22-1703 0 0,-12-6 328 0 0,-1-6 832 0 0,26 10-426 0 0,19-3-735 0 0,78-28-148 0 0,281-80 394 0 0,47 16 94 0 0,-192 48 23 0 0,43-8-78 0 0,221-38-120 0 0,-506 96-265 0 0,468-83 1045 0 0,-326 53-225 0 0,345-53 232 0 0,-477 82-1057 0 0,-10 0-16 0 0,6 0 497 0 0,-4 0-1113 0 0,-25 4-7720 0 0,1-2 2003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38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0 431 614 0 0,'0'0'6070'0'0,"14"12"-4569"0"0,-5-11-1183 0 0,0 0 0 0 0,0-1 1 0 0,0-1-1 0 0,0 1 1 0 0,0-1-1 0 0,0-1 1 0 0,-1 1-1 0 0,1-2 0 0 0,0 1 1 0 0,11-6-1 0 0,89-44 899 0 0,-92 43-1067 0 0,611-274 758 0 0,-447 213-558 0 0,-177 69-334 0 0,22-11-467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39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 34 0 0,'-5'0'1083'0'0,"-83"1"7960"0"0,84-1-8085 0 0,-18 0 1767 0 0,19 1-2321 0 0,2-1-345 0 0,0 0 1 0 0,0 0-1 0 0,0 0 0 0 0,0 0 1 0 0,0 1-1 0 0,0-1 0 0 0,0 0 1 0 0,0 1-1 0 0,0-1 0 0 0,0 1 1 0 0,0-1-1 0 0,0 1 0 0 0,0-1 1 0 0,1 1-1 0 0,-1 0 0 0 0,0-1 1 0 0,0 1-1 0 0,1 0 0 0 0,-1 0 1 0 0,0-1-1 0 0,1 1 0 0 0,-2 1 1 0 0,1 0 16 0 0,7 30 99 0 0,3-20-37 0 0,0-6-119 0 0,-1 0 0 0 0,1 0-1 0 0,0-1 1 0 0,0-1 0 0 0,0 1-1 0 0,1-2 1 0 0,0 1 0 0 0,-1-1-1 0 0,1-1 1 0 0,1 1-1 0 0,10 0 1 0 0,22 1 50 0 0,58-1-1 0 0,-50-3 3 0 0,221-12 100 0 0,-228 12-151 0 0,-40 0 96 0 0,1 2 213 0 0,0-1 796 0 0,-9 6-554 0 0,3-5-168 0 0,-1 0-242 0 0,-73 101 363 0 0,-93 167-1 0 0,143-212-2018 0 0,4-7-2656 0 0,4-23-3277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22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31 213 210 0 0,'-28'-45'14408'0'0,"27"51"-14302"0"0,0 0-1 0 0,1 0 1 0 0,0 0 0 0 0,0 0 0 0 0,1 0 0 0 0,-1 0 0 0 0,1 0 0 0 0,3 11-1 0 0,21 60 218 0 0,-10-32-167 0 0,-1 0-86 0 0,-2 0-1 0 0,-2 1 1 0 0,-2 1 0 0 0,2 58 0 0 0,-12-81-269 0 0,0 1 0 0 0,-11 47 0 0 0,12-68 165 0 0,1-4 35 0 0,0 1-1 0 0,0-1 0 0 0,0 0 1 0 0,-1 1-1 0 0,1-1 0 0 0,0 0 0 0 0,0 1 1 0 0,0-1-1 0 0,0 0 0 0 0,-1 0 0 0 0,1 1 1 0 0,0-1-1 0 0,0 0 0 0 0,0 1 0 0 0,-1-1 1 0 0,1 0-1 0 0,0 0 0 0 0,-1 0 0 0 0,1 1 1 0 0,0-1-1 0 0,0 0 0 0 0,-1 0 1 0 0,1 0-1 0 0,0 0 0 0 0,-1 1 0 0 0,1-1 1 0 0,0 0-1 0 0,-1 0 0 0 0,1 0 0 0 0,0 0 1 0 0,-1 0-1 0 0,1 0 0 0 0,-1 0 0 0 0,1 0 1 0 0,0 0-1 0 0,-1 0 0 0 0,-6-11 12 0 0,0 1 0 0 0,0-1 0 0 0,1 0 0 0 0,1 0 0 0 0,0-1-1 0 0,0 0 1 0 0,1 0 0 0 0,1 0 0 0 0,0 0 0 0 0,-2-18 0 0 0,-1-22 49 0 0,0-58 0 0 0,6 94-41 0 0,-1-29 29 0 0,3-1-1 0 0,10-69 0 0 0,-9 96-46 0 0,1 0 0 0 0,1 0 0 0 0,1 0-1 0 0,1 1 1 0 0,0 0 0 0 0,1 0 0 0 0,1 1 0 0 0,17-25 0 0 0,-23 37 5 0 0,1 0-1 0 0,1 1 1 0 0,-1 0 0 0 0,1-1-1 0 0,0 1 1 0 0,0 1 0 0 0,0-1-1 0 0,0 1 1 0 0,1 0 0 0 0,-1 0 0 0 0,1 0-1 0 0,0 1 1 0 0,0 0 0 0 0,0 0-1 0 0,0 1 1 0 0,0-1 0 0 0,0 1-1 0 0,0 0 1 0 0,7 1 0 0 0,-9 0-10 0 0,0 0 0 0 0,0 1 0 0 0,0-1-1 0 0,0 1 1 0 0,-1 0 0 0 0,1 0 0 0 0,0 0 0 0 0,0 1 0 0 0,-1-1 0 0 0,1 1 0 0 0,-1 0 0 0 0,1 0 0 0 0,-1 0-1 0 0,0 0 1 0 0,0 1 0 0 0,0-1 0 0 0,0 1 0 0 0,0 0 0 0 0,-1 0 0 0 0,1 0 0 0 0,-1 0 0 0 0,0 0 0 0 0,0 1 0 0 0,0-1-1 0 0,0 1 1 0 0,0-1 0 0 0,-1 1 0 0 0,0 0 0 0 0,1 0 0 0 0,-2-1 0 0 0,2 6 0 0 0,1 6 24 0 0,-2 0-1 0 0,1 1 1 0 0,-2-1 0 0 0,0 0 0 0 0,-1 1-1 0 0,-5 29 1 0 0,-31 88 111 0 0,23-91-199 0 0,-11 57 0 0 0,23-90 46 0 0,1 0 0 0 0,0-1 1 0 0,0 1-1 0 0,1 0 0 0 0,0 0 1 0 0,2 13-1 0 0,-2-19-14 0 0,11 13 1 0 0,-7-14-20 0 0,0-1 1 0 0,0 0-1 0 0,0 0 0 0 0,0 0 0 0 0,0-1 0 0 0,0 0 1 0 0,0 0-1 0 0,0 0 0 0 0,0 0 0 0 0,0 0 1 0 0,0-1-1 0 0,0 0 0 0 0,0 0 0 0 0,0 0 0 0 0,0 0 1 0 0,0 0-1 0 0,5-4 0 0 0,10-3-1079 0 0,-1-1 0 0 0,20-14 1 0 0,8-7-4412 0 0,-26 13-80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22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1 568 0 0,'0'0'9992'0'0,"0"0"-9831"0"0,1 0 0 0 0,0 0 1 0 0,0 0-1 0 0,-1 0 1 0 0,1 0-1 0 0,0 0 0 0 0,0 1 1 0 0,-1-1-1 0 0,1 0 1 0 0,0 0-1 0 0,-1 1 0 0 0,1-1 1 0 0,0 1-1 0 0,-1-1 1 0 0,1 0-1 0 0,-1 1 0 0 0,1-1 1 0 0,-1 1-1 0 0,1 0 1 0 0,-1-1-1 0 0,1 1 0 0 0,4 33 188 0 0,1-1 0 0 0,2 0 0 0 0,1 0 0 0 0,23 55 0 0 0,-5-22-4688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23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25 646 0 0,'-11'-7'4714'0'0,"-19"-10"4158"0"0,16 24-9478 0 0,25 15-1432 0 0,-5-9-2124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23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556 373 588 0 0,'0'0'831'0'0,"0"1"-608"0"0,1 0 0 0 0,0 0 0 0 0,-1 0 0 0 0,1 0 1 0 0,-1 1-1 0 0,0-1 0 0 0,1 0 0 0 0,-1 0 0 0 0,0 0 0 0 0,0 1 1 0 0,1-1-1 0 0,-1 0 0 0 0,0 2 0 0 0,-2-1-69 0 0,0 1 0 0 0,0-1 0 0 0,-1 0 0 0 0,1 0 0 0 0,0 0 0 0 0,-1 0 0 0 0,1 0 0 0 0,-1-1 0 0 0,0 1 0 0 0,1-1 0 0 0,-4 1 1 0 0,3-1 132 0 0,-19 0 1028 0 0,-98-3 5103 0 0,88 4-5054 0 0,-64 10 0 0 0,80-9-1239 0 0,0 1 1 0 0,0 1-1 0 0,1 0 0 0 0,0 1 1 0 0,-24 14-1 0 0,30-15-75 0 0,0 1-1 0 0,1 0 0 0 0,0 1 1 0 0,0-1-1 0 0,1 2 1 0 0,-1-1-1 0 0,2 1 0 0 0,-1 0 1 0 0,-10 18-1 0 0,7-9-77 0 0,1 1-1 0 0,0 1 1 0 0,-6 20-1 0 0,13-34-84 0 0,1 1 0 0 0,-1-1-1 0 0,1 1 1 0 0,0-1 0 0 0,0 1-1 0 0,1 0 1 0 0,0-1 0 0 0,0 1-1 0 0,0 0 1 0 0,0-1 0 0 0,1 1-1 0 0,0 0 1 0 0,0-1 0 0 0,1 1-1 0 0,0-1 1 0 0,2 6 0 0 0,-3-9 0 0 0,0 0-1 0 0,1 0 1 0 0,-1 0 0 0 0,1 0 0 0 0,-1 0 0 0 0,1-1-1 0 0,-1 1 1 0 0,1 0 0 0 0,0-1 0 0 0,0 1 0 0 0,0-1-1 0 0,0 0 1 0 0,0 0 0 0 0,0 0 0 0 0,0 0 0 0 0,0 0-1 0 0,1 0 1 0 0,-1 0 0 0 0,0-1 0 0 0,0 1 0 0 0,1-1-1 0 0,-1 0 1 0 0,0 1 0 0 0,1-1 0 0 0,-1 0 0 0 0,1 0-1 0 0,-1-1 1 0 0,0 1 0 0 0,1 0 0 0 0,-1-1-1 0 0,0 0 1 0 0,0 1 0 0 0,4-2 0 0 0,6-4-436 0 0,0 1 0 0 0,0-1 0 0 0,0-1 0 0 0,16-12 0 0 0,-20 13 406 0 0,17-12-448 0 0,-1-1 0 0 0,-1-1 0 0 0,-1-1 0 0 0,28-34 0 0 0,-32 33 771 0 0,-1-2-1 0 0,-1 0 1 0 0,-2-1 0 0 0,23-50 0 0 0,-29 57 398 0 0,-2-1 1 0 0,0 1 0 0 0,-1-1 0 0 0,0 0 0 0 0,-2 0-1 0 0,0 0 1 0 0,-2-1 0 0 0,0 1 0 0 0,-1 0-1 0 0,0-1 1 0 0,-2 1 0 0 0,0 0 0 0 0,-2-1-1 0 0,0 1 1 0 0,-1 1 0 0 0,0-1 0 0 0,-2 1-1 0 0,-11-24 1 0 0,-13 1 3857 0 0,31 42-4432 0 0,-1-1-1 0 0,1 0 0 0 0,-1 1 1 0 0,1-1-1 0 0,-1 1 1 0 0,1-1-1 0 0,-1 1 0 0 0,1-1 1 0 0,0 1-1 0 0,-1-1 0 0 0,1 1 1 0 0,0-1-1 0 0,-1 1 0 0 0,1-1 1 0 0,0 1-1 0 0,0 0 1 0 0,-1-1-1 0 0,1 1 0 0 0,0 0 1 0 0,0-1-1 0 0,0 1 0 0 0,0-1 1 0 0,0 1-1 0 0,0 0 0 0 0,0 0 1 0 0,0 19 54 0 0,4 6 22 0 0,1 0-1 0 0,2 0 1 0 0,12 32-1 0 0,37 75-779 0 0,-54-130 647 0 0,18 43-873 0 0,27 56-2435 0 0,-41-91 2044 0 0,1 0 0 0 0,1 0 1 0 0,12 14-1 0 0,-4-13-3616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24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374 100 14 0 0,'23'-11'13851'0'0,"-21"9"-13003"0"0,-2-2-725 0 0,0 1 0 0 0,0-1 0 0 0,0 1-1 0 0,0 0 1 0 0,-1-1 0 0 0,1 1-1 0 0,-1-1 1 0 0,0 1 0 0 0,0 0-1 0 0,0 0 1 0 0,-1 0 0 0 0,1-1-1 0 0,-1 1 1 0 0,1 1 0 0 0,-1-1-1 0 0,0 0 1 0 0,0 0 0 0 0,-1 1-1 0 0,1-1 1 0 0,0 1 0 0 0,-1-1 0 0 0,0 1-1 0 0,1 0 1 0 0,-1 0 0 0 0,0 0-1 0 0,0 1 1 0 0,0-1 0 0 0,0 1-1 0 0,0 0 1 0 0,-1-1 0 0 0,1 1-1 0 0,0 1 1 0 0,-1-1 0 0 0,1 0-1 0 0,0 1 1 0 0,-1 0 0 0 0,1-1 0 0 0,-1 2-1 0 0,1-1 1 0 0,0 0 0 0 0,-4 1-1 0 0,-7 1-48 0 0,0 0 0 0 0,1 0 0 0 0,-1 2 0 0 0,1-1-1 0 0,0 2 1 0 0,0 0 0 0 0,0 0 0 0 0,1 1 0 0 0,0 1 0 0 0,0 0 0 0 0,0 1-1 0 0,-16 14 1 0 0,16-11-75 0 0,1 1-1 0 0,0 1 0 0 0,1 0 1 0 0,0 0-1 0 0,1 0 0 0 0,0 2 1 0 0,2-1-1 0 0,-1 1 1 0 0,2 0-1 0 0,-7 22 0 0 0,9-25-233 0 0,0 1-1 0 0,2 0 0 0 0,-4 22 0 0 0,6-30 54 0 0,0-1 1 0 0,0 1-1 0 0,0 0 0 0 0,1-1 0 0 0,0 1 0 0 0,0-1 1 0 0,0 1-1 0 0,0-1 0 0 0,0 1 0 0 0,1-1 0 0 0,0 0 0 0 0,0 1 1 0 0,5 6-1 0 0,-6-10 91 0 0,0 1 1 0 0,0-1-1 0 0,1 0 1 0 0,-1 0-1 0 0,0 0 1 0 0,1 0-1 0 0,-1-1 0 0 0,0 1 1 0 0,1 0-1 0 0,-1-1 1 0 0,1 1-1 0 0,-1 0 1 0 0,1-1-1 0 0,-1 0 1 0 0,1 1-1 0 0,0-1 1 0 0,-1 0-1 0 0,1 0 0 0 0,0 0 1 0 0,-1 0-1 0 0,1 0 1 0 0,-1 0-1 0 0,1-1 1 0 0,0 1-1 0 0,-1 0 1 0 0,1-1-1 0 0,-1 1 0 0 0,1-1 1 0 0,-1 0-1 0 0,3-1 1 0 0,6-2-434 0 0,-1-2 0 0 0,1 1 0 0 0,11-10 0 0 0,-14 10 272 0 0,24-18-484 0 0,-1-1 0 0 0,-2-1-1 0 0,28-32 1 0 0,-41 40 1915 0 0,-1-1 0 0 0,0 0 0 0 0,18-34 1402 0 0,-32 52-2520 0 0,0-1 1 0 0,0 1-1 0 0,1 0 0 0 0,-1-1 0 0 0,0 1 1 0 0,1 0-1 0 0,-1-1 0 0 0,0 1 1 0 0,1 0-1 0 0,-1 0 0 0 0,1-1 0 0 0,-1 1 1 0 0,0 0-1 0 0,1 0 0 0 0,-1 0 0 0 0,1 0 1 0 0,-1 0-1 0 0,1 0 0 0 0,-1-1 1 0 0,0 1-1 0 0,1 0 0 0 0,-1 0 0 0 0,1 0 1 0 0,-1 0-1 0 0,1 1 0 0 0,-1-1 0 0 0,1 0 1 0 0,-1 0-1 0 0,0 0 0 0 0,1 0 1 0 0,63 172 612 0 0,-35-100-585 0 0,-6-16-61 0 0,1 4 384 0 0,30 110-1 0 0,-47-142-421 0 0,-1 0 0 0 0,-2 1 0 0 0,0 0 1 0 0,-2 0-1 0 0,-2 0 0 0 0,-2 30 0 0 0,1-58 15 0 0,0 0 0 0 0,1 0 0 0 0,-1 0 0 0 0,0 0 0 0 0,0 0 0 0 0,0 0 0 0 0,0 0 0 0 0,1 0 0 0 0,-1-1-1 0 0,0 1 1 0 0,-1 0 0 0 0,1 0 0 0 0,0-1 0 0 0,0 1 0 0 0,0-1 0 0 0,0 1 0 0 0,-1-1 0 0 0,1 0 0 0 0,-1 1 0 0 0,1-1 5 0 0,-3 1-2 0 0,1 0 0 0 0,0-1 1 0 0,0 1-1 0 0,-1-1 0 0 0,1 0 1 0 0,0 0-1 0 0,-1 0 0 0 0,1 0 0 0 0,0-1 1 0 0,0 1-1 0 0,-1-1 0 0 0,1 0 1 0 0,0 0-1 0 0,0 0 0 0 0,0-1 0 0 0,0 1 1 0 0,-3-3-1 0 0,-47-30 113 0 0,39 22-253 0 0,1-1 1 0 0,0 0-1 0 0,1 0 1 0 0,1-2-1 0 0,0 1 1 0 0,1-1-1 0 0,0-1 1 0 0,1 0-1 0 0,1 0 1 0 0,1 0 0 0 0,0-1-1 0 0,-8-33 1 0 0,11 32-510 0 0,0-1 0 0 0,2 1 1 0 0,0 0-1 0 0,1 0 1 0 0,2-27-1 0 0,0 31-362 0 0,1 0-1 0 0,1 0 1 0 0,0 1-1 0 0,0-1 0 0 0,2 1 1 0 0,0 0-1 0 0,9-19 1 0 0,5 1-3936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5.9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37 1016 0 0,'3'24'5690'0'0,"-3"-8"428"0"0,3-17-5833 0 0,14-4-762 0 0,-1-1 0 0 0,25-12 0 0 0,17-8-2443 0 0,-25 15-406 0 0,-3 1-1464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24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41 226 848 0 0,'17'-3'1077'0'0,"28"3"8138"0"0,-33 2-9354 0 0,-6-1 209 0 0,0 0 0 0 0,-1 0 0 0 0,1 0 0 0 0,0-1 0 0 0,0 0 0 0 0,-1 0 0 0 0,1-1 0 0 0,0 1 0 0 0,0-1 1 0 0,-1-1-1 0 0,7-1 0 0 0,0-1-27 0 0,0-1-1 0 0,0-1 1 0 0,-1 0 0 0 0,1 0 0 0 0,-1-1 0 0 0,-1 0 0 0 0,1-1 0 0 0,-1 0 0 0 0,0-1 0 0 0,-1 0-1 0 0,0-1 1 0 0,-1 0 0 0 0,14-20 0 0 0,-21 28 78 0 0,0-1 0 0 0,0 1 1 0 0,0 0-1 0 0,-1-1 0 0 0,1 1 0 0 0,0 0 0 0 0,-1-1 0 0 0,0 1 1 0 0,1-1-1 0 0,-1 1 0 0 0,0 0 0 0 0,0-1 0 0 0,0 1 0 0 0,-1-1 0 0 0,1 1 1 0 0,-1-1-1 0 0,1 1 0 0 0,-1 0 0 0 0,0-1 0 0 0,0 1 0 0 0,0 0 1 0 0,0 0-1 0 0,0 0 0 0 0,0-1 0 0 0,-1 1 0 0 0,1 0 0 0 0,-1 1 1 0 0,0-1-1 0 0,1 0 0 0 0,-1 0 0 0 0,0 1 0 0 0,0-1 0 0 0,-2-1 1 0 0,0 1-1 0 0,-1-1 1 0 0,1 1 0 0 0,-1-1 0 0 0,1 1-1 0 0,-1 1 1 0 0,0-1 0 0 0,0 1 0 0 0,0-1 0 0 0,0 1-1 0 0,0 1 1 0 0,0-1 0 0 0,0 1 0 0 0,0 0-1 0 0,0 0 1 0 0,-6 1 0 0 0,-1 2-13 0 0,-1 0 1 0 0,0 1-1 0 0,1 0 0 0 0,0 1 1 0 0,0 1-1 0 0,0 0 1 0 0,1 0-1 0 0,0 1 0 0 0,0 1 1 0 0,0 0-1 0 0,1 0 0 0 0,0 1 1 0 0,1 0-1 0 0,0 1 1 0 0,1 0-1 0 0,0 0 0 0 0,-11 18 1 0 0,12-17-81 0 0,2 0 1 0 0,-1 1-1 0 0,1-1 0 0 0,1 1 1 0 0,0 0-1 0 0,1 0 0 0 0,0 0 1 0 0,1 1-1 0 0,0-1 1 0 0,1 1-1 0 0,0-1 0 0 0,1 1 1 0 0,1-1-1 0 0,0 1 0 0 0,1-1 1 0 0,0 0-1 0 0,0 1 1 0 0,7 17-1 0 0,-4-19-74 0 0,0 0 0 0 0,0 0-1 0 0,1 0 1 0 0,0-1 0 0 0,1 0 0 0 0,0 0 0 0 0,1-1 0 0 0,0 0-1 0 0,0 0 1 0 0,1-1 0 0 0,0 0 0 0 0,0 0 0 0 0,1-1-1 0 0,13 7 1 0 0,-16-10-200 0 0,1-1-1 0 0,-1 1 1 0 0,0-2 0 0 0,1 1-1 0 0,0-1 1 0 0,0 0 0 0 0,0-1-1 0 0,-1 0 1 0 0,1 0-1 0 0,1 0 1 0 0,-1-1 0 0 0,0-1-1 0 0,0 1 1 0 0,0-1-1 0 0,-1 0 1 0 0,1-1 0 0 0,0 0-1 0 0,0 0 1 0 0,-1-1 0 0 0,1 0-1 0 0,-1 0 1 0 0,9-6-1 0 0,-5 1-1491 0 0,1 0 0 0 0,-1-1 0 0 0,19-19 0 0 0,2-4-5388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2:24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81 608 0 0,'-14'14'3836'0'0,"14"-14"-3693"0"0,-1 1-1 0 0,1-1 1 0 0,0 1 0 0 0,0 0-1 0 0,0-1 1 0 0,0 1 0 0 0,1-1-1 0 0,-1 1 1 0 0,0 0 0 0 0,0-1-1 0 0,0 1 1 0 0,0-1 0 0 0,1 1-1 0 0,-1-1 1 0 0,0 1 0 0 0,0 0-1 0 0,1-1 1 0 0,-1 1-1 0 0,0-1 1 0 0,1 1 0 0 0,-1-1-1 0 0,1 0 1 0 0,-1 1 0 0 0,1-1-1 0 0,-1 1 1 0 0,1-1 0 0 0,-1 0-1 0 0,1 1 1 0 0,0-1 0 0 0,17 3 418 0 0,0-1 0 0 0,1 0 0 0 0,-1-2 1 0 0,0 0-1 0 0,1-1 0 0 0,19-4 0 0 0,117-27 397 0 0,-89 17-571 0 0,207-46 661 0 0,-247 59-334 0 0,-21 2 1034 0 0,-27 7-1326 0 0,17-5-388 0 0,-9 2-151 0 0,1 1 0 0 0,-1 0 1 0 0,-16 10-1 0 0,25-12-510 0 0,0 1-1 0 0,0-1 1 0 0,1 1 0 0 0,-1 0-1 0 0,1 1 1 0 0,-6 6 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36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123 335 2 0 0,'-112'56'4847'0'0,"110"-55"-4406"0"0,-7 0 2686 0 0,21-6-1873 0 0,289-125 2430 0 0,162-35-2902 0 0,-396 143-709 0 0,64-23 332 0 0,-128 44-463 0 0,10-3-218 0 0,-13 4 69 0 0,1-1 0 0 0,-1 1 0 0 0,1 0-1 0 0,-1 0 1 0 0,1-20-8144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37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0 1104 0 0,'0'0'1572'0'0,"-19"5"4890"0"0,19-5-6367 0 0,-1 0 0 0 0,1 0-1 0 0,-1 0 1 0 0,1 0 0 0 0,-1 0-1 0 0,1 0 1 0 0,-1 1-1 0 0,1-1 1 0 0,-1 0 0 0 0,1 0-1 0 0,0 1 1 0 0,-1-1 0 0 0,1 0-1 0 0,-1 0 1 0 0,1 1 0 0 0,0-1-1 0 0,-1 0 1 0 0,1 1 0 0 0,0-1-1 0 0,-1 1 1 0 0,1-1 0 0 0,0 0-1 0 0,0 1 1 0 0,-1-1-1 0 0,1 1 1 0 0,0-1 0 0 0,0 1-1 0 0,0-1 1 0 0,0 1 0 0 0,0-1-1 0 0,0 1 1 0 0,-1-1 0 0 0,1 1-1 0 0,0-1 1 0 0,0 1 0 0 0,1-1-1 0 0,-1 1 1 0 0,0-1 0 0 0,0 1-1 0 0,0 0 1 0 0,1 1-18 0 0,1 0 1 0 0,-1-1 0 0 0,0 1-1 0 0,1 0 1 0 0,-1-1 0 0 0,1 1-1 0 0,0 0 1 0 0,-1-1-1 0 0,5 3 1 0 0,3 1-89 0 0,1 1 0 0 0,-1-1 1 0 0,18 6-1 0 0,7-2 89 0 0,1-2 0 0 0,0-1 0 0 0,0-2 0 0 0,47 0 0 0 0,-5 0-26 0 0,-58-3-69 0 0,-13-2 2 0 0,0 2 0 0 0,0-1 0 0 0,1 1-1 0 0,-1 0 1 0 0,0 0 0 0 0,6 3 0 0 0,-9-3 0 0 0,9 7-45 0 0,-10-8 172 0 0,0 1 0 0 0,0 0 0 0 0,0 0 1 0 0,-1 0-1 0 0,1 0 0 0 0,0 0 0 0 0,0 0 1 0 0,-1 1-1 0 0,1-1 0 0 0,-1 0 0 0 0,2 3 0 0 0,-3-3 32 0 0,0 0 0 0 0,0 1 0 0 0,0-1 0 0 0,0 0 0 0 0,0 1 0 0 0,0-1 0 0 0,0 0 0 0 0,-1 1-1 0 0,1-1 1 0 0,0 0 0 0 0,-1 0 0 0 0,1 1 0 0 0,-1-1 0 0 0,0 0 0 0 0,1 0 0 0 0,-2 2 0 0 0,-5 12 11 0 0,0 2 150 0 0,0-1 1 0 0,-2 1-1 0 0,0-1 1 0 0,-13 16-1 0 0,-4 9 402 0 0,-97 182-146 0 0,115-205-1096 0 0,-9 38 0 0 0,-1 2-3251 0 0,2-24-3750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4:47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72 780 352 0 0,'-17'3'527'0'0,"14"-3"18"0"0,-16 2 1475 0 0,-14-5 5315 0 0,34 3-7315 0 0,0 1-1 0 0,0-1 1 0 0,0 1 0 0 0,1-1 0 0 0,-1 0 0 0 0,0 1 0 0 0,0-1-1 0 0,0 0 1 0 0,0 0 0 0 0,0 0 0 0 0,1 0 0 0 0,-1 0 0 0 0,0 0 0 0 0,0 0-1 0 0,2 0 1 0 0,12-1 83 0 0,-11 1-40 0 0,0-1 3 0 0,173-35 691 0 0,176-60 0 0 0,-66 14-656 0 0,335-45-77 0 0,-191 36 65 0 0,-166 20-84 0 0,149-39 49 0 0,-173 43-25 0 0,-195 54-39 0 0,48-19 1 0 0,14 3 269 0 0,-105 29-179 0 0,6-1-9 0 0,0 0 1 0 0,0 0-1 0 0,18-6 0 0 0,-26 7-83 0 0,3-1 71 0 0,17-2-19 0 0,-8 1 22 0 0,-4 2 0 0 0,0-1-1 0 0,0-1 1 0 0,15-4 0 0 0,-22 6 329 0 0,9-4-650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08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22 94 0 0,'0'0'4761'0'0,"-23"-15"3567"0"0,17 8-6751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09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0 232 70 0 0,'0'0'1650'0'0,"3"-2"-1486"0"0,72-47-146 0 0,-45 32-328 0 0,9-18 1979 0 0,-37 33-1192 0 0,7-10 2080 0 0,-10 9-1824 0 0,-1-8-8 0 0,1 8-16 0 0,-8-13 2067 0 0,0 3-1673 0 0,-13-21 2446 0 0,21 32-3145 0 0,-13-23 442 0 0,9 17-11 0 0,9 25-612 0 0,10 29 94 0 0,27 56 0 0 0,8 23 1184 0 0,61 154-651 0 0,-98-256-243 0 0,-7-13-3311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0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66 142 0 0,'0'0'7379'0'0,"-16"7"-2364"0"0,16 10-4597 0 0,2 0 0 0 0,0 0 0 0 0,1 0 0 0 0,0-1 0 0 0,2 0 0 0 0,11 31 0 0 0,-12-37-362 0 0,0 0 1 0 0,1-1-1 0 0,1 1 1 0 0,0-1-1 0 0,0 0 1 0 0,0 0-1 0 0,1-1 1 0 0,1 0-1 0 0,-1 0 1 0 0,1-1-1 0 0,1 0 1 0 0,10 7-1 0 0,-15-11-39 0 0,0-1 1 0 0,0 0-1 0 0,0 0 0 0 0,0 0 1 0 0,0-1-1 0 0,0 0 0 0 0,0 1 1 0 0,1-1-1 0 0,-1-1 0 0 0,1 1 1 0 0,-1-1-1 0 0,0 0 0 0 0,1 0 1 0 0,-1 0-1 0 0,1 0 0 0 0,-1-1 0 0 0,7-1 1 0 0,-5 0 84 0 0,-1 0 1 0 0,1-1 0 0 0,-1 0 0 0 0,0 0-1 0 0,0 0 1 0 0,0 0 0 0 0,0-1-1 0 0,-1 0 1 0 0,1 0 0 0 0,-1 0-1 0 0,0 0 1 0 0,6-9 0 0 0,-6 7 132 0 0,-1 0 0 0 0,0 0 1 0 0,0 0-1 0 0,0 0 0 0 0,0-1 0 0 0,-1 1 0 0 0,0-1 1 0 0,0 0-1 0 0,-1 1 0 0 0,0-1 0 0 0,0 0 1 0 0,-1 0-1 0 0,0 0 0 0 0,0 0 0 0 0,0 0 1 0 0,-1 1-1 0 0,0-1 0 0 0,0 0 0 0 0,-1 0 0 0 0,-4-12 1 0 0,1 8-11 0 0,1 1 0 0 0,-1-1 0 0 0,-1 1 0 0 0,0 1 0 0 0,0-1 0 0 0,-1 1 0 0 0,0 0 0 0 0,-1 0 0 0 0,0 1 0 0 0,0 0 0 0 0,-16-12 0 0 0,20 17-288 0 0,-1 0 0 0 0,1 0 0 0 0,0 1 0 0 0,-1-1 0 0 0,1 1 0 0 0,-1 1 0 0 0,0-1 0 0 0,1 1 0 0 0,-1-1 0 0 0,0 1 0 0 0,0 1 0 0 0,-7-1 0 0 0,10 1-132 0 0,0 0 0 0 0,-1 0 0 0 0,1 1 0 0 0,0 0 0 0 0,-1-1 0 0 0,1 1 0 0 0,0 0 0 0 0,0 0 0 0 0,0 0 0 0 0,0 0 0 0 0,0 0 0 0 0,0 1 0 0 0,0-1 0 0 0,0 1 0 0 0,0-1 0 0 0,1 1 0 0 0,-1 0 0 0 0,0 0 0 0 0,1 0 0 0 0,0-1 0 0 0,-1 1 0 0 0,1 1 0 0 0,0-1 0 0 0,0 0 0 0 0,0 0 0 0 0,0 0 0 0 0,0 5 0 0 0,-5 11-3184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0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1 194 190 0 0,'0'0'12337'0'0,"3"1"-11740"0"0,14 7-175 0 0,1 2 0 0 0,-2 0 1 0 0,1 1-1 0 0,-2 0 0 0 0,19 18 0 0 0,11 7 44 0 0,0-2-105 0 0,-13-8-152 0 0,0-2-1 0 0,2-1 1 0 0,1-1 0 0 0,60 26-1 0 0,-95-48-211 0 0,36 10 819 0 0,-35-10-731 0 0,0 1 1 0 0,0-1 0 0 0,1 0 0 0 0,-1 0-1 0 0,0 0 1 0 0,1 0 0 0 0,-1 0 0 0 0,0 0-1 0 0,0 0 1 0 0,1-1 0 0 0,-1 1-1 0 0,0 0 1 0 0,0-1 0 0 0,1 1 0 0 0,-1-1-1 0 0,0 1 1 0 0,0-1 0 0 0,0 0 0 0 0,0 1-1 0 0,0-1 1 0 0,0 0 0 0 0,0 0 0 0 0,0 0-1 0 0,0 1 1 0 0,0-1 0 0 0,1-2 0 0 0,1-5 152 0 0,0 1-1 0 0,-1-1 1 0 0,0 1 0 0 0,0-1 0 0 0,-1 0 0 0 0,0 0 0 0 0,0 0 0 0 0,-1 0 0 0 0,0 0 0 0 0,-1 0 0 0 0,-1-10 0 0 0,-4-20 101 0 0,-12-39 1 0 0,9 39-163 0 0,-5-18-141 0 0,-8-35-978 0 0,16 34-4137 0 0,6 56 4728 0 0,0 0 1 0 0,1-1-1 0 0,-1 1 0 0 0,0 0 1 0 0,0 0-1 0 0,0-1 0 0 0,1 1 1 0 0,-1 0-1 0 0,1 0 0 0 0,-1 0 0 0 0,1 0 1 0 0,-1-1-1 0 0,1 1 0 0 0,0 0 1 0 0,0 0-1 0 0,-1 0 0 0 0,1 0 1 0 0,2-1-1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0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52 10 0 0,'0'0'1092'0'0,"0"-4"238"0"0,0 2-877 0 0,-1-1 0 0 0,1 1 0 0 0,0 0 0 0 0,-1-1 0 0 0,1 1 0 0 0,-1 0 1 0 0,0 0-1 0 0,0 0 0 0 0,0 0 0 0 0,0 0 0 0 0,0 0 0 0 0,0 0 0 0 0,0 0 0 0 0,-1 0 0 0 0,1 0 0 0 0,-1 0 0 0 0,1 1 0 0 0,-4-3 0 0 0,3 2 382 0 0,-22-3 972 0 0,9 6-1664 0 0,1 1 1 0 0,-1 0-1 0 0,1 1 0 0 0,0 1 1 0 0,-1 0-1 0 0,2 1 0 0 0,-1 0 1 0 0,1 1-1 0 0,0 1 0 0 0,0 0 0 0 0,0 1 1 0 0,1 0-1 0 0,0 1 0 0 0,1 0 1 0 0,0 1-1 0 0,1 0 0 0 0,-1 1 1 0 0,2 0-1 0 0,0 0 0 0 0,0 1 0 0 0,1 0 1 0 0,1 1-1 0 0,0 0 0 0 0,0 0 1 0 0,1 1-1 0 0,1-1 0 0 0,1 1 1 0 0,0 0-1 0 0,-3 17 0 0 0,6-27-223 0 0,1 0-1 0 0,-1 0 0 0 0,1 0 0 0 0,0 0 1 0 0,0 0-1 0 0,0 0 0 0 0,0 0 1 0 0,1 0-1 0 0,0-1 0 0 0,0 1 0 0 0,0 0 1 0 0,0 0-1 0 0,0-1 0 0 0,1 1 1 0 0,-1 0-1 0 0,1-1 0 0 0,0 0 1 0 0,4 6-1 0 0,-5-8 40 0 0,1-1 0 0 0,-1 1 0 0 0,0-1 0 0 0,0 1 0 0 0,0-1 0 0 0,0 1 0 0 0,0-1 0 0 0,1 0 0 0 0,-1 0 1 0 0,0 0-1 0 0,0 1 0 0 0,1-1 0 0 0,-1 0 0 0 0,0-1 0 0 0,0 1 0 0 0,0 0 0 0 0,1 0 0 0 0,-1 0 0 0 0,0-1 0 0 0,2 0 0 0 0,-2 1-68 0 0,5-2-46 0 0,0 1 0 0 0,0-1 0 0 0,0 0-1 0 0,0 0 1 0 0,-1-1 0 0 0,1 0 0 0 0,-1 0-1 0 0,1 0 1 0 0,-1-1 0 0 0,6-5 0 0 0,44-45-588 0 0,-47 45 640 0 0,8-10 222 0 0,-1 0-1 0 0,0-1 1 0 0,15-31 0 0 0,9-26 3523 0 0,-38 75-2920 0 0,19 7-556 0 0,-13-2-136 0 0,0 1 0 0 0,0 0 1 0 0,-1 0-1 0 0,0 0 0 0 0,6 6 0 0 0,26 16-172 0 0,-25-19-468 0 0,1 0 0 0 0,0-1 0 0 0,0-1 1 0 0,25 7-1 0 0,-34-12 186 0 0,0 1 0 0 0,0-1 0 0 0,0 1 0 0 0,0-1 0 0 0,0-1 0 0 0,0 1 0 0 0,0-1 0 0 0,0 0 0 0 0,0 0 0 0 0,0 0 0 0 0,0-1 0 0 0,-1 0 0 0 0,1 0 0 0 0,0 0 0 0 0,-1 0 0 0 0,1-1 0 0 0,-1 0 0 0 0,4-3 0 0 0,9-7-1213 0 0,0-2-419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6.1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0 716 0 0,'-4'12'2066'0'0,"-1"8"-574"0"0,0-4 92 0 0,5 3-1008 0 0,3 0-252 0 0,8 4-332 0 0,-9-11-244 0 0,7 3-310 0 0,-4-2-728 0 0,-3 2-598 0 0,1 1-228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1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1 221 3796 0 0,'61'-61'8887'0'0,"-57"57"-7299"0"0,-4 4-1528 0 0,0 0 0 0 0,1-1 0 0 0,-1 1 1 0 0,0 0-1 0 0,0-1 0 0 0,0 1 1 0 0,0 0-1 0 0,0 0 0 0 0,1-1 1 0 0,-1 1-1 0 0,0 0 0 0 0,0 0 1 0 0,1 0-1 0 0,-1-1 0 0 0,0 1 1 0 0,0 0-1 0 0,1 0 0 0 0,-1 0 1 0 0,0 0-1 0 0,0 0 0 0 0,1 0 0 0 0,-1-1 1 0 0,0 1-1 0 0,1 0 0 0 0,-1 0 1 0 0,0 0-1 0 0,0 0 0 0 0,1 0 1 0 0,-1 0-1 0 0,0 0 0 0 0,1 0 1 0 0,-1 0-1 0 0,0 0 0 0 0,0 0 1 0 0,1 1-1 0 0,-1-1 0 0 0,1 0 1 0 0,5 2 39 0 0,1 1 1 0 0,-1-1 0 0 0,1 2-1 0 0,-1-1 1 0 0,0 1 0 0 0,0 0 0 0 0,0 0-1 0 0,6 6 1 0 0,50 49 223 0 0,-41-37-202 0 0,-19-20-119 0 0,13 9 51 0 0,-15-11-58 0 0,1 0 0 0 0,0 0 1 0 0,-1 0-1 0 0,1 0 0 0 0,-1 0 1 0 0,1 0-1 0 0,-1 0 0 0 0,1 0 1 0 0,-1 0-1 0 0,1 0 0 0 0,-1 0 1 0 0,1-1-1 0 0,-1 1 0 0 0,1 0 1 0 0,-1 0-1 0 0,1-1 0 0 0,-1 1 1 0 0,1 0-1 0 0,-1-1 0 0 0,1 1 0 0 0,-1 0 1 0 0,0-1-1 0 0,1 1 0 0 0,-1-1 1 0 0,0 1-1 0 0,1 0 0 0 0,-1-1 1 0 0,0 1-1 0 0,0-1 0 0 0,1 1 1 0 0,-1-1-1 0 0,0 1 0 0 0,0-1 1 0 0,0 0-1 0 0,0 1 0 0 0,0-1 1 0 0,0 1-1 0 0,1-1 0 0 0,-1 1 1 0 0,0-1-1 0 0,-1 0 0 0 0,25-185-47 0 0,-23 171-17 0 0,-1 14 63 0 0,-1 0 0 0 0,1-1 0 0 0,0 1 0 0 0,1 0 0 0 0,-1 0 0 0 0,0 0 0 0 0,0 0 0 0 0,0 0 0 0 0,1-1 0 0 0,-1 1 0 0 0,1 0 0 0 0,-1 0 1 0 0,1 0-1 0 0,-1 0 0 0 0,1 0 0 0 0,-1 0 0 0 0,2-1 0 0 0,0 0-19 0 0,1-32-5212 0 0,-3 33 5321 0 0,1 1 0 0 0,-1-1-1 0 0,0 1 1 0 0,0-1 0 0 0,0 1-1 0 0,0 0 1 0 0,0-1 0 0 0,1 1-1 0 0,-1-1 1 0 0,0 1 0 0 0,0 0 0 0 0,0-1-1 0 0,1 1 1 0 0,-1-1 0 0 0,0 1-1 0 0,1 0 1 0 0,-1 0 0 0 0,0-1-1 0 0,1 1 1 0 0,-1 0 0 0 0,1 0 0 0 0,-1-1-1 0 0,0 1 1 0 0,1 0 0 0 0,-1 0-1 0 0,1 0 1 0 0,-1-1 0 0 0,0 1 0 0 0,1 0-1 0 0,-1 0 1 0 0,1 0 0 0 0,-1 0-1 0 0,1 0 1 0 0,-1 0 0 0 0,1 0-1 0 0,-1 0 1 0 0,1 0 0 0 0,-1 0 0 0 0,0 0-1 0 0,1 1 1 0 0,-1-1 0 0 0,1 0-1 0 0,-1 0 1 0 0,1 0 0 0 0,-1 1 0 0 0,5 2-74 0 0,-1 0 1 0 0,0 1 0 0 0,1-1 0 0 0,-2 1 0 0 0,1 0 0 0 0,0 0-1 0 0,4 9 1 0 0,5 3 8 0 0,20 28 25 0 0,-26-33 34 0 0,1-1-1 0 0,-1 0 1 0 0,2 0 0 0 0,10 9 0 0 0,-3 2-1028 0 0,-15-20 834 0 0,0 1 0 0 0,-1-1-1 0 0,1 0 1 0 0,0 1 0 0 0,0-1 0 0 0,0 0-1 0 0,0 0 1 0 0,0 0 0 0 0,0 0 0 0 0,1 0-1 0 0,-1 0 1 0 0,0 0 0 0 0,0 0 0 0 0,1 0-1 0 0,2 0 1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1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19 682 0 0,'0'0'1912'0'0,"-17"-11"1476"0"0,6 3 840 0 0,-2 17-4188 0 0,15 5-1480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1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480 34 1978 0 0,'0'0'9028'0'0,"-4"0"-7631"0"0,-6 0-804 0 0,1-1 1 0 0,0 0-1 0 0,-1-1 0 0 0,1 0 1 0 0,0-1-1 0 0,-12-4 1 0 0,11 3-449 0 0,-1 1 1 0 0,0 0 0 0 0,0 0 0 0 0,1 1 0 0 0,-1 1 0 0 0,-14-1 0 0 0,13 4-132 0 0,0 0 1 0 0,1 1 0 0 0,-1 0-1 0 0,1 0 1 0 0,-1 2-1 0 0,1-1 1 0 0,0 1 0 0 0,1 1-1 0 0,-1 0 1 0 0,1 0 0 0 0,0 1-1 0 0,1 1 1 0 0,0-1 0 0 0,0 2-1 0 0,1-1 1 0 0,-10 13 0 0 0,-1 2 2 0 0,2 1 0 0 0,0 0 0 0 0,2 2 0 0 0,1 0 0 0 0,-17 40 0 0 0,29-60-4 0 0,0 1 0 0 0,0-1 0 0 0,1 1 0 0 0,0-1 1 0 0,0 1-1 0 0,0 0 0 0 0,1-1 0 0 0,0 1 0 0 0,0 0 0 0 0,2 6 1 0 0,-2-11-47 0 0,0 0 1 0 0,0 0-1 0 0,1 0 1 0 0,-1 0 0 0 0,1 0-1 0 0,0 0 1 0 0,-1 0 0 0 0,1 0-1 0 0,0-1 1 0 0,0 1 0 0 0,0 0-1 0 0,0-1 1 0 0,1 1-1 0 0,-1 0 1 0 0,0-1 0 0 0,1 0-1 0 0,-1 1 1 0 0,1-1 0 0 0,-1 0-1 0 0,1 0 1 0 0,-1 1 0 0 0,1-1-1 0 0,0 0 1 0 0,0-1 0 0 0,0 1-1 0 0,-1 0 1 0 0,1-1-1 0 0,0 1 1 0 0,0-1 0 0 0,0 1-1 0 0,0-1 1 0 0,0 0 0 0 0,0 0-1 0 0,0 0 1 0 0,0 0 0 0 0,2 0-1 0 0,8-2-200 0 0,0-1 0 0 0,0 0 0 0 0,0-1 1 0 0,0 0-1 0 0,-1 0 0 0 0,18-11 0 0 0,-6 2-183 0 0,42-32 1 0 0,-45 28 467 0 0,0-1 0 0 0,-2-1-1 0 0,0-1 1 0 0,-1 0 0 0 0,0-1 0 0 0,-2-1 0 0 0,-1-1-1 0 0,15-30 1 0 0,9-19 6368 0 0,-35 78-6295 0 0,-2-6-122 0 0,-1 0 0 0 0,1 1 0 0 0,-1-1 0 0 0,0 0 0 0 0,1 1-1 0 0,-1-1 1 0 0,1 0 0 0 0,-1 1 0 0 0,0-1 0 0 0,0 0 0 0 0,1 1-1 0 0,-1-1 1 0 0,0 1 0 0 0,0-1 0 0 0,1 1 0 0 0,-1-1 0 0 0,0 1-1 0 0,0-1 1 0 0,0 1 0 0 0,0-1 0 0 0,0 0 0 0 0,1 1 0 0 0,-1-1-1 0 0,0 1 1 0 0,0-1 0 0 0,0 1 0 0 0,0-1 0 0 0,-1 2 0 0 0,3 19 29 0 0,1 0 1 0 0,0 1-1 0 0,2-2 1 0 0,1 1-1 0 0,10 28 1 0 0,-11-38-314 0 0,0-1 0 0 0,1 1 0 0 0,0-1-1 0 0,0-1 1 0 0,9 10 0 0 0,-11-14-269 0 0,1 1-1 0 0,0-2 1 0 0,0 1-1 0 0,1-1 1 0 0,-1 0-1 0 0,1 0 1 0 0,0 0-1 0 0,0-1 1 0 0,9 4-1 0 0,-14-7 347 0 0,1 1 0 0 0,0-1 0 0 0,-1 0 0 0 0,1 0 0 0 0,-1 0 0 0 0,1 0 0 0 0,0 0 0 0 0,-1 0 0 0 0,1-1 0 0 0,0 1 0 0 0,-1-1 0 0 0,1 1-1 0 0,-1-1 1 0 0,1 1 0 0 0,-1-1 0 0 0,3-1 0 0 0,0 0-508 0 0,19-10-3225 0 0,-5-4-1815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2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63 241 1562 0 0,'-6'-43'4269'0'0,"-2"1"0"0"0,-2 1 0 0 0,-28-74 2325 0 0,38 119-6478 0 0,2 10-63 0 0,0 0-1 0 0,2 1 1 0 0,0-2-1 0 0,0 1 1 0 0,1 0-1 0 0,1-1 1 0 0,11 20-1 0 0,7 18-452 0 0,-19-39 63 0 0,0-2 0 0 0,0 1 0 0 0,1 0 0 0 0,0-1 0 0 0,1 0 0 0 0,0-1 0 0 0,14 15 0 0 0,-18-22 271 0 0,-1-1 1 0 0,1 1 0 0 0,-1-1 0 0 0,1 0-1 0 0,0 0 1 0 0,-1-1 0 0 0,1 1 0 0 0,0 0-1 0 0,0-1 1 0 0,0 0 0 0 0,0 1 0 0 0,-1-1-1 0 0,1 0 1 0 0,0-1 0 0 0,0 1 0 0 0,0 0-1 0 0,0-1 1 0 0,-1 0 0 0 0,1 0 0 0 0,0 1-1 0 0,3-3 1 0 0,9-3 23 0 0,0-1 0 0 0,21-13 0 0 0,-22 12 10 0 0,45-19 1069 0 0,-56 26-546 0 0,3 3-242 0 0,-5-3-231 0 0,-1 1-1 0 0,1 0 1 0 0,-1 0-1 0 0,1 0 1 0 0,0 0-1 0 0,-1 0 1 0 0,1 0-1 0 0,-1 0 1 0 0,1 1-1 0 0,0-1 1 0 0,-1 0-1 0 0,1 0 1 0 0,-1 0-1 0 0,1 1 1 0 0,-1-1-1 0 0,1 0 1 0 0,-1 0-1 0 0,1 1 1 0 0,-1-1-1 0 0,1 1 1 0 0,-1-1-1 0 0,1 0 1 0 0,-1 1-1 0 0,7 19 675 0 0,-1-1 1 0 0,4 30-1 0 0,-4-20-310 0 0,-5 10 142 0 0,-1-36-417 0 0,-11 15 23 0 0,8-15-173 0 0,0-1 0 0 0,1 0 0 0 0,-1 0 0 0 0,0 0-1 0 0,0 0 1 0 0,0 0 0 0 0,-1-1 0 0 0,1 1 0 0 0,0-1 0 0 0,0 0-1 0 0,-1 0 1 0 0,1 0 0 0 0,-1 0 0 0 0,1-1 0 0 0,-1 1-1 0 0,-6-1 1 0 0,5 0-205 0 0,0 0-1 0 0,0-1 1 0 0,-1 1 0 0 0,1-1-1 0 0,0 0 1 0 0,0 0-1 0 0,1-1 1 0 0,-1 1-1 0 0,0-1 1 0 0,-8-5 0 0 0,8 3-398 0 0,0 0 0 0 0,0-1 0 0 0,0 1 0 0 0,1-1-1 0 0,0 0 1 0 0,0 0 0 0 0,0 0 0 0 0,0-1 0 0 0,1 1 0 0 0,0-1 0 0 0,0 0 0 0 0,1 0 0 0 0,0 0 0 0 0,0 0 0 0 0,0-1 0 0 0,-1-10 0 0 0,-3-23-6489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2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82 332 0 0,'2'-3'1526'0'0,"0"-1"-604"0"0,0-1-1 0 0,0 1 1 0 0,-1-1 0 0 0,1 0 0 0 0,-1 0 0 0 0,0 1 0 0 0,-1-1 0 0 0,1-6 0 0 0,2-11 5222 0 0,-3 22-6070 0 0,0 0 0 0 0,0-1 0 0 0,0 1 0 0 0,0 0 0 0 0,0-1 1 0 0,0 1-1 0 0,0-1 0 0 0,0 1 0 0 0,0 0 0 0 0,0-1 0 0 0,0 1 0 0 0,0 0 0 0 0,0-1 0 0 0,1 1 0 0 0,-1 0 0 0 0,0 0 0 0 0,0-1 0 0 0,0 1 0 0 0,1 0 0 0 0,-1-1 0 0 0,0 1 1 0 0,0 0-1 0 0,1 0 0 0 0,-1-1 0 0 0,0 1 0 0 0,1 0 0 0 0,-1 0 0 0 0,0 0 0 0 0,1 0 0 0 0,-1-1 0 0 0,0 1 0 0 0,1 0 0 0 0,10 41 129 0 0,2 0 0 0 0,19 42 0 0 0,-5-15-46 0 0,-22-53-149 0 0,27 60-137 0 0,-30-71-84 0 0,1 1 1 0 0,-1 0-1 0 0,1-1 0 0 0,0 0 1 0 0,1 1-1 0 0,-1-2 1 0 0,1 1-1 0 0,0 0 0 0 0,0 0 1 0 0,0-1-1 0 0,0 0 0 0 0,7 4 1 0 0,-9-6-2 0 0,0-1 0 0 0,0 1 0 0 0,0-1 0 0 0,1 1 0 0 0,-1-1 0 0 0,0 0 0 0 0,0 1 0 0 0,1-1 1 0 0,-1 0-1 0 0,0-1 0 0 0,0 1 0 0 0,0 0 0 0 0,1-1 0 0 0,-1 1 0 0 0,0-1 0 0 0,0 0 0 0 0,0 1 0 0 0,0-1 0 0 0,0 0 0 0 0,0 0 1 0 0,0-1-1 0 0,2 0 0 0 0,3-3-1014 0 0,-1-1 1 0 0,1 1-1 0 0,-1-1 1 0 0,8-10-1 0 0,4-7-3696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3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18 283 2144 0 0,'0'0'10343'0'0,"-15"28"-7636"0"0,13 0-1965 0 0,2-24-726 0 0,2-1-54 0 0,-1-2 8 0 0,0 0 0 0 0,0 0 0 0 0,0 0 0 0 0,0 0-1 0 0,0 0 1 0 0,0 0 0 0 0,0 0 0 0 0,0 0 0 0 0,0 0-1 0 0,0-1 1 0 0,0 1 0 0 0,1 0 0 0 0,-1-1-1 0 0,0 1 1 0 0,1-1 0 0 0,-1 1 0 0 0,0-1 0 0 0,1 0-1 0 0,-1 1 1 0 0,1-1 0 0 0,-1 0 0 0 0,0 0 0 0 0,1 0-1 0 0,-1 0 1 0 0,1 0 0 0 0,-1 0 0 0 0,1-1-1 0 0,-1 1 1 0 0,0 0 0 0 0,3-2 0 0 0,4-1-144 0 0,0 0-1 0 0,-1-1 1 0 0,1 0 0 0 0,9-7 0 0 0,-3 2 177 0 0,-1-1 1 0 0,1 0-1 0 0,-2-1 1 0 0,0 0-1 0 0,0-1 1 0 0,-1-1-1 0 0,-1 0 1 0 0,17-26 0 0 0,-24 34 199 0 0,0-1 0 0 0,0 1 1 0 0,-1 0-1 0 0,0-1 0 0 0,0 0 1 0 0,0 0-1 0 0,-1 1 0 0 0,1-1 1 0 0,-2 0-1 0 0,1 0 1 0 0,-1 0-1 0 0,0 0 0 0 0,0 0 1 0 0,0 0-1 0 0,-1 0 0 0 0,0 0 1 0 0,0 0-1 0 0,0 0 0 0 0,-1 0 1 0 0,0 0-1 0 0,0 1 0 0 0,-1-1 1 0 0,1 1-1 0 0,-1 0 1 0 0,-1 0-1 0 0,1 0 0 0 0,-8-9 1 0 0,8 10 11 0 0,0 1 0 0 0,0 0 0 0 0,-1-1 0 0 0,1 1 0 0 0,-1 0 0 0 0,0 1 1 0 0,0-1-1 0 0,0 1 0 0 0,0 0 0 0 0,0 0 0 0 0,-1 0 0 0 0,-8-2 0 0 0,11 4-193 0 0,0 1-1 0 0,0 0 0 0 0,0 0 1 0 0,1 0-1 0 0,-1 0 0 0 0,0 0 1 0 0,1 0-1 0 0,-1 1 0 0 0,0-1 1 0 0,1 0-1 0 0,-1 1 0 0 0,1-1 1 0 0,0 1-1 0 0,0 0 0 0 0,0 0 0 0 0,-1-1 1 0 0,0 3-1 0 0,1-2 37 0 0,-8 13-21 0 0,0 0 0 0 0,2 1 0 0 0,-1-1 1 0 0,2 1-1 0 0,0 1 0 0 0,1-1 0 0 0,1 1 0 0 0,-3 18 1 0 0,4-11-502 0 0,1 0 1 0 0,1 0-1 0 0,1 0 0 0 0,1 0 1 0 0,5 31-1 0 0,-6-50 264 0 0,1 0-1 0 0,0 0 1 0 0,0-1-1 0 0,1 1 1 0 0,-1 0-1 0 0,1-1 1 0 0,0 1 0 0 0,0-1-1 0 0,0 0 1 0 0,1 1-1 0 0,0-1 1 0 0,0 0-1 0 0,4 4 1 0 0,-5-6 105 0 0,0-1 1 0 0,1 0-1 0 0,-1 1 1 0 0,1-1-1 0 0,-1 0 1 0 0,1 0-1 0 0,-1 0 1 0 0,1 0-1 0 0,-1-1 1 0 0,1 1-1 0 0,0-1 1 0 0,0 0 0 0 0,-1 1-1 0 0,1-1 1 0 0,0 0-1 0 0,-1-1 1 0 0,1 1-1 0 0,0 0 1 0 0,0-1-1 0 0,-1 0 1 0 0,1 1-1 0 0,-1-1 1 0 0,1 0-1 0 0,4-3 1 0 0,12-5 61 0 0,0-2-1 0 0,0 0 1 0 0,-1-1 0 0 0,0-1 0 0 0,-1-1-1 0 0,-1-1 1 0 0,0 0 0 0 0,-1 0 0 0 0,0-2 0 0 0,-2 0-1 0 0,20-32 1 0 0,-20 31 1486 0 0,0 0 1 0 0,32-34 1143 0 0,-43 55-2516 0 0,1 1-29 0 0,0 0 0 0 0,-1 0 1 0 0,1 0-1 0 0,-1 0 0 0 0,0 1 1 0 0,0-1-1 0 0,-1 1 0 0 0,1 0 1 0 0,0 5-1 0 0,9 54 4 0 0,-7-37 13 0 0,-1-11-38 0 0,3 13 31 0 0,-1 0 0 0 0,-2 0 0 0 0,0 1 0 0 0,-4 53 0 0 0,1-82-69 0 0,-1 0 1 0 0,1 0 0 0 0,0 0-1 0 0,-1 0 1 0 0,1 0 0 0 0,-1 0-1 0 0,1 0 1 0 0,-1 0-1 0 0,1 0 1 0 0,-1 0 0 0 0,0 0-1 0 0,1-1 1 0 0,-1 1 0 0 0,0 0-1 0 0,0 0 1 0 0,1-1 0 0 0,-1 1-1 0 0,0-1 1 0 0,0 1 0 0 0,0-1-1 0 0,0 1 1 0 0,0-1 0 0 0,0 1-1 0 0,0-1 1 0 0,0 0-1 0 0,0 1 1 0 0,0-1 0 0 0,0 0-1 0 0,0 0 1 0 0,-2 0 0 0 0,-30-2-353 0 0,11-3-575 0 0,2-1 1 0 0,-35-15-1 0 0,2 0-2852 0 0,-3 7-3297 0 0,28 11 320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3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1 951 750 0 0,'11'-7'3299'0'0,"94"-42"3756"0"0,62-9-4361 0 0,-85 31-1740 0 0,985-283 2325 0 0,-810 242-2823 0 0,419-102 654 0 0,-306 80-557 0 0,-288 70-387 0 0,143-40 600 0 0,-44-6-472 0 0,-176 64-408 0 0,0 0 0 0 0,-1 0 0 0 0,1 0 0 0 0,-1-1 0 0 0,1 0 0 0 0,-1 0 0 0 0,4-4 0 0 0,-6 6-674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9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18 1090 0 0,'0'-3'7023'0'0,"0"-11"-3318"0"0,-14 23-1469 0 0,5 3-2048 0 0,0 1-1 0 0,1 0 1 0 0,1 0-1 0 0,0 0 1 0 0,1 1-1 0 0,1 0 0 0 0,0 1 1 0 0,1-1-1 0 0,0 1 1 0 0,1 0-1 0 0,0-1 1 0 0,2 1-1 0 0,0 1 1 0 0,0-1-1 0 0,2 0 0 0 0,2 21 1 0 0,-2-31-167 0 0,1 1 0 0 0,0-1-1 0 0,0 0 1 0 0,1 1 0 0 0,-1-1 0 0 0,1 0 0 0 0,0-1 0 0 0,0 1-1 0 0,1-1 1 0 0,-1 1 0 0 0,1-1 0 0 0,0 0 0 0 0,0 0 0 0 0,1 0 0 0 0,-1-1-1 0 0,9 5 1 0 0,7 4 32 0 0,1-1-1 0 0,39 13 1 0 0,-32-13-20 0 0,17 7 24 0 0,0 0 72 0 0,-1 1 1 0 0,52 31-1 0 0,-85-44-8 0 0,-1 1 0 0 0,0 0 1 0 0,0 0-1 0 0,-1 1 0 0 0,0 0 0 0 0,0 1 0 0 0,-1 0 1 0 0,0 1-1 0 0,0-1 0 0 0,-1 2 0 0 0,-1-1 1 0 0,0 1-1 0 0,0 0 0 0 0,4 12 0 0 0,-8-18 44 0 0,-1 1-1 0 0,0-1 0 0 0,0 1 1 0 0,0-1-1 0 0,-1 1 0 0 0,1-1 1 0 0,-1 1-1 0 0,-1 0 0 0 0,1-1 1 0 0,-1 1-1 0 0,0-1 1 0 0,0 1-1 0 0,0-1 0 0 0,-3 6 1 0 0,0-3 4 0 0,1-1 0 0 0,-2 1 0 0 0,1-1 0 0 0,-1 0 0 0 0,0 0 0 0 0,0 0 0 0 0,-1 0 0 0 0,-9 8 0 0 0,2-4-33 0 0,-1-1 0 0 0,0 0 0 0 0,0-1 0 0 0,-1-1 0 0 0,0 0 0 0 0,0-1 0 0 0,0 0 0 0 0,-33 8 0 0 0,37-12-289 0 0,1-1 0 0 0,-1 0 0 0 0,0-1 1 0 0,0 0-1 0 0,1-1 0 0 0,-1 0 0 0 0,0-1 1 0 0,0 0-1 0 0,1-1 0 0 0,-1 0 0 0 0,0 0 1 0 0,-16-7-1 0 0,19 6-296 0 0,1-1 0 0 0,0 0-1 0 0,0-1 1 0 0,0 0 0 0 0,1 0 0 0 0,-1 0 0 0 0,1-1 0 0 0,0 0 0 0 0,1 0 0 0 0,0 0 0 0 0,0-1-1 0 0,0 0 1 0 0,0 0 0 0 0,1 0 0 0 0,0 0 0 0 0,1-1 0 0 0,-3-7 0 0 0,-7-31-5143 0 0,3-4-3364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19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4 297 1434 0 0,'-1'-4'2328'0'0,"0"0"-1854"0"0,0 0-1 0 0,1 0 1 0 0,0 0-1 0 0,0 0 1 0 0,0 0 0 0 0,0 0-1 0 0,1-1 1 0 0,-1 1-1 0 0,1 0 1 0 0,0 1 0 0 0,0-1-1 0 0,1 0 1 0 0,-1 0-1 0 0,4-6 1 0 0,0 3-66 0 0,-1 0 1 0 0,1 1-1 0 0,0 0 1 0 0,1 0-1 0 0,-1 0 1 0 0,1 1-1 0 0,8-6 1 0 0,8-5 150 0 0,2 2 0 0 0,0 0 0 0 0,38-15 1 0 0,-8 7-444 0 0,0 3 0 0 0,96-22 1 0 0,-36 24-3580 0 0,-81 17-3010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0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20 241 924 0 0,'-3'0'3642'0'0,"2"0"-3392"0"0,0 0-1 0 0,1 0 1 0 0,-1 0-1 0 0,0 0 1 0 0,0 0-1 0 0,1 0 1 0 0,-1 0-1 0 0,0 1 1 0 0,0-1-1 0 0,1 0 1 0 0,-1 0-1 0 0,0 1 1 0 0,1-1-1 0 0,-5 4 1748 0 0,5-4-1748 0 0,-1 1 1 0 0,0 0-1 0 0,2 12 3370 0 0,5-1-4065 0 0,32 47 2229 0 0,4-1 0 0 0,1-3 0 0 0,57 57 0 0 0,-91-103-1682 0 0,1 0 1 0 0,0 0-1 0 0,0-1 0 0 0,1 0 1 0 0,0-1-1 0 0,0 0 1 0 0,1-1-1 0 0,-1 0 0 0 0,1-1 1 0 0,25 7-1 0 0,-34-11-22 0 0,0-1-1 0 0,-1 0 1 0 0,1 0 0 0 0,0 0 0 0 0,0 0-1 0 0,-1-1 1 0 0,1 1 0 0 0,0-1 0 0 0,-1 1-1 0 0,1-1 1 0 0,0 0 0 0 0,-1 0-1 0 0,1 0 1 0 0,-1 0 0 0 0,1-1 0 0 0,-1 1-1 0 0,0-1 1 0 0,1 1 0 0 0,-1-1-1 0 0,0 0 1 0 0,0 0 0 0 0,0 0 0 0 0,0 0-1 0 0,-1 0 1 0 0,1 0 0 0 0,2-5 0 0 0,2-4 128 0 0,0-1 0 0 0,-1 0 0 0 0,0 0 0 0 0,4-17 0 0 0,-5 16-153 0 0,10-48 46 0 0,-2 0-1 0 0,-3 0 0 0 0,1-69 0 0 0,-4 52-528 0 0,-5 68 10 0 0,0-5-316 0 0,1 1 0 0 0,5-24-1 0 0,6 9-3303 0 0,10 4-4545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6.2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1 548 0 0,'-22'30'834'0'0,"3"-4"66"0"0,2-4-106 0 0,6-3-156 0 0,1-3-132 0 0,1-5 422 0 0,-2 4-50 0 0,0-30-3700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0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49 6 0 0,'2'-3'1278'0'0,"-1"2"-886"0"0,0 0-1 0 0,-1 0 1 0 0,1 0 0 0 0,0 0 0 0 0,0 0 0 0 0,0-1-1 0 0,-1 1 1 0 0,1 0 0 0 0,-1-1 0 0 0,1 1 0 0 0,-1 0-1 0 0,1-1 1 0 0,-1 1 0 0 0,0-1 0 0 0,0 1 0 0 0,1 0-1 0 0,-1-1 1 0 0,0 1 0 0 0,0-1 0 0 0,-1 1 0 0 0,1-1-1 0 0,0 1 1 0 0,0 0 0 0 0,-1-2 0 0 0,-1 2-234 0 0,1-1 0 0 0,0 1 0 0 0,-1 0 0 0 0,1 0 0 0 0,-1 0 0 0 0,0 1 0 0 0,1-1 0 0 0,-1 0 0 0 0,0 1 0 0 0,1-1 1 0 0,-1 1-1 0 0,0-1 0 0 0,0 1 0 0 0,0 0 0 0 0,1 0 0 0 0,-1 0 0 0 0,0 0 0 0 0,0 0 0 0 0,0 0 0 0 0,1 0 0 0 0,-1 0 0 0 0,0 1 0 0 0,0-1 0 0 0,-2 2 0 0 0,-11 1 38 0 0,1 1 0 0 0,0 1 0 0 0,0 0 0 0 0,0 1 0 0 0,0 0 0 0 0,1 2 0 0 0,0-1 0 0 0,1 1 0 0 0,-15 12 0 0 0,19-13-164 0 0,0 1 0 0 0,0-1 0 0 0,0 1 0 0 0,1 0 0 0 0,0 1 0 0 0,1 0 0 0 0,0 0 0 0 0,0 0 0 0 0,1 1 0 0 0,0 0 0 0 0,0 0 0 0 0,1 0 0 0 0,-3 16 0 0 0,6-24-67 0 0,1 1 0 0 0,-1-1 0 0 0,1 1 1 0 0,0 0-1 0 0,0-1 0 0 0,0 1 0 0 0,0 0 1 0 0,0-1-1 0 0,1 1 0 0 0,-1-1 0 0 0,1 1 1 0 0,0-1-1 0 0,0 1 0 0 0,0-1 0 0 0,0 1 1 0 0,0-1-1 0 0,0 0 0 0 0,1 1 0 0 0,-1-1 1 0 0,1 0-1 0 0,-1 0 0 0 0,4 3 1 0 0,-2-4-27 0 0,0 0 0 0 0,0 0 0 0 0,0 0 1 0 0,0 0-1 0 0,0 0 0 0 0,0-1 1 0 0,0 0-1 0 0,0 1 0 0 0,1-1 0 0 0,-1 0 1 0 0,0 0-1 0 0,0-1 0 0 0,5 0 1 0 0,-3 0-73 0 0,12-1-174 0 0,0-1-1 0 0,0-1 1 0 0,0 0-1 0 0,-1-1 0 0 0,0-1 1 0 0,18-10-1 0 0,85-54 1378 0 0,-118 69-943 0 0,0 0-1 0 0,0 0 1 0 0,0 0 0 0 0,0 0 0 0 0,-1 0 0 0 0,1 0 0 0 0,0 0-1 0 0,0 0 1 0 0,-1 0 0 0 0,1 0 0 0 0,-1 0 0 0 0,1-1-1 0 0,0-1 1 0 0,3-3 850 0 0,6 18-2775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1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2630 0 0,'2'-15'12210'0'0,"0"17"-11481"0"0,14 18 65 0 0,-2 1 0 0 0,-1 0 0 0 0,19 40 0 0 0,15 23-71 0 0,-2-7-272 0 0,-43-75-449 0 0,8 1 213 0 0,-5-4 23 0 0,0-14 155 0 0,23-119 821 0 0,-20 87-1042 0 0,16-54 1 0 0,-21 90-465 0 0,1 0 1 0 0,0 1-1 0 0,0-1 1 0 0,1 1 0 0 0,1 0-1 0 0,12-17 1 0 0,-13 22-387 0 0,0 0 0 0 0,0 0 1 0 0,0 0-1 0 0,1 0 1 0 0,0 1-1 0 0,0 0 0 0 0,0 0 1 0 0,1 1-1 0 0,-1 0 1 0 0,1 0-1 0 0,12-4 0 0 0,11-2-5504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1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3630 0 0,'0'0'3006'0'0,"12"14"876"0"0,37 123 2626 0 0,-41-117-6525 0 0,0 1 0 0 0,1-2 1 0 0,2 1-1 0 0,0-1 0 0 0,1-1 0 0 0,0 0 1 0 0,28 29-1 0 0,-40-46-191 0 0,1-1-1 0 0,0 1 1 0 0,-1-1 0 0 0,1 1 0 0 0,0-1 0 0 0,0 1-1 0 0,-1-1 1 0 0,1 0 0 0 0,0 1 0 0 0,0-1 0 0 0,0 0-1 0 0,0 0 1 0 0,-1 0 0 0 0,1 1 0 0 0,0-1 0 0 0,0 0-1 0 0,0 0 1 0 0,0 0 0 0 0,0-1 0 0 0,0 1-1 0 0,-1 0 1 0 0,1 0 0 0 0,0 0 0 0 0,0-1 0 0 0,0 1-1 0 0,0 0 1 0 0,-1-1 0 0 0,1 1 0 0 0,0 0 0 0 0,0-1-1 0 0,-1 1 1 0 0,1-1 0 0 0,0 0 0 0 0,-1 1 0 0 0,1-1-1 0 0,0 1 1 0 0,-1-1 0 0 0,1 0 0 0 0,-1 1-1 0 0,1-1 1 0 0,-1 0 0 0 0,0 0 0 0 0,1 0 0 0 0,-1 1-1 0 0,1-2 1 0 0,5-14-6464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1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96 1746 0 0,'-14'-25'2778'0'0,"0"5"-370"0"0,3 4-530 0 0,2 4-350 0 0,-1 1 602 0 0,-12-1-890 0 0,6 14-1014 0 0,5 11-856 0 0,16-2-398 0 0,3 12-4446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1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 94 3000 0 0,'8'-10'14906'0'0,"-9"7"-14705"0"0,-1 0 1 0 0,0 0 0 0 0,0 0 0 0 0,0 0-1 0 0,-1 0 1 0 0,1 1 0 0 0,-1-1 0 0 0,1 1-1 0 0,-1 0 1 0 0,0 0 0 0 0,0 0 0 0 0,0 0-1 0 0,0 0 1 0 0,0 0 0 0 0,0 1 0 0 0,-1 0-1 0 0,1-1 1 0 0,0 1 0 0 0,-1 0 0 0 0,1 1-1 0 0,-1-1 1 0 0,1 1 0 0 0,-1-1 0 0 0,1 1-1 0 0,-5 1 1 0 0,-4-2-161 0 0,1 2 1 0 0,-1-1-1 0 0,0 1 1 0 0,1 1-1 0 0,-1 0 0 0 0,-21 8 1 0 0,17-3-40 0 0,0 1 0 0 0,0 0 0 0 0,0 1 0 0 0,1 1 0 0 0,1 1 0 0 0,-1 0 0 0 0,2 1 0 0 0,0 0 0 0 0,0 1 0 0 0,1 0 1 0 0,1 1-1 0 0,0 1 0 0 0,1 0 0 0 0,0 0 0 0 0,1 1 0 0 0,1 0 0 0 0,1 0 0 0 0,0 1 0 0 0,1 0 0 0 0,1 0 0 0 0,-5 28 0 0 0,10-41-64 0 0,-1 0-1 0 0,1 0 0 0 0,0 1 0 0 0,0-1 0 0 0,0 0 0 0 0,1 0 0 0 0,-1 0 0 0 0,1 0 1 0 0,0 0-1 0 0,0 0 0 0 0,1 0 0 0 0,-1 0 0 0 0,1 0 0 0 0,0 0 0 0 0,0-1 1 0 0,3 5-1 0 0,-3-5-49 0 0,0-1 0 0 0,1 0 0 0 0,-1 1 0 0 0,1-1 0 0 0,0 0 0 0 0,0-1 0 0 0,0 1 1 0 0,0 0-1 0 0,0-1 0 0 0,0 0 0 0 0,0 1 0 0 0,0-1 0 0 0,0 0 0 0 0,0-1 0 0 0,1 1 0 0 0,-1-1 1 0 0,0 1-1 0 0,1-1 0 0 0,-1 0 0 0 0,6-1 0 0 0,9 0-268 0 0,0-2-1 0 0,0 0 1 0 0,0-2 0 0 0,0 1-1 0 0,0-2 1 0 0,-1-1-1 0 0,0 0 1 0 0,-1-1 0 0 0,1 0-1 0 0,-2-2 1 0 0,1 0 0 0 0,-1-1-1 0 0,-1 0 1 0 0,0-1 0 0 0,0 0-1 0 0,-1-2 1 0 0,16-21-1 0 0,-17 20 497 0 0,-2-1-1 0 0,0 0 1 0 0,0-1-1 0 0,-2 0 1 0 0,0 0-1 0 0,-1-1 1 0 0,-1 1-1 0 0,0-2 1 0 0,-2 1-1 0 0,5-31 1 0 0,-8 35 783 0 0,0 0 0 0 0,-1 1 1 0 0,-4-26-1 0 0,3 35 650 0 0,0 33-1273 0 0,1-19-215 0 0,-1 1 0 0 0,1-1-1 0 0,1 0 1 0 0,3 21 0 0 0,0-17-5 0 0,3 18 90 0 0,1-1 1 0 0,2 0 0 0 0,17 36 0 0 0,-23-58-352 0 0,1-1 0 0 0,0 0 0 0 0,0 0 0 0 0,1 0 0 0 0,0 0 0 0 0,11 10 0 0 0,-12-15-106 0 0,-1 1-1 0 0,0-1 0 0 0,1 0 0 0 0,0 0 0 0 0,-1-1 1 0 0,1 1-1 0 0,0-1 0 0 0,0 0 0 0 0,1 0 0 0 0,-1-1 0 0 0,0 1 1 0 0,9 0-1 0 0,-7-2-432 0 0,-1 0 0 0 0,1 0 0 0 0,-1 0 1 0 0,1-1-1 0 0,-1 0 0 0 0,0-1 0 0 0,0 1 0 0 0,1-1 1 0 0,-1 0-1 0 0,0-1 0 0 0,10-5 0 0 0,15-11-5061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2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94 2016 0 0,'-45'-94'16769'0'0,"43"100"-16631"0"0,0-1 0 0 0,0 1 1 0 0,1 0-1 0 0,0 0 1 0 0,0-1-1 0 0,0 1 0 0 0,0 0 1 0 0,1 0-1 0 0,1 9 1 0 0,9 60 199 0 0,-4-32-140 0 0,0 4-959 0 0,18 78-1 0 0,-5-84-1067 0 0,-18-40 1778 0 0,0-1 1 0 0,0 1-1 0 0,1-1 1 0 0,-1 1 0 0 0,0-1-1 0 0,0 0 1 0 0,1 1 0 0 0,-1-1-1 0 0,0 0 1 0 0,1 0 0 0 0,-1 0-1 0 0,0 0 1 0 0,0 0 0 0 0,1 0-1 0 0,-1 0 1 0 0,0 0 0 0 0,2-1-1 0 0,-2 1-31 0 0,9-3-71 0 0,-1 0 0 0 0,1 0 0 0 0,-1-1 0 0 0,0 0 0 0 0,0-1 1 0 0,0 0-1 0 0,0 0 0 0 0,-1-1 0 0 0,10-7 0 0 0,4-4-45 0 0,12-5 102 0 0,-11 5 607 0 0,1 1 0 0 0,0 1 0 0 0,48-20 1 0 0,-71 34-454 0 0,1 1 0 0 0,-1-1 0 0 0,0 1 0 0 0,1-1 1 0 0,-1 1-1 0 0,1 0 0 0 0,-1 0 0 0 0,1 0 1 0 0,-1 0-1 0 0,1 0 0 0 0,-1 0 0 0 0,0 0 0 0 0,1 1 1 0 0,-1-1-1 0 0,1 0 0 0 0,-1 1 0 0 0,1-1 1 0 0,-1 1-1 0 0,0-1 0 0 0,1 1 0 0 0,-1 0 0 0 0,1 0 1 0 0,1 2 56 0 0,-1-1 0 0 0,0 0 0 0 0,0 0 0 0 0,0 1 0 0 0,0-1 0 0 0,-1 1 0 0 0,1-1 1 0 0,-1 1-1 0 0,1 0 0 0 0,0 3 0 0 0,2 6 447 0 0,0 1 1 0 0,-1 0-1 0 0,3 23 0 0 0,-2 12 585 0 0,5 30 266 0 0,-8-73-1323 0 0,-1 0 1 0 0,0 0 0 0 0,0 1-1 0 0,0-1 1 0 0,-2 8 0 0 0,0 2 92 0 0,2-12-26 0 0,-2-1-873 0 0,-1-1 471 0 0,-1 0 0 0 0,1-1 0 0 0,0 1 0 0 0,0 0-1 0 0,-1-1 1 0 0,1 0 0 0 0,0 0 0 0 0,-1 0 0 0 0,1 0 0 0 0,0-1 0 0 0,0 1 0 0 0,-1-1 0 0 0,1 0 0 0 0,0 0 0 0 0,0 0 0 0 0,0 0 0 0 0,0 0 0 0 0,0-1 0 0 0,-4-2 0 0 0,2 1-718 0 0,0 0 1 0 0,0 0 0 0 0,0-1-1 0 0,0 1 1 0 0,0-1 0 0 0,1-1 0 0 0,0 1-1 0 0,-1 0 1 0 0,2-1 0 0 0,-6-7-1 0 0,-3-19-7076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2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1408 0 0,'15'-5'15177'0'0,"-10"14"-14932"0"0,-1-1 1 0 0,0 1-1 0 0,-1-1 0 0 0,1 1 0 0 0,2 14 1 0 0,6 16 120 0 0,4 5-84 0 0,-10-22-592 0 0,2 0 0 0 0,1-1 0 0 0,0 0 1 0 0,2-1-1 0 0,0 0 0 0 0,26 34 0 0 0,-19-40-2230 0 0,5-8-3697 0 0,-4-7-880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2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14 340 1472 0 0,'0'0'9228'0'0,"-8"17"-6540"0"0,7-16-2665 0 0,-3 24 910 0 0,4-24-909 0 0,0 0 0 0 0,0 0 0 0 0,0 0-1 0 0,0 1 1 0 0,0-1 0 0 0,0 0 0 0 0,0 0 0 0 0,1 0 0 0 0,-1 0 0 0 0,0 0 0 0 0,1 0 0 0 0,-1 0-1 0 0,1 0 1 0 0,-1 0 0 0 0,1 0 0 0 0,-1 0 0 0 0,1 0 0 0 0,0-1 0 0 0,-1 1 0 0 0,1 0 0 0 0,0 0-1 0 0,0-1 1 0 0,0 1 0 0 0,0 0 0 0 0,-1-1 0 0 0,1 1 0 0 0,1 0 0 0 0,7 1-96 0 0,-1 0-1 0 0,0-1 1 0 0,1 0 0 0 0,-1-1 0 0 0,0 1 0 0 0,1-2 0 0 0,-1 1-1 0 0,0-1 1 0 0,1 0 0 0 0,-1-1 0 0 0,0 0 0 0 0,0 0 0 0 0,13-6 0 0 0,13-6-508 0 0,55-30 1 0 0,-74 35 678 0 0,0 0 1 0 0,-1-1-1 0 0,0 0 1 0 0,0-1-1 0 0,-2-1 1 0 0,1 0 0 0 0,-1 0-1 0 0,11-16 1 0 0,-19 21 148 0 0,1 0 0 0 0,-1 0 0 0 0,0 0 0 0 0,0-1 0 0 0,-1 1 1 0 0,1-1-1 0 0,-2 0 0 0 0,1 0 0 0 0,-1 0 0 0 0,-1 0 0 0 0,1 0 0 0 0,-2 0 1 0 0,1 0-1 0 0,-1-1 0 0 0,0 1 0 0 0,0 0 0 0 0,-1-1 0 0 0,-4-15 1 0 0,4 21-136 0 0,1 0 0 0 0,-2 0 0 0 0,1-1 0 0 0,0 1 0 0 0,0 0 0 0 0,-1 0 0 0 0,0 0 1 0 0,0 0-1 0 0,0 1 0 0 0,0-1 0 0 0,0 0 0 0 0,0 1 0 0 0,-1-1 0 0 0,1 1 0 0 0,-1 0 1 0 0,0 0-1 0 0,1 0 0 0 0,-1 0 0 0 0,0 0 0 0 0,0 1 0 0 0,0-1 0 0 0,0 1 0 0 0,-1 0 1 0 0,1 0-1 0 0,0 0 0 0 0,-1 0 0 0 0,1 1 0 0 0,0-1 0 0 0,-1 1 0 0 0,1 0 0 0 0,-1 0 1 0 0,1 0-1 0 0,-7 1 0 0 0,1 1 2 0 0,0 0 0 0 0,0 0 0 0 0,0 1 0 0 0,1 0 0 0 0,-1 1 0 0 0,1 0 0 0 0,0 0 0 0 0,0 1 0 0 0,0 0 0 0 0,0 0 0 0 0,-10 10 0 0 0,0 4-22 0 0,0 0-1 0 0,2 1 0 0 0,1 0 1 0 0,0 2-1 0 0,2 0 1 0 0,0 0-1 0 0,1 1 1 0 0,2 0-1 0 0,0 1 1 0 0,-11 44-1 0 0,16-49-106 0 0,1 0-1 0 0,1 0 1 0 0,1 1-1 0 0,0-1 1 0 0,1 1-1 0 0,2-1 0 0 0,0 1 1 0 0,0-1-1 0 0,2 1 1 0 0,1-1-1 0 0,0 0 1 0 0,1 0-1 0 0,1-1 1 0 0,15 32-1 0 0,-19-45-75 0 0,1-1 0 0 0,0 0-1 0 0,-1 0 1 0 0,1 0 0 0 0,0 0 0 0 0,1-1 0 0 0,-1 1-1 0 0,1-1 1 0 0,0 0 0 0 0,-1 0 0 0 0,1 0 0 0 0,0 0-1 0 0,1-1 1 0 0,-1 0 0 0 0,0 0 0 0 0,7 2 0 0 0,-3-2-120 0 0,-1 0 1 0 0,0-1 0 0 0,0 0 0 0 0,0-1 0 0 0,1 0 0 0 0,-1 0 0 0 0,0 0 0 0 0,1-1 0 0 0,-1 0 0 0 0,7-2 0 0 0,7-4-723 0 0,0 0 0 0 0,-1-1-1 0 0,0-1 1 0 0,0-1 0 0 0,-1 0 0 0 0,25-19-1 0 0,-23 13-1431 0 0,0-2-1 0 0,27-27 1 0 0,-1-4-4022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3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342 184 360 0 0,'12'-11'11085'0'0,"-10"5"-10424"0"0,-1 1 0 0 0,1-1 0 0 0,-2 0 0 0 0,1 0 0 0 0,-1 0 0 0 0,1 0 0 0 0,-2 0 0 0 0,0-6-1 0 0,-7-57 2719 0 0,6 57-2629 0 0,-1-11-294 0 0,3 13-416 0 0,4 20-44 0 0,7 36-145 0 0,-3 0-1 0 0,3 52 1 0 0,4 32 149 0 0,3-51-21 0 0,-10-50 43 0 0,-2 1 0 0 0,-1-1 0 0 0,2 37-1 0 0,-7-63 2 0 0,1 0 0 0 0,-1 0 0 0 0,0 0 0 0 0,-1 0 0 0 0,1 0 0 0 0,0 0 0 0 0,-1 0 0 0 0,0 0 0 0 0,0 0 0 0 0,0 0 0 0 0,0 0 0 0 0,0 0 0 0 0,0-1 0 0 0,-1 1 0 0 0,1 0 0 0 0,-1-1 0 0 0,0 1 0 0 0,-3 2 0 0 0,2-3-3 0 0,1-1 0 0 0,-1 1 0 0 0,0-1 0 0 0,0 0 0 0 0,-1 1 0 0 0,1-1-1 0 0,0-1 1 0 0,0 1 0 0 0,0 0 0 0 0,-1-1 0 0 0,1 0 0 0 0,0 0 0 0 0,-1 0 0 0 0,1 0 0 0 0,-5-1 0 0 0,-17-2-202 0 0,1-1 1 0 0,0-2-1 0 0,-40-13 1 0 0,-69-35-6431 0 0,93 37 2050 0 0,-14-6-5284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02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14 336 0 0,'-58'-10'11356'0'0,"51"8"-10264"0"0,6 1-751 0 0,1 1-307 0 0,0 0 0 0 0,0 0 1 0 0,0 0-1 0 0,0 0 0 0 0,0 0 0 0 0,0 0 0 0 0,-1 0 0 0 0,1 0 0 0 0,0-1 1 0 0,0 1-1 0 0,0 0 0 0 0,0 0 0 0 0,0 0 0 0 0,0 0 0 0 0,0 0 1 0 0,0 0-1 0 0,-1 0 0 0 0,1 0 0 0 0,0 0 0 0 0,0 0 0 0 0,0 1 0 0 0,0-1 1 0 0,0 0-1 0 0,0 0 0 0 0,0 0 0 0 0,-1 0 308 0 0,1 0-308 0 0,0 0 0 0 0,0 1 0 0 0,0-1 0 0 0,0 0 0 0 0,0 0 1 0 0,0 0-1 0 0,0 0 0 0 0,-1 0 0 0 0,1 0 0 0 0,0 0 0 0 0,0 0 0 0 0,0 0 1 0 0,0 1-1 0 0,0-1 0 0 0,0 0 0 0 0,0 0 0 0 0,0 0 0 0 0,0 0 1 0 0,0 0-1 0 0,0 0 0 0 0,0 0 0 0 0,1 1 0 0 0,16 20 256 0 0,1 1 0 0 0,23 19-1 0 0,8 10 327 0 0,-14-17-265 0 0,69 54-1 0 0,-46-41-78 0 0,286 227 1225 0 0,-12-10-858 0 0,-318-252-641 0 0,191 170 223 0 0,-204-181-192 0 0,0-1-248 0 0,0 0 136 0 0,-1 0 0 0 0,1 0-1 0 0,0 0 1 0 0,-1 0 0 0 0,1-1 0 0 0,-1 1 0 0 0,1 0 0 0 0,-1 0 0 0 0,1-1 0 0 0,0 1 0 0 0,-1 0 0 0 0,1-1 0 0 0,-1 1 0 0 0,1 0 0 0 0,-1-1 0 0 0,0 1 0 0 0,1-1 0 0 0,-1 1 0 0 0,1-1 0 0 0,-1 1 0 0 0,0-1 0 0 0,1 1 0 0 0,-1-2 0 0 0,-14-27-6319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5.0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1 164 242 0 0,'13'15'2214'0'0,"111"152"3722"0"0,-109-143-5611 0 0,-1 0 0 0 0,-1 1 0 0 0,-2 0 0 0 0,0 0 0 0 0,10 41 0 0 0,-20-65-289 0 0,-1-1-1 0 0,0 0 1 0 0,0 1-1 0 0,1-1 1 0 0,-1 1-1 0 0,0-1 1 0 0,0 1-1 0 0,0-1 0 0 0,1 1 1 0 0,-1-1-1 0 0,0 1 1 0 0,0-1-1 0 0,0 1 1 0 0,0-1-1 0 0,0 1 1 0 0,0-1-1 0 0,0 1 1 0 0,0-1-1 0 0,0 1 1 0 0,0-1-1 0 0,-1 1 0 0 0,1-1 1 0 0,0 1-1 0 0,0-1 1 0 0,0 1-1 0 0,-1-1 1 0 0,1 1-1 0 0,-1 0 1 0 0,-9-12 508 0 0,-12-26 195 0 0,17 21-636 0 0,0-1 0 0 0,2 1 0 0 0,0-1 0 0 0,0 0 0 0 0,2 0 0 0 0,0 0-1 0 0,1 0 1 0 0,1 0 0 0 0,0 1 0 0 0,5-20 0 0 0,7-25-103 0 0,26-78 0 0 0,-37 133 13 0 0,27-84-392 0 0,-28 88-2 0 0,5 18-2514 0 0,-5-15 2593 0 0,-1 0 1 0 0,1 1 0 0 0,0-1 0 0 0,-1 0 0 0 0,1 0 0 0 0,-1 1 0 0 0,1-1 0 0 0,-1 0-1 0 0,0 1 1 0 0,1-1 0 0 0,-1 0 0 0 0,0 1 0 0 0,0-1 0 0 0,0 0 0 0 0,0 1 0 0 0,0-1 0 0 0,-1 3-1 0 0,-3 18-3779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6.3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69 38 416 0 0,'-19'7'1094'0'0,"5"0"1208"0"0,-6-1-96 0 0,4-13-2288 0 0,16-13-1310 0 0,9 4-454 0 0,-2 2-210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03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10 1078 0 0,'-30'-10'14604'0'0,"29"11"-14539"0"0,0-1-1 0 0,1 1 1 0 0,-1-1 0 0 0,0 1-1 0 0,1-1 1 0 0,-1 1-1 0 0,0 0 1 0 0,1-1 0 0 0,-1 1-1 0 0,1 0 1 0 0,-1 0 0 0 0,1-1-1 0 0,-1 1 1 0 0,1 0-1 0 0,0 0 1 0 0,-1 0 0 0 0,1 0-1 0 0,0-1 1 0 0,0 1-1 0 0,-1 0 1 0 0,1 0 0 0 0,0 0-1 0 0,0 0 1 0 0,0 0 0 0 0,0 0-1 0 0,0 1 1 0 0,8 34 605 0 0,-1-21-445 0 0,-1 0 0 0 0,14 21 1 0 0,3-1-143 0 0,1-1 1 0 0,2-1 0 0 0,1-1 0 0 0,1-2 0 0 0,64 53 0 0 0,47 27-246 0 0,-128-101 161 0 0,108 89-94 0 0,-118-97 205 0 0,0 1-1 0 0,1-1 1 0 0,-1 1-1 0 0,0 0 1 0 0,0 0 0 0 0,0 0-1 0 0,0 0 1 0 0,0 0 0 0 0,0 0-1 0 0,-1 0 1 0 0,1 0-1 0 0,-1 0 1 0 0,1 0 0 0 0,-1 0-1 0 0,0 0 1 0 0,0 0 0 0 0,0 0-1 0 0,0 1 1 0 0,0-1 0 0 0,0 0-1 0 0,-1 0 1 0 0,1 0-1 0 0,-1 0 1 0 0,1 0 0 0 0,-1 0-1 0 0,0 0 1 0 0,0 0 0 0 0,0 0-1 0 0,0 0 1 0 0,0 0-1 0 0,-2 1 1 0 0,-3 7 280 0 0,-2 0 0 0 0,1-1-1 0 0,-1 0 1 0 0,-10 9 0 0 0,12-13-281 0 0,-42 36 685 0 0,27-24-420 0 0,-23 24 0 0 0,-212 223 4 0 0,88-64-1046 0 0,160-190 96 0 0,0 1-1 0 0,2 1 1 0 0,-11 20-1 0 0,-6 10-5286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4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2597 1139 246 0 0,'15'11'3247'0'0,"9"2"93"0"0,-22-12-2375 0 0,1 2-97 0 0,-1-1-937 0 0,0 0 345 0 0,-1-1 0 0 0,1 1 0 0 0,-1 0 0 0 0,1 0 0 0 0,-1 0 1 0 0,1-1-1 0 0,-1 1 0 0 0,0 1 0 0 0,0-1 0 0 0,0 0 1 0 0,0 0-1 0 0,0 0 0 0 0,0 0 0 0 0,-1 1 0 0 0,1-1 1 0 0,-1 0-1 0 0,0 1 0 0 0,1-1 0 0 0,-1 0 0 0 0,-1 5 0 0 0,-5 12 164 0 0,-1 0-1 0 0,-1-1 0 0 0,0 0 0 0 0,-2 0 0 0 0,0-1 0 0 0,-1 0 1 0 0,-25 29-1 0 0,-108 100 694 0 0,141-143-1105 0 0,-110 95 54 0 0,-136 90 0 0 0,-8-21 45 0 0,191-130 82 0 0,-1-3 0 0 0,-75 27 0 0 0,110-49-168 0 0,-1-2 0 0 0,0-1 0 0 0,0-1 0 0 0,-1-2 0 0 0,0-1 0 0 0,0-2 0 0 0,0-1 0 0 0,-1-2 0 0 0,1-1 0 0 0,0-2 0 0 0,0-1 0 0 0,0-2 0 0 0,1-1 0 0 0,-42-15 0 0 0,26 2-11 0 0,0-2 0 0 0,1-2 0 0 0,1-2 0 0 0,2-2 1 0 0,1-1-1 0 0,-47-43 0 0 0,13 3 17 0 0,4-3 0 0 0,-79-100 1 0 0,104 112-14 0 0,3-3 1 0 0,-59-103 0 0 0,89 136-73 0 0,1-1 0 0 0,1 0 0 0 0,2-1 1 0 0,1-1-1 0 0,2 0 0 0 0,1 0 0 0 0,2-1 0 0 0,-3-43 1 0 0,9 58 41 0 0,0-1 0 0 0,2 1 1 0 0,0 0-1 0 0,1 0 1 0 0,1 1-1 0 0,1-1 0 0 0,7-18 1 0 0,-1 10-56 0 0,1 0 0 0 0,1 1 1 0 0,33-48-1 0 0,-1 15-45 0 0,3 3 0 0 0,96-87 0 0 0,112-90 425 0 0,-174 165-204 0 0,27-24 541 0 0,-105 89 17 0 0,-21 5-1769 0 0,-59 36-5670 0 0,44-21 21 0 0,15-9-114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5:25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347 205 490 0 0,'-24'-110'8661'0'0,"23"107"-7885"0"0,1-4 274 0 0,-1 1 0 0 0,-1-1 1 0 0,1 1-1 0 0,-1 0 0 0 0,-5-10 1564 0 0,-12 16-2575 0 0,-14 27-94 0 0,-135 101 56 0 0,81-66 185 0 0,85-60 315 0 0,10-4-457 0 0,1 1 1 0 0,-1-1-1 0 0,0-1 1 0 0,0 1 0 0 0,0-1-1 0 0,14-8 1 0 0,4-1-117 0 0,47-15-16 0 0,2 3 1 0 0,0 3-1 0 0,2 4 1 0 0,0 3-1 0 0,0 3 1 0 0,89-1-1 0 0,-104 13 43 0 0,-30 0 549 0 0,61-5 1 0 0,-86 2-516 0 0,52-14 53 0 0,-32 10 140 0 0,0-2 1 0 0,-1 0-1 0 0,0-2 0 0 0,-1 0 0 0 0,38-23 0 0 0,-61 32 540 0 0,6-4 1687 0 0,-20 18-1766 0 0,-49 85-409 0 0,5 2 0 0 0,5 3 0 0 0,-58 160 0 0 0,5 133-119 0 0,60-212-65 0 0,22-79-1735 0 0,21-102 1032 0 0,-15-41-5735 0 0,7-11-1400 0 0,4 19-110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3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10 1298 0 0,'-4'-2'714'0'0,"1"1"-1"0"0,0-1 1 0 0,0 1-1 0 0,-1 0 1 0 0,1 1-1 0 0,-1-1 1 0 0,1 0-1 0 0,-1 1 1 0 0,1 0-1 0 0,-4 0 1 0 0,5 0-595 0 0,1 1 0 0 0,-1-1 1 0 0,1 1-1 0 0,0 0 0 0 0,-1-1 0 0 0,1 1 1 0 0,0 0-1 0 0,-1 0 0 0 0,1 0 1 0 0,0 0-1 0 0,0 0 0 0 0,0 0 0 0 0,0 0 1 0 0,0 1-1 0 0,0-1 0 0 0,0 0 0 0 0,0 1 1 0 0,1-1-1 0 0,-1 0 0 0 0,0 1 0 0 0,1-1 1 0 0,-1 1-1 0 0,1-1 0 0 0,-1 3 0 0 0,-5 19 442 0 0,1-1 0 0 0,1 1-1 0 0,2 0 1 0 0,0 0-1 0 0,1 0 1 0 0,3 37 0 0 0,5-2 158 0 0,19 82 0 0 0,-13-94-626 0 0,2-1 0 0 0,2-1 0 0 0,33 62 0 0 0,-30-65-1292 0 0,-15-30 283 0 0,0 0 0 0 0,-1 0 0 0 0,2 13 1 0 0,1 12-5644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3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257 105 502 0 0,'-107'-45'4317'0'0,"81"33"-2551"0"0,-1 0 0 0 0,0 2 0 0 0,-30-7 0 0 0,45 12-77 0 0,20 3 149 0 0,22 1-1004 0 0,76 9-99 0 0,179 39-1 0 0,-251-39-646 0 0,-1 2 0 0 0,-1 1 0 0 0,0 1-1 0 0,0 2 1 0 0,-1 1 0 0 0,-1 1 0 0 0,-1 2 0 0 0,0 1-1 0 0,39 34 1 0 0,-58-43 31 0 0,-1-1 0 0 0,0 1 0 0 0,0 0 0 0 0,-1 1 0 0 0,-1 0-1 0 0,0 1 1 0 0,0-1 0 0 0,-1 1 0 0 0,0 0 0 0 0,5 20 0 0 0,-8-22-13 0 0,-1-1-1 0 0,-1 1 1 0 0,1-1 0 0 0,-1 1 0 0 0,-1 0 0 0 0,0 0-1 0 0,-1-1 1 0 0,1 1 0 0 0,-2 0 0 0 0,1-1 0 0 0,-2 1-1 0 0,1-1 1 0 0,-1 0 0 0 0,0 1 0 0 0,-5 8 0 0 0,-3 2 47 0 0,-1-1 1 0 0,-1 0 0 0 0,0 0-1 0 0,-2-1 1 0 0,0-1 0 0 0,-1-1-1 0 0,-32 27 1 0 0,27-26-320 0 0,-2-1-1 0 0,0-1 1 0 0,-1-1-1 0 0,0-1 1 0 0,-1-2-1 0 0,-30 11 1 0 0,42-18-571 0 0,-1 0 0 0 0,1-1 0 0 0,-27 2 1 0 0,35-5-763 0 0,-1 0 0 0 0,0 0 1 0 0,0 0-1 0 0,1-1 0 0 0,-1 0 1 0 0,-10-3-1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4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374 33 666 0 0,'0'0'5433'0'0,"-19"-22"564"0"0,9 19-5624 0 0,0 1-1 0 0,0 1 1 0 0,0 0-1 0 0,0 0 1 0 0,0 1-1 0 0,-1 1 1 0 0,1-1 0 0 0,0 2-1 0 0,-12 2 1 0 0,8-1-182 0 0,1 1-1 0 0,0 0 1 0 0,0 1 0 0 0,0 0 0 0 0,0 1 0 0 0,-17 11 0 0 0,21-10-135 0 0,1 0 1 0 0,0 1-1 0 0,0 0 1 0 0,0 0-1 0 0,1 0 1 0 0,0 1 0 0 0,1 0-1 0 0,-10 18 1 0 0,3-2 10 0 0,2 1 0 0 0,-11 32 0 0 0,20-52-61 0 0,0 1 0 0 0,0-1 0 0 0,1 1 0 0 0,0-1-1 0 0,0 0 1 0 0,1 1 0 0 0,-1 0 0 0 0,2 10 0 0 0,-1-14-22 0 0,1-1 0 0 0,0 1 1 0 0,-1-1-1 0 0,1 1 0 0 0,0-1 0 0 0,0 1 0 0 0,0-1 0 0 0,1 0 0 0 0,-1 1 1 0 0,0-1-1 0 0,1 0 0 0 0,0 0 0 0 0,-1 0 0 0 0,1 0 0 0 0,0 0 1 0 0,0-1-1 0 0,0 1 0 0 0,0 0 0 0 0,0-1 0 0 0,1 0 0 0 0,-1 1 0 0 0,3 0 1 0 0,3-2-115 0 0,3-4 85 0 0,0-1 0 0 0,0 0 0 0 0,0-1 0 0 0,-1 0-1 0 0,0-1 1 0 0,0 0 0 0 0,0 0 0 0 0,-1-1 0 0 0,0 0 0 0 0,-1-1 0 0 0,0 0 0 0 0,0 0 0 0 0,7-12 0 0 0,9-18 211 0 0,-1 0-1 0 0,20-51 1 0 0,-13 27 754 0 0,-23 44-117 0 0,-1 10 10 0 0,3 26-701 0 0,13 32 71 0 0,3 0 1 0 0,35 54-1 0 0,-47-85-438 0 0,0 0 0 0 0,2-1-1 0 0,-1-1 1 0 0,2 0 0 0 0,0-1 0 0 0,1-1-1 0 0,1 0 1 0 0,23 13 0 0 0,-25-16-396 0 0,-10-7 36 0 0,1 0 0 0 0,-1-1 0 0 0,1 1-1 0 0,-1-1 1 0 0,10 3 0 0 0,-15-6 325 0 0,1 1 0 0 0,0-1-1 0 0,0 0 1 0 0,-1 0-1 0 0,1 1 1 0 0,0-1 0 0 0,0 0-1 0 0,-1-1 1 0 0,1 1 0 0 0,0 0-1 0 0,-1 0 1 0 0,1-1 0 0 0,0 1-1 0 0,-1-1 1 0 0,1 0 0 0 0,0 1-1 0 0,-1-1 1 0 0,1 0 0 0 0,-1 0-1 0 0,0 0 1 0 0,1 0 0 0 0,-1 0-1 0 0,1 0 1 0 0,-1 0 0 0 0,0-1-1 0 0,0 1 1 0 0,1-2 0 0 0,12-17-4791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4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73 294 928 0 0,'-6'-49'4385'0'0,"-19"-81"0"0"0,17 102-1216 0 0,-1 0 0 0 0,-14-28 0 0 0,22 53-2626 0 0,2 9-171 0 0,21 78 533 0 0,55 137 1 0 0,-34-105-616 0 0,-17-45-331 0 0,30 89-1145 0 0,-51-140 168 0 0,0 0 1 0 0,-1 1 0 0 0,-1-1-1 0 0,-1 1 1 0 0,-2 37 0 0 0,-5-26-4439 0 0,-3-3-3336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4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62 162 1298 0 0,'-62'-7'11508'0'0,"98"3"-11242"0"0,0-2 0 0 0,-1-1 0 0 0,50-16 0 0 0,101-50-5756 0 0,-146 53 2235 0 0,0-2-1228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5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326 4 828 0 0,'13'3'14713'0'0,"-26"2"-11816"0"0,10-3-2567 0 0,-28 26-91 0 0,2 3-1 0 0,0 0 1 0 0,-29 45-1 0 0,-62 115-281 0 0,110-173-94 0 0,0 0 0 0 0,2 0 0 0 0,0 0 0 0 0,1 1 1 0 0,-5 27-1 0 0,13-24-355 0 0,0-18 395 0 0,-1-3 75 0 0,1 0 1 0 0,-1-1 0 0 0,1 1-1 0 0,0-1 1 0 0,-1 1-1 0 0,1-1 1 0 0,-1 1-1 0 0,1-1 1 0 0,0 1-1 0 0,0-1 1 0 0,-1 1-1 0 0,1-1 1 0 0,0 0-1 0 0,0 1 1 0 0,-1-1 0 0 0,1 0-1 0 0,0 0 1 0 0,0 0-1 0 0,0 1 1 0 0,-1-1-1 0 0,1 0 1 0 0,0 0-1 0 0,0 0 1 0 0,0 0-1 0 0,0-1 1 0 0,-1 1-1 0 0,3 0 1 0 0,-3 0-12 0 0,8-3-91 0 0,1 1 0 0 0,-1-1 1 0 0,0 0-1 0 0,0-1 0 0 0,0 0 1 0 0,-1 0-1 0 0,1-1 0 0 0,-1 0 1 0 0,0 0-1 0 0,8-9 0 0 0,-3 4 7 0 0,8-6-14 0 0,-1-2-1 0 0,0 0 1 0 0,-2-1 0 0 0,0-1-1 0 0,-1-1 1 0 0,-1 0 0 0 0,23-44-1 0 0,-19 26 798 0 0,-2-2 0 0 0,-2 1 1 0 0,19-82-1 0 0,-27 82 2455 0 0,-6 44-2825 0 0,6 50 639 0 0,22 124 802 0 0,-23-150-1578 0 0,2-1 1 0 0,1 0 0 0 0,1 0-1 0 0,20 36 1 0 0,-14-35-200 0 0,1-1 1 0 0,2 0-1 0 0,1-1 0 0 0,34 34 1 0 0,-30-37-2155 0 0,1-1 1 0 0,32 20-1 0 0,-36-43-5168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5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102 391 434 0 0,'-44'0'3661'0'0,"-13"-1"7023"0"0,80 3-10168 0 0,1-1 0 0 0,-1-2 0 0 0,1 0 0 0 0,0-1 0 0 0,29-7 1 0 0,-4 1-178 0 0,874-179 1312 0 0,-735 143-1711 0 0,-112 27-107 0 0,116-31-1007 0 0,-153 30 187 0 0,-41 15 430 0 0,-2 1 426 0 0,1-1 0 0 0,0 1 0 0 0,0 0 0 0 0,-1 0 1 0 0,1 0-1 0 0,-1 0 0 0 0,1 0 0 0 0,-1 1 1 0 0,0 0-1 0 0,0 0 0 0 0,0 0 0 0 0,-7-1 1 0 0,-61-3-1429 0 0,24 3 167 0 0,-67-15-5323 0 0,76 9 1802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6.4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49 414 1570 0 0,'-12'-7'3784'0'0,"4"-5"-974"0"0,-1-4-988 0 0,2-11-1070 0 0,4 7-286 0 0,-1-4-96 0 0,-1-4-380 0 0,5-4-246 0 0,3-2-200 0 0,-1-1 202 0 0,7 0-794 0 0,0 1-72 0 0,2-3-424 0 0,5 0-1228 0 0,-2 2-700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5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54 1264 0 0,'0'-3'2506'0'0,"0"1"-1988"0"0,-1 0-1 0 0,1 0 0 0 0,0 0 0 0 0,0 0 0 0 0,0 0 0 0 0,0 0 0 0 0,0 0 1 0 0,1 0-1 0 0,-1 0 0 0 0,1 0 0 0 0,-1 0 0 0 0,1 0 0 0 0,0 0 0 0 0,-1 0 0 0 0,3-2 1 0 0,-2 3-312 0 0,0-1 0 0 0,0 1 1 0 0,0 0-1 0 0,1 0 0 0 0,-1-1 1 0 0,0 1-1 0 0,1 0 0 0 0,-1 0 1 0 0,1 0-1 0 0,-1 1 1 0 0,1-1-1 0 0,0 0 0 0 0,-1 1 1 0 0,1-1-1 0 0,0 0 0 0 0,0 1 1 0 0,-1 0-1 0 0,1 0 0 0 0,0-1 1 0 0,0 1-1 0 0,2 0 1 0 0,11 1 108 0 0,0 0 1 0 0,0 1 0 0 0,-1 1-1 0 0,1 0 1 0 0,-1 0 0 0 0,0 2 0 0 0,19 7-1 0 0,-10-1 21 0 0,0 1 1 0 0,-1 1-1 0 0,36 28 0 0 0,-20-10 19 0 0,-2 2 0 0 0,-2 2 1 0 0,-1 1-1 0 0,30 42 0 0 0,-44-52-128 0 0,-2 0 1 0 0,0 1-1 0 0,25 59 0 0 0,-36-73-161 0 0,-2 1 0 0 0,1 0 0 0 0,-2 0-1 0 0,0 0 1 0 0,0 1 0 0 0,-2-1-1 0 0,1 1 1 0 0,-2-1 0 0 0,0 1 0 0 0,-1-1-1 0 0,-2 15 1 0 0,-1-14-172 0 0,1-1-1 0 0,-2 0 1 0 0,0 0 0 0 0,-1-1-1 0 0,0 1 1 0 0,-1-1-1 0 0,0-1 1 0 0,-1 1 0 0 0,0-1-1 0 0,-1 0 1 0 0,-1-1-1 0 0,0 0 1 0 0,0-1 0 0 0,-1 0-1 0 0,0-1 1 0 0,-1 0-1 0 0,0 0 1 0 0,0-1 0 0 0,-25 11-1 0 0,18-10-1166 0 0,0 0 0 0 0,-22 5 0 0 0,-15 0-5767 0 0,10-9-3260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8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47 344 560 0 0,'-4'-35'1905'0'0,"3"19"-236"0"0,-1 0 0 0 0,-1 0 0 0 0,0 0 0 0 0,-1 1 1 0 0,0-1-1 0 0,-12-25 0 0 0,14 38-849 0 0,-5-5 2479 0 0,11 26-3167 0 0,0 0 1 0 0,2 0 0 0 0,0 0-1 0 0,1-1 1 0 0,14 26-1 0 0,13 33-41 0 0,37 153-262 0 0,-70-226-46 0 0,-3-6-361 0 0,-3-9 554 0 0,1-1 0 0 0,1 0 0 0 0,0 0 1 0 0,0 0-1 0 0,2-1 0 0 0,-1-18 0 0 0,-5-31-8 0 0,-1 10 97 0 0,3 0 0 0 0,3 0 0 0 0,1 0 0 0 0,3 0 1 0 0,11-63-1 0 0,-13 114-58 0 0,0 0 0 0 0,1 0 1 0 0,-1 0-1 0 0,1 0 0 0 0,-1 0 1 0 0,1 0-1 0 0,0 0 1 0 0,0 0-1 0 0,0 0 0 0 0,0 0 1 0 0,0 1-1 0 0,0-1 0 0 0,0 0 1 0 0,1 1-1 0 0,-1-1 1 0 0,1 1-1 0 0,-1-1 0 0 0,1 1 1 0 0,-1 0-1 0 0,1 0 0 0 0,0 0 1 0 0,0 0-1 0 0,-1 0 1 0 0,1 0-1 0 0,0 0 0 0 0,0 0 1 0 0,0 1-1 0 0,0-1 0 0 0,0 1 1 0 0,0-1-1 0 0,4 1 1 0 0,8 0 19 0 0,0 0 1 0 0,-1 1 0 0 0,1 0 0 0 0,0 2 0 0 0,0-1 0 0 0,-1 2 0 0 0,18 6 0 0 0,-11-3 37 0 0,0 2-1 0 0,0 1 1 0 0,33 21 0 0 0,-48-28-35 0 0,0 1 1 0 0,-1-1 0 0 0,1 1 0 0 0,-1 0-1 0 0,0 0 1 0 0,0 1 0 0 0,0-1 0 0 0,0 1 0 0 0,-1 0-1 0 0,0 0 1 0 0,0 0 0 0 0,0 0 0 0 0,-1 1 0 0 0,1-1-1 0 0,-1 1 1 0 0,-1-1 0 0 0,1 1 0 0 0,0 7-1 0 0,-1-4 32 0 0,-1 0 0 0 0,-1-1-1 0 0,1 1 1 0 0,-1 0 0 0 0,-1-1-1 0 0,0 1 1 0 0,0-1 0 0 0,-1 0-1 0 0,0 1 1 0 0,0-1 0 0 0,-8 13-1 0 0,-78 121-220 0 0,61-101 129 0 0,1 1-1 0 0,-34 74 1 0 0,60-113 32 0 0,0-1 1 0 0,0 1 0 0 0,1 0 0 0 0,-1 0 0 0 0,1 0-1 0 0,-1 0 1 0 0,1 0 0 0 0,0 0 0 0 0,0 0 0 0 0,1 0-1 0 0,-1 0 1 0 0,0 0 0 0 0,2 5 0 0 0,-1-7-1 0 0,-1 0 0 0 0,0 0 1 0 0,1-1-1 0 0,-1 1 0 0 0,0 0 1 0 0,1-1-1 0 0,-1 1 0 0 0,1 0 1 0 0,0-1-1 0 0,-1 1 0 0 0,1 0 1 0 0,-1-1-1 0 0,1 1 0 0 0,0-1 1 0 0,-1 1-1 0 0,1-1 1 0 0,0 0-1 0 0,0 1 0 0 0,-1-1 1 0 0,2 1-1 0 0,0-1-7 0 0,-1 0-1 0 0,1 0 1 0 0,-1 0 0 0 0,1 0-1 0 0,-1 0 1 0 0,0 0 0 0 0,1-1 0 0 0,-1 1-1 0 0,1-1 1 0 0,-1 1 0 0 0,0-1-1 0 0,1 1 1 0 0,-1-1 0 0 0,0 0 0 0 0,0 1-1 0 0,2-2 1 0 0,30-22-1716 0 0,43-40 1 0 0,-7 0-3793 0 0,-36 33 781 0 0,-11 10-1110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8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1 238 246 0 0,'0'0'10600'0'0,"0"3"-9874"0"0,1 0-631 0 0,-1 0-1 0 0,1 0 0 0 0,0 0 1 0 0,-1-1-1 0 0,1 1 0 0 0,1 0 0 0 0,-1 0 1 0 0,0-1-1 0 0,1 1 0 0 0,-1-1 1 0 0,1 1-1 0 0,0-1 0 0 0,0 0 1 0 0,0 0-1 0 0,0 0 0 0 0,0 0 1 0 0,0 0-1 0 0,0 0 0 0 0,1 0 0 0 0,-1-1 1 0 0,1 1-1 0 0,-1-1 0 0 0,1 0 1 0 0,0 0-1 0 0,0 0 0 0 0,-1 0 1 0 0,1 0-1 0 0,3 0 0 0 0,0 0-67 0 0,-1 0 0 0 0,1-1-1 0 0,-1 0 1 0 0,0 0 0 0 0,1 0 0 0 0,-1 0-1 0 0,1-1 1 0 0,-1 0 0 0 0,0 0-1 0 0,1-1 1 0 0,-1 1 0 0 0,0-1 0 0 0,0 0-1 0 0,9-6 1 0 0,-2 0-101 0 0,-1-1-1 0 0,0-1 1 0 0,0 0-1 0 0,0 0 0 0 0,-2-1 1 0 0,1-1-1 0 0,-2 1 1 0 0,1-1-1 0 0,-1-1 1 0 0,-1 0-1 0 0,7-16 1 0 0,-12 23 129 0 0,1 1 1 0 0,-1-1-1 0 0,-1 0 0 0 0,1 0 1 0 0,-1 0-1 0 0,0 0 1 0 0,0 0-1 0 0,-1 0 0 0 0,0 0 1 0 0,0 0-1 0 0,0 0 1 0 0,-1 0-1 0 0,0 0 0 0 0,0 0 1 0 0,0 0-1 0 0,-1 0 1 0 0,-4-10-1 0 0,5 14 8 0 0,0 1 0 0 0,0 0 0 0 0,0-1 1 0 0,0 1-1 0 0,0 0 0 0 0,-1 0 0 0 0,1 0 0 0 0,-1 0 0 0 0,1 0 0 0 0,0 0 0 0 0,-1 0 0 0 0,0 0 1 0 0,1 1-1 0 0,-1-1 0 0 0,1 0 0 0 0,-1 1 0 0 0,0 0 0 0 0,1-1 0 0 0,-5 1 0 0 0,-28 1 977 0 0,25 2-889 0 0,0 0 0 0 0,0 0 0 0 0,0 1 0 0 0,0 0 1 0 0,0 1-1 0 0,1 0 0 0 0,-1 0 0 0 0,2 1 0 0 0,-1 0 0 0 0,0 1 0 0 0,1-1 1 0 0,0 1-1 0 0,1 1 0 0 0,0-1 0 0 0,0 1 0 0 0,0 0 0 0 0,1 1 0 0 0,0-1 1 0 0,1 1-1 0 0,-4 11 0 0 0,5-13-150 0 0,0 1 0 0 0,1 0 0 0 0,0 0 0 0 0,0 0 0 0 0,1 0 0 0 0,0 0 0 0 0,0 0-1 0 0,1 0 1 0 0,0 0 0 0 0,3 16 0 0 0,-2-18 20 0 0,0 0 0 0 0,1-1 0 0 0,0 1 0 0 0,0-1 0 0 0,1 0 1 0 0,-1 0-1 0 0,1 0 0 0 0,0 0 0 0 0,0 0 0 0 0,1-1 0 0 0,0 1 0 0 0,-1-1 0 0 0,1 0 0 0 0,1 0 0 0 0,-1 0 0 0 0,8 4 0 0 0,-7-5-98 0 0,1 0 1 0 0,0 0-1 0 0,-1-1 0 0 0,1 0 1 0 0,0 0-1 0 0,1 0 0 0 0,-1-1 1 0 0,0 0-1 0 0,0 0 0 0 0,1-1 1 0 0,-1 1-1 0 0,0-1 0 0 0,0-1 1 0 0,1 1-1 0 0,-1-1 0 0 0,0 0 1 0 0,0-1-1 0 0,0 0 0 0 0,7-2 1 0 0,12-6-844 0 0,-1 0 1 0 0,0-2-1 0 0,24-16 1 0 0,-48 28 912 0 0,14-8-1606 0 0,-2-1-1 0 0,1-1 0 0 0,-2 0 0 0 0,1-1 0 0 0,15-19 1 0 0,-8 9-3500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9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55 250 478 0 0,'-44'-5'6235'0'0,"33"3"-2476"0"0,30 3-2627 0 0,66-1 243 0 0,0-4 0 0 0,125-21-1 0 0,-129 13-1018 0 0,314-42 489 0 0,237-32-204 0 0,-211 36-576 0 0,-326 41 84 0 0,-56 6-51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9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361 61 944 0 0,'-2'-3'1401'0'0,"0"-1"-717"0"0,-1-1 0 0 0,1 1 0 0 0,-1 0 0 0 0,0 0 0 0 0,-1 1 0 0 0,1-1 0 0 0,-1 0 0 0 0,1 1 0 0 0,-1 0 0 0 0,0 0 0 0 0,0 0 1 0 0,-1 1-1 0 0,1-1 0 0 0,-8-2 0 0 0,6 3-448 0 0,0 1 0 0 0,0 1 1 0 0,0-1-1 0 0,0 1 1 0 0,0 0-1 0 0,0 0 0 0 0,0 1 1 0 0,0 0-1 0 0,0 0 0 0 0,0 0 1 0 0,0 1-1 0 0,0 0 0 0 0,-7 3 1 0 0,4 0-47 0 0,0 0 0 0 0,0 1 1 0 0,0-1-1 0 0,1 2 0 0 0,0-1 0 0 0,0 1 1 0 0,-10 12-1 0 0,2-1 8 0 0,2 1 1 0 0,0 0-1 0 0,1 1 1 0 0,2 0-1 0 0,0 1 0 0 0,1 0 1 0 0,0 1-1 0 0,-5 24 1 0 0,11-35-163 0 0,1 0 1 0 0,0 1-1 0 0,1-1 1 0 0,1 1-1 0 0,-1-1 0 0 0,2 1 1 0 0,0 0-1 0 0,0-1 1 0 0,1 1-1 0 0,0 0 1 0 0,1-1-1 0 0,1 1 0 0 0,0-1 1 0 0,0 0-1 0 0,1 0 1 0 0,0 0-1 0 0,1-1 1 0 0,7 13-1 0 0,-7-17-41 0 0,-1 0 0 0 0,1 0 0 0 0,0-1 1 0 0,0 0-1 0 0,1 1 0 0 0,0-2 0 0 0,0 1 0 0 0,0-1 0 0 0,0 0 1 0 0,1 0-1 0 0,-1-1 0 0 0,1 1 0 0 0,8 1 0 0 0,-4-2-199 0 0,0 0 1 0 0,0-1-1 0 0,1 0 0 0 0,0-1 0 0 0,-1 0 0 0 0,1-1 1 0 0,20-2-1 0 0,-4-2-830 0 0,0-2 0 0 0,0-1 0 0 0,0-1 0 0 0,-1-1 0 0 0,0-2 1 0 0,26-13-1 0 0,-28 11-1844 0 0,40-27 1 0 0,-24 9-1706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6:59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79 1280 0 0,'0'-3'2556'0'0,"-2"-15"3590"0"0,0 17-5942 0 0,1 0 1 0 0,-1 0 0 0 0,1 1 0 0 0,0-1-1 0 0,-1 0 1 0 0,1 1 0 0 0,-1-1 0 0 0,0 1-1 0 0,1-1 1 0 0,-1 1 0 0 0,1 0 0 0 0,-1 0 0 0 0,0-1-1 0 0,1 1 1 0 0,-1 0 0 0 0,1 1 0 0 0,-1-1-1 0 0,0 0 1 0 0,1 0 0 0 0,-1 1 0 0 0,1-1-1 0 0,-4 2 1 0 0,2-1-47 0 0,1 1-1 0 0,0 0 1 0 0,-1 0 0 0 0,1 0-1 0 0,0 0 1 0 0,0 0 0 0 0,0 0-1 0 0,0 1 1 0 0,0-1 0 0 0,0 1-1 0 0,-2 4 1 0 0,1 0-20 0 0,0-1 1 0 0,0 1-1 0 0,1 0 1 0 0,0 0-1 0 0,0 0 0 0 0,1 0 1 0 0,-1 0-1 0 0,2 1 1 0 0,-1-1-1 0 0,1 10 1 0 0,1-10-137 0 0,1 0 1 0 0,-1 0-1 0 0,1-1 1 0 0,0 1 0 0 0,1-1-1 0 0,-1 0 1 0 0,1 1 0 0 0,1-1-1 0 0,-1 0 1 0 0,1-1 0 0 0,0 1-1 0 0,0-1 1 0 0,1 1-1 0 0,0-1 1 0 0,-1-1 0 0 0,2 1-1 0 0,-1-1 1 0 0,0 0 0 0 0,1 0-1 0 0,0 0 1 0 0,0-1 0 0 0,0 0-1 0 0,1 0 1 0 0,-1 0 0 0 0,0-1-1 0 0,1 0 1 0 0,0 0-1 0 0,-1-1 1 0 0,10 1 0 0 0,-3 0-176 0 0,1-1 0 0 0,0 0 0 0 0,0-1 0 0 0,-1-1 0 0 0,1 0 0 0 0,0-1 0 0 0,-1 0 0 0 0,1-1 0 0 0,-1-1 0 0 0,0 0 0 0 0,0-1 0 0 0,0 0 0 0 0,23-14 0 0 0,-31 16 169 0 0,1-1-1 0 0,-1 0 1 0 0,0 0 0 0 0,0 0 0 0 0,-1-1-1 0 0,1 0 1 0 0,-1 0 0 0 0,0 0 0 0 0,0 0-1 0 0,-1 0 1 0 0,0-1 0 0 0,0 0 0 0 0,0 1-1 0 0,3-12 1 0 0,-5 13 58 0 0,0 0-1 0 0,-1 0 1 0 0,1 1-1 0 0,-1-1 1 0 0,0 0-1 0 0,0 0 1 0 0,-1 0-1 0 0,1 0 1 0 0,-1 0-1 0 0,0 0 1 0 0,0 0-1 0 0,0 1 1 0 0,0-1-1 0 0,-1 0 1 0 0,1 1-1 0 0,-1-1 1 0 0,0 1-1 0 0,0-1 1 0 0,0 1-1 0 0,-1 0 1 0 0,1 0-1 0 0,-1 0 1 0 0,0 0-1 0 0,0 1 1 0 0,-3-3-1 0 0,-4-2 259 0 0,1 2-1 0 0,-1-1 0 0 0,0 2 0 0 0,-1-1 1 0 0,1 1-1 0 0,-20-4 0 0 0,-24-3-1063 0 0,60 12 377 0 0,0 0-1 0 0,0 0 1 0 0,0 0 0 0 0,0-1 0 0 0,-1 0 0 0 0,1 0 0 0 0,0 0 0 0 0,0-1 0 0 0,0 0 0 0 0,7-2 0 0 0,54-20-4258 0 0,-54 18 3524 0 0,14-5-1956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0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1 395 4136 0 0,'46'-20'10501'0'0,"-45"20"-10400"0"0,0 0-1 0 0,-1-1 0 0 0,1 1 0 0 0,0 0 0 0 0,-1 0 0 0 0,1 0 0 0 0,0 0 0 0 0,0 0 0 0 0,-1 0 0 0 0,1 0 0 0 0,0 0 0 0 0,-1 0 0 0 0,1 1 0 0 0,0-1 0 0 0,-1 0 0 0 0,1 0 1 0 0,-1 1-1 0 0,1-1 0 0 0,0 0 0 0 0,-1 1 0 0 0,1-1 0 0 0,-1 0 0 0 0,1 1 0 0 0,-1-1 0 0 0,1 1 0 0 0,0 0 0 0 0,8 27 584 0 0,-2-2-214 0 0,2-1-1 0 0,0 0 0 0 0,2-1 0 0 0,24 42 0 0 0,-31-61-455 0 0,-1 0 1 0 0,1-1-1 0 0,0 1 1 0 0,0-1-1 0 0,1 0 1 0 0,-1 0-1 0 0,1 0 1 0 0,0-1-1 0 0,0 1 1 0 0,0-1-1 0 0,9 4 1 0 0,-9-6-63 0 0,0 1 1 0 0,-1-1 0 0 0,1-1 0 0 0,0 1 0 0 0,0-1 0 0 0,0 1 0 0 0,-1-2 0 0 0,1 1-1 0 0,0 0 1 0 0,0-1 0 0 0,0 0 0 0 0,-1 0 0 0 0,1 0 0 0 0,0-1 0 0 0,-1 1-1 0 0,7-5 1 0 0,5-1-221 0 0,-1-2 0 0 0,0 0 0 0 0,-1-1 1 0 0,0-1-1 0 0,0 0 0 0 0,12-14 0 0 0,69-84-743 0 0,-33 35 2466 0 0,-45 62 313 0 0,-17 12-1749 0 0,1 0 0 0 0,-1 0 0 0 0,1 0 0 0 0,0 0 0 0 0,-1 0 0 0 0,1 0 0 0 0,-1 1 0 0 0,1-1 1 0 0,0 0-1 0 0,-1 0 0 0 0,1 1 0 0 0,-1-1 0 0 0,1 1 0 0 0,-1-1 0 0 0,1 0 0 0 0,-1 1 0 0 0,1-1 1 0 0,-1 1-1 0 0,0-1 0 0 0,1 1 0 0 0,-1-1 0 0 0,0 1 0 0 0,1-1 0 0 0,-1 1 0 0 0,0-1 0 0 0,0 1 1 0 0,1 0-1 0 0,-1-1 0 0 0,0 1 0 0 0,0-1 0 0 0,0 1 0 0 0,0 1 0 0 0,13 38 147 0 0,1-1 1 0 0,36 72-1 0 0,-45-101-176 0 0,0-1 1 0 0,1 0-1 0 0,0 0 0 0 0,0-1 1 0 0,1 0-1 0 0,0 0 1 0 0,0 0-1 0 0,1-1 0 0 0,0 0 1 0 0,0-1-1 0 0,1 0 1 0 0,0 0-1 0 0,0-1 0 0 0,0 0 1 0 0,1 0-1 0 0,0-1 1 0 0,11 3-1 0 0,-13-5-238 0 0,1-1-1 0 0,-1 0 1 0 0,1 0 0 0 0,-1-1 0 0 0,1 0-1 0 0,0-1 1 0 0,-1 0 0 0 0,1 0 0 0 0,-1-1-1 0 0,0 0 1 0 0,10-3 0 0 0,-6 0-159 0 0,1-1 0 0 0,-1 0 0 0 0,0-1 0 0 0,0 0 0 0 0,-1-1 0 0 0,15-13 0 0 0,-6 3 40 0 0,-2-1 0 0 0,0-2-1 0 0,-1 1 1 0 0,-1-2 0 0 0,-1 0 0 0 0,20-38 0 0 0,-24 36 830 0 0,0-1 1 0 0,-1 0 0 0 0,-2-1 0 0 0,10-46-1 0 0,-13 37 1014 0 0,-2 0 0 0 0,-1 0 0 0 0,-3-43 0 0 0,-4 13 2050 0 0,5 62-2658 0 0,3 9-840 0 0,20 55 24 0 0,22 95-1 0 0,-22-70-93 0 0,-3 0-1939 0 0,15 143-1 0 0,-21-112-4351 0 0,-8-92 774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0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59 100 2256 0 0,'-58'-13'10374'0'0,"61"12"-9804"0"0,95-13 666 0 0,27-6-2477 0 0,-4-16-5755 0 0,-80 21 1439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0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1978 0 0,'12'10'10572'0'0,"-5"-1"-10043"0"0,0 0 0 0 0,-1 1 0 0 0,0 0 0 0 0,-1 0 0 0 0,6 16 0 0 0,10 19 47 0 0,-10-25-195 0 0,-5-8-866 0 0,0 0 0 0 0,1-1 0 0 0,1 1 0 0 0,0-2 0 0 0,10 12 0 0 0,4-32-4786 0 0,-11-2 1948 0 0,-4-3-1212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0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184 157 596 0 0,'-7'-14'1285'0'0,"0"-1"-1"0"0,-1 1 1 0 0,-1 1 0 0 0,0 0 0 0 0,-13-14-1 0 0,15 20-769 0 0,1 1 0 0 0,-1-1 0 0 0,-1 1 0 0 0,1 1 0 0 0,-1 0 0 0 0,0 0-1 0 0,0 0 1 0 0,-1 1 0 0 0,-15-6 0 0 0,21 9-248 0 0,-16 4-119 0 0,18-3-157 0 0,1 0 0 0 0,0 0 0 0 0,-1 0 1 0 0,1 0-1 0 0,0 1 0 0 0,0-1 0 0 0,-1 0 0 0 0,1 0 0 0 0,0 0 0 0 0,-1 0 0 0 0,1 0 0 0 0,0 1 0 0 0,0-1 0 0 0,-1 0 0 0 0,1 0 0 0 0,0 0 0 0 0,0 1 0 0 0,-1-1 0 0 0,1 0 0 0 0,0 0 0 0 0,0 1 0 0 0,0-1 0 0 0,0 0 0 0 0,-1 0 0 0 0,1 1 0 0 0,0-1 0 0 0,0 0 0 0 0,0 1 0 0 0,0-1 0 0 0,0 0 0 0 0,0 0 0 0 0,0 1 0 0 0,0-1 0 0 0,0 0 0 0 0,0 1 0 0 0,0-1 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6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17 146 666 0 0,'0'0'3448'0'0,"-11"-12"1538"0"0,6-1-3524 0 0,10-2-1384 0 0,1 3-474 0 0,8-2-350 0 0,-1-3-222 0 0,10-2-438 0 0,2-2-1452 0 0,0-1-766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0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3648 0 0,'0'0'4280'0'0,"2"13"864"0"0,-2-36-8196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1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0 128 486 0 0,'13'19'11255'0'0,"-10"-17"-10727"0"0,22 3 3132 0 0,-13-5-3446 0 0,1-1 1 0 0,-1-1-1 0 0,13-3 1 0 0,3 0 903 0 0,179-27 780 0 0,133-15-587 0 0,-231 37-1033 0 0,553-42 719 0 0,-642 53-1474 0 0,-37 4-18 0 0,-35 3-737 0 0,-1-1-781 0 0,19-2-873 0 0,3-2-3951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1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66 1522 0 0,'-6'-11'2855'0'0,"-1"1"1"0"0,-1-1-1 0 0,0 2 0 0 0,-13-14 0 0 0,19 21-2132 0 0,5 30-79 0 0,1 0 0 0 0,1 0 1 0 0,2 0-1 0 0,0-1 0 0 0,19 43 1 0 0,-15-38-326 0 0,23 64 106 0 0,75 195-2156 0 0,-95-255-1500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2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71 103 1776 0 0,'-9'-6'1647'0'0,"1"0"-1"0"0,0-1 1 0 0,0 0 0 0 0,1 0-1 0 0,0-1 1 0 0,0 0-1 0 0,-10-15 1 0 0,25 16-805 0 0,-1 4-679 0 0,1-1-54 0 0,1 1 0 0 0,-1 0 0 0 0,0 0 0 0 0,1 1 0 0 0,-1 0 0 0 0,1 1 0 0 0,0-1 0 0 0,-1 2 0 0 0,16 0 0 0 0,-2 1-16 0 0,-1 1 0 0 0,32 8 0 0 0,-41-8-66 0 0,-1 2 0 0 0,0-1 0 0 0,0 1 0 0 0,0 1-1 0 0,0 0 1 0 0,-1 1 0 0 0,1-1 0 0 0,-1 2 0 0 0,-1 0 0 0 0,0 0 0 0 0,0 1-1 0 0,0 0 1 0 0,-1 0 0 0 0,13 17 0 0 0,-16-18 103 0 0,0 1 0 0 0,-1-1 0 0 0,0 1 0 0 0,0 0 0 0 0,-1 1 0 0 0,0-1 0 0 0,-1 0 0 0 0,0 1 0 0 0,0 0 0 0 0,0-1 0 0 0,-1 1 0 0 0,-1 0 0 0 0,0 0 0 0 0,0 0-1 0 0,0-1 1 0 0,-1 1 0 0 0,0 0 0 0 0,-1 0 0 0 0,0-1 0 0 0,-4 12 0 0 0,2-11-2 0 0,0 0 0 0 0,-1 0 0 0 0,0 0-1 0 0,0-1 1 0 0,-1 1 0 0 0,0-1 0 0 0,-1-1-1 0 0,1 1 1 0 0,-1-1 0 0 0,-10 7 0 0 0,7-5-188 0 0,-1-1 1 0 0,0 0-1 0 0,-1-1 1 0 0,0-1-1 0 0,0 0 1 0 0,-24 9-1 0 0,35-15-152 0 0,-1 0 0 0 0,0 1 0 0 0,1-1-1 0 0,-1 0 1 0 0,0 0 0 0 0,0 0 0 0 0,1 0 0 0 0,-1 0 0 0 0,0 0 0 0 0,1 0 0 0 0,-1-1 0 0 0,0 1-1 0 0,1-1 1 0 0,-1 1 0 0 0,0-1 0 0 0,1 0 0 0 0,-1 1 0 0 0,1-1 0 0 0,-1 0 0 0 0,-1-2-1 0 0,1 2-344 0 0,-6-9-3899 0 0,7 9 3899 0 0,0-1 0 0 0,1 1 0 0 0,-2-3 0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2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78 246 0 0,'16'2'1176'0'0,"1"0"0"0"0,-1 2 0 0 0,0 0 0 0 0,-1 0 0 0 0,1 2 0 0 0,-1 0 0 0 0,0 0 0 0 0,0 2 0 0 0,-1 0 1 0 0,24 17-1 0 0,-28-17-782 0 0,0 1 0 0 0,-1 0 1 0 0,0 0-1 0 0,-1 1 0 0 0,0 1 1 0 0,0-1-1 0 0,-1 1 1 0 0,0 0-1 0 0,-1 1 0 0 0,-1 0 1 0 0,1 0-1 0 0,-2 0 0 0 0,0 0 1 0 0,4 19-1 0 0,-4 25 2021 0 0,-4-54-1466 0 0,-1-5-711 0 0,-4-19-217 0 0,0-1 0 0 0,1 1-1 0 0,1-1 1 0 0,1 1-1 0 0,2-1 1 0 0,2-39-1 0 0,0 49-396 0 0,1 1 0 0 0,0-1 0 0 0,0 1 0 0 0,1-1 0 0 0,1 1 0 0 0,0 1 0 0 0,1-1 0 0 0,10-15 0 0 0,12-8-3657 0 0,7 5-3711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2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1400 0 0,'0'3'4547'0'0,"2"30"381"0"0,-1-31-4194 0 0,-1-1-646 0 0,0 0-1 0 0,0 0 0 0 0,1 0 1 0 0,-1 0-1 0 0,0 0 0 0 0,1 0 1 0 0,-1-1-1 0 0,1 1 0 0 0,-1 0 1 0 0,1 0-1 0 0,-1-1 0 0 0,1 1 1 0 0,0 0-1 0 0,-1 0 0 0 0,1-1 1 0 0,1 1-1 0 0,8 3 15 0 0,2-1 1 0 0,-1-1-1 0 0,0 0 0 0 0,0 0 0 0 0,1-1 1 0 0,-1-1-1 0 0,1 0 0 0 0,-1 0 0 0 0,0-1 1 0 0,15-4-1 0 0,19-4 98 0 0,52-19 0 0 0,-77 22 1 0 0,-19 5-163 0 0,1 0 0 0 0,0 1-1 0 0,0-1 1 0 0,-1 0 0 0 0,1 0-1 0 0,-1 0 1 0 0,1 0 0 0 0,-1-1-1 0 0,1 1 1 0 0,-1 0 0 0 0,0-1-1 0 0,1 1 1 0 0,0-2 0 0 0,-2 2-18 0 0,1 0 1 0 0,-1 1 0 0 0,1-1 0 0 0,-1 0 0 0 0,0 1 0 0 0,1-1 0 0 0,-1 0 0 0 0,0 1 0 0 0,0-1 0 0 0,0 0 0 0 0,0 0 0 0 0,0 1 0 0 0,1-1 0 0 0,-1 0 0 0 0,0 0 0 0 0,0 1 0 0 0,-1-1 0 0 0,1 0 0 0 0,0 0 0 0 0,0 1 0 0 0,0-1 0 0 0,0 0 0 0 0,-1 1 0 0 0,1-1 0 0 0,0 0 0 0 0,-1 1 0 0 0,1-1 0 0 0,0 0 0 0 0,-1 1 0 0 0,1-1 0 0 0,-1 1 0 0 0,1-1 0 0 0,-1 1 0 0 0,0-1 0 0 0,-6-4 161 0 0,1 2 1 0 0,-1-1 0 0 0,0 1-1 0 0,0 0 1 0 0,-1 0 0 0 0,1 1-1 0 0,0 0 1 0 0,-1 0-1 0 0,0 1 1 0 0,1 0 0 0 0,-1 0-1 0 0,0 1 1 0 0,1 0 0 0 0,-1 0-1 0 0,0 1 1 0 0,-11 2-1 0 0,10-1-3 0 0,-1-1-1 0 0,1 2 1 0 0,0-1-1 0 0,0 1 1 0 0,0 0-1 0 0,1 1 0 0 0,-1 0 1 0 0,1 0-1 0 0,0 1 1 0 0,0 0-1 0 0,0 1 0 0 0,1 0 1 0 0,-12 11-1 0 0,14-11-129 0 0,0 0-1 0 0,1 0 1 0 0,-1 1-1 0 0,2 0 1 0 0,-1 0-1 0 0,1 0 1 0 0,0 1 0 0 0,0-1-1 0 0,1 1 1 0 0,0-1-1 0 0,0 1 1 0 0,1 0-1 0 0,0 0 1 0 0,0-1-1 0 0,1 10 1 0 0,0-10-135 0 0,1-1-1 0 0,0 1 1 0 0,1-1 0 0 0,-1 0 0 0 0,1 0 0 0 0,1 0 0 0 0,-1 0 0 0 0,1 0 0 0 0,0 0 0 0 0,0-1 0 0 0,1 1 0 0 0,-1-1 0 0 0,1 0-1 0 0,1 0 1 0 0,-1 0 0 0 0,1-1 0 0 0,-1 1 0 0 0,11 6 0 0 0,-3-3-467 0 0,-1-1-1 0 0,1-1 1 0 0,1 0-1 0 0,-1 0 1 0 0,1-1-1 0 0,0-1 1 0 0,0 0 0 0 0,26 4-1 0 0,-13-5-1623 0 0,1-2 1 0 0,-1 0-1 0 0,44-5 0 0 0,-12-2-4318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3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338 654 1216 0 0,'16'-6'1373'0'0,"-1"1"201"0"0,-1-1 0 0 0,0 0 0 0 0,-1-1 1 0 0,1 0-1 0 0,-1-1 0 0 0,-1-1 1 0 0,13-10-1 0 0,-24 18-1322 0 0,0-1 0 0 0,0 0 1 0 0,0 1-1 0 0,0-1 0 0 0,0 0 0 0 0,0 0 1 0 0,-1 0-1 0 0,1 1 0 0 0,0-1 0 0 0,-1 0 1 0 0,0 0-1 0 0,1 0 0 0 0,-1 0 0 0 0,0 0 1 0 0,0 0-1 0 0,0 0 0 0 0,-1 0 0 0 0,1 0 1 0 0,0 0-1 0 0,-1 0 0 0 0,1 0 0 0 0,-1 0 1 0 0,1 1-1 0 0,-2-3 0 0 0,0-1 130 0 0,0 0 0 0 0,-1 0 0 0 0,1 1 0 0 0,-1-1 0 0 0,-6-8 0 0 0,5 10-265 0 0,1 0 0 0 0,0 0 0 0 0,-1 1-1 0 0,0-1 1 0 0,1 0 0 0 0,-1 1 0 0 0,0 0-1 0 0,-9-3 1 0 0,6 3-52 0 0,0 0 1 0 0,0 1-1 0 0,0-1 0 0 0,-1 2 1 0 0,1-1-1 0 0,0 1 0 0 0,-1 0 1 0 0,-9 2-1 0 0,-1 1-36 0 0,-1 0 0 0 0,0 2 0 0 0,1 1 0 0 0,-26 11 0 0 0,22-7-67 0 0,1 1-1 0 0,1 0 1 0 0,0 2-1 0 0,-30 24 1 0 0,41-30-199 0 0,0 1-1 0 0,1 0 1 0 0,0 1 0 0 0,0-1 0 0 0,1 1 0 0 0,0 1 0 0 0,1-1 0 0 0,0 1 0 0 0,1 0 0 0 0,0 1 0 0 0,-4 11 0 0 0,8-21 181 0 0,1 1-1 0 0,-1-1 1 0 0,1 1 0 0 0,0-1-1 0 0,0 1 1 0 0,0-1 0 0 0,0 0 0 0 0,0 1-1 0 0,0-1 1 0 0,0 1 0 0 0,0-1-1 0 0,0 1 1 0 0,1-1 0 0 0,-1 1-1 0 0,1-1 1 0 0,-1 0 0 0 0,1 1-1 0 0,-1-1 1 0 0,1 0 0 0 0,0 1-1 0 0,0-1 1 0 0,-1 0 0 0 0,1 0-1 0 0,0 0 1 0 0,0 0 0 0 0,0 0 0 0 0,0 0-1 0 0,1 0 1 0 0,-1 0 0 0 0,0 0-1 0 0,0 0 1 0 0,1-1 0 0 0,-1 1-1 0 0,0 0 1 0 0,1-1 0 0 0,-1 1-1 0 0,0-1 1 0 0,1 0 0 0 0,-1 1-1 0 0,1-1 1 0 0,-1 0 0 0 0,2 0 0 0 0,8 2-304 0 0,0-1 1 0 0,0-1 0 0 0,0 0 0 0 0,14-1 0 0 0,-21 0 181 0 0,29-2-816 0 0,35-8 0 0 0,81-31-1072 0 0,-125 33 1896 0 0,1 0 1 0 0,-1-2-1 0 0,0-1 0 0 0,-1-1 0 0 0,-1 0 0 0 0,0-2 0 0 0,33-29 0 0 0,-43 32 279 0 0,-1 1 0 0 0,0-2 0 0 0,0 0 0 0 0,-1 0 1 0 0,-1-1-1 0 0,0 0 0 0 0,-1-1 0 0 0,-1 0 0 0 0,0 0 0 0 0,-1 0 1 0 0,0-1-1 0 0,-1 0 0 0 0,2-19 0 0 0,-4 17 250 0 0,-1 0-1 0 0,0-1 1 0 0,-2 1 0 0 0,0-1-1 0 0,-1 0 1 0 0,-1 1 0 0 0,0-1-1 0 0,-2 1 1 0 0,0 0 0 0 0,-1 0-1 0 0,-1 1 1 0 0,0-1 0 0 0,-2 1-1 0 0,0 0 1 0 0,-1 1 0 0 0,0 0-1 0 0,-15-18 1 0 0,24 33-314 0 0,-1 0-1 0 0,1 1 1 0 0,0-1 0 0 0,-1 0 0 0 0,1 1 0 0 0,-1-1-1 0 0,1 1 1 0 0,-1-1 0 0 0,0 0 0 0 0,1 1-1 0 0,-1 0 1 0 0,1-1 0 0 0,-1 1 0 0 0,0-1-1 0 0,1 1 1 0 0,-1 0 0 0 0,0-1 0 0 0,1 1-1 0 0,-1 0 1 0 0,0 0 0 0 0,0 0 0 0 0,1-1-1 0 0,-1 1 1 0 0,0 0 0 0 0,0 0 0 0 0,0 0-1 0 0,1 0 1 0 0,-1 0 0 0 0,0 0 0 0 0,-1 1 0 0 0,1 0-17 0 0,0 0 1 0 0,0 0 0 0 0,-1 0-1 0 0,1 0 1 0 0,0 0 0 0 0,0 1-1 0 0,0-1 1 0 0,1 0 0 0 0,-1 1 0 0 0,0-1-1 0 0,0 1 1 0 0,1-1 0 0 0,-1 1-1 0 0,0 1 1 0 0,-2 10 36 0 0,0 0 1 0 0,-2 23-1 0 0,4-34-9 0 0,-2 49 31 0 0,1 0 1 0 0,3 0 0 0 0,2 0-1 0 0,3 0 1 0 0,21 92-1 0 0,-23-126-361 0 0,0-1-1 0 0,2 0 0 0 0,0 0 0 0 0,10 19 0 0 0,-14-31 86 0 0,0 0 0 0 0,0 0 0 0 0,1 0 0 0 0,0 0 0 0 0,0-1 0 0 0,0 1 0 0 0,0-1 0 0 0,0 0 0 0 0,1 0 0 0 0,0 0 0 0 0,-1-1 0 0 0,1 1 0 0 0,0-1 0 0 0,0 0 0 0 0,0 0 0 0 0,1 0 0 0 0,-1-1 0 0 0,0 1 0 0 0,1-1 0 0 0,7 1 0 0 0,-2-1-252 0 0,0-1 1 0 0,1 0-1 0 0,-1 0 0 0 0,0-1 1 0 0,0-1-1 0 0,-1 0 0 0 0,18-5 0 0 0,-13 2 36 0 0,-1-1 0 0 0,0 0 1 0 0,0-1-1 0 0,0-1 0 0 0,-1 0 0 0 0,0-1 0 0 0,-1 0 0 0 0,12-11 0 0 0,-5 1 253 0 0,0-1 0 0 0,27-38 0 0 0,-24 25 1619 0 0,19-38 0 0 0,-11-2 3077 0 0,-27 70-3333 0 0,-3 8-914 0 0,-2 19-83 0 0,-8 117 829 0 0,11-123-1221 0 0,1 0 0 0 0,1 0 0 0 0,4 19 0 0 0,-6-34-271 0 0,1 0-1 0 0,0 0 1 0 0,0 0 0 0 0,0 0 0 0 0,0 0 0 0 0,0 0 0 0 0,4 5 0 0 0,5-2-4018 0 0,-9-6 4232 0 0,0 0 0 0 0,-1 0 0 0 0,1 0 0 0 0,0 0 0 0 0,-1 0 0 0 0,1 0 0 0 0,-1 0 0 0 0,1-1 0 0 0,0 1 0 0 0,-1 0 0 0 0,1 0 0 0 0,-1-1-1 0 0,1 1 1 0 0,0 0 0 0 0,0-1 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3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84 1162 0 0,'-14'-27'2612'0'0,"-1"8"-260"0"0,-1 3-526 0 0,2 4-446 0 0,-5 6-194 0 0,-3 2-252 0 0,0 6-206 0 0,3 3-158 0 0,2 1-130 0 0,1 4-162 0 0,7 2-266 0 0,-1 4-426 0 0,4-1-432 0 0,6 4-84 0 0,2-2-1418 0 0,9-1-974 0 0,9-3-1656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3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310 235 1982 0 0,'2'-3'3021'0'0,"-1"2"-2510"0"0,0-1 0 0 0,0 0 1 0 0,0 1-1 0 0,0-1 0 0 0,0 0 0 0 0,0 0 0 0 0,-1 1 0 0 0,1-1 1 0 0,-1 0-1 0 0,1 0 0 0 0,-1 0 0 0 0,0 0 0 0 0,0 0 0 0 0,0 0 0 0 0,0 0 1 0 0,0 0-1 0 0,0 1 0 0 0,-1-4 0 0 0,1 3-288 0 0,-1 0-1 0 0,0 1 1 0 0,0-1-1 0 0,0 1 1 0 0,0-1-1 0 0,0 1 1 0 0,0 0-1 0 0,0-1 1 0 0,-1 1-1 0 0,1 0 1 0 0,0 0-1 0 0,-1-1 1 0 0,1 1 0 0 0,-1 1-1 0 0,1-1 1 0 0,-1 0-1 0 0,0 0 1 0 0,1 0-1 0 0,-1 1 1 0 0,-2-1-1 0 0,1 1-135 0 0,0 0-1 0 0,0 0 0 0 0,0 0 0 0 0,-1 0 1 0 0,1 1-1 0 0,0 0 0 0 0,0-1 1 0 0,0 1-1 0 0,0 0 0 0 0,0 1 1 0 0,0-1-1 0 0,0 0 0 0 0,0 1 1 0 0,-3 3-1 0 0,5-5-43 0 0,-12 9 72 0 0,0 0-1 0 0,0 1 1 0 0,1 1-1 0 0,1 0 1 0 0,0 0-1 0 0,0 1 1 0 0,-14 23-1 0 0,2 0 33 0 0,-30 64 1 0 0,39-69-168 0 0,-16 46 0 0 0,28-67-85 0 0,-1-1 1 0 0,1 1-1 0 0,1-1 0 0 0,-1 1 0 0 0,1 0 1 0 0,1 0-1 0 0,0 0 0 0 0,0-1 0 0 0,1 1 0 0 0,2 16 1 0 0,-2-22 29 0 0,0 0 0 0 0,0 0 0 0 0,0-1 0 0 0,1 1 0 0 0,-1-1 0 0 0,1 1 1 0 0,-1-1-1 0 0,1 0 0 0 0,0 0 0 0 0,0 1 0 0 0,0-1 0 0 0,0 0 0 0 0,0-1 0 0 0,0 1 1 0 0,0 0-1 0 0,1-1 0 0 0,3 3 0 0 0,-1-2-83 0 0,1 1 1 0 0,0-1-1 0 0,0-1 1 0 0,0 1-1 0 0,0-1 0 0 0,0 0 1 0 0,11 0-1 0 0,5-1-323 0 0,0-1-1 0 0,0-1 1 0 0,31-8 0 0 0,-26 3 208 0 0,0-1 1 0 0,-1-1 0 0 0,0-1-1 0 0,0-1 1 0 0,-2-2 0 0 0,1 0-1 0 0,-1-2 1 0 0,31-25-1 0 0,-15 7 200 0 0,-2-1 0 0 0,-2-2 0 0 0,54-68 0 0 0,-73 82 501 0 0,0 0 0 0 0,-2-2 0 0 0,0 0 0 0 0,-2 0 0 0 0,-1-1 0 0 0,0-1 0 0 0,14-52 0 0 0,-24 64 243 0 0,0 1-1 0 0,-1 0 1 0 0,-2-25-1 0 0,0 11 939 0 0,1 24-444 0 0,0 26-936 0 0,3 52 199 0 0,19 127 0 0 0,34 71-4327 0 0,-40-223-1114 0 0,-5-41 1286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3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160 298 1178 0 0,'-152'-98'13966'0'0,"151"98"-13871"0"0,1-1 0 0 0,-1 1 0 0 0,1 0 0 0 0,0 0 0 0 0,-1 0-1 0 0,1-1 1 0 0,0 1 0 0 0,-1 0 0 0 0,1-1 0 0 0,0 1 0 0 0,-1 0 0 0 0,1-1 0 0 0,0 1-1 0 0,0 0 1 0 0,-1-1 0 0 0,1 1 0 0 0,0 0 0 0 0,0-1 0 0 0,0 1 0 0 0,-1-1 0 0 0,1 1-1 0 0,0-1 1 0 0,0 1 0 0 0,0 0 0 0 0,0-1 0 0 0,0 1 0 0 0,0-1 0 0 0,0 1 0 0 0,0-1-1 0 0,0 1 1 0 0,0 0 0 0 0,0-1 0 0 0,0 1 0 0 0,0-1 0 0 0,1 1 0 0 0,-1-1 0 0 0,0 1-1 0 0,0 0 1 0 0,0-1 0 0 0,1 0 0 0 0,20-12 1365 0 0,38-3-967 0 0,-55 15-257 0 0,45-10 123 0 0,176-43-140 0 0,-80 8-4148 0 0,-110 31 690 0 0,-14 3-1718 0 0,1-4-4077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6.7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0 215 58 0 0,'0'0'5982'0'0,"9"-14"-493"0"0,-6 7-5328 0 0,1 0 0 0 0,0 0 0 0 0,0 0-1 0 0,1 1 1 0 0,0 0 0 0 0,0 0 0 0 0,0 0-1 0 0,1 1 1 0 0,-1-1 0 0 0,1 1-1 0 0,1 1 1 0 0,11-8 0 0 0,11-4-1718 0 0,55-21 1 0 0,-45 20 451 0 0,17-6-2409 0 0,0 0-1731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5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117 270 956 0 0,'-27'-10'13341'0'0,"25"14"-13169"0"0,-1 0 0 0 0,1 0-1 0 0,0 0 1 0 0,0 0 0 0 0,0 1-1 0 0,1-1 1 0 0,0 1 0 0 0,-1-1-1 0 0,1 6 1 0 0,-7 52 560 0 0,4-16-266 0 0,-19 146 525 0 0,6-28-1002 0 0,10-137-741 0 0,7-27 730 0 0,-1 0 1 0 0,1 0 0 0 0,0 0 0 0 0,0 0 0 0 0,-1 0 0 0 0,1 0 0 0 0,0 0 0 0 0,-1 0 0 0 0,1 0 0 0 0,0-1 0 0 0,0 1 0 0 0,0 0 0 0 0,-1 0-1 0 0,1 0 1 0 0,0-1 0 0 0,0 1 0 0 0,0 0 0 0 0,-1 0 0 0 0,1 0 0 0 0,0-1 0 0 0,0 1 0 0 0,0 0 0 0 0,0 0 0 0 0,0-1 0 0 0,-1 1-1 0 0,1 0 1 0 0,0 0 0 0 0,0-1 0 0 0,0 1 0 0 0,0 0 0 0 0,0 0 0 0 0,0-1 0 0 0,0 1 0 0 0,0 0 0 0 0,0-1 0 0 0,0 1 0 0 0,0 0-1 0 0,0 0 1 0 0,0-1 0 0 0,0 1 0 0 0,1 0 0 0 0,-7-56-853 0 0,5 8 536 0 0,2 0 0 0 0,14-92 0 0 0,34-93 490 0 0,-37 181-48 0 0,40-158 2506 0 0,-51 206-2402 0 0,9 24 116 0 0,-1 9 38 0 0,11 57-1 0 0,-4-11-2 0 0,110 349-710 0 0,-123-415 59 0 0,13 43-1190 0 0,-10-19-2434 0 0,-16-51-3435 0 0,1 0 2239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5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64 301 662 0 0,'-63'-68'12791'0'0,"68"68"-12325"0"0,110 8-557 0 0,196-12 1 0 0,-225-4-1263 0 0,1-4 0 0 0,162-43 0 0 0,-227 49 1318 0 0,0-2 0 0 0,22-10 0 0 0,-38 15 229 0 0,-1 0-1 0 0,1 0 1 0 0,-1-1 0 0 0,0 1-1 0 0,0-1 1 0 0,0 0 0 0 0,0 0-1 0 0,-1-1 1 0 0,0 0 0 0 0,0 1-1 0 0,0-1 1 0 0,4-7 0 0 0,-7 11-86 0 0,0-1 1 0 0,-1 1-1 0 0,1-1 1 0 0,0 1-1 0 0,-1-1 1 0 0,1 0-1 0 0,-1 1 1 0 0,1-1 0 0 0,-1 0-1 0 0,0 1 1 0 0,0-1-1 0 0,0 0 1 0 0,0 1-1 0 0,0-1 1 0 0,0 0-1 0 0,0 1 1 0 0,0-1-1 0 0,-1 0 1 0 0,1 1-1 0 0,0-1 1 0 0,-1 1 0 0 0,0-1-1 0 0,1 1 1 0 0,-1-1-1 0 0,0 1 1 0 0,0-1-1 0 0,0 1 1 0 0,0-1-1 0 0,0 1 1 0 0,0 0-1 0 0,0 0 1 0 0,0-1-1 0 0,-1 1 1 0 0,1 0 0 0 0,0 0-1 0 0,-1 0 1 0 0,1 1-1 0 0,-1-1 1 0 0,1 0-1 0 0,-1 0 1 0 0,-1 0-1 0 0,-3-1 151 0 0,-1 0 0 0 0,1 0 1 0 0,-1 0-1 0 0,0 1 0 0 0,1 0 0 0 0,-1 0 0 0 0,0 0 0 0 0,-10 1 0 0 0,4 2-58 0 0,-1 1 0 0 0,0 0-1 0 0,0 1 1 0 0,1 0 0 0 0,0 1 0 0 0,0 0 0 0 0,0 1-1 0 0,1 1 1 0 0,-1 0 0 0 0,2 0 0 0 0,-1 1 0 0 0,-19 19 0 0 0,20-17-146 0 0,1 0 1 0 0,0 0 0 0 0,1 2-1 0 0,0-1 1 0 0,1 1 0 0 0,0 0 0 0 0,1 1-1 0 0,0-1 1 0 0,1 1 0 0 0,1 1 0 0 0,0-1-1 0 0,-4 20 1 0 0,8-7-382 0 0,1-25 300 0 0,0 0 0 0 0,0-1-1 0 0,0 1 1 0 0,1 0 0 0 0,-1 0 0 0 0,0 0 0 0 0,0 0 0 0 0,1 0 0 0 0,-1 0 0 0 0,1-1 0 0 0,-1 1 0 0 0,1 0 0 0 0,-1 0 0 0 0,1-1 0 0 0,-1 1 0 0 0,1 0 0 0 0,0-1 0 0 0,-1 1 0 0 0,1 0-1 0 0,0-1 1 0 0,-1 1 0 0 0,1-1 0 0 0,0 1 0 0 0,0-1 0 0 0,0 0 0 0 0,0 1 0 0 0,-1-1 0 0 0,1 0 0 0 0,0 1 0 0 0,0-1 0 0 0,0 0 0 0 0,0 0 0 0 0,0 0 0 0 0,0 0 0 0 0,0 0-1 0 0,0 0 1 0 0,0 0 0 0 0,1 0 0 0 0,34-7-605 0 0,2-8-89 0 0,-1-2 1 0 0,59-37-1 0 0,-4 1 191 0 0,-38 26 633 0 0,-53 27-84 0 0,0 0 0 0 0,0 0 0 0 0,1 0 0 0 0,-1 0-1 0 0,0 1 1 0 0,0-1 0 0 0,0 0 0 0 0,0 1 0 0 0,0-1 0 0 0,0 1-1 0 0,0-1 1 0 0,0 1 0 0 0,0 0 0 0 0,0-1 0 0 0,0 1 0 0 0,0 0-1 0 0,0 0 1 0 0,-1 0 0 0 0,1 0 0 0 0,0-1 0 0 0,0 1 0 0 0,-1 0 0 0 0,1 0-1 0 0,-1 1 1 0 0,1-1 0 0 0,-1 0 0 0 0,1 2 0 0 0,0-3-10 0 0,5 17 350 0 0,0-1 1 0 0,-1 1-1 0 0,-1-1 1 0 0,-1 1-1 0 0,3 30 1 0 0,0-2 312 0 0,2 0-140 0 0,45 353 1778 0 0,-54-371-2078 0 0,-4 34 0 0 0,5-61-224 0 0,0 1-1 0 0,-1 0 0 0 0,1 0 1 0 0,-1 0-1 0 0,1-1 0 0 0,-1 1 0 0 0,1 0 1 0 0,-1 0-1 0 0,1-1 0 0 0,-1 1 1 0 0,0-1-1 0 0,1 1 0 0 0,-1 0 1 0 0,0-1-1 0 0,0 1 0 0 0,1-1 0 0 0,-1 0 1 0 0,0 1-1 0 0,0-1 0 0 0,0 0 1 0 0,0 1-1 0 0,0-1 0 0 0,1 0 0 0 0,-1 0 1 0 0,0 0-1 0 0,0 0 0 0 0,0 0 1 0 0,0 0-1 0 0,0 0 0 0 0,0 0 0 0 0,-1 0 1 0 0,-24-3 55 0 0,26 3-63 0 0,-11-3 8 0 0,1 0-1 0 0,-1-1 0 0 0,1 0 1 0 0,0-1-1 0 0,0 0 0 0 0,1 0 0 0 0,-1-1 1 0 0,1 0-1 0 0,1-1 0 0 0,-13-11 1 0 0,7 4-156 0 0,0-1 0 0 0,0-1 0 0 0,2 0 0 0 0,-18-29 0 0 0,22 30-218 0 0,0-1 0 0 0,1 0 0 0 0,0 0 0 0 0,1 0 0 0 0,1-1 0 0 0,1 1 0 0 0,0-1 0 0 0,-2-29 0 0 0,5 37-37 0 0,1 1 0 0 0,0-1 0 0 0,1 0 0 0 0,0 0 1 0 0,0 0-1 0 0,1 0 0 0 0,0 0 0 0 0,0 1 1 0 0,1-1-1 0 0,0 1 0 0 0,1 0 0 0 0,0 0 0 0 0,0 0 1 0 0,0 0-1 0 0,1 1 0 0 0,1-1 0 0 0,-1 1 1 0 0,9-8-1 0 0,-3 6-1158 0 0,0 0 0 0 0,0 0 0 0 0,14-7 0 0 0,5-2-4798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5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1 201 396 0 0,'77'14'9979'0'0,"-74"-13"-8899"0"0,0 0-136 0 0,6 3-602 0 0,1-1-1 0 0,0 0 1 0 0,0-1 0 0 0,0 0 0 0 0,0-1 0 0 0,1 0-1 0 0,-1 0 1 0 0,0-1 0 0 0,1 0 0 0 0,-1-1 0 0 0,14-3-1 0 0,20-5-477 0 0,56-18 0 0 0,-66 17 242 0 0,-32 10-113 0 0,23-7-130 0 0,43-19 1 0 0,-63 24 123 0 0,0 0 0 0 0,0-1 1 0 0,-1 1-1 0 0,1-1 1 0 0,-1 0-1 0 0,1-1 1 0 0,-1 1-1 0 0,0-1 0 0 0,0 0 1 0 0,0 0-1 0 0,-1 0 1 0 0,1 0-1 0 0,-1 0 1 0 0,0-1-1 0 0,3-5 0 0 0,-6 7 59 0 0,1-1-1 0 0,-1 1 0 0 0,0 0 0 0 0,0 0 0 0 0,0-1 0 0 0,-1 1 0 0 0,1 0 0 0 0,-1 0 0 0 0,1 0 1 0 0,-1-1-1 0 0,0 1 0 0 0,0 0 0 0 0,-1 0 0 0 0,1 0 0 0 0,-1 0 0 0 0,1 1 0 0 0,-1-1 0 0 0,0 0 0 0 0,0 1 1 0 0,0-1-1 0 0,0 1 0 0 0,-1-1 0 0 0,1 1 0 0 0,-1 0 0 0 0,1 0 0 0 0,-1 0 0 0 0,0 1 0 0 0,0-1 0 0 0,1 1 1 0 0,-1-1-1 0 0,0 1 0 0 0,-1 0 0 0 0,1 0 0 0 0,0 0 0 0 0,0 0 0 0 0,0 1 0 0 0,0-1 0 0 0,-1 1 0 0 0,1 0 1 0 0,0 0-1 0 0,-1 0 0 0 0,-3 1 0 0 0,4 0 18 0 0,-1 0 0 0 0,1 0 0 0 0,-1 0 1 0 0,1 1-1 0 0,0 0 0 0 0,-1-1 0 0 0,1 1 0 0 0,0 0 1 0 0,0 0-1 0 0,0 1 0 0 0,1-1 0 0 0,-1 1 0 0 0,0-1 0 0 0,1 1 1 0 0,0 0-1 0 0,-1 0 0 0 0,1 0 0 0 0,0 0 0 0 0,1 0 1 0 0,-1 0-1 0 0,0 1 0 0 0,1-1 0 0 0,0 1 0 0 0,0-1 1 0 0,0 1-1 0 0,0-1 0 0 0,1 1 0 0 0,-1 0 0 0 0,1-1 0 0 0,0 8 1 0 0,0-5-15 0 0,0-1 1 0 0,1 1-1 0 0,-1-1 1 0 0,1 1 0 0 0,0-1-1 0 0,0 1 1 0 0,1-1-1 0 0,0 0 1 0 0,0 0 0 0 0,0 0-1 0 0,1 0 1 0 0,-1 0-1 0 0,1 0 1 0 0,0 0 0 0 0,8 8-1 0 0,-6-8-74 0 0,1-1 0 0 0,0 1-1 0 0,0-1 1 0 0,0 0 0 0 0,0 0-1 0 0,1 0 1 0 0,0-1 0 0 0,-1 0-1 0 0,1-1 1 0 0,13 4 0 0 0,-1-2-502 0 0,0-2 1 0 0,0 0-1 0 0,0 0 1 0 0,0-2-1 0 0,0-1 1 0 0,0 0 0 0 0,0-1-1 0 0,26-7 1 0 0,-29 5-1887 0 0,0-1 0 0 0,26-13 0 0 0,-5 1-5234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6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44 560 0 0,'0'0'761'0'0,"16"8"1446"0"0,2-4-1470 0 0,0-1 0 0 0,0-1 0 0 0,0 0 0 0 0,1-2 0 0 0,32-2 1 0 0,91-20-600 0 0,-117 17-2194 0 0,41-16-1 0 0,-38 8-1277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6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17 1668 0 0,'-31'-17'9930'0'0,"28"19"-8825"0"0,2 0-963 0 0,-1 0 0 0 0,0 0 1 0 0,0 0-1 0 0,1 0 0 0 0,-1 1 0 0 0,1-1 0 0 0,0 1 0 0 0,-1-1 0 0 0,1 1 0 0 0,1 0 0 0 0,-1-1 0 0 0,0 1 0 0 0,0 0 0 0 0,1 0 0 0 0,0-1 0 0 0,0 1 0 0 0,-1 0 0 0 0,1 0 0 0 0,1 4 0 0 0,5 72 1087 0 0,-4-60-842 0 0,7 47-700 0 0,4 0 1 0 0,22 69 0 0 0,-23-91-2036 0 0,-12-41 1816 0 0,1-1 0 0 0,-1 1 0 0 0,1-1 1 0 0,0 0-1 0 0,0 1 0 0 0,0-1 0 0 0,1 0 0 0 0,-1 0 1 0 0,0 0-1 0 0,1 0 0 0 0,-1 0 0 0 0,4 2 1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6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35 1574 0 0,'-6'-35'13030'0'0,"6"35"-12957"0"0,-9 16 668 0 0,3 4-383 0 0,1 1 0 0 0,1-1 0 0 0,1 1 0 0 0,1 0 0 0 0,1 0 0 0 0,2 29 0 0 0,-1-35-232 0 0,2 40 134 0 0,2 0 1 0 0,3 0-1 0 0,18 71 1 0 0,-22-112-550 0 0,0-1 0 0 0,-1 1 1 0 0,-1 0-1 0 0,0 0 1 0 0,-2 15-1 0 0,-7 13-8502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6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65 530 0 0,'-29'-14'2757'0'0,"-24"-13"8828"0"0,57 27-11184 0 0,54-1-286 0 0,34-1-1937 0 0,-67 1-1676 0 0,43-10 0 0 0,-32 3-2430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7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7 187 376 0 0,'-6'11'13259'0'0,"9"-8"-13218"0"0,1-1 1 0 0,0 0-1 0 0,-1 0 0 0 0,1 0 0 0 0,0-1 1 0 0,0 0-1 0 0,0 1 0 0 0,0-1 0 0 0,0 0 1 0 0,0-1-1 0 0,0 1 0 0 0,0-1 0 0 0,8 0 1 0 0,62-4-1031 0 0,-56 1 567 0 0,0 0-1 0 0,32-10 0 0 0,-44 11 468 0 0,-1 0 0 0 0,1 0 0 0 0,-1-1 0 0 0,0 1 0 0 0,0-1 0 0 0,0 0 0 0 0,0-1 0 0 0,0 1 0 0 0,-1-1 0 0 0,1 0-1 0 0,-1 0 1 0 0,5-7 0 0 0,-7 8 181 0 0,0-1 0 0 0,0 0 0 0 0,-1 1-1 0 0,0-1 1 0 0,1 0 0 0 0,-1 0 0 0 0,1-7-1 0 0,-2 11-220 0 0,0-3 541 0 0,-1-1 391 0 0,-3-13 2136 0 0,4 17-3049 0 0,0 0 1 0 0,0-1 0 0 0,-1 1-1 0 0,1 0 1 0 0,0 0 0 0 0,-1 0-1 0 0,1-1 1 0 0,0 1-1 0 0,-1 0 1 0 0,1 0 0 0 0,-1 0-1 0 0,1 0 1 0 0,0 0 0 0 0,-1-1-1 0 0,1 1 1 0 0,-1 0 0 0 0,1 0-1 0 0,0 0 1 0 0,-1 0 0 0 0,1 0-1 0 0,-1 0 1 0 0,1 0 0 0 0,0 1-1 0 0,-1-1 1 0 0,1 0 0 0 0,-1 0-1 0 0,1 0 1 0 0,0 0 0 0 0,-1 0-1 0 0,1 1 1 0 0,0-1 0 0 0,-1 0-1 0 0,1 0 1 0 0,0 1 0 0 0,-1-1-1 0 0,1 0 1 0 0,0 0 0 0 0,0 1-1 0 0,-1-1 1 0 0,-16 23 383 0 0,-10 33-154 0 0,26-54-216 0 0,-2 6-49 0 0,0 0 1 0 0,0 0-1 0 0,1 0 1 0 0,0 0-1 0 0,0 0 1 0 0,1 0 0 0 0,0 0-1 0 0,1 1 1 0 0,-1-1-1 0 0,3 14 1 0 0,-2-18-102 0 0,1-1 0 0 0,0 0 1 0 0,0 0-1 0 0,0 0 0 0 0,0 0 1 0 0,0 0-1 0 0,1-1 0 0 0,-1 1 1 0 0,1 0-1 0 0,0 0 0 0 0,0-1 1 0 0,0 1-1 0 0,0-1 0 0 0,0 0 1 0 0,0 0-1 0 0,1 0 0 0 0,-1 0 1 0 0,1 0-1 0 0,0 0 0 0 0,-1 0 1 0 0,1-1-1 0 0,0 0 0 0 0,0 1 1 0 0,0-1-1 0 0,0 0 0 0 0,0 0 1 0 0,0-1-1 0 0,0 1 1 0 0,0-1-1 0 0,5 1 0 0 0,8-1-517 0 0,-1 0-1 0 0,0-1 1 0 0,0 0-1 0 0,0-1 1 0 0,0-1 0 0 0,0 0-1 0 0,-1-1 1 0 0,1-1-1 0 0,-1 0 1 0 0,0-1-1 0 0,17-11 1 0 0,-4 2 174 0 0,0-2 0 0 0,-1-1 0 0 0,-1-1 0 0 0,32-32 0 0 0,-39 34 1566 0 0,26-36-1 0 0,-37 44 33 0 0,-1-1 0 0 0,0 1-1 0 0,0-2 1 0 0,-1 1 0 0 0,8-23 1607 0 0,-11 19-1083 0 0,-5 31-1619 0 0,0 1 1 0 0,1-1-1 0 0,1 0 1 0 0,1 21-1 0 0,1-29-416 0 0,1 0 0 0 0,0 1 0 0 0,0-2-1 0 0,0 1 1 0 0,1 0 0 0 0,6 11 0 0 0,-9-19 37 0 0,1 0 1 0 0,-1 1 0 0 0,1-1 0 0 0,-1 0 0 0 0,1 0 0 0 0,0 0 0 0 0,0 0 0 0 0,0 1-1 0 0,0-1 1 0 0,-1 0 0 0 0,1 0 0 0 0,1 0 0 0 0,-1-1 0 0 0,0 1 0 0 0,0 0 0 0 0,0 0 0 0 0,0-1-1 0 0,1 1 1 0 0,-1 0 0 0 0,0-1 0 0 0,0 1 0 0 0,1-1 0 0 0,-1 0 0 0 0,1 1 0 0 0,-1-1-1 0 0,0 0 1 0 0,1 0 0 0 0,-1 0 0 0 0,1 0 0 0 0,1 0 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7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85 502 0 0,'18'-54'4704'0'0,"-7"23"94"0"0,-17 65-4926 0 0,2-19-364 0 0,2 0 0 0 0,0 0 0 0 0,1 0 0 0 0,0 0 1 0 0,3 20-1 0 0,-1-12 3868 0 0,-1 4 3879 0 0,-3-22-6978 0 0,2-4-272 0 0,1-1 0 0 0,0 0 1 0 0,-1 0-1 0 0,1 0 0 0 0,0 1 1 0 0,0-1-1 0 0,-1 0 0 0 0,1 0 1 0 0,0 1-1 0 0,0-1 0 0 0,0 0 1 0 0,-1 1-1 0 0,1-1 0 0 0,0 0 1 0 0,0 0-1 0 0,0 1 0 0 0,0-1 0 0 0,0 0 1 0 0,-1 1-1 0 0,1-1 0 0 0,0 0 1 0 0,0 1-1 0 0,0-1 0 0 0,0 1 1 0 0,0-1-1 0 0,0 0 0 0 0,0 1 1 0 0,0-1-1 0 0,0 0 0 0 0,1 1 1 0 0,25 124 415 0 0,-19-99-424 0 0,0 1 0 0 0,-2 0 0 0 0,-1 0 0 0 0,-1 0 0 0 0,-1 0 0 0 0,-2 0 0 0 0,-2 33 1 0 0,-2-39-32 0 0,-1-1 1 0 0,0 0 0 0 0,-1-1 0 0 0,-15 33 0 0 0,17-43 92 0 0,-1 0 0 0 0,1-1 0 0 0,-2 0 0 0 0,1 0 0 0 0,-1 0 0 0 0,0-1 0 0 0,0 0 0 0 0,-1 0 0 0 0,0 0-1 0 0,0-1 1 0 0,-1 0 0 0 0,-8 5 0 0 0,-2-6 218 0 0,13-4-234 0 0,5-1-31 0 0,-1 0 0 0 0,0 0 0 0 0,0 0 0 0 0,0 0-1 0 0,0 0 1 0 0,0 0 0 0 0,0 0 0 0 0,0-1 0 0 0,1 1 0 0 0,-1 0 0 0 0,0 0-1 0 0,0-1 1 0 0,0 1 0 0 0,1 0 0 0 0,-1-1 0 0 0,0 1 0 0 0,0-1-1 0 0,1 1 1 0 0,-1-1 0 0 0,0 0 0 0 0,1 1 0 0 0,-1-1 0 0 0,0 1 0 0 0,1-1-1 0 0,-1 0 1 0 0,1 0 0 0 0,-1 1 0 0 0,1-1 0 0 0,0 0 0 0 0,-1 0-1 0 0,1 0 1 0 0,0 0 0 0 0,-1 1 0 0 0,1-1 0 0 0,0 0 0 0 0,0-1 0 0 0,-1-2-2 0 0,0 1 0 0 0,1-1 1 0 0,-1 0-1 0 0,1 1 1 0 0,0-1-1 0 0,0 0 1 0 0,1-4-1 0 0,3-8-344 0 0,1 1-1 0 0,0 0 1 0 0,1 0-1 0 0,15-25 1 0 0,41-58-2491 0 0,-46 74 1889 0 0,69-104-6149 0 0,-36 58 407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7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1242 0 0,'11'-28'8442'0'0,"-8"43"-5298"0"0,-2 70-1144 0 0,16 105 1 0 0,-9-139-2723 0 0,2 0-1 0 0,2-1 1 0 0,25 62 0 0 0,-37-112 601 0 0,0 1 0 0 0,0-1-1 0 0,0 1 1 0 0,0 0 0 0 0,0-1 0 0 0,1 1 0 0 0,-1-1 0 0 0,0 1 0 0 0,1-1-1 0 0,-1 1 1 0 0,0-1 0 0 0,1 1 0 0 0,-1-1 0 0 0,0 1 0 0 0,1-1 0 0 0,-1 1 0 0 0,1-1-1 0 0,-1 1 1 0 0,1-1 0 0 0,-1 0 0 0 0,1 1 0 0 0,-1-1 0 0 0,1 0 0 0 0,0 0 0 0 0,-1 0-1 0 0,1 1 1 0 0,-1-1 0 0 0,1 0 0 0 0,0 0 0 0 0,-1 0 0 0 0,1 0 0 0 0,-1 0 0 0 0,1 0-1 0 0,0 0 1 0 0,-1 0 0 0 0,1 0 0 0 0,0 0 0 0 0,1-1-302 0 0,0 0 0 0 0,-1 0-1 0 0,1 0 1 0 0,0 0 0 0 0,-1 0 0 0 0,1 0 0 0 0,-1-1 0 0 0,0 1-1 0 0,1 0 1 0 0,1-3 0 0 0,5-10-3617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6.9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89 1978 0 0,'-8'9'11494'0'0,"27"-23"-11692"0"0,1 6-510 0 0,7-4-316 0 0,7 0-82 0 0,7-2-1060 0 0,3-4-990 0 0,5-1-1316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0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131 224 178 0 0,'-2'-10'688'0'0,"1"-1"0"0"0,-2 1 0 0 0,1 0 0 0 0,-2 0 0 0 0,1 1 0 0 0,-1-1 0 0 0,-1 1 0 0 0,0 0 0 0 0,0 0 0 0 0,0 0 0 0 0,-1 0 0 0 0,-1 1 0 0 0,0 0 0 0 0,0 1 0 0 0,-9-8 0 0 0,-30-25 4474 0 0,45 38-4637 0 0,0-6 182 0 0,1 7-697 0 0,0 1 1 0 0,0 0-1 0 0,0-1 0 0 0,0 1 0 0 0,0-1 0 0 0,0 1 0 0 0,0 0 0 0 0,0-1 0 0 0,0 1 1 0 0,0-1-1 0 0,0 1 0 0 0,0 0 0 0 0,0-1 0 0 0,0 1 0 0 0,0-1 0 0 0,1 1 1 0 0,-1 0-1 0 0,0-1 0 0 0,0 1 0 0 0,0 0 0 0 0,1-1 0 0 0,-1 1 0 0 0,0 0 0 0 0,1-1 1 0 0,-1 1-1 0 0,0 0 0 0 0,0 0 0 0 0,1-1 0 0 0,-1 1 0 0 0,1 0 0 0 0,-1 0 1 0 0,0 0-1 0 0,1-1 0 0 0,-1 1 0 0 0,0 0 0 0 0,1 0 0 0 0,-1 0 0 0 0,1 0 0 0 0,-1 0 1 0 0,0 0-1 0 0,1 0 0 0 0,-1 0 0 0 0,1 0 0 0 0,-1 0 0 0 0,0 0 0 0 0,2 0 1 0 0,9-2-307 0 0,0 1 1 0 0,0 0 0 0 0,1 0 0 0 0,-1 1 0 0 0,13 2 0 0 0,19-1-860 0 0,107-7-2039 0 0,-85 6 4857 0 0,-62 0-1419 0 0,-1 1 1 0 0,1-1-1 0 0,-1 1 0 0 0,0 0 0 0 0,1 0 1 0 0,-1 0-1 0 0,0 0 0 0 0,1 0 0 0 0,-1 0 1 0 0,0 1-1 0 0,0-1 0 0 0,0 1 0 0 0,2 2 1 0 0,29 29 124 0 0,-14-12-627 0 0,-18-21 45 0 0,0 1 0 0 0,1 0 1 0 0,-1 0-1 0 0,0 0 0 0 0,0 0 0 0 0,-1 0 0 0 0,1 0 0 0 0,0 1 0 0 0,0-1 0 0 0,0 0 0 0 0,-1 0 1 0 0,1 0-1 0 0,-1 1 0 0 0,1-1 0 0 0,-1 0 0 0 0,1 1 0 0 0,-1-1 0 0 0,0 1 0 0 0,1-1 1 0 0,-1 0-1 0 0,0 1 0 0 0,0-1 0 0 0,0 1 0 0 0,0-1 0 0 0,-1 0 0 0 0,1 1 0 0 0,0-1 0 0 0,0 1 1 0 0,-1-1-1 0 0,1 0 0 0 0,-1 1 0 0 0,1-1 0 0 0,-1 0 0 0 0,0 0 0 0 0,0 1 0 0 0,1-1 0 0 0,-1 0 1 0 0,0 0-1 0 0,0 0 0 0 0,0 0 0 0 0,0 0 0 0 0,0 0 0 0 0,0 0 0 0 0,0 0 0 0 0,-1-1 1 0 0,1 1-1 0 0,0 0 0 0 0,-3 0 0 0 0,-16 11-5845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0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39 536 0 0,'0'-4'2032'0'0,"-9"-30"11863"0"0,8 34-13711 0 0,-7 6 411 0 0,5-1-359 0 0,0 0 0 0 0,1 1 1 0 0,0 0-1 0 0,0 0 1 0 0,0-1-1 0 0,1 1 1 0 0,-1 0-1 0 0,2 0 1 0 0,-1 0-1 0 0,0 11 1 0 0,0 5 233 0 0,-2-1-224 0 0,2-1-1 0 0,1 0 1 0 0,0 1 0 0 0,2-1-1 0 0,0 1 1 0 0,8 28 0 0 0,-7-35-240 0 0,1-1 1 0 0,1 1-1 0 0,0-1 1 0 0,1-1-1 0 0,0 1 1 0 0,1-1-1 0 0,0 0 1 0 0,1-1-1 0 0,1 1 1 0 0,12 13-1 0 0,-14-20-440 0 0,0 0 0 0 0,0 0 0 0 0,0-1 0 0 0,0 0 0 0 0,1 0 0 0 0,0 0 0 0 0,8 2 0 0 0,-7-3-601 0 0,-8-2 666 0 0,1-1 0 0 0,-1 1-1 0 0,0-1 1 0 0,0 0-1 0 0,1 1 1 0 0,-1-1 0 0 0,0 0-1 0 0,1 0 1 0 0,-1 0 0 0 0,0 0-1 0 0,0 0 1 0 0,1 0 0 0 0,-1 0-1 0 0,0 0 1 0 0,1-1 0 0 0,0 1-1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1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833 118 372 0 0,'-4'-9'819'0'0,"-1"0"0"0"0,-1 0 0 0 0,0 1-1 0 0,0-1 1 0 0,0 1 0 0 0,-1 1 0 0 0,0-1 0 0 0,-1 1 0 0 0,-12-10-1 0 0,13 14-471 0 0,1-1-1 0 0,-1 0 1 0 0,0 1-1 0 0,0 1 1 0 0,0-1-1 0 0,-1 1 1 0 0,1 0-1 0 0,0 1 1 0 0,-1 0-1 0 0,1 0 1 0 0,-1 0-1 0 0,1 1 1 0 0,-15 1-1 0 0,-3 2 16 0 0,0 1 0 0 0,1 0 0 0 0,0 2 0 0 0,0 1 0 0 0,0 1 0 0 0,1 1 1 0 0,0 1-1 0 0,1 1 0 0 0,-42 27 0 0 0,40-20-249 0 0,1 0 1 0 0,1 2 0 0 0,1 1-1 0 0,1 0 1 0 0,0 2 0 0 0,2 0 0 0 0,1 1-1 0 0,-17 29 1 0 0,2 3 165 0 0,2 2-1 0 0,-37 103 1 0 0,58-136-237 0 0,2 1-1 0 0,1 0 1 0 0,1 1-1 0 0,1-1 1 0 0,1 1 0 0 0,1 0-1 0 0,2-1 1 0 0,0 1 0 0 0,7 35-1 0 0,-4-48-40 0 0,1 1 0 0 0,0-1 0 0 0,1 0 0 0 0,1 0 0 0 0,1-1 0 0 0,0 1-1 0 0,0-1 1 0 0,1-1 0 0 0,1 1 0 0 0,0-2 0 0 0,1 1 0 0 0,0-1 0 0 0,1 0 0 0 0,0-1-1 0 0,0-1 1 0 0,1 0 0 0 0,22 13 0 0 0,2-2 21 0 0,1-1 0 0 0,1-2 0 0 0,0-2 0 0 0,1-2 1 0 0,50 12-1 0 0,-41-15-91 0 0,1-1 1 0 0,0-2 0 0 0,0-3-1 0 0,96-4 1 0 0,-113-2 13 0 0,0-1 0 0 0,0-2-1 0 0,0-2 1 0 0,-1-1 0 0 0,0-1 0 0 0,-1-1 0 0 0,0-2-1 0 0,46-25 1 0 0,-64 30 71 0 0,0-1-1 0 0,-1 0 0 0 0,0 0 1 0 0,-1-1-1 0 0,0-1 1 0 0,0 0-1 0 0,-1 0 0 0 0,0-1 1 0 0,0 0-1 0 0,-2 0 0 0 0,1-1 1 0 0,-2 0-1 0 0,7-16 1 0 0,-7 13 50 0 0,-1 0 0 0 0,-1 0 0 0 0,-1-1 1 0 0,0 0-1 0 0,-1 0 0 0 0,-1 0 1 0 0,0 0-1 0 0,-1 0 0 0 0,-1 0 0 0 0,-1 0 1 0 0,-3-18-1 0 0,-2 6 40 0 0,-1 0 0 0 0,-1 1 0 0 0,-1 0 1 0 0,-2 1-1 0 0,0 0 0 0 0,-2 1 0 0 0,0 0 0 0 0,-2 1 1 0 0,-1 1-1 0 0,-1 1 0 0 0,-1 0 0 0 0,0 1 0 0 0,-2 1 0 0 0,0 1 1 0 0,-1 1-1 0 0,-2 1 0 0 0,1 1 0 0 0,-2 1 0 0 0,0 1 1 0 0,-37-15-1 0 0,52 25-193 0 0,0 1 0 0 0,1 1 0 0 0,-1 0 0 0 0,0 0 0 0 0,0 1 0 0 0,-1 0 0 0 0,1 1 0 0 0,-12 1 0 0 0,17 0-285 0 0,1-1 0 0 0,-1 1 0 0 0,1 0 1 0 0,0 1-1 0 0,-1-1 0 0 0,1 1 0 0 0,0 0 1 0 0,-8 4-1 0 0,10-4-269 0 0,-1 1 1 0 0,0-1 0 0 0,1 0-1 0 0,-1 1 1 0 0,1-1 0 0 0,0 1-1 0 0,0 0 1 0 0,0-1 0 0 0,0 1-1 0 0,0 0 1 0 0,1 0 0 0 0,0 1-1 0 0,-2 2 1 0 0,-3 14-7482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2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20 237 130 0 0,'-1'-3'723'0'0,"-3"-11"375"0"0,0 0-1 0 0,1-1 1 0 0,1 1-1 0 0,1 0 1 0 0,0-1-1 0 0,1 0 1 0 0,2-20-1 0 0,-1-6 1233 0 0,4-2 995 0 0,-5 40-2703 0 0,-2-8 3245 0 0,3 50-3371 0 0,-6 62 0 0 0,-1 6-219 0 0,7-41-102 0 0,17 126-1 0 0,-14-165-125 0 0,2-1 1 0 0,1 0-1 0 0,1 0 0 0 0,1 0 0 0 0,1-1 0 0 0,1-1 0 0 0,23 37 0 0 0,-31-55-70 0 0,2-1 0 0 0,-1 1 0 0 0,1-1 0 0 0,0 1 1 0 0,0-1-1 0 0,0-1 0 0 0,0 1 0 0 0,1-1 0 0 0,0 0 1 0 0,0 0-1 0 0,0 0 0 0 0,1-1 0 0 0,-1 0 0 0 0,14 4 0 0 0,-12-5-164 0 0,1-1 0 0 0,-1 0 0 0 0,1 0 0 0 0,-1-1 1 0 0,1 0-1 0 0,0-1 0 0 0,-1 0 0 0 0,1 0 0 0 0,0-1 0 0 0,-1 0 0 0 0,16-6 0 0 0,-4 1-673 0 0,-1-2 0 0 0,0 0 0 0 0,-1-1 0 0 0,0-1 0 0 0,-1-1 0 0 0,27-23 0 0 0,-23 16-1616 0 0,-2 0-1 0 0,24-31 1 0 0,-16 12-2711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2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11 856 0 0,'-3'-11'15033'0'0,"12"20"-14748"0"0,0 0-1 0 0,-1 0 0 0 0,0 1 0 0 0,-1 0 0 0 0,0 0 0 0 0,9 19 1 0 0,5 5 43 0 0,38 50-1618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2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1 360 0 0,'-10'-1'1384'0'0,"-1"1"1"0"0,1 1-1 0 0,0-1 0 0 0,-1 2 0 0 0,1-1 1 0 0,0 1-1 0 0,-1 1 0 0 0,1 0 0 0 0,-10 4 1 0 0,19-6-1277 0 0,-1 0 0 0 0,1 0 0 0 0,-1 0 0 0 0,1 0 0 0 0,-1 0 0 0 0,1 0-1 0 0,0 1 1 0 0,0-1 0 0 0,-1 0 0 0 0,1 1 0 0 0,0-1 0 0 0,0 1 0 0 0,1-1 0 0 0,-2 3 0 0 0,2-3-178 0 0,1 1 1 0 0,-1 0-1 0 0,1-1 0 0 0,-1 1 1 0 0,1-1-1 0 0,0 1 0 0 0,0-1 1 0 0,0 1-1 0 0,0-1 0 0 0,0 1 1 0 0,0-1-1 0 0,0 0 0 0 0,0 1 1 0 0,0-1-1 0 0,1 0 0 0 0,-1 0 1 0 0,0 0-1 0 0,1 0 0 0 0,-1 0 1 0 0,1 0-1 0 0,-1-1 0 0 0,1 1 1 0 0,-1 0-1 0 0,1-1 0 0 0,0 1 1 0 0,-1-1-1 0 0,1 0 0 0 0,0 0 1 0 0,-1 1-1 0 0,3-1 0 0 0,51 4-6846 0 0,-31-6 812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2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0 420 0 0,'26'50'9542'0'0,"-19"-33"-7822"0"0,0-1-1 0 0,7 30 0 0 0,-8-16-1028 0 0,3 0-1 0 0,0-1 0 0 0,2 0 0 0 0,1 0 1 0 0,18 29-1 0 0,-29-55-673 0 0,1 0 0 0 0,0 0 0 0 0,0 0 1 0 0,1 0-1 0 0,-1-1 0 0 0,0 1 0 0 0,1-1 0 0 0,0 1 1 0 0,-1-1-1 0 0,1 0 0 0 0,0 0 0 0 0,0 0 0 0 0,0-1 1 0 0,1 1-1 0 0,-1-1 0 0 0,0 0 0 0 0,1 0 0 0 0,-1 0 1 0 0,5 1-1 0 0,-5-2-138 0 0,0 0 1 0 0,-1-1 0 0 0,1 1-1 0 0,0-1 1 0 0,0 1-1 0 0,-1-1 1 0 0,1 0-1 0 0,-1 0 1 0 0,1 0 0 0 0,0 0-1 0 0,-1-1 1 0 0,0 1-1 0 0,1-1 1 0 0,-1 1 0 0 0,0-1-1 0 0,0 0 1 0 0,0 0-1 0 0,0 0 1 0 0,0 0 0 0 0,0 0-1 0 0,-1-1 1 0 0,1 1-1 0 0,-1 0 1 0 0,3-5 0 0 0,36-74-2350 0 0,-25 47 1627 0 0,21-34-1 0 0,-30 58 902 0 0,1 1 0 0 0,0-1-1 0 0,1 1 1 0 0,0 0 0 0 0,0 1 0 0 0,1 0-1 0 0,14-11 1 0 0,-21 18 36 0 0,0 0 1 0 0,-1 0-1 0 0,1-1 1 0 0,0 1-1 0 0,0 0 0 0 0,-1 1 1 0 0,1-1-1 0 0,0 0 1 0 0,0 1-1 0 0,0-1 0 0 0,0 1 1 0 0,0-1-1 0 0,0 1 1 0 0,0 0-1 0 0,0 0 0 0 0,0 0 1 0 0,0 0-1 0 0,0 0 1 0 0,0 0-1 0 0,0 1 0 0 0,0-1 1 0 0,3 2-1 0 0,-2-1 58 0 0,0 1-1 0 0,-1 0 1 0 0,1 0 0 0 0,-1 0 0 0 0,0 0-1 0 0,1 0 1 0 0,-1 0 0 0 0,0 1-1 0 0,0-1 1 0 0,-1 1 0 0 0,1 0-1 0 0,0-1 1 0 0,1 4 0 0 0,3 10 583 0 0,0 0 0 0 0,-1 1 1 0 0,0 0-1 0 0,2 18 0 0 0,-7-33-663 0 0,5 24 731 0 0,0 3 186 0 0,11 39 0 0 0,-14-61-878 0 0,0-1-1 0 0,1 1 0 0 0,-1-1 0 0 0,1 0 0 0 0,1 0 1 0 0,-1 0-1 0 0,1 0 0 0 0,0 0 0 0 0,0-1 1 0 0,1 0-1 0 0,7 7 0 0 0,-9-10-151 0 0,0 0 0 0 0,1-1 0 0 0,-1 0 0 0 0,0 1 0 0 0,1-1 0 0 0,-1-1 0 0 0,0 1 0 0 0,1 0 0 0 0,-1-1 0 0 0,1 0 0 0 0,-1 1 0 0 0,1-1 0 0 0,-1-1 0 0 0,1 1 0 0 0,-1 0 0 0 0,1-1 0 0 0,-1 0 0 0 0,1 0 0 0 0,-1 0 0 0 0,0 0 0 0 0,1-1 0 0 0,-1 1 0 0 0,3-3 0 0 0,10-4-1137 0 0,-1-1 0 0 0,0 0 1 0 0,15-13-1 0 0,-28 20 216 0 0,1-1 1 0 0,0 1-1 0 0,-1-1 1 0 0,1 1-1 0 0,-1-1 1 0 0,0 0-1 0 0,0 0 1 0 0,4-6-1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3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117 176 874 0 0,'0'0'10726'0'0,"3"0"-10313"0"0,1 0-279 0 0,21-2 293 0 0,45-10 1 0 0,-62 10-482 0 0,0 0 1 0 0,-1-1-1 0 0,0 0 1 0 0,1 0-1 0 0,-1-1 1 0 0,0 0-1 0 0,-1 0 0 0 0,1-1 1 0 0,11-9-1 0 0,-17 12 93 0 0,0 1-1 0 0,0 0 0 0 0,1-1 0 0 0,-1 1 0 0 0,0-1 0 0 0,0 1 0 0 0,0-1 0 0 0,0 1 1 0 0,-1-1-1 0 0,1 0 0 0 0,0 1 0 0 0,-1-1 0 0 0,1 0 0 0 0,-1 1 0 0 0,0-1 0 0 0,1 0 1 0 0,-1 0-1 0 0,0 0 0 0 0,0 1 0 0 0,0-1 0 0 0,0 0 0 0 0,-1 0 0 0 0,1 0 0 0 0,0 1 1 0 0,-1-1-1 0 0,1 0 0 0 0,-1 1 0 0 0,1-1 0 0 0,-1 0 0 0 0,0 1 0 0 0,0-1 0 0 0,0 1 1 0 0,0-1-1 0 0,0 1 0 0 0,0-1 0 0 0,0 1 0 0 0,-1 0 0 0 0,0-2 0 0 0,-4-2 181 0 0,0-1-1 0 0,1 1 0 0 0,-2 1 1 0 0,1-1-1 0 0,0 1 0 0 0,-1 0 1 0 0,-8-3-1 0 0,9 4-33 0 0,0 1 1 0 0,0 0-1 0 0,-1 0 1 0 0,1 1-1 0 0,-1-1 1 0 0,0 1-1 0 0,1 1 1 0 0,-1-1-1 0 0,1 1 0 0 0,-1 0 1 0 0,0 1-1 0 0,1 0 1 0 0,-1 0-1 0 0,0 0 1 0 0,1 1-1 0 0,0 0 1 0 0,-1 0-1 0 0,1 0 1 0 0,0 1-1 0 0,0 0 1 0 0,0 0-1 0 0,-10 8 1 0 0,8-5-109 0 0,1 1 0 0 0,0 0 1 0 0,0 0-1 0 0,1 1 1 0 0,0-1-1 0 0,1 1 1 0 0,-1 0-1 0 0,1 1 1 0 0,1-1-1 0 0,0 1 1 0 0,0 0-1 0 0,0 0 1 0 0,1 1-1 0 0,1-1 1 0 0,-2 12-1 0 0,2-8-79 0 0,1 0 1 0 0,0 1-1 0 0,1-1 0 0 0,1 1 1 0 0,0-1-1 0 0,1 0 0 0 0,0 1 0 0 0,1-1 1 0 0,0 0-1 0 0,1-1 0 0 0,8 17 1 0 0,-10-24-196 0 0,0-1 0 0 0,0 1 1 0 0,0-1-1 0 0,1 0 0 0 0,0 0 1 0 0,0 0-1 0 0,0 0 0 0 0,0-1 1 0 0,1 1-1 0 0,-1-1 0 0 0,1 0 1 0 0,0 0-1 0 0,0 0 0 0 0,0-1 1 0 0,0 1-1 0 0,1-1 0 0 0,-1 0 1 0 0,1 0-1 0 0,-1 0 0 0 0,1-1 1 0 0,0 0-1 0 0,-1 0 0 0 0,1 0 1 0 0,0 0-1 0 0,0-1 0 0 0,0 0 1 0 0,0 0-1 0 0,0 0 0 0 0,0 0 0 0 0,-1-1 1 0 0,1 0-1 0 0,0 0 0 0 0,9-3 1 0 0,-2-1-1534 0 0,0 0 1 0 0,0 0 0 0 0,18-12 0 0 0,5-6-5210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3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2830 0 0,'0'0'3955'0'0,"-6"18"374"0"0,0 21-2876 0 0,2 1 1 0 0,1 44-1 0 0,3-63-1416 0 0,1 0-1 0 0,1 0 1 0 0,1-1 0 0 0,1 1 0 0 0,12 39 0 0 0,-16-60-118 0 0,1 1 1 0 0,-1 0-1 0 0,0 0 0 0 0,0-1 1 0 0,1 1-1 0 0,-1 0 1 0 0,1-1-1 0 0,-1 1 1 0 0,0-1-1 0 0,1 1 0 0 0,-1 0 1 0 0,1-1-1 0 0,-1 1 1 0 0,1-1-1 0 0,0 1 0 0 0,-1-1 1 0 0,1 0-1 0 0,0 1 1 0 0,-1-1-1 0 0,1 0 0 0 0,0 1 1 0 0,-1-1-1 0 0,1 0 1 0 0,0 0-1 0 0,-1 1 1 0 0,1-1-1 0 0,0 0 0 0 0,0 0 1 0 0,-1 0-1 0 0,1 0 1 0 0,0 0-1 0 0,0 0 0 0 0,-1 0 1 0 0,1 0-1 0 0,0 0 1 0 0,0-1-1 0 0,0 1 0 0 0,2-1-332 0 0,0-1-1 0 0,0 1 1 0 0,0-1-1 0 0,-1 1 0 0 0,1-1 1 0 0,-1 0-1 0 0,5-4 1 0 0,11-12-3133 0 0,-1-3-1590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3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0 228 1584 0 0,'3'1'405'0'0,"0"0"-1"0"0,0 1 1 0 0,0-1 0 0 0,0 1-1 0 0,0 0 1 0 0,-1 0 0 0 0,1 0-1 0 0,-1 0 1 0 0,0 1 0 0 0,1-1-1 0 0,-1 0 1 0 0,0 1 0 0 0,0 0-1 0 0,0 0 1 0 0,-1-1 0 0 0,1 1-1 0 0,-1 0 1 0 0,0 0 0 0 0,1 0-1 0 0,0 5 1 0 0,2 9 898 0 0,0-1 1 0 0,2 32-1 0 0,-2-14-56 0 0,-3-25-977 0 0,1 7 184 0 0,1 0 0 0 0,0 0 0 0 0,1 0 0 0 0,1-1 0 0 0,10 24 1 0 0,-14-39-428 0 0,-1 1 1 0 0,1 0-1 0 0,-1-1 1 0 0,1 1-1 0 0,0-1 1 0 0,-1 1 0 0 0,1-1-1 0 0,0 0 1 0 0,0 1-1 0 0,-1-1 1 0 0,1 0-1 0 0,0 1 1 0 0,0-1 0 0 0,0 0-1 0 0,-1 0 1 0 0,1 0-1 0 0,0 1 1 0 0,0-1-1 0 0,0 0 1 0 0,0 0 0 0 0,0 0-1 0 0,-1-1 1 0 0,1 1-1 0 0,2 0 1 0 0,16-6 160 0 0,-9 0-155 0 0,-1 0-1 0 0,0 0 0 0 0,-1-1 1 0 0,1 0-1 0 0,-1 0 0 0 0,0-1 1 0 0,-1 0-1 0 0,0-1 1 0 0,0 0-1 0 0,-1 0 0 0 0,0 0 1 0 0,-1-1-1 0 0,7-15 0 0 0,4-15-234 0 0,-1-1 0 0 0,10-48-1 0 0,-8 25 170 0 0,-9 37-277 0 0,0-2-868 0 0,1 1 0 0 0,24-50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7.1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 0 588 0 0,'-22'17'1760'0'0,"3"-3"38"0"0,3 0-334 0 0,5 1-212 0 0,0 0 46 0 0,2 1-598 0 0,4 0-166 0 0,2-3 240 0 0,-3 13-618 0 0,6 4-436 0 0,6-14-490 0 0,2 2-152 0 0,1-2-348 0 0,4 0-1576 0 0,-1-3-748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4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221 309 420 0 0,'-3'-2'2216'0'0,"-25"-11"7916"0"0,27 13-9946 0 0,0 3 95 0 0,0-1-1 0 0,-1 1 1 0 0,1-1 0 0 0,0 1-1 0 0,0 0 1 0 0,1 0 0 0 0,-1-1-1 0 0,1 1 1 0 0,-1 0 0 0 0,1 0-1 0 0,0 5 1 0 0,5 228 3393 0 0,2-110-2828 0 0,0 43-199 0 0,-7-165-697 0 0,-11-26-560 0 0,-26-63-274 0 0,-56-138-738 0 0,80 183 1412 0 0,1-1-1 0 0,2 0 0 0 0,-9-72 1 0 0,16 81 126 0 0,2 1 0 0 0,4-52 0 0 0,-3 75 90 0 0,1-1 0 0 0,1 1 0 0 0,-1-1 0 0 0,1 1 0 0 0,1 0 0 0 0,0-1 0 0 0,0 1 0 0 0,0 1 0 0 0,1-1 0 0 0,0 0 0 0 0,1 1 0 0 0,0 0 0 0 0,0 0 0 0 0,10-10 0 0 0,-12 14 9 0 0,1 0 0 0 0,0 0 0 0 0,0 1 0 0 0,0-1 0 0 0,0 1 1 0 0,0 0-1 0 0,1 0 0 0 0,-1 1 0 0 0,1-1 0 0 0,-1 1 1 0 0,1 0-1 0 0,-1 0 0 0 0,9 0 0 0 0,-4 1 43 0 0,-1 0 1 0 0,1 1-1 0 0,-1 0 0 0 0,1 1 1 0 0,0-1-1 0 0,15 7 0 0 0,-4 0 147 0 0,-1 1 0 0 0,1 1-1 0 0,-2 0 1 0 0,1 2 0 0 0,17 15 0 0 0,-20-14-33 0 0,0 0 1 0 0,-2 1-1 0 0,1 1 1 0 0,-2 0-1 0 0,0 1 1 0 0,-1 0-1 0 0,16 29 1 0 0,-25-38-126 0 0,1 0 1 0 0,-2 0 0 0 0,1 1-1 0 0,-1-1 1 0 0,0 1 0 0 0,0-1 0 0 0,-1 1-1 0 0,0 0 1 0 0,0 14 0 0 0,-2-16-10 0 0,1 0 0 0 0,-1-1 1 0 0,-1 1-1 0 0,1-1 0 0 0,-1 1 1 0 0,0-1-1 0 0,0 0 1 0 0,-1 1-1 0 0,1-1 0 0 0,-1-1 1 0 0,0 1-1 0 0,0 0 0 0 0,-1-1 1 0 0,0 1-1 0 0,-4 3 0 0 0,-7 6-37 0 0,-2-1 0 0 0,1-1 0 0 0,-2-1 0 0 0,1 0 0 0 0,-32 13 0 0 0,-25 16-48 0 0,72-40 47 0 0,1 1-1 0 0,-1 0 1 0 0,0 0-1 0 0,1 0 1 0 0,0 0-1 0 0,-1 0 1 0 0,1 0-1 0 0,0 1 0 0 0,-1-1 1 0 0,1 0-1 0 0,0 1 1 0 0,0-1-1 0 0,0 1 1 0 0,0-1-1 0 0,0 1 1 0 0,1-1-1 0 0,-1 1 1 0 0,0 0-1 0 0,1-1 1 0 0,-1 1-1 0 0,1 0 0 0 0,0 0 1 0 0,-1-1-1 0 0,1 1 1 0 0,0 0-1 0 0,0 0 1 0 0,0-1-1 0 0,0 1 1 0 0,0 0-1 0 0,1 0 1 0 0,-1 0-1 0 0,1-1 1 0 0,-1 1-1 0 0,1 0 0 0 0,-1-1 1 0 0,1 1-1 0 0,0 0 1 0 0,0-1-1 0 0,0 1 1 0 0,0-1-1 0 0,0 0 1 0 0,0 1-1 0 0,0-1 1 0 0,0 0-1 0 0,1 1 1 0 0,1 0-1 0 0,6 4 10 0 0,-1 0 0 0 0,1 0 0 0 0,1-2 0 0 0,-1 1 0 0 0,1-1 0 0 0,-1 0 0 0 0,1-1 0 0 0,1 0 0 0 0,-1 0 0 0 0,0-2 0 0 0,1 1 0 0 0,-1-1 0 0 0,0 0 0 0 0,1-1 0 0 0,-1-1 0 0 0,17-1 0 0 0,1-2-1042 0 0,0-1-1 0 0,-1-2 1 0 0,0 0-1 0 0,0-2 1 0 0,27-12-1 0 0,3-10-6572 0 0,-32 15 330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4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45 188 724 0 0,'-4'2'2079'0'0,"2"-1"-1626"0"0,-21 14 3591 0 0,22-15-3726 0 0,0 1 1 0 0,-1 0-1 0 0,1 0 0 0 0,0 0 1 0 0,0 0-1 0 0,0 0 0 0 0,0 0 1 0 0,0 1-1 0 0,0-1 1 0 0,1 0-1 0 0,-1 0 0 0 0,0 1 1 0 0,0-1-1 0 0,1 1 1 0 0,-1-1-1 0 0,0 3 0 0 0,1-2-235 0 0,1-1 0 0 0,-1 1 0 0 0,0 0-1 0 0,1 0 1 0 0,-1-1 0 0 0,1 1 0 0 0,-1 0-1 0 0,1-1 1 0 0,0 1 0 0 0,-1 0 0 0 0,1-1-1 0 0,0 1 1 0 0,0-1 0 0 0,1 0 0 0 0,-1 1-1 0 0,0-1 1 0 0,0 0 0 0 0,1 0 0 0 0,-1 1-1 0 0,0-1 1 0 0,1 0 0 0 0,-1 0 0 0 0,1-1-1 0 0,-1 1 1 0 0,1 0 0 0 0,0 0 0 0 0,-1-1-1 0 0,1 1 1 0 0,3 0 0 0 0,4 0-20 0 0,-1 1 1 0 0,1-1-1 0 0,0-1 1 0 0,0 1-1 0 0,0-2 0 0 0,0 1 1 0 0,0-1-1 0 0,11-3 1 0 0,68-21-795 0 0,-70 19 500 0 0,14-5-492 0 0,47-22 0 0 0,-70 29 589 0 0,0-1-1 0 0,0 0 1 0 0,-1-1-1 0 0,0 0 1 0 0,0 0 0 0 0,0-1-1 0 0,0 0 1 0 0,-1 0-1 0 0,9-12 1 0 0,-15 17 157 0 0,1 0-1 0 0,-1 0 1 0 0,0-1-1 0 0,0 1 1 0 0,0 0-1 0 0,0 0 1 0 0,0-1-1 0 0,0 1 1 0 0,-1-1-1 0 0,1 1 1 0 0,-1 0-1 0 0,1-1 1 0 0,-1 1-1 0 0,0-1 1 0 0,0 1 0 0 0,0-1-1 0 0,-1 1 1 0 0,1-1-1 0 0,0 1 1 0 0,-1-1-1 0 0,0 1 1 0 0,1 0-1 0 0,-1-1 1 0 0,0 1-1 0 0,0 0 1 0 0,-1 0-1 0 0,1-1 1 0 0,0 1-1 0 0,-1 0 1 0 0,1 0 0 0 0,-1 1-1 0 0,0-1 1 0 0,1 0-1 0 0,-1 0 1 0 0,0 1-1 0 0,-4-3 1 0 0,-1-1 227 0 0,0 1 1 0 0,1 0 0 0 0,-2 0-1 0 0,1 1 1 0 0,0 0-1 0 0,-1 0 1 0 0,1 1 0 0 0,-1 0-1 0 0,0 0 1 0 0,-10 0-1 0 0,6 1 53 0 0,1 2 0 0 0,-1-1 0 0 0,1 2 0 0 0,0-1-1 0 0,-1 2 1 0 0,1-1 0 0 0,0 1 0 0 0,0 1-1 0 0,0 0 1 0 0,1 1 0 0 0,0 0 0 0 0,0 0 0 0 0,0 1-1 0 0,0 1 1 0 0,1 0 0 0 0,0 0 0 0 0,-15 16-1 0 0,16-16-210 0 0,2 1-1 0 0,-1 0 0 0 0,1 0 0 0 0,0 1 0 0 0,1 0 0 0 0,0 0 0 0 0,0 0 0 0 0,1 1 0 0 0,0 0 0 0 0,1-1 0 0 0,0 1 0 0 0,0 0 0 0 0,1 1 0 0 0,1-1 0 0 0,0 0 0 0 0,0 1 1 0 0,1-1-1 0 0,0 0 0 0 0,3 21 0 0 0,-2-27-89 0 0,0 1 0 0 0,0 0 0 0 0,1-1 0 0 0,0 1 1 0 0,0-1-1 0 0,0 0 0 0 0,0 1 0 0 0,0-1 0 0 0,1 0 0 0 0,0 0 1 0 0,0 0-1 0 0,0-1 0 0 0,0 1 0 0 0,7 5 0 0 0,-4-5-91 0 0,1 0 0 0 0,-1 0 0 0 0,0-1 0 0 0,1 0 1 0 0,0 0-1 0 0,0-1 0 0 0,0 1 0 0 0,13 1 0 0 0,5-1-573 0 0,0-1-1 0 0,1-1 1 0 0,-1-1 0 0 0,39-5 0 0 0,-21-1-572 0 0,0-2 1 0 0,-1-1-1 0 0,50-18 1 0 0,-45 10 240 0 0,-1-3 0 0 0,-1-1 0 0 0,-1-2 0 0 0,76-54 0 0 0,-113 73 1305 0 0,0-1 0 0 0,-1 0 1 0 0,1-1-1 0 0,-1 0 1 0 0,0 0-1 0 0,-1 0 0 0 0,0-1 1 0 0,0 1-1 0 0,0-1 1 0 0,-1 0-1 0 0,0-1 0 0 0,0 1 1 0 0,0-1-1 0 0,-1 0 1 0 0,2-10-1 0 0,-5 16-210 0 0,0 0 0 0 0,0 0 1 0 0,0 0-1 0 0,0 1 0 0 0,0-1 0 0 0,-1 0 0 0 0,1 0 1 0 0,-1 0-1 0 0,0 0 0 0 0,1 0 0 0 0,-1 0 0 0 0,0 1 1 0 0,0-1-1 0 0,0 0 0 0 0,0 1 0 0 0,0-1 0 0 0,0 0 0 0 0,-1 1 1 0 0,1-1-1 0 0,-1 1 0 0 0,1 0 0 0 0,-1 0 0 0 0,1-1 1 0 0,-1 1-1 0 0,0 0 0 0 0,-1 0 0 0 0,-3-3 201 0 0,0 1-1 0 0,0 0 1 0 0,0 1-1 0 0,0 0 1 0 0,0 0-1 0 0,-9-2 1 0 0,6 3-130 0 0,1 0 1 0 0,-1 1 0 0 0,1 0-1 0 0,-1 0 1 0 0,0 1-1 0 0,1 0 1 0 0,-1 0 0 0 0,1 1-1 0 0,0 0 1 0 0,-1 1-1 0 0,1 0 1 0 0,0 0-1 0 0,1 1 1 0 0,-1 0 0 0 0,1 0-1 0 0,-14 10 1 0 0,16-10-176 0 0,1 0 0 0 0,0 0 0 0 0,0 0 0 0 0,0 0-1 0 0,0 1 1 0 0,1 0 0 0 0,-1-1 0 0 0,1 1 0 0 0,0 0 0 0 0,1 1 0 0 0,-1-1 0 0 0,1 0 0 0 0,0 1 0 0 0,1 0 0 0 0,-1-1 0 0 0,1 1 0 0 0,0 0 0 0 0,1 0 0 0 0,-1-1 0 0 0,1 1 0 0 0,0 0 0 0 0,0 0-1 0 0,1 0 1 0 0,0-1 0 0 0,2 11 0 0 0,-2-13-81 0 0,0-1-1 0 0,0 1 0 0 0,1-1 1 0 0,-1 1-1 0 0,0-1 1 0 0,1 0-1 0 0,-1 1 0 0 0,1-1 1 0 0,0 0-1 0 0,0 0 0 0 0,0 0 1 0 0,0 0-1 0 0,0-1 1 0 0,0 1-1 0 0,1 0 0 0 0,-1-1 1 0 0,0 0-1 0 0,1 1 0 0 0,-1-1 1 0 0,1 0-1 0 0,-1 0 0 0 0,1-1 1 0 0,0 1-1 0 0,-1 0 1 0 0,1-1-1 0 0,5 1 0 0 0,6-1-254 0 0,0 1 1 0 0,1-2-1 0 0,26-3 0 0 0,-24 1 124 0 0,20-2-159 0 0,-16 2 189 0 0,-1 1 0 0 0,1 0 0 0 0,31 2 1 0 0,-50 1 195 0 0,0-1 1 0 0,-1 1 0 0 0,1 0 0 0 0,0-1-1 0 0,0 1 1 0 0,-1 0 0 0 0,1 0 0 0 0,-1 1-1 0 0,1-1 1 0 0,-1 0 0 0 0,1 0 0 0 0,-1 1-1 0 0,0-1 1 0 0,1 1 0 0 0,-1-1 0 0 0,0 1-1 0 0,0-1 1 0 0,0 1 0 0 0,0 0 0 0 0,0-1-1 0 0,0 3 1 0 0,11 37 449 0 0,-6 14 681 0 0,-2 1 0 0 0,-7 88 0 0 0,0-32 72 0 0,-3 150 459 0 0,5-252-1601 0 0,1-2 15 0 0,0-1 0 0 0,-1 0-1 0 0,0 0 1 0 0,0 1 0 0 0,-1-1 0 0 0,-4 13 0 0 0,4-20-77 0 0,1 0 0 0 0,-1-1-1 0 0,0 1 1 0 0,1-1 0 0 0,-1 1-1 0 0,1-1 1 0 0,-1 1 0 0 0,1-1-1 0 0,0 0 1 0 0,-1 0-1 0 0,-1-2 1 0 0,-13-7 10 0 0,0-2 0 0 0,2 0 0 0 0,-1-1 0 0 0,2 0 0 0 0,-1-1 0 0 0,2-1 0 0 0,0 0 0 0 0,1-1 0 0 0,0 0 0 0 0,2 0 0 0 0,0-1 0 0 0,0 0 0 0 0,-7-23 0 0 0,6 9-263 0 0,1 1 1 0 0,1-1-1 0 0,2 0 1 0 0,1-1-1 0 0,2 1 0 0 0,1-1 1 0 0,2-38-1 0 0,1 52-300 0 0,0-1 0 0 0,2 0-1 0 0,0 1 1 0 0,2 0 0 0 0,0 0 0 0 0,0 0 0 0 0,2 0-1 0 0,15-28 1 0 0,-14 31-1133 0 0,2 1 0 0 0,0 0 0 0 0,0 1 0 0 0,2 0-1 0 0,23-22 1 0 0,0 7-5728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5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1768 0 0,'0'0'2368'0'0,"16"15"1538"0"0,-5-3 336 0 0,-2 0-2946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7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49 687 530 0 0,'-3'1'1298'0'0,"-40"14"12774"0"0,43-17-14000 0 0,-1 0 0 0 0,1 0 1 0 0,-1 1-1 0 0,1-1 0 0 0,0 0 0 0 0,0 0 1 0 0,0 0-1 0 0,0 0 0 0 0,0 0 1 0 0,0 0-1 0 0,0 1 0 0 0,1-1 0 0 0,-1 0 1 0 0,1 0-1 0 0,-1 0 0 0 0,1 1 0 0 0,0-1 1 0 0,0 0-1 0 0,0 1 0 0 0,0-1 0 0 0,0 0 1 0 0,0 1-1 0 0,0-1 0 0 0,2-1 1 0 0,36-42 493 0 0,22-8-489 0 0,3 2 0 0 0,110-66-1 0 0,-31 23-96 0 0,249-179 137 0 0,-374 261-46 0 0,-14 10-68 0 0,2-3 11 0 0,-6 5-18 0 0,0 0 1 0 0,0 0 0 0 0,-1 0-1 0 0,1 0 1 0 0,0 0 0 0 0,0 0-1 0 0,0 0 1 0 0,0 0 0 0 0,0 0-1 0 0,0-1 1 0 0,0 1 0 0 0,0 0 0 0 0,0 0-1 0 0,0 0 1 0 0,0 0 0 0 0,0 0-1 0 0,-1 0 1 0 0,1 0 0 0 0,0 0-1 0 0,0 0 1 0 0,0-1 0 0 0,0 1-1 0 0,0 0 1 0 0,0 0 0 0 0,0 0-1 0 0,0 0 1 0 0,0 0 0 0 0,0 0 0 0 0,0 0-1 0 0,0 0 1 0 0,0-1 0 0 0,0 1-1 0 0,0 0 1 0 0,0 0 0 0 0,0 0-1 0 0,0 0 1 0 0,0 0 0 0 0,0 0-1 0 0,1 0 1 0 0,-1 0 0 0 0,0-1-1 0 0,0 1 1 0 0,0 0 0 0 0,0 0 0 0 0,0 0-1 0 0,0 0 1 0 0,0 0 0 0 0,0 0-1 0 0,0 0 1 0 0,0 0 0 0 0,0 0-1 0 0,0 0 1 0 0,1 0 0 0 0,-1 0-1 0 0,0 0 1 0 0,0-1 0 0 0,0 1-1 0 0,0 0 1 0 0,0 0 0 0 0,0 0 0 0 0,0 0-1 0 0,0 0 1 0 0,1 0 0 0 0,-1 0-1 0 0,-16 4-577 0 0,1-1-1 0 0,0 2 1 0 0,0 0-1 0 0,-22 12 1 0 0,-26 15-7751 0 0,43-20 1741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8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20 674 0 0,'0'0'4473'0'0,"1"-2"-4049"0"0,1 0-1 0 0,-1 0 0 0 0,1 0 0 0 0,-1 0 1 0 0,1 1-1 0 0,0-1 0 0 0,0 1 0 0 0,0-1 1 0 0,3-1-1 0 0,-1 3-310 0 0,5 0-592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8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36 156 540 0 0,'-9'-14'4489'0'0,"3"0"-1664"0"0,2 6-1215 0 0,0-1-1 0 0,0 1 0 0 0,-4-18 0 0 0,7 23-766 0 0,2-16-224 0 0,3-7-294 0 0,-3 24-227 0 0,3-17 461 0 0,0 11-466 0 0,0 9 74 0 0,2 17 113 0 0,-2-4-348 0 0,19 56 388 0 0,15 85 1 0 0,-14-51-88 0 0,-2-26-3292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9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32 708 0 0,'-19'-27'6806'0'0,"18"27"-6676"0"0,1-1 0 0 0,0 1 0 0 0,0 0 0 0 0,-1-1 0 0 0,1 1-1 0 0,0 0 1 0 0,0-1 0 0 0,-1 1 0 0 0,1 0 0 0 0,0 0 0 0 0,-1-1 0 0 0,1 1 0 0 0,0 0 0 0 0,-1 0-1 0 0,1 0 1 0 0,-1 0 0 0 0,1-1 0 0 0,0 1 0 0 0,-1 0 0 0 0,1 0 0 0 0,-1 0 0 0 0,1 0-1 0 0,0 0 1 0 0,-1 0 0 0 0,1 0 0 0 0,-1 0 0 0 0,1 0 0 0 0,-1 0 0 0 0,1 11 34 0 0,2 0-1 0 0,-1-1 1 0 0,1 1 0 0 0,1-1 0 0 0,0 1 0 0 0,0-1 0 0 0,1 0 0 0 0,0 0 0 0 0,1-1 0 0 0,0 1-1 0 0,0-1 1 0 0,1 0 0 0 0,13 15 0 0 0,-13-17-892 0 0,0-1 0 0 0,1 0 0 0 0,0 0 0 0 0,0 0 0 0 0,0-1 0 0 0,1 1 0 0 0,-1-2 0 0 0,1 1 0 0 0,1-1 0 0 0,13 5 0 0 0,3-2-4197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9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57 198 0 0,'6'-12'401'0'0,"7"-22"13378"0"0,-12 23-12346 0 0,-4 12-1172 0 0,0 0 1 0 0,1 0-1 0 0,-1 0 0 0 0,1 0 0 0 0,-1 0 0 0 0,1 1 0 0 0,-1-1 0 0 0,-2 3 0 0 0,-14 9 147 0 0,7-6-531 0 0,0 1 0 0 0,0 0 0 0 0,1 1 0 0 0,0 1 0 0 0,1-1 0 0 0,0 2 0 0 0,0-1 0 0 0,-10 17 0 0 0,17-23-306 0 0,1 0 0 0 0,-1-1 0 0 0,0 1 0 0 0,0-1 0 0 0,0 1 0 0 0,0-1 1 0 0,-7 5-1 0 0,-15 6-7633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21 608 0 0,'4'-3'804'0'0,"1"0"0"0"0,0 0 0 0 0,0 1 0 0 0,0 0 0 0 0,1 0 0 0 0,-1 1 0 0 0,0-1 0 0 0,1 1 0 0 0,-1 0 0 0 0,1 1 1 0 0,-1-1-1 0 0,1 1 0 0 0,-1 0 0 0 0,10 2 0 0 0,-13-1-570 0 0,0 0 0 0 0,0 0 1 0 0,-1 0-1 0 0,1 0 0 0 0,-1 1 1 0 0,1-1-1 0 0,-1 1 0 0 0,1 0 1 0 0,-1-1-1 0 0,0 1 0 0 0,1 0 1 0 0,-1 0-1 0 0,0-1 0 0 0,0 1 1 0 0,1 3-1 0 0,10 33 1748 0 0,-9-29-1556 0 0,3 14 184 0 0,-1-5-56 0 0,1 0 1 0 0,0 0 0 0 0,11 20 0 0 0,-14-33-656 0 0,0 0 0 0 0,0 0 1 0 0,1-1-1 0 0,-1 1 0 0 0,1-1 0 0 0,0 0 1 0 0,1 0-1 0 0,-1 0 0 0 0,0 0 0 0 0,1-1 1 0 0,0 1-1 0 0,0-1 0 0 0,0-1 0 0 0,10 5 1 0 0,13 4-3821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19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1 105 218 0 0,'28'-49'13788'0'0,"-26"40"-12687"0"0,2 10 546 0 0,9 17 967 0 0,-2-3-3441 0 0,-9-10 470 0 0,2-1 1 0 0,-1 0 0 0 0,0 0 0 0 0,1 0 0 0 0,0 0 0 0 0,0-1 0 0 0,0 1-1 0 0,0-1 1 0 0,0 0 0 0 0,1 0 0 0 0,0-1 0 0 0,-1 1 0 0 0,1-1-1 0 0,0 0 1 0 0,0 0 0 0 0,0-1 0 0 0,1 1 0 0 0,-1-1 0 0 0,0 0 0 0 0,0-1-1 0 0,1 1 1 0 0,-1-1 0 0 0,0 0 0 0 0,1-1 0 0 0,-1 1 0 0 0,0-1 0 0 0,0 0-1 0 0,10-3 1 0 0,-4 1 160 0 0,0 0-1 0 0,0-1 0 0 0,0-1 0 0 0,-1 0 1 0 0,1 0-1 0 0,13-10 0 0 0,-18 11 839 0 0,-1-1 1 0 0,0 1-1 0 0,0-1 0 0 0,0 0 1 0 0,-1 0-1 0 0,0-1 0 0 0,0 0 1 0 0,0 1-1 0 0,-1-1 0 0 0,1 0 0 0 0,3-11 1 0 0,-6 14 420 0 0,0-2 491 0 0,4-5 2035 0 0,23 26-3092 0 0,-18-10-481 0 0,0 0 0 0 0,1-1 0 0 0,19 7 0 0 0,11-1-772 0 0,-30-9 19 0 0,0 1-1 0 0,0 0 0 0 0,-1 0 1 0 0,1 1-1 0 0,-1 0 0 0 0,0 1 0 0 0,13 8 1 0 0,-23-12 429 0 0,1-1 1 0 0,0 1-1 0 0,-1 0 1 0 0,1-1 0 0 0,0 1-1 0 0,-1 0 1 0 0,1 0-1 0 0,-1 0 1 0 0,1 0-1 0 0,-1 0 1 0 0,1-1-1 0 0,-1 1 1 0 0,0 0-1 0 0,1 0 1 0 0,-1 0 0 0 0,0 0-1 0 0,0 1 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7.2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 0 66 0 0,'-27'37'16'0'0,"-2"-5"116"0"0,8-6-208 0 0,-2-3 28 0 0</inkml:trace>
  <inkml:trace contextRef="#ctx0" brushRef="#br0" timeOffset="1">31 200 222 0 0,'-17'7'3828'0'0,"4"-3"-2588"0"0,13-25-2910 0 0,0-1-1308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20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94 0 0,'0'0'1880'0'0,"-4"17"5253"0"0,5-14-6880 0 0,1 0 0 0 0,0 0 0 0 0,0 0 0 0 0,0 0 1 0 0,0-1-1 0 0,1 1 0 0 0,-1-1 0 0 0,1 1 0 0 0,-1-1 0 0 0,1 0 0 0 0,0 0 1 0 0,0 0-1 0 0,0 0 0 0 0,0-1 0 0 0,0 1 0 0 0,0-1 0 0 0,1 0 0 0 0,-1 1 1 0 0,0-2-1 0 0,1 1 0 0 0,5 1 0 0 0,11 1 54 0 0,0 0-1 0 0,28 0 1 0 0,239-2 511 0 0,84 3-548 0 0,-290 2-241 0 0,-1 3 0 0 0,123 29 1 0 0,-172-24 239 0 0,-29-12-325 0 0,1 0 0 0 0,0 0 0 0 0,0-1-1 0 0,0 0 1 0 0,0 1 0 0 0,0-1 0 0 0,0 0-1 0 0,0 0 1 0 0,0-1 0 0 0,0 1 0 0 0,0-1-1 0 0,1 1 1 0 0,3-1 0 0 0,-8-11-3908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22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1124 0 0,'0'0'3914'0'0,"10"14"1602"0"0,31 133 245 0 0,2 85-3077 0 0,-40-216-2793 0 0,0 0 0 0 0,-2 1 0 0 0,1-1 0 0 0,-2 0 0 0 0,0 1 0 0 0,-1-1 0 0 0,-5 22 0 0 0,6-35-107 0 0,-1-1 0 0 0,0 1-1 0 0,0-1 1 0 0,0 1 0 0 0,0-1 0 0 0,-1 0 0 0 0,1 0 0 0 0,-1 1 0 0 0,1-1 0 0 0,-4 3 0 0 0,-30 10-14892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22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98 214 646 0 0,'-18'-36'7510'0'0,"-12"-12"-997"0"0,28 46-5792 0 0,2 2-653 0 0,0-1 0 0 0,0 1 0 0 0,0-1 0 0 0,0 1 0 0 0,0 0 0 0 0,0-1 0 0 0,-1 1 0 0 0,1 0 0 0 0,0-1 0 0 0,0 1 0 0 0,-1-1 0 0 0,1 1 0 0 0,0 0 0 0 0,0 0 0 0 0,-1-1-1 0 0,1 1 1 0 0,0 0 0 0 0,-1-1 0 0 0,1 1 0 0 0,-1 0 0 0 0,1 0 0 0 0,0 0 0 0 0,-1 0 0 0 0,1-1 0 0 0,0 1 0 0 0,-1 0 0 0 0,1 0 0 0 0,-1 0 0 0 0,1 0 0 0 0,-1 0 0 0 0,1 0-1 0 0,-1 0 1 0 0,-8 11 389 0 0,-1 20-248 0 0,4-5-135 0 0,1 1 0 0 0,1 0-1 0 0,2 1 1 0 0,0-1 0 0 0,5 46-1 0 0,-3-67-63 0 0,1-1-1 0 0,0 0 1 0 0,0 1 0 0 0,1-1-1 0 0,0 0 1 0 0,0 0-1 0 0,0 0 1 0 0,0 0-1 0 0,1 0 1 0 0,0 0-1 0 0,0-1 1 0 0,0 1 0 0 0,0-1-1 0 0,1 0 1 0 0,0 0-1 0 0,0 0 1 0 0,4 3-1 0 0,-1-2-10 0 0,0-1-1 0 0,-1-1 0 0 0,1 1 0 0 0,1-1 0 0 0,-1-1 0 0 0,0 1 0 0 0,1-1 1 0 0,0 0-1 0 0,-1-1 0 0 0,15 2 0 0 0,0-3-3 0 0,0-1 0 0 0,0 0 0 0 0,0-2 0 0 0,0 0 0 0 0,-1-1 0 0 0,1-2 0 0 0,32-12 0 0 0,-41 13 118 0 0,0 0 0 0 0,0-2 0 0 0,-1 1 0 0 0,0-2 0 0 0,0 1 0 0 0,-1-2 0 0 0,1 1 0 0 0,-2-2 0 0 0,18-18 0 0 0,-24 23-2 0 0,0 0 0 0 0,0-1 0 0 0,-1 0 0 0 0,0 0 0 0 0,0 1 0 0 0,0-2-1 0 0,-1 1 1 0 0,0 0 0 0 0,0 0 0 0 0,-1-1 0 0 0,1 1 0 0 0,-1-1 0 0 0,-1 0-1 0 0,1 1 1 0 0,-1-1 0 0 0,-1 0 0 0 0,1 1 0 0 0,-1-1 0 0 0,0 1-1 0 0,0-1 1 0 0,-1 1 0 0 0,-4-12 0 0 0,0 3-45 0 0,-1 0 0 0 0,0 1 1 0 0,-1 0-1 0 0,-1 1 0 0 0,0 0 0 0 0,-1 0 0 0 0,0 1 0 0 0,-1 0 1 0 0,-15-12-1 0 0,19 17-119 0 0,-1 1 1 0 0,0 0 0 0 0,0 0-1 0 0,-1 1 1 0 0,0 0 0 0 0,0 0-1 0 0,0 1 1 0 0,0 1-1 0 0,-1-1 1 0 0,1 1 0 0 0,-1 1-1 0 0,0 0 1 0 0,0 0-1 0 0,0 1 1 0 0,-17 0 0 0 0,22 2-166 0 0,0-1 1 0 0,0 1 0 0 0,0 0-1 0 0,1 1 1 0 0,-1-1-1 0 0,1 1 1 0 0,-1 0 0 0 0,1 0-1 0 0,-1 0 1 0 0,1 0-1 0 0,0 1 1 0 0,0 0 0 0 0,0 0-1 0 0,1 0 1 0 0,-6 6 0 0 0,3-2-1078 0 0,0 0 1 0 0,1 0-1 0 0,1 0 1 0 0,-1 1 0 0 0,1 0-1 0 0,0 0 1 0 0,-4 13 0 0 0,-1 5-6587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23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1422 355 470 0 0,'2'-11'857'0'0,"-1"-1"-1"0"0,0 0 1 0 0,-1 0 0 0 0,-1 0 0 0 0,0 1-1 0 0,0-1 1 0 0,-1 0 0 0 0,-1 1 0 0 0,0-1-1 0 0,-6-14 1 0 0,5 17-560 0 0,0 1 0 0 0,-1 0 0 0 0,0 0-1 0 0,-1 0 1 0 0,0 1 0 0 0,0 0 0 0 0,0 0 0 0 0,-1 0 0 0 0,0 1 0 0 0,0 0-1 0 0,-1 0 1 0 0,0 1 0 0 0,-13-7 0 0 0,-14-6 42 0 0,-2 1 1 0 0,0 2-1 0 0,0 2 0 0 0,-2 2 0 0 0,1 1 1 0 0,-1 2-1 0 0,-1 1 0 0 0,1 2 1 0 0,-1 2-1 0 0,0 2 0 0 0,0 2 0 0 0,-43 5 1 0 0,47-1-275 0 0,1 2 0 0 0,0 1 0 0 0,0 1 0 0 0,0 2 0 0 0,1 2 0 0 0,1 1 0 0 0,1 2 0 0 0,0 1 0 0 0,1 1 0 0 0,0 2 0 0 0,2 1 0 0 0,0 1 0 0 0,-38 39 0 0 0,40-31-60 0 0,1 2 1 0 0,2 0-1 0 0,1 2 1 0 0,2 0-1 0 0,1 2 0 0 0,1 0 1 0 0,2 1-1 0 0,-21 71 1 0 0,24-56 38 0 0,1 1-1 0 0,3 1 1 0 0,3 0 0 0 0,2 0 0 0 0,2 0 0 0 0,4 60 0 0 0,1-85-30 0 0,2 1 0 0 0,0-1 0 0 0,2 0-1 0 0,1 0 1 0 0,2-1 0 0 0,0 0 0 0 0,2 0 0 0 0,1-1 0 0 0,24 39 0 0 0,-21-44-33 0 0,1 0 0 0 0,0-2 0 0 0,2 0 0 0 0,0 0 1 0 0,1-2-1 0 0,1 0 0 0 0,1-2 0 0 0,1 0 0 0 0,0-1 0 0 0,43 21 1 0 0,-26-19-85 0 0,1-1 0 0 0,0-3 0 0 0,1-1 0 0 0,0-2 0 0 0,0-2 0 0 0,1-2 0 0 0,1-2 0 0 0,79-1 1 0 0,-45-8 78 0 0,-1-2 0 0 0,0-4 0 0 0,-1-3 0 0 0,77-26 0 0 0,-117 29 74 0 0,1-1 1 0 0,-2-2-1 0 0,0-2 1 0 0,-1-1-1 0 0,0-1 0 0 0,-2-2 1 0 0,0-1-1 0 0,-1-2 1 0 0,32-30-1 0 0,-44 34 79 0 0,0 0 0 0 0,-2-1 0 0 0,0-1 0 0 0,-1 0-1 0 0,-1-1 1 0 0,-1-1 0 0 0,-1 0 0 0 0,-2 0 0 0 0,0-2 0 0 0,-1 1 0 0 0,-1-1 0 0 0,-1 0-1 0 0,6-52 1 0 0,-11 50 36 0 0,-2 0 0 0 0,-1 0-1 0 0,0-1 1 0 0,-2 1 0 0 0,-2 0-1 0 0,0 1 1 0 0,-2-1 0 0 0,0 1-1 0 0,-2 0 1 0 0,-1 1 0 0 0,-1 0-1 0 0,-1 1 1 0 0,-1 0-1 0 0,-1 1 1 0 0,-18-22 0 0 0,13 20-216 0 0,-1 1 0 0 0,-1 1 1 0 0,-1 1-1 0 0,-1 1 1 0 0,-1 1-1 0 0,-1 2 0 0 0,-1 0 1 0 0,0 1-1 0 0,-1 2 0 0 0,0 0 1 0 0,-2 2-1 0 0,-58-18 0 0 0,72 27-384 0 0,-1 1 0 0 0,1 1 0 0 0,-1 1 0 0 0,0 0 0 0 0,0 0 0 0 0,-31 5 0 0 0,-23 9-3352 0 0,2 6-3760 0 0,33-7-329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25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263 351 604 0 0,'2'-3'909'0'0,"101"-157"9142"0"0,-70 106-7894 0 0,-31 51-2025 0 0,-1 0-1 0 0,1-1 1 0 0,-1 1-1 0 0,1-1 0 0 0,-1 1 1 0 0,0-1-1 0 0,0 1 0 0 0,-1-1 1 0 0,1 0-1 0 0,-1 1 1 0 0,1-1-1 0 0,-1 0 0 0 0,-1 1 1 0 0,1-1-1 0 0,0 0 1 0 0,-1 1-1 0 0,0-1 0 0 0,0 0 1 0 0,0 1-1 0 0,0-1 0 0 0,0 1 1 0 0,-4-6-1 0 0,4 6-105 0 0,-1 0-1 0 0,0 0 0 0 0,0 0 1 0 0,0 0-1 0 0,0 1 0 0 0,-1-1 1 0 0,1 1-1 0 0,-1-1 0 0 0,1 1 1 0 0,-1 0-1 0 0,0 0 0 0 0,0 0 1 0 0,0 1-1 0 0,0-1 0 0 0,0 1 1 0 0,-1-1-1 0 0,-5-1 0 0 0,3 2-17 0 0,0 0 0 0 0,0 0-1 0 0,1 0 1 0 0,-1 1 0 0 0,0-1-1 0 0,0 1 1 0 0,0 1 0 0 0,0-1-1 0 0,-6 2 1 0 0,-4 3 0 0 0,1-1 1 0 0,-1 2-1 0 0,1 0 1 0 0,0 1-1 0 0,1 0 1 0 0,0 1 0 0 0,0 1-1 0 0,-22 18 1 0 0,8-2 215 0 0,1 2 1 0 0,-37 45 0 0 0,63-71-215 0 0,0 0 0 0 0,0 0 0 0 0,1 0 0 0 0,-1 0 0 0 0,0 0 0 0 0,1 0 0 0 0,-1 1 0 0 0,1-1 0 0 0,-1 0-1 0 0,1 0 1 0 0,-1 1 0 0 0,1-1 0 0 0,0 3 0 0 0,-1 0 22 0 0,0 0-15 0 0,3 2 88 0 0,-2-5-104 0 0,0-1 0 0 0,0 1 0 0 0,0 0 1 0 0,-1-1-1 0 0,2 1 0 0 0,-1-1 0 0 0,0 1 1 0 0,0-1-1 0 0,0 1 0 0 0,0 0 0 0 0,0-1 1 0 0,0 1-1 0 0,0-1 0 0 0,1 1 0 0 0,-1-1 1 0 0,0 1-1 0 0,1-1 0 0 0,-1 1 1 0 0,0-1-1 0 0,1 1 0 0 0,-1-1 0 0 0,0 0 1 0 0,1 1-1 0 0,-1-1 0 0 0,1 1 0 0 0,-1-1 1 0 0,1 0-1 0 0,0 1 0 0 0,11 2-88 0 0,1-1 0 0 0,-1 0 0 0 0,1-1 0 0 0,0 0 1 0 0,0-1-1 0 0,-1-1 0 0 0,1 0 0 0 0,0 0 0 0 0,-1-1 0 0 0,23-7 0 0 0,-9 1-39 0 0,0-1 1 0 0,0-1-1 0 0,0-2 0 0 0,24-15 1 0 0,-24 10 431 0 0,25-21 0 0 0,-34 24 1318 0 0,-13 36-1353 0 0,-5 3 248 0 0,-10 49 1 0 0,1 0 94 0 0,8-46-415 0 0,1 1-1 0 0,2 0 1 0 0,1-1-1 0 0,1 1 1 0 0,1-1 0 0 0,12 39-1 0 0,-10-48-1921 0 0,1 0 0 0 0,18 35 1 0 0,-16-35-6228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26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294 456 102 0 0,'0'0'4321'0'0,"24"-17"1841"0"0,2-4-5144 0 0,-1-2 1 0 0,-1 0-1 0 0,40-52 0 0 0,-53 61-966 0 0,-1-1-1 0 0,-1-1 0 0 0,0 1 0 0 0,-1-1 0 0 0,0-1 0 0 0,-1 0 0 0 0,-1 0 0 0 0,-1 0 0 0 0,3-20 0 0 0,-7 31-23 0 0,0 1-1 0 0,-1-1 0 0 0,0 0 0 0 0,0 1 0 0 0,0-1 0 0 0,-1 0 0 0 0,0 1 1 0 0,0-1-1 0 0,0 0 0 0 0,-1 1 0 0 0,-3-9 0 0 0,3 11-22 0 0,1 0 1 0 0,-1 1-1 0 0,0-1 0 0 0,1 1 0 0 0,-1 0 0 0 0,0-1 1 0 0,-1 1-1 0 0,1 0 0 0 0,0 0 0 0 0,-1 0 0 0 0,1 1 1 0 0,-1-1-1 0 0,1 0 0 0 0,-1 1 0 0 0,0 0 0 0 0,1-1 0 0 0,-1 1 1 0 0,0 0-1 0 0,0 1 0 0 0,0-1 0 0 0,0 0 0 0 0,0 1 1 0 0,-4 0-1 0 0,-13-1 34 0 0,-1 2 0 0 0,0 0 0 0 0,1 1 0 0 0,-1 1-1 0 0,1 1 1 0 0,0 1 0 0 0,-38 15 0 0 0,47-16-23 0 0,0 1 0 0 0,0 0 0 0 0,0 1 0 0 0,1 0 0 0 0,0 1-1 0 0,0 0 1 0 0,1 0 0 0 0,0 1 0 0 0,0 0 0 0 0,1 1 0 0 0,0 0 0 0 0,0 0-1 0 0,1 0 1 0 0,-12 22 0 0 0,18-28-10 0 0,-1 0 0 0 0,1 0 0 0 0,0 0 0 0 0,0 1 0 0 0,1-1 0 0 0,-1 0 0 0 0,1 1 0 0 0,-1-1 0 0 0,1 1 0 0 0,0-1 0 0 0,0 1 0 0 0,1-1 0 0 0,-1 0 0 0 0,1 1 0 0 0,0-1 0 0 0,0 0 0 0 0,0 1 0 0 0,0-1 0 0 0,0 0 0 0 0,1 0 0 0 0,-1 0 0 0 0,1 0 0 0 0,0 0 0 0 0,0 0 0 0 0,0-1 0 0 0,0 1 0 0 0,1 0 0 0 0,-1-1 0 0 0,1 0 0 0 0,-1 0 0 0 0,1 1 0 0 0,4 1 0 0 0,8 6 24 0 0,1-1-1 0 0,1 0 0 0 0,-1-1 0 0 0,29 9 0 0 0,-40-15-27 0 0,55 19 51 0 0,-6-2-86 0 0,68 33 0 0 0,-108-45 85 0 0,0 1 1 0 0,0 1-1 0 0,0 0 1 0 0,-1 1-1 0 0,0 0 1 0 0,-1 1-1 0 0,0 0 1 0 0,-1 1-1 0 0,12 17 1 0 0,-19-23 85 0 0,0-1-1 0 0,-1 1 1 0 0,0 0 0 0 0,0 0 0 0 0,-1 0-1 0 0,1 1 1 0 0,-1-1 0 0 0,-1 1 0 0 0,1-1-1 0 0,-1 1 1 0 0,-1 0 0 0 0,1-1 0 0 0,-1 1-1 0 0,0 0 1 0 0,0-1 0 0 0,-1 1 0 0 0,0 0 0 0 0,0-1-1 0 0,-1 1 1 0 0,0-1 0 0 0,0 1 0 0 0,0-1-1 0 0,-1 0 1 0 0,0 0 0 0 0,0 0 0 0 0,0 0-1 0 0,-1-1 1 0 0,0 1 0 0 0,0-1 0 0 0,0 0-1 0 0,-1 0 1 0 0,0 0 0 0 0,0-1 0 0 0,0 0-1 0 0,0 0 1 0 0,-1 0 0 0 0,-9 5 0 0 0,-5 1-14 0 0,1-1 1 0 0,-1-1-1 0 0,-1-1 1 0 0,1 0 0 0 0,-1-2-1 0 0,0 0 1 0 0,0-2-1 0 0,-1 0 1 0 0,1-1 0 0 0,-1-1-1 0 0,1-2 1 0 0,-27-2-1 0 0,35 1-71 0 0,1 0 0 0 0,0 0-1 0 0,0-1 1 0 0,0-1-1 0 0,0 0 1 0 0,1 0 0 0 0,-1-1-1 0 0,1-1 1 0 0,0 0-1 0 0,1 0 1 0 0,-1-1-1 0 0,1-1 1 0 0,1 0 0 0 0,-1 0-1 0 0,1 0 1 0 0,1-1-1 0 0,0-1 1 0 0,0 1-1 0 0,1-2 1 0 0,0 1 0 0 0,0-1-1 0 0,-6-15 1 0 0,3 2-242 0 0,1 0 1 0 0,2-1 0 0 0,0 1-1 0 0,2-2 1 0 0,-4-36-1 0 0,8 43-740 0 0,1 0 0 0 0,3-36 0 0 0,0 38-758 0 0,0 1 0 0 0,1-1 0 0 0,10-24 0 0 0,-12 24-3955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27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102 153 218 0 0,'-2'-2'1095'0'0,"-98"-56"13815"0"0,102 54-14635 0 0,-3 3-268 0 0,1 1 0 0 0,0-1 1 0 0,0 1-1 0 0,0-1 0 0 0,0 1 0 0 0,0 0 0 0 0,0-1 0 0 0,0 1 0 0 0,0-1 0 0 0,0 1 0 0 0,1 0 0 0 0,-1-1 0 0 0,0 1 0 0 0,0-1 0 0 0,0 1 0 0 0,0 0 0 0 0,1-1 0 0 0,-1 1 0 0 0,0 0 0 0 0,0-1 0 0 0,0 1 0 0 0,1 0 0 0 0,-1-1 0 0 0,0 1 0 0 0,1 0 0 0 0,-1-1 0 0 0,0 1 0 0 0,1 0 0 0 0,0-1 0 0 0,83-21 115 0 0,1 3-1 0 0,0 4 1 0 0,94-4 0 0 0,-171 18-125 0 0,0 1 0 0 0,0 0 1 0 0,-1 0-1 0 0,1 1 1 0 0,0-1-1 0 0,0 2 1 0 0,0-1-1 0 0,14 6 1 0 0,-19-6 29 0 0,1 1 0 0 0,-1 0 0 0 0,0 0 0 0 0,0 0 0 0 0,0 0 0 0 0,0 0 0 0 0,0 1 0 0 0,0-1 0 0 0,-1 1 0 0 0,1-1 0 0 0,-1 1 0 0 0,0 0 0 0 0,0 0 0 0 0,0 0 0 0 0,0 1 0 0 0,0-1 0 0 0,0 0 0 0 0,-1 1 0 0 0,0-1 0 0 0,1 6 0 0 0,2 6 260 0 0,-2 1 0 0 0,0 0 0 0 0,-1 0 0 0 0,-1 1 0 0 0,-1 19 1 0 0,-16 83 1498 0 0,7-56-1098 0 0,-4 57 105 0 0,3 150 0 0 0,12-246-2024 0 0,-1-21 873 0 0,1 0-1 0 0,-1 0 1 0 0,0 0 0 0 0,0 0-1 0 0,-1 0 1 0 0,1 0-1 0 0,-1 0 1 0 0,1 0-1 0 0,-1 0 1 0 0,0 0 0 0 0,-2 4-1 0 0,2-6 19 0 0,-1-1 1 0 0,1 1-1 0 0,-1-1 0 0 0,0 0 0 0 0,1 1 0 0 0,-1-1 0 0 0,0 0 1 0 0,1 0-1 0 0,-1 0 0 0 0,0 0 0 0 0,1 0 0 0 0,-1-1 0 0 0,0 1 1 0 0,1 0-1 0 0,-1-1 0 0 0,1 1 0 0 0,-1-1 0 0 0,1 0 1 0 0,-3 0-1 0 0,-12-9-3970 0 0,-1-3-1933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27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50 170 526 0 0,'-49'-16'13445'0'0,"64"10"-12919"0"0,0 1 0 0 0,0 0 0 0 0,0 1 0 0 0,1 1 0 0 0,20-2 1 0 0,15-3-12 0 0,-3-1-310 0 0,167-39 276 0 0,-76 3-3844 0 0,-126 37 2461 0 0,0 1-1075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33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59 536 0 0,'0'0'4717'0'0,"12"13"-2837"0"0,17-10-986 0 0,1-2 0 0 0,0 0 1 0 0,0-2-1 0 0,52-8 0 0 0,-26 3-323 0 0,281-40 1663 0 0,-324 40-1683 0 0,-24 2-550 0 0,-24 0-452 0 0,7 5-2576 0 0,-47 8 1 0 0,58-6 445 0 0,-5 0-2653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33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1 262 0 0,'0'0'7751'0'0,"-2"1"-6895"0"0,-1 1-646 0 0,0 1-1 0 0,0-1 1 0 0,1 1-1 0 0,-1 0 0 0 0,1 0 1 0 0,0 0-1 0 0,-1 0 1 0 0,1 0-1 0 0,1 0 1 0 0,-1 1-1 0 0,0-1 0 0 0,-1 7 1 0 0,-17 51 1270 0 0,19-57-1372 0 0,0 1-10 0 0,-1 1 0 0 0,1 0 1 0 0,0-1-1 0 0,1 1 0 0 0,0 0 0 0 0,-1-1 1 0 0,2 1-1 0 0,-1 0 0 0 0,1 0 0 0 0,0-1 1 0 0,0 1-1 0 0,0-1 0 0 0,1 1 0 0 0,0-1 1 0 0,0 0-1 0 0,0 1 0 0 0,1-1 0 0 0,0 0 1 0 0,0 0-1 0 0,0-1 0 0 0,0 1 0 0 0,1-1 1 0 0,8 8-1 0 0,6 4 139 0 0,0-2 1 0 0,1 0-1 0 0,1-1 1 0 0,33 16-1 0 0,-10-5-30 0 0,-18-9-45 0 0,0 1 1 0 0,42 36 0 0 0,-60-45-39 0 0,0-1 0 0 0,0 1-1 0 0,-1 1 1 0 0,0-1 0 0 0,0 1 0 0 0,-1 0 0 0 0,0 0 0 0 0,0 1 0 0 0,-1-1 0 0 0,0 1 0 0 0,0 0 0 0 0,3 14 0 0 0,-6-19-21 0 0,-1 0 1 0 0,1 0 0 0 0,-1 0 0 0 0,0 0-1 0 0,0 0 1 0 0,0-1 0 0 0,0 1 0 0 0,-1 0 0 0 0,0 0-1 0 0,1 0 1 0 0,-1 0 0 0 0,-1-1 0 0 0,1 1-1 0 0,-1 0 1 0 0,1-1 0 0 0,-1 1 0 0 0,0-1-1 0 0,-4 5 1 0 0,2-3-11 0 0,0-1 1 0 0,-1 0-1 0 0,1 0 0 0 0,-1 0 0 0 0,0 0 0 0 0,-1-1 0 0 0,1 0 1 0 0,-1 0-1 0 0,1-1 0 0 0,-11 4 0 0 0,0-1-150 0 0,1-1 0 0 0,-1-1 0 0 0,0 0 0 0 0,0-2 0 0 0,0 0 0 0 0,0 0 0 0 0,0-2 0 0 0,-17-1 0 0 0,20 0-496 0 0,0-1 0 0 0,1 0 0 0 0,-1-1 0 0 0,1 0 0 0 0,-22-11 0 0 0,27 12-218 0 0,1-1 1 0 0,0 0-1 0 0,1 0 1 0 0,-1 0-1 0 0,1-1 1 0 0,0 0-1 0 0,0 0 1 0 0,0 0-1 0 0,1 0 1 0 0,-1-1-1 0 0,2 0 1 0 0,-6-8-1 0 0,-3-15-6766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7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 37 674 0 0,'-39'4'1138'0'0,"5"2"66"0"0,10-3-214 0 0,1 0-192 0 0,10-1 374 0 0,-12-5-742 0 0,11-5-794 0 0,9-16-2416 0 0,8 4 160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34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6 218 604 0 0,'-1'-3'433'0'0,"0"0"-1"0"0,0 0 1 0 0,1 1-1 0 0,-1-1 1 0 0,1 0-1 0 0,-1 0 1 0 0,1 0-1 0 0,0 0 1 0 0,0 0-1 0 0,0 1 1 0 0,0-1 0 0 0,1 0-1 0 0,-1 0 1 0 0,1 0-1 0 0,0 0 1 0 0,0 1-1 0 0,2-5 1 0 0,-1 2-23 0 0,1 1 1 0 0,0-1-1 0 0,0 1 1 0 0,1 0 0 0 0,-1 0-1 0 0,1 1 1 0 0,0-1-1 0 0,0 1 1 0 0,4-4-1 0 0,9-3 103 0 0,0 0 1 0 0,0 1-1 0 0,1 1 0 0 0,23-7 0 0 0,5 0-227 0 0,95-16 0 0 0,-57 18-5898 0 0,-50 7 923 0 0,-16 4-1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34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1257 410 1178 0 0,'2'-18'1247'0'0,"-1"1"0"0"0,-1-1 1 0 0,-1 0-1 0 0,0 1 0 0 0,-1-1 0 0 0,-5-20 1 0 0,3 22-668 0 0,-1 0 0 0 0,-1 0 1 0 0,0 1-1 0 0,-1-1 0 0 0,0 1 0 0 0,-14-20 1 0 0,13 24-439 0 0,0 1-1 0 0,0 0 1 0 0,-1 0 0 0 0,-1 0-1 0 0,1 1 1 0 0,-1 1 0 0 0,-1 0 0 0 0,0 0-1 0 0,0 1 1 0 0,0 0 0 0 0,-1 1-1 0 0,0 0 1 0 0,0 1 0 0 0,0 0 0 0 0,-1 1-1 0 0,0 1 1 0 0,0 0 0 0 0,0 0-1 0 0,-21 0 1 0 0,5 2-24 0 0,0 2-1 0 0,0 0 1 0 0,0 2 0 0 0,0 2-1 0 0,1 0 1 0 0,-1 2 0 0 0,1 1-1 0 0,-29 13 1 0 0,22-6-36 0 0,1 2-1 0 0,1 2 1 0 0,1 0-1 0 0,1 2 0 0 0,-49 44 1 0 0,36-23-61 0 0,2 2 0 0 0,3 1-1 0 0,1 2 1 0 0,2 2 0 0 0,3 2 0 0 0,2 0 0 0 0,-44 100 0 0 0,59-112 69 0 0,1 1 1 0 0,2 0 0 0 0,2 1-1 0 0,2 0 1 0 0,1 1 0 0 0,2 0-1 0 0,2 0 1 0 0,3 76 0 0 0,3-90-28 0 0,2 1 0 0 0,0-1-1 0 0,2 1 1 0 0,1-2 0 0 0,1 1 0 0 0,2-1 0 0 0,0 0 0 0 0,2-1 0 0 0,1 0 0 0 0,1-1 0 0 0,1 0 0 0 0,1-2 0 0 0,35 41 0 0 0,-17-31-4 0 0,1-1-1 0 0,2-1 1 0 0,1-2 0 0 0,1-2 0 0 0,1-1 0 0 0,1-3-1 0 0,2-1 1 0 0,0-2 0 0 0,1-2 0 0 0,1-1-1 0 0,1-3 1 0 0,78 14 0 0 0,-69-19-20 0 0,0-2 1 0 0,1-3-1 0 0,-1-2 1 0 0,1-3-1 0 0,-1-2 1 0 0,0-3 0 0 0,0-2-1 0 0,0-2 1 0 0,-1-3-1 0 0,85-31 1 0 0,-110 33-5 0 0,-1-2 0 0 0,-1-1 0 0 0,0 0 0 0 0,-1-2 0 0 0,-1-2 0 0 0,0 0 0 0 0,-1-1 0 0 0,-2-1 0 0 0,0-2 0 0 0,-1 0 0 0 0,-1-1 0 0 0,0-1 0 0 0,-3-1 0 0 0,0 0 0 0 0,-1-1 0 0 0,23-53 0 0 0,-27 47 71 0 0,-2 0 0 0 0,-1-1 1 0 0,-1 0-1 0 0,-1-1 0 0 0,-3 0 0 0 0,0 0 1 0 0,-2 0-1 0 0,-2 0 0 0 0,-1 0 1 0 0,-2 0-1 0 0,-1 1 0 0 0,-1-1 0 0 0,-2 1 1 0 0,-2 0-1 0 0,-1 0 0 0 0,-1 1 1 0 0,-2 0-1 0 0,-1 1 0 0 0,-1 1 1 0 0,-2 0-1 0 0,-26-36 0 0 0,16 31-51 0 0,-1 1-1 0 0,-2 1 1 0 0,-1 1 0 0 0,-57-45-1 0 0,65 60-84 0 0,0 1-1 0 0,-1 1 1 0 0,0 0-1 0 0,-1 2 1 0 0,-1 1-1 0 0,0 2 1 0 0,-1 0 0 0 0,-38-8-1 0 0,55 16-162 0 0,-1 0 1 0 0,1 1-1 0 0,-1 0 0 0 0,1 1 0 0 0,-1 0 1 0 0,1 1-1 0 0,-1 0 0 0 0,1 1 1 0 0,0 0-1 0 0,-1 1 0 0 0,1 0 0 0 0,0 0 1 0 0,1 1-1 0 0,-1 0 0 0 0,-10 7 1 0 0,11-6-402 0 0,0 2 0 0 0,1-1 0 0 0,0 1 0 0 0,0 0 0 0 0,1 1 1 0 0,-1 0-1 0 0,2 0 0 0 0,-1 1 0 0 0,-6 11 0 0 0,-6 12-4988 0 0,4 0-3520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37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42 131 90 0 0,'-41'-26'6704'0'0,"44"5"-5171"0"0,-3 19-1421 0 0,1-1 0 0 0,1 1 0 0 0,-1-1 0 0 0,0 1 0 0 0,1 0 0 0 0,-1-1 0 0 0,1 1 0 0 0,0 0 0 0 0,-1 0 0 0 0,1 0 0 0 0,0 0 0 0 0,1 0 0 0 0,-1 1 0 0 0,0-1 0 0 0,0 1 0 0 0,4-2 0 0 0,42-19 1099 0 0,-38 18-939 0 0,3-1-10 0 0,1 1 0 0 0,0 0 0 0 0,-1 1 0 0 0,1 1 0 0 0,0 0 0 0 0,0 1 0 0 0,1 0 0 0 0,23 2 0 0 0,-27 1-118 0 0,-1-1 0 0 0,1 1 0 0 0,-1 1 0 0 0,0 0 1 0 0,0 0-1 0 0,0 1 0 0 0,13 7 0 0 0,-17-7-53 0 0,-1-1-1 0 0,0 1 0 0 0,0 1 1 0 0,-1-1-1 0 0,1 1 0 0 0,-1-1 0 0 0,0 1 1 0 0,-1 0-1 0 0,1 1 0 0 0,-1-1 1 0 0,0 1-1 0 0,0-1 0 0 0,0 1 0 0 0,-1 0 1 0 0,0 0-1 0 0,0 0 0 0 0,-1 0 1 0 0,1 1-1 0 0,-1-1 0 0 0,-1 0 1 0 0,1 11-1 0 0,-1-3 109 0 0,0 1-1 0 0,-1-1 1 0 0,-1 0 0 0 0,0 1-1 0 0,-1-1 1 0 0,-1 0 0 0 0,0-1 0 0 0,-9 21-1 0 0,-20 32 699 0 0,-66 100-1 0 0,73-119-733 0 0,25-45-145 0 0,6 15 433 0 0,0-16-391 0 0,0 0-1 0 0,1 0 1 0 0,-1 0 0 0 0,0-1-1 0 0,0 1 1 0 0,1-1 0 0 0,-1-1-1 0 0,0 1 1 0 0,0-1-1 0 0,0 0 1 0 0,1 0 0 0 0,-1 0-1 0 0,5-3 1 0 0,16-5-108 0 0,32-17 1 0 0,-10 4 0 0 0,26-5-17 0 0,71-30-964 0 0,-54 11-2741 0 0,-87 45 3007 0 0,18-15-1239 0 0,-11-19-11851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38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895 202 312 0 0,'-24'-26'1768'0'0,"-1"1"-1"0"0,-1 1 1 0 0,-1 1-1 0 0,-39-24 1 0 0,53 39-1352 0 0,0 0 0 0 0,-1 1 0 0 0,-1 1 0 0 0,1 0-1 0 0,-1 1 1 0 0,0 1 0 0 0,0 0 0 0 0,0 1 0 0 0,0 0 0 0 0,-1 1 0 0 0,1 1 0 0 0,-20 1 0 0 0,13 2-180 0 0,0 1 0 0 0,0 0-1 0 0,1 2 1 0 0,-1 1 0 0 0,1 0 0 0 0,0 1-1 0 0,1 2 1 0 0,-1 0 0 0 0,2 1 0 0 0,-1 1 0 0 0,2 1-1 0 0,-1 0 1 0 0,2 2 0 0 0,-1 0 0 0 0,2 1-1 0 0,-17 19 1 0 0,15-12-107 0 0,0 0 0 0 0,2 2 0 0 0,0 0 0 0 0,2 0 0 0 0,1 2 0 0 0,1 0 0 0 0,1 0 0 0 0,1 1 0 0 0,1 0 0 0 0,2 1 0 0 0,1 0 0 0 0,-3 31 0 0 0,6-26-11 0 0,1 1 0 0 0,2-1 0 0 0,1 1 0 0 0,2-1 1 0 0,1 1-1 0 0,2-1 0 0 0,1 0 0 0 0,1-1 0 0 0,2 0 1 0 0,2 0-1 0 0,19 40 0 0 0,-21-53-92 0 0,1 0 1 0 0,1 0-1 0 0,0-1 0 0 0,2 0 0 0 0,0-1 0 0 0,1-1 1 0 0,0 0-1 0 0,1-1 0 0 0,1-1 0 0 0,0 0 1 0 0,1-1-1 0 0,1-1 0 0 0,0-1 0 0 0,0-1 0 0 0,1 0 1 0 0,0-2-1 0 0,1 0 0 0 0,26 6 0 0 0,-18-9-6 0 0,0-1 0 0 0,0-2 0 0 0,1 0 0 0 0,-1-3-1 0 0,1 0 1 0 0,-1-1 0 0 0,0-2 0 0 0,0-1-1 0 0,0-2 1 0 0,28-10 0 0 0,-10 1 1 0 0,-1-2 1 0 0,-1-2-1 0 0,0-3 1 0 0,-2-1-1 0 0,48-35 0 0 0,-72 45-1 0 0,0-1 1 0 0,-1-1-1 0 0,-1 0 0 0 0,0-2 0 0 0,-1 0 0 0 0,-1 0 0 0 0,-1-2 1 0 0,-1 1-1 0 0,0-2 0 0 0,-2 0 0 0 0,12-28 0 0 0,-17 32-14 0 0,0-1-1 0 0,-2 1 0 0 0,0-1 1 0 0,0-1-1 0 0,-2 1 1 0 0,0 0-1 0 0,-1-1 1 0 0,-1 1-1 0 0,-1-1 1 0 0,-1 1-1 0 0,0 0 1 0 0,-1 0-1 0 0,-1 0 0 0 0,-1 0 1 0 0,-8-20-1 0 0,3 14 17 0 0,-1 1 1 0 0,-2 0-1 0 0,0 1 0 0 0,-2 0 0 0 0,0 1 0 0 0,-1 1 0 0 0,-1 1 0 0 0,-1 0 0 0 0,-39-31 0 0 0,35 32-3 0 0,-1 2-1 0 0,-1 0 1 0 0,-1 2-1 0 0,0 0 1 0 0,-1 2-1 0 0,0 1 1 0 0,-1 1-1 0 0,-51-12 1 0 0,71 21-156 0 0,-1 0 1 0 0,0 0 0 0 0,0 0-1 0 0,0 1 1 0 0,0 0 0 0 0,0 0-1 0 0,1 1 1 0 0,-1 0-1 0 0,0 1 1 0 0,-11 2 0 0 0,16-2-173 0 0,0-1-1 0 0,0 0 1 0 0,1 1 0 0 0,-1 0 0 0 0,0 0-1 0 0,0 0 1 0 0,1 0 0 0 0,-1 0 0 0 0,1 0 0 0 0,0 0-1 0 0,-4 5 1 0 0,5-4-403 0 0,-1 0 0 0 0,0 0 1 0 0,1 0-1 0 0,-1 1 0 0 0,1-1 0 0 0,0 1 0 0 0,0-1 0 0 0,0 1 0 0 0,1-1 0 0 0,-1 1 1 0 0,1-1-1 0 0,0 5 0 0 0,1 12-7402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38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156 304 920 0 0,'-6'-5'1274'0'0,"4"3"-874"0"0,1 1 1 0 0,-1-1-1 0 0,1 1 1 0 0,-1-1-1 0 0,0 1 1 0 0,0 0-1 0 0,1 0 1 0 0,-1 0-1 0 0,0 0 1 0 0,0 0-1 0 0,0 0 1 0 0,0 1-1 0 0,0-1 1 0 0,0 1-1 0 0,0-1 1 0 0,0 1-1 0 0,-1 0 1 0 0,1 0-1 0 0,0 0 1 0 0,0 0-1 0 0,0 0 1 0 0,-3 0-1 0 0,2 6 792 0 0,1 10-711 0 0,0 0 0 0 0,1 0 0 0 0,1 0 0 0 0,1 0 0 0 0,0 1 0 0 0,1-1 0 0 0,5 21 0 0 0,29 91 771 0 0,31 59-393 0 0,-42-119-737 0 0,-23-65-214 0 0,-21-15-398 0 0,1-4 415 0 0,0 0 1 0 0,1-1 0 0 0,1-1 0 0 0,1 0 0 0 0,0-1 0 0 0,1-1 0 0 0,1 0 0 0 0,1-1 0 0 0,1 0 0 0 0,-11-31 0 0 0,11 18 50 0 0,1 0 0 0 0,2-1 0 0 0,1-1 0 0 0,2 1 0 0 0,2-1 0 0 0,1-69 0 0 0,3 91 23 0 0,0-1 1 0 0,1 1-1 0 0,1-1 1 0 0,0 1-1 0 0,1 0 1 0 0,0 0-1 0 0,1 1 1 0 0,1-1-1 0 0,0 1 1 0 0,1 0-1 0 0,0 1 1 0 0,12-16 0 0 0,-15 23 58 0 0,1-1 0 0 0,0 1 0 0 0,0 0 0 0 0,0 1 1 0 0,0-1-1 0 0,1 1 0 0 0,0 0 0 0 0,0 0 0 0 0,0 0 1 0 0,0 1-1 0 0,1 0 0 0 0,-1 1 0 0 0,1-1 0 0 0,0 1 1 0 0,-1 0-1 0 0,1 1 0 0 0,0 0 0 0 0,0 0 1 0 0,0 0-1 0 0,0 1 0 0 0,1 0 0 0 0,-1 0 0 0 0,0 1 1 0 0,0 0-1 0 0,0 0 0 0 0,12 4 0 0 0,-11-2 8 0 0,1 0-1 0 0,-1 0 1 0 0,1 1-1 0 0,-1 0 1 0 0,0 0-1 0 0,0 1 1 0 0,-1 0-1 0 0,0 1 1 0 0,0 0-1 0 0,0 0 1 0 0,0 0-1 0 0,-1 1 1 0 0,0-1-1 0 0,0 2 1 0 0,-1-1-1 0 0,0 1 1 0 0,0-1-1 0 0,-1 1 1 0 0,0 0-1 0 0,-1 1 1 0 0,6 16-1 0 0,-7-14-20 0 0,0 1 0 0 0,0-1 0 0 0,-1 1 0 0 0,0 0 0 0 0,-1-1 0 0 0,0 1 0 0 0,-1-1 0 0 0,-1 1 0 0 0,0 0 0 0 0,0-1 0 0 0,-1 0 0 0 0,-1 0 1 0 0,1 0-1 0 0,-2 0 0 0 0,0 0 0 0 0,-10 16 0 0 0,-46 55 53 0 0,46-65-102 0 0,1 0 1 0 0,1 1-1 0 0,0 1 1 0 0,2 0-1 0 0,-12 26 0 0 0,13-15-12 0 0,10-20 16 0 0,2-3 0 0 0,-2-3 18 0 0,0-1 0 0 0,1 1 0 0 0,0 0 0 0 0,0 0 0 0 0,0 0 0 0 0,0 0 0 0 0,0-1 1 0 0,1 1-1 0 0,0 0 0 0 0,0-1 0 0 0,0 1 0 0 0,0-1 0 0 0,0 0 0 0 0,1 0 0 0 0,-1 0 0 0 0,1 0 1 0 0,0 0-1 0 0,0 0 0 0 0,0-1 0 0 0,0 0 0 0 0,0 1 0 0 0,1-1 0 0 0,-1 0 0 0 0,1-1 1 0 0,0 1-1 0 0,-1 0 0 0 0,7 0 0 0 0,4 3 56 0 0,0-1 0 0 0,1-1 0 0 0,0 0 0 0 0,-1-1-1 0 0,29 0 1 0 0,-10-3-254 0 0,-1-1 0 0 0,0-1 0 0 0,1-1-1 0 0,35-11 1 0 0,-50 9-818 0 0,0 0 0 0 0,-1-1-1 0 0,24-12 1 0 0,-30 13-577 0 0,-1-1-1 0 0,0 0 1 0 0,0-1-1 0 0,0 0 1 0 0,15-17-1 0 0,-7 4-5330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38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1302 0 0,'1'-12'14594'0'0,"8"32"-12006"0"0,12 36-1885 0 0,15 56 959 0 0,-8-43-3094 0 0,-19-59-201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39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64 103 478 0 0,'-9'-22'2166'0'0,"1"2"80"0"0,0 4 64 0 0,0 3-450 0 0,2 2 1304 0 0,-8-3-620 0 0,3 8-1526 0 0,20 22-1980 0 0,2-5-286 0 0,3 0-754 0 0,4-5-2154 0 0,7-2-2620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40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472 470 1506 0 0,'3'-1'2396'0'0,"-1"1"-1965"0"0,0 0 0 0 0,0-1 0 0 0,0 1 0 0 0,-1-1 1 0 0,1 0-1 0 0,0 0 0 0 0,0 1 0 0 0,-1-1 0 0 0,1 0 1 0 0,0-1-1 0 0,-1 1 0 0 0,1 0 0 0 0,-1 0 0 0 0,0-1 0 0 0,1 1 1 0 0,-1-1-1 0 0,0 1 0 0 0,0-1 0 0 0,0 1 0 0 0,2-3 0 0 0,-2 1 564 0 0,4-19 1795 0 0,-5 21-2739 0 0,0 0 1 0 0,0-1-1 0 0,0 1 0 0 0,0 0 0 0 0,0-1 1 0 0,0 1-1 0 0,0 0 0 0 0,-1-1 0 0 0,1 1 1 0 0,-1 0-1 0 0,1 0 0 0 0,-1-1 0 0 0,1 1 1 0 0,-1 0-1 0 0,0 0 0 0 0,1 0 0 0 0,-1 0 1 0 0,0 0-1 0 0,0 0 0 0 0,0 0 0 0 0,0 0 1 0 0,0 0-1 0 0,0 0 0 0 0,0 1 0 0 0,0-1 1 0 0,0 0-1 0 0,-1 1 0 0 0,1-1 0 0 0,-2 0 1 0 0,-1 0-23 0 0,0 0 1 0 0,-1 0-1 0 0,1 1 1 0 0,-1 0-1 0 0,1 0 1 0 0,-1 0 0 0 0,-7 1-1 0 0,-26 6 208 0 0,1 1-1 0 0,0 2 0 0 0,0 1 0 0 0,1 2 1 0 0,-39 20-1 0 0,58-24-134 0 0,1-1 0 0 0,0 2 0 0 0,1 0 1 0 0,-1 1-1 0 0,2 1 0 0 0,0 0 0 0 0,-23 26 0 0 0,32-33-86 0 0,1 0-1 0 0,-1 1 1 0 0,1 0-1 0 0,0 0 1 0 0,1 0-1 0 0,-1 0 1 0 0,1 0-1 0 0,1 1 1 0 0,-1 0-1 0 0,1-1 1 0 0,0 1-1 0 0,1 0 1 0 0,-1 0-1 0 0,1 0 1 0 0,1 0-1 0 0,-1 0 1 0 0,1 0-1 0 0,1 1 1 0 0,-1-1-1 0 0,1 0 1 0 0,0 0-1 0 0,1 0 0 0 0,3 9 1 0 0,-4-12-41 0 0,1 0 0 0 0,0 0 0 0 0,1 0 0 0 0,-1 0 0 0 0,0 0 0 0 0,1-1 0 0 0,0 1 0 0 0,0-1 0 0 0,0 0 0 0 0,0 0 0 0 0,1 0 0 0 0,-1 0 0 0 0,1 0 0 0 0,0-1 0 0 0,-1 0 0 0 0,1 0 0 0 0,0 0 0 0 0,0 0 0 0 0,1 0 0 0 0,-1-1 0 0 0,0 0 0 0 0,0 0 0 0 0,1 0 0 0 0,-1 0 0 0 0,1-1 0 0 0,-1 0 0 0 0,1 0 0 0 0,-1 0 0 0 0,0 0 0 0 0,1-1 0 0 0,6-1 0 0 0,4-1-233 0 0,1-1-1 0 0,-1 0 0 0 0,0-2 1 0 0,0 0-1 0 0,0 0 1 0 0,-1-1-1 0 0,21-14 0 0 0,-15 7 154 0 0,1 0-1 0 0,-2-2 1 0 0,0 0-1 0 0,-1-1 1 0 0,-1-1 0 0 0,0-1-1 0 0,-1 0 1 0 0,-2-1-1 0 0,0-1 1 0 0,0 0-1 0 0,-2-1 1 0 0,-1 0 0 0 0,-1-1-1 0 0,-1 0 1 0 0,-1 0-1 0 0,-1-1 1 0 0,-1 0-1 0 0,-1-1 1 0 0,-1 1 0 0 0,2-37-1 0 0,-6 36 315 0 0,0-1 0 0 0,-1 0 0 0 0,-2 1 0 0 0,-6-28-1 0 0,7 44 37 0 0,0 0 0 0 0,-1 0 0 0 0,0 0 0 0 0,0 0 0 0 0,-1 1 0 0 0,0-1 0 0 0,0 1 0 0 0,-1 0 0 0 0,-1 1-1 0 0,1-1 1 0 0,-1 1 0 0 0,0 0 0 0 0,-1 0 0 0 0,-9-8 0 0 0,14 14 169 0 0,-1 2-83 0 0,1-1-305 0 0,1 1-1 0 0,0-1 1 0 0,0 1-1 0 0,0 0 1 0 0,0-1-1 0 0,0 1 1 0 0,0 0-1 0 0,0-1 0 0 0,0 1 1 0 0,0 0-1 0 0,1 0 1 0 0,-1 0-1 0 0,0 0 1 0 0,0 0-1 0 0,1 0 1 0 0,-1 0-1 0 0,0 0 1 0 0,1 0-1 0 0,-1 1 1 0 0,1-1-1 0 0,0 0 0 0 0,-1 0 1 0 0,1 0-1 0 0,0 0 1 0 0,0 1-1 0 0,0-1 1 0 0,0 0-1 0 0,0 0 1 0 0,0 1-1 0 0,0-1 1 0 0,0 0-1 0 0,0 0 1 0 0,1 2-1 0 0,1 17 129 0 0,1 1 0 0 0,0-1 1 0 0,2 0-1 0 0,0 0 0 0 0,2-1 0 0 0,8 20 0 0 0,-12-32-119 0 0,7 20 18 0 0,12 34-180 0 0,3-1 1 0 0,2-1-1 0 0,37 59 1 0 0,-61-113-83 0 0,1-1 1 0 0,-1 1-1 0 0,1-1 0 0 0,-1 0 1 0 0,1 0-1 0 0,0-1 0 0 0,0 1 0 0 0,1-1 1 0 0,-1 0-1 0 0,1 0 0 0 0,0 0 1 0 0,0 0-1 0 0,0-1 0 0 0,0 0 0 0 0,10 3 1 0 0,-8-4-233 0 0,1 0 1 0 0,0 0-1 0 0,0-1 0 0 0,0 0 1 0 0,1 0-1 0 0,-1-1 0 0 0,-1 0 1 0 0,1 0-1 0 0,14-5 1 0 0,5-4-1009 0 0,0-1 0 0 0,-1-2 1 0 0,0 0-1 0 0,44-32 1 0 0,-52 32 1368 0 0,0-1 1 0 0,-1 0-1 0 0,23-26 1 0 0,-30 30 867 0 0,-2-1 1 0 0,1-1-1 0 0,-1 1 1 0 0,-1-1 0 0 0,0-1-1 0 0,8-20 1 0 0,-15 29-396 0 0,0 1 0 0 0,0-1 0 0 0,-1 0 0 0 0,1 0 0 0 0,-1 0 0 0 0,0 0 0 0 0,0 0 0 0 0,0 1 0 0 0,-3-7 0 0 0,4 8-219 0 0,-1-1-1 0 0,1 1 1 0 0,-1 0 0 0 0,0-1 0 0 0,0 1-1 0 0,0 0 1 0 0,0 0 0 0 0,0 0 0 0 0,0 0-1 0 0,0 0 1 0 0,-1 0 0 0 0,1 0 0 0 0,-1 0-1 0 0,0 0 1 0 0,1 1 0 0 0,-1-1-1 0 0,0 0 1 0 0,0 1 0 0 0,0 0 0 0 0,0-1-1 0 0,-3 0 1 0 0,2 1-86 0 0,0 0 0 0 0,0 1 0 0 0,-1-1 0 0 0,1 1 0 0 0,0 0 0 0 0,0 0 0 0 0,-1 0 0 0 0,1 0 0 0 0,0 0 0 0 0,0 1 0 0 0,-1 0 0 0 0,1-1 0 0 0,-5 3 0 0 0,-2 1-88 0 0,1 0 0 0 0,0 1 0 0 0,-1 0 1 0 0,-13 11-1 0 0,-6 8 209 0 0,15-10-233 0 0,0 2-1 0 0,1 0 1 0 0,1 1-1 0 0,0 0 1 0 0,1 0-1 0 0,1 1 1 0 0,1 1-1 0 0,1 0 1 0 0,0 0-1 0 0,1 1 1 0 0,-6 32-1 0 0,12-51-13 0 0,1 1 0 0 0,0-1-1 0 0,0 0 1 0 0,0 0-1 0 0,0 0 1 0 0,0 0 0 0 0,0 0-1 0 0,0 0 1 0 0,1 1-1 0 0,-1-1 1 0 0,0 0 0 0 0,1 0-1 0 0,-1 0 1 0 0,1 2-1 0 0,1 0-81 0 0,-2-2 87 0 0,1-1 1 0 0,-1 1-1 0 0,1 0 0 0 0,0 0 0 0 0,-1-1 0 0 0,1 1 0 0 0,0-1 0 0 0,0 1 0 0 0,-1 0 0 0 0,1-1 0 0 0,0 1 1 0 0,0-1-1 0 0,0 0 0 0 0,0 1 0 0 0,0-1 0 0 0,-1 0 0 0 0,1 1 0 0 0,0-1 0 0 0,0 0 0 0 0,0 0 0 0 0,0 0 1 0 0,0 0-1 0 0,2 0 0 0 0,-3 0-36 0 0,5 0-52 0 0,-1 0 1 0 0,0 0-1 0 0,0 0 0 0 0,0-1 0 0 0,0 0 0 0 0,1 0 1 0 0,-1 0-1 0 0,0 0 0 0 0,0-1 0 0 0,6-3 0 0 0,39-24-748 0 0,-38 22 695 0 0,16-13 84 0 0,0-1 0 0 0,-2-2-1 0 0,0 0 1 0 0,37-48 0 0 0,-60 69 907 0 0,-1 2-790 0 0,-1 1-1 0 0,1-1 1 0 0,0 1 0 0 0,-1-1-1 0 0,1 1 1 0 0,-1-1 0 0 0,1 1-1 0 0,-1-1 1 0 0,1 1-1 0 0,-1-1 1 0 0,0 1 0 0 0,1 0-1 0 0,-1-1 1 0 0,0 1-1 0 0,1 0 1 0 0,-1-1 0 0 0,0 1-1 0 0,0 0 1 0 0,0-1 0 0 0,1 1-1 0 0,-1 0 1 0 0,0-1-1 0 0,0 1 1 0 0,0 1 0 0 0,-1 19 308 0 0,1-21-295 0 0,-1 38 666 0 0,1-1-1 0 0,1 0 1 0 0,9 45-1 0 0,29 110 830 0 0,-8-42-939 0 0,-13-77-446 0 0,0 5 24 0 0,-13-26 375 0 0,-20-66-444 0 0,4 2-102 0 0,1 0 0 0 0,0-1 0 0 0,0 0 0 0 0,2-1 0 0 0,0 0 0 0 0,0-1-1 0 0,-9-26 1 0 0,5 8-684 0 0,3 0-1 0 0,-10-54 1 0 0,15 60-300 0 0,2 0-1 0 0,0 0 1 0 0,2 0 0 0 0,4-35-1 0 0,-2 42-1565 0 0,2 1 0 0 0,0-1 1 0 0,12-30-1 0 0,-3 17-5251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40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1 220 1782 0 0,'2'3'2102'0'0,"16"18"3113"0"0,5 7-125 0 0,5-7-3485 0 0,-24-20-1556 0 0,-1 0 0 0 0,0 0 0 0 0,1-1 0 0 0,-1 1 0 0 0,0-1 0 0 0,1 0 0 0 0,-1 0 0 0 0,1 0-1 0 0,-1-1 1 0 0,0 1 0 0 0,1-1 0 0 0,-1 1 0 0 0,4-2 0 0 0,-2 0 46 0 0,6 0-43 0 0,0-2-1 0 0,-1 0 1 0 0,0 0-1 0 0,1 0 1 0 0,-1-2 0 0 0,-1 1-1 0 0,1-1 1 0 0,-1 0-1 0 0,0-1 1 0 0,-1 0-1 0 0,1-1 1 0 0,12-14-1 0 0,-16 16-36 0 0,-1 1-1 0 0,1-1 0 0 0,-1 0 0 0 0,0-1 0 0 0,0 1 0 0 0,-1-1 0 0 0,0 1 0 0 0,0-1 0 0 0,-1 0 0 0 0,1 0 0 0 0,-1-1 0 0 0,-1 1 0 0 0,0 0 0 0 0,0 0 1 0 0,0-1-1 0 0,-1 1 0 0 0,0-1 0 0 0,0 1 0 0 0,-3-12 0 0 0,3 16 24 0 0,-1 0 0 0 0,0 0 1 0 0,0 1-1 0 0,0-1 0 0 0,0 0 1 0 0,0 0-1 0 0,0 1 0 0 0,-1-1 0 0 0,0 1 1 0 0,1-1-1 0 0,-1 1 0 0 0,0-1 0 0 0,0 1 1 0 0,0 0-1 0 0,0 0 0 0 0,-1 0 0 0 0,1 0 1 0 0,-1 1-1 0 0,1-1 0 0 0,-1 1 1 0 0,1-1-1 0 0,-1 1 0 0 0,0 0 0 0 0,0 0 1 0 0,0 0-1 0 0,1 0 0 0 0,-1 0 0 0 0,0 1 1 0 0,0 0-1 0 0,0-1 0 0 0,0 1 1 0 0,0 0-1 0 0,0 0 0 0 0,0 1 0 0 0,0-1 1 0 0,0 1-1 0 0,0-1 0 0 0,-4 2 1 0 0,-2 1 138 0 0,1 0 1 0 0,-1 0 0 0 0,1 0-1 0 0,0 1 1 0 0,0 0 0 0 0,1 1-1 0 0,-1-1 1 0 0,1 1 0 0 0,0 1 0 0 0,1 0-1 0 0,-1 0 1 0 0,-6 7 0 0 0,4 1-29 0 0,0 0 1 0 0,1 0 0 0 0,1 0 0 0 0,0 1 0 0 0,1 0-1 0 0,0 1 1 0 0,1-1 0 0 0,1 1 0 0 0,1 0 0 0 0,0 1 0 0 0,1-1-1 0 0,0 24 1 0 0,1-23-51 0 0,2-1 1 0 0,0 1-1 0 0,1 0 0 0 0,0-1 0 0 0,2 1 1 0 0,0-1-1 0 0,1 0 0 0 0,0 0 0 0 0,1 0 1 0 0,1-1-1 0 0,0 1 0 0 0,11 14 0 0 0,-14-24-87 0 0,1 0 0 0 0,0 0-1 0 0,0 0 1 0 0,0 0-1 0 0,1-1 1 0 0,0 0-1 0 0,0 0 1 0 0,0-1 0 0 0,1 0-1 0 0,-1 0 1 0 0,1 0-1 0 0,0-1 1 0 0,0 1-1 0 0,0-2 1 0 0,1 1 0 0 0,-1-1-1 0 0,1 0 1 0 0,-1-1-1 0 0,1 0 1 0 0,0 0-1 0 0,-1-1 1 0 0,1 1 0 0 0,0-2-1 0 0,0 1 1 0 0,11-3-1 0 0,-5 0-329 0 0,-1-1 1 0 0,1 0-1 0 0,-1-1 0 0 0,0-1 1 0 0,-1 0-1 0 0,1 0 0 0 0,-1-1 0 0 0,-1-1 1 0 0,1 0-1 0 0,-1-1 0 0 0,0 0 0 0 0,-1 0 1 0 0,12-16-1 0 0,-9 11-1095 0 0,-2-2-1 0 0,17-28 1 0 0,-3-11-4899 0 0,-8 3-2913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44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99 190 0 0,'-68'20'13541'0'0,"71"-25"-13396"0"0,-1 0 0 0 0,1 0 0 0 0,0 0 0 0 0,0 1 0 0 0,0-1 0 0 0,1 1 0 0 0,-1 0 0 0 0,1 0 0 0 0,0 0 0 0 0,5-3 0 0 0,51-37 664 0 0,-54 41-774 0 0,1-1 0 0 0,-1 2 0 0 0,1-1-1 0 0,-1 1 1 0 0,1 0 0 0 0,0 0-1 0 0,0 0 1 0 0,0 1 0 0 0,0 0-1 0 0,0 1 1 0 0,0 0 0 0 0,1 0-1 0 0,12 2 1 0 0,-6 0 13 0 0,0 2 0 0 0,1-1 0 0 0,-2 2 0 0 0,1 0-1 0 0,20 10 1 0 0,-29-12-23 0 0,-1 0-1 0 0,1 0 1 0 0,-1 0 0 0 0,1 0-1 0 0,-1 1 1 0 0,0 0 0 0 0,0 0-1 0 0,-1 0 1 0 0,1 0-1 0 0,-1 0 1 0 0,0 1 0 0 0,0-1-1 0 0,-1 1 1 0 0,1 0 0 0 0,-1 0-1 0 0,0 0 1 0 0,0 0-1 0 0,-1 1 1 0 0,1-1 0 0 0,-1 0-1 0 0,0 1 1 0 0,-1-1 0 0 0,1 0-1 0 0,-1 1 1 0 0,0-1 0 0 0,-2 10-1 0 0,0 2 55 0 0,-1-2 0 0 0,0 1 1 0 0,-1 0-1 0 0,-1-1 0 0 0,0 1 0 0 0,-1-1 0 0 0,-14 23 0 0 0,-16 17-4 0 0,24-37-63 0 0,1-1 0 0 0,-14 28 0 0 0,24-41 3 0 0,1-3-11 0 0,0 0-1 0 0,0 0 1 0 0,0 0 0 0 0,1 0-1 0 0,-1 0 1 0 0,0 0 0 0 0,1 0 0 0 0,-1 0-1 0 0,1 0 1 0 0,-1 0 0 0 0,1 0-1 0 0,-1 0 1 0 0,1-1 0 0 0,0 1-1 0 0,-1 0 1 0 0,1 0 0 0 0,0-1 0 0 0,0 1-1 0 0,0 0 1 0 0,-1-1 0 0 0,1 1-1 0 0,0 0 1 0 0,0-1 0 0 0,0 0 0 0 0,0 1-1 0 0,0-1 1 0 0,0 1 0 0 0,2-1-1 0 0,34 5 56 0 0,15-3-3 0 0,-18-2-73 0 0,66 10 0 0 0,-90-9 31 0 0,-1 1-1 0 0,1 1 1 0 0,-1 0 0 0 0,0 0-1 0 0,1 1 1 0 0,-2 0 0 0 0,1 1-1 0 0,0-1 1 0 0,-1 2 0 0 0,0-1-1 0 0,11 10 1 0 0,-17-13 38 0 0,0 0 0 0 0,0 0 0 0 0,-1 1 1 0 0,1-1-1 0 0,0 0 0 0 0,-1 0 0 0 0,0 1 0 0 0,1-1 0 0 0,-1 1 0 0 0,0 0 1 0 0,0-1-1 0 0,0 1 0 0 0,-1 0 0 0 0,1-1 0 0 0,-1 1 0 0 0,1 0 1 0 0,-1 4-1 0 0,-1-2 30 0 0,1 0 0 0 0,-1 0 1 0 0,0-1-1 0 0,0 1 0 0 0,-1 0 0 0 0,1-1 1 0 0,-1 1-1 0 0,0-1 0 0 0,-4 7 1 0 0,-3 2 64 0 0,-1 0 0 0 0,0-1-1 0 0,0 0 1 0 0,-1 0 0 0 0,-14 11 0 0 0,9-10-133 0 0,0 0 0 0 0,-1-1 0 0 0,-1-1 0 0 0,0 0 0 0 0,0-2 0 0 0,-1 0 0 0 0,-32 11 0 0 0,43-18-358 0 0,0 0 1 0 0,1-1-1 0 0,-1 0 0 0 0,0 0 1 0 0,0 0-1 0 0,0-1 0 0 0,0-1 1 0 0,0 1-1 0 0,-15-4 1 0 0,17 2-325 0 0,0 0 1 0 0,1 0 0 0 0,-1 0-1 0 0,1-1 1 0 0,-1 0-1 0 0,1 0 1 0 0,0 0 0 0 0,0-1-1 0 0,1 0 1 0 0,-1 0 0 0 0,1 0-1 0 0,0 0 1 0 0,0-1 0 0 0,-6-8-1 0 0,-7-16-6682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7.5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183 240 910 0 0,'-34'-7'1908'0'0,"5"0"-192"0"0,6 0-216 0 0,7 2-358 0 0,0-3-274 0 0,5 0-314 0 0,-3-6-314 0 0,3-1-288 0 0,2-5-152 0 0,0-3-242 0 0,2-4-272 0 0,4-2-398 0 0,6-5-1438 0 0,2-1-580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44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782 12 494 0 0,'-28'-5'1006'0'0,"1"2"0"0"0,-1 1 0 0 0,0 1 0 0 0,0 1 0 0 0,1 2 1 0 0,-1 0-1 0 0,0 2 0 0 0,-33 10 0 0 0,36-8-609 0 0,1 2-1 0 0,0 1 1 0 0,1 0 0 0 0,0 2 0 0 0,0 1 0 0 0,1 1-1 0 0,1 0 1 0 0,0 2 0 0 0,-22 20 0 0 0,24-16-124 0 0,2 0 1 0 0,0 2-1 0 0,1-1 1 0 0,1 2-1 0 0,-13 25 0 0 0,1 6 312 0 0,-23 62 0 0 0,36-71-297 0 0,1 0 0 0 0,3 0 1 0 0,1 1-1 0 0,3 0 0 0 0,1 1 0 0 0,2-1 0 0 0,3 1 1 0 0,7 68-1 0 0,-3-84-179 0 0,1 0 1 0 0,1 0-1 0 0,2 0 0 0 0,1-1 1 0 0,1 0-1 0 0,1 0 0 0 0,2-2 1 0 0,1 1-1 0 0,1-2 0 0 0,1 0 1 0 0,23 28-1 0 0,-26-39-78 0 0,0 0-1 0 0,1-1 1 0 0,0 0-1 0 0,1-1 0 0 0,1-1 1 0 0,0-1-1 0 0,1 0 1 0 0,0-1-1 0 0,0 0 1 0 0,1-2-1 0 0,0 0 1 0 0,1-1-1 0 0,0-1 1 0 0,0-1-1 0 0,0 0 1 0 0,0-2-1 0 0,1 0 1 0 0,25 0-1 0 0,-16-4-13 0 0,-1-1 0 0 0,1-2 0 0 0,-1-1 0 0 0,0-1-1 0 0,0-1 1 0 0,-1-1 0 0 0,0-2 0 0 0,0-1 0 0 0,34-19 0 0 0,-15 4 50 0 0,-2-2 0 0 0,-1-2-1 0 0,-2-2 1 0 0,48-46 0 0 0,-69 60-68 0 0,-2-2 1 0 0,0-1-1 0 0,-1 0 1 0 0,-1-1-1 0 0,-1 0 0 0 0,-2-2 1 0 0,0 1-1 0 0,16-43 0 0 0,-23 49 4 0 0,-1 0-1 0 0,-1-1 0 0 0,0 1 1 0 0,-1-1-1 0 0,-1 0 0 0 0,-1 0 0 0 0,-1 0 1 0 0,0 1-1 0 0,-1-1 0 0 0,-1 0 0 0 0,-1 0 1 0 0,0 1-1 0 0,-12-35 0 0 0,6 30 5 0 0,-1 0-1 0 0,-1 1 1 0 0,-1 0-1 0 0,-1 1 1 0 0,-1 1-1 0 0,0 0 0 0 0,-1 0 1 0 0,-1 2-1 0 0,-1 0 1 0 0,-1 0-1 0 0,0 2 1 0 0,-1 0-1 0 0,0 2 1 0 0,-2 0-1 0 0,1 1 0 0 0,-38-16 1 0 0,27 16-92 0 0,1 1 1 0 0,-2 1 0 0 0,0 1-1 0 0,0 2 1 0 0,0 2-1 0 0,-1 1 1 0 0,1 1-1 0 0,-1 1 1 0 0,0 3-1 0 0,0 0 1 0 0,-53 10-1 0 0,77-9-226 0 0,1 0-1 0 0,-1 0 1 0 0,1 1-1 0 0,0 0 1 0 0,-1 1-1 0 0,-14 8 1 0 0,19-9-215 0 0,0 0-1 0 0,1 0 1 0 0,-1 0 0 0 0,1 0 0 0 0,-7 8 0 0 0,8-7-367 0 0,0-1 0 0 0,-1 1 1 0 0,1 0-1 0 0,1 0 0 0 0,-1 0 0 0 0,0 0 1 0 0,0 6-1 0 0,-2 8-6423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45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25 724 0 0,'-3'-3'1015'0'0,"0"0"0"0"0,-1 0 0 0 0,1 0 0 0 0,-1 1 0 0 0,0-1 0 0 0,1 1 0 0 0,-8-3 0 0 0,11 5-912 0 0,0 0-1 0 0,-1 0 1 0 0,1 0 0 0 0,0 0 0 0 0,-1 0-1 0 0,1 0 1 0 0,-1 0 0 0 0,1 0 0 0 0,0 0-1 0 0,-1 0 1 0 0,1 0 0 0 0,-1 0 0 0 0,1 0-1 0 0,0 0 1 0 0,-1 0 0 0 0,1 0 0 0 0,0 0-1 0 0,-1 0 1 0 0,1 1 0 0 0,0-1 0 0 0,-1 0-1 0 0,1 0 1 0 0,0 0 0 0 0,-1 1 0 0 0,1-1 0 0 0,0 0-1 0 0,-1 0 1 0 0,1 1 0 0 0,0-1 0 0 0,-1 1-1 0 0,1 0 4 0 0,-1 1 0 0 0,1-1 0 0 0,0 1-1 0 0,-1 0 1 0 0,1-1 0 0 0,0 1 0 0 0,0-1 0 0 0,0 1-1 0 0,0 0 1 0 0,0-1 0 0 0,1 1 0 0 0,-1 1-1 0 0,7 29 829 0 0,0-1-1 0 0,2 0 0 0 0,15 34 0 0 0,46 86 765 0 0,-58-125-1467 0 0,115 215 1491 0 0,-108-210-1543 0 0,2 0 1 0 0,1-1-1 0 0,2-2 0 0 0,0 0 0 0 0,38 32 1 0 0,-55-54-174 0 0,1 1 0 0 0,-1-1 0 0 0,2-1 1 0 0,-1 0-1 0 0,0 0 0 0 0,1 0 0 0 0,0-1 0 0 0,0-1 1 0 0,1 1-1 0 0,-1-1 0 0 0,1-1 0 0 0,-1 0 0 0 0,1 0 1 0 0,0-1-1 0 0,-1 0 0 0 0,1-1 0 0 0,0 0 1 0 0,0-1-1 0 0,0 0 0 0 0,-1 0 0 0 0,1-1 0 0 0,0 0 1 0 0,-1-1-1 0 0,1 0 0 0 0,-1 0 0 0 0,0-1 0 0 0,8-5 1 0 0,1 0-496 0 0,0-1 1 0 0,-2-1-1 0 0,1 0 1 0 0,-1-1 0 0 0,-1-1-1 0 0,0 0 1 0 0,-1-2-1 0 0,21-26 1 0 0,-22 23-1475 0 0,0-1-1 0 0,-2-1 1 0 0,0 0 0 0 0,11-28-1 0 0,-8 9-5219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45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441 18 720 0 0,'-2'0'3111'0'0,"-37"-9"2785"0"0,33 7-5482 0 0,0 0 1 0 0,0 1 0 0 0,0 0 0 0 0,0 0 0 0 0,-1 0-1 0 0,1 0 1 0 0,0 1 0 0 0,0 0 0 0 0,0 1-1 0 0,-10 1 1 0 0,3 1-146 0 0,0 1-1 0 0,1 1 1 0 0,-1 0 0 0 0,1 1-1 0 0,1 0 1 0 0,-1 0-1 0 0,1 1 1 0 0,0 1 0 0 0,0 0-1 0 0,-17 18 1 0 0,0 5 205 0 0,2 0 1 0 0,-26 40-1 0 0,51-70-460 0 0,-8 12 20 0 0,1 1 1 0 0,0 0 0 0 0,1 0 0 0 0,0 0-1 0 0,1 1 1 0 0,1 0 0 0 0,1 0-1 0 0,0 0 1 0 0,-4 26 0 0 0,8-37-46 0 0,-1 0-1 0 0,0 0 1 0 0,1 0 0 0 0,0 0 0 0 0,0 0 0 0 0,0 0-1 0 0,1 0 1 0 0,-1 0 0 0 0,1 0 0 0 0,0 0 0 0 0,3 8-1 0 0,-3-8-32 0 0,0-4 30 0 0,-1 1 0 0 0,1-1 1 0 0,-1 1-1 0 0,1-1 1 0 0,0 1-1 0 0,-1-1 1 0 0,1 0-1 0 0,-1 1 0 0 0,1-1 1 0 0,0 0-1 0 0,-1 0 1 0 0,1 1-1 0 0,0-1 1 0 0,-1 0-1 0 0,1 0 0 0 0,0 0 1 0 0,-1 0-1 0 0,1 0 1 0 0,0 0-1 0 0,-1 0 1 0 0,1 0-1 0 0,0 0 0 0 0,0 0 1 0 0,-1 0-1 0 0,1-1 1 0 0,-1 1-1 0 0,1 0 1 0 0,1-1-1 0 0,17-6-209 0 0,3-7-3 0 0,0-1-1 0 0,-1-1 0 0 0,-1-1 0 0 0,0-1 1 0 0,-1 0-1 0 0,-1-1 0 0 0,-1-1 1 0 0,27-41-1 0 0,-22 24 566 0 0,-2-1-1 0 0,28-74 1 0 0,-47 109 413 0 0,0 4-716 0 0,0-1 0 0 0,0 1 0 0 0,1 0-1 0 0,-1-1 1 0 0,0 1 0 0 0,0 0 0 0 0,0-1 0 0 0,0 1-1 0 0,0 0 1 0 0,0 0 0 0 0,0 0 0 0 0,0 0 0 0 0,0 0-1 0 0,0 0 1 0 0,-1 0 0 0 0,1 1 0 0 0,0-1 0 0 0,-1 0-1 0 0,1 0 1 0 0,-1 0 0 0 0,1 1 0 0 0,-1-1 0 0 0,0 0 0 0 0,1 3-1 0 0,1 1 8 0 0,9 22 505 0 0,43 91 518 0 0,-47-105-1028 0 0,0 0 0 0 0,2-1-1 0 0,-1-1 1 0 0,1 1 0 0 0,1-1 0 0 0,17 16 0 0 0,-23-25-158 0 0,-1 1 0 0 0,1-1 0 0 0,0 0 0 0 0,0 0 1 0 0,0 0-1 0 0,1 0 0 0 0,-1-1 0 0 0,0 1 0 0 0,0-1 0 0 0,1-1 0 0 0,-1 1 1 0 0,1 0-1 0 0,-1-1 0 0 0,1 0 0 0 0,-1 0 0 0 0,8-1 0 0 0,29-10-3278 0 0,-36 8 2143 0 0,1 0-1 0 0,-1 1 1 0 0,0-2 0 0 0,0 1-1 0 0,4-4 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45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28 568 0 0,'0'-3'4208'0'0,"0"2"-3887"0"0,0 0-1 0 0,0 0 1 0 0,0-1 0 0 0,0 1-1 0 0,0 0 1 0 0,0 0 0 0 0,0 0-1 0 0,-1 0 1 0 0,1 0 0 0 0,0 0 0 0 0,-1 0-1 0 0,1 0 1 0 0,0 0 0 0 0,-1 0-1 0 0,0 1 1 0 0,1-1 0 0 0,-1 0 0 0 0,1 0-1 0 0,-1 0 1 0 0,0 0 0 0 0,0 1-1 0 0,1-1 1 0 0,-1 0 0 0 0,0 1-1 0 0,0-1 1 0 0,-1 0 0 0 0,1 1-174 0 0,0 0 1 0 0,-1 0-1 0 0,1 1 0 0 0,0-1 1 0 0,-1 0-1 0 0,1 0 1 0 0,0 1-1 0 0,-1-1 0 0 0,1 1 1 0 0,0 0-1 0 0,0-1 0 0 0,0 1 1 0 0,0 0-1 0 0,0-1 1 0 0,0 1-1 0 0,0 0 0 0 0,-2 2 1 0 0,-8 8-391 0 0,1 1 0 0 0,-17 22 1 0 0,21-24 955 0 0,-5 3-654 0 0,1 1 1 0 0,1 1-1 0 0,0 0 0 0 0,1 0 1 0 0,-8 22-1 0 0,14-30-34 0 0,0 0 0 0 0,0 0 0 0 0,1 0 0 0 0,0 0 0 0 0,0 0 0 0 0,0 0 0 0 0,1 0 0 0 0,0 0 0 0 0,1 0 0 0 0,0 1 0 0 0,0-1 0 0 0,0 0 0 0 0,1 0 0 0 0,0-1 0 0 0,5 13 1 0 0,-3-11 77 0 0,0 0 0 0 0,1 0 0 0 0,0-1 0 0 0,1 1 0 0 0,0-1 0 0 0,0 0 0 0 0,12 11 0 0 0,4-1 335 0 0,29 18 0 0 0,-37-27-163 0 0,-1 0 0 0 0,0 1 0 0 0,-1 1 1 0 0,0 0-1 0 0,0 1 0 0 0,-1 0 0 0 0,14 19 0 0 0,-23-29-212 0 0,-1 1-1 0 0,0 0 1 0 0,0 0 0 0 0,1 0 0 0 0,-1 0-1 0 0,0 0 1 0 0,-1 0 0 0 0,1 0-1 0 0,0 0 1 0 0,-1 0 0 0 0,1 1 0 0 0,-1-1-1 0 0,1 0 1 0 0,-1 0 0 0 0,0 1-1 0 0,0-1 1 0 0,0 0 0 0 0,0 0 0 0 0,-1 1-1 0 0,1-1 1 0 0,-1 0 0 0 0,1 0-1 0 0,-1 0 1 0 0,0 1 0 0 0,0-1 0 0 0,1 0-1 0 0,-2 0 1 0 0,1 0 0 0 0,0 0-1 0 0,0-1 1 0 0,-1 1 0 0 0,1 0-1 0 0,-1 0 1 0 0,1-1 0 0 0,-1 1 0 0 0,0-1-1 0 0,1 1 1 0 0,-1-1 0 0 0,0 0-1 0 0,0 0 1 0 0,0 0 0 0 0,0 0 0 0 0,0 0-1 0 0,0 0 1 0 0,-4 0 0 0 0,0 1-136 0 0,0 0 1 0 0,1 0-1 0 0,-1-1 0 0 0,0 0 1 0 0,0-1-1 0 0,0 1 1 0 0,0-1-1 0 0,0 0 1 0 0,0-1-1 0 0,0 1 0 0 0,0-1 1 0 0,0-1-1 0 0,0 1 1 0 0,0-1-1 0 0,1 0 1 0 0,-1 0-1 0 0,0 0 0 0 0,1-1 1 0 0,0 0-1 0 0,0 0 1 0 0,0 0-1 0 0,0-1 1 0 0,0 0-1 0 0,1 0 1 0 0,-1 0-1 0 0,1 0 0 0 0,0-1 1 0 0,0 1-1 0 0,-4-8 1 0 0,-14-42-4270 0 0,17 15-3161 0 0,5 13-1449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46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9 642 0 0,'3'-2'1883'0'0,"7"-4"454"0"0,-21 8 1366 0 0,-24 13-406 0 0,22-6-2938 0 0,0 1 0 0 0,0 0 1 0 0,1 1-1 0 0,0 0 0 0 0,1 1 1 0 0,0 0-1 0 0,1 0 1 0 0,1 1-1 0 0,0 1 0 0 0,0 0 1 0 0,1 0-1 0 0,-8 21 0 0 0,13-28-325 0 0,1 0 0 0 0,0 1 0 0 0,0-1 0 0 0,0 1-1 0 0,1 0 1 0 0,0 0 0 0 0,0-1 0 0 0,1 1 0 0 0,0 0-1 0 0,1 0 1 0 0,-1 0 0 0 0,1-1 0 0 0,1 1 0 0 0,0 0 0 0 0,0-1-1 0 0,0 1 1 0 0,1-1 0 0 0,0 0 0 0 0,0 0 0 0 0,1 0-1 0 0,0 0 1 0 0,0-1 0 0 0,1 1 0 0 0,0-1 0 0 0,0 0 0 0 0,0-1-1 0 0,8 7 1 0 0,-2-2-8 0 0,9 6-20 0 0,-1 1 1 0 0,-1 2-1 0 0,0 0 0 0 0,24 34 1 0 0,-39-48 182 0 0,-1-1 0 0 0,1 1 0 0 0,-1-1 0 0 0,0 1 0 0 0,-1 0 0 0 0,1 0 0 0 0,-1-1 0 0 0,1 1 0 0 0,-2 1 0 0 0,2 8 0 0 0,-2-11-85 0 0,0 1 1 0 0,-1-1-1 0 0,1 0 0 0 0,-1 0 0 0 0,0 1 0 0 0,0-1 1 0 0,0 0-1 0 0,0 0 0 0 0,0 0 0 0 0,-1 0 1 0 0,1 0-1 0 0,-1 0 0 0 0,0-1 0 0 0,0 1 0 0 0,0 0 1 0 0,0-1-1 0 0,-3 3 0 0 0,-5 4 131 0 0,0-1 1 0 0,-1-1-1 0 0,0 0 0 0 0,0 0 0 0 0,-18 7 1 0 0,10-11-142 0 0,15-3-124 0 0,3 0-20 0 0,0 0 0 0 0,-1 0-1 0 0,1-1 1 0 0,0 1 0 0 0,0 0-1 0 0,0-1 1 0 0,-1 1 0 0 0,1-1 0 0 0,0 1-1 0 0,0-1 1 0 0,0 1 0 0 0,0-1 0 0 0,0 0-1 0 0,0 0 1 0 0,0 1 0 0 0,0-1 0 0 0,0 0-1 0 0,0 0 1 0 0,1 0 0 0 0,-2-1 0 0 0,0-1-198 0 0,-5-3-586 0 0,0 0 0 0 0,0 0-1 0 0,1-1 1 0 0,0 0 0 0 0,1 0 0 0 0,-6-10-1 0 0,8 12-138 0 0,1 1 0 0 0,0-1 0 0 0,0 0 0 0 0,1 0 0 0 0,-1 0 0 0 0,1 0 0 0 0,-1-8 0 0 0,1-17-6427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46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48 125 1094 0 0,'13'6'6319'0'0,"-23"31"-3695"0"0,5-23-2272 0 0,0-1-1 0 0,2 1 1 0 0,0 0 0 0 0,0 0 0 0 0,1 0 0 0 0,1 0 0 0 0,0 0-1 0 0,1 0 1 0 0,2 15 0 0 0,0-19-298 0 0,0-1-1 0 0,0 1 0 0 0,1-1 1 0 0,0 0-1 0 0,0 1 1 0 0,1-2-1 0 0,1 1 0 0 0,0 0 1 0 0,0-1-1 0 0,0 0 1 0 0,13 15-1 0 0,-14-20-35 0 0,0 1-1 0 0,0-1 1 0 0,0 1 0 0 0,1-1-1 0 0,-1-1 1 0 0,1 1 0 0 0,0-1-1 0 0,-1 1 1 0 0,1-1 0 0 0,0-1-1 0 0,0 1 1 0 0,1-1-1 0 0,-1 1 1 0 0,0-2 0 0 0,0 1-1 0 0,1 0 1 0 0,-1-1 0 0 0,0 0-1 0 0,1-1 1 0 0,-1 1 0 0 0,0-1-1 0 0,1 0 1 0 0,6-2-1 0 0,5-2 95 0 0,0-1-1 0 0,0-1 0 0 0,0 0 0 0 0,-1-1 0 0 0,0-1 0 0 0,-1 0 0 0 0,0-1 0 0 0,0-1 0 0 0,-1-1 0 0 0,22-22 0 0 0,-30 28 29 0 0,0 0-1 0 0,-1-1 1 0 0,0 0-1 0 0,0 1 1 0 0,-1-2-1 0 0,0 1 1 0 0,0 0-1 0 0,0-1 1 0 0,-1 0-1 0 0,-1 0 1 0 0,1 0-1 0 0,-1 0 1 0 0,0 0-1 0 0,-1 0 1 0 0,0 0-1 0 0,0-1 1 0 0,-1 1-1 0 0,0 0 1 0 0,-1-1-1 0 0,1 1 0 0 0,-2 0 1 0 0,1-1-1 0 0,-1 1 1 0 0,0 0-1 0 0,-5-10 1 0 0,2 9-44 0 0,0-1 0 0 0,-1 1 0 0 0,0 0 0 0 0,0 0 0 0 0,-1 1 0 0 0,-1 0 0 0 0,1 0 0 0 0,-1 0 0 0 0,0 1 0 0 0,-1 1 0 0 0,0-1 0 0 0,0 1 0 0 0,0 1 0 0 0,-1 0 0 0 0,0 0 1 0 0,0 1-1 0 0,0 0 0 0 0,0 0 0 0 0,-22-3 0 0 0,19 4-324 0 0,1 1-1 0 0,-1 1 1 0 0,0 0 0 0 0,1 1 0 0 0,-1 0 0 0 0,0 1 0 0 0,0 0 0 0 0,1 1 0 0 0,-1 0 0 0 0,1 1-1 0 0,-1 0 1 0 0,1 1 0 0 0,0 1 0 0 0,1 0 0 0 0,-1 1 0 0 0,-20 12 0 0 0,9 2-2856 0 0,12-4-1924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46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0 736 0 0,'3'21'5192'0'0,"-5"-11"-4688"0"0,0 1 0 0 0,-1-1 0 0 0,0 0 0 0 0,-1 1 0 0 0,0-2 0 0 0,-7 12 0 0 0,7-14-530 0 0,0 0 0 0 0,1 0 0 0 0,-1 1 0 0 0,-3 12 0 0 0,-8 17-298 0 0,-5-7 205 0 0,-1-1 0 0 0,-2-1 0 0 0,-27 27 0 0 0,28-32 593 0 0,0 1 1 0 0,2 1-1 0 0,0 1 0 0 0,-18 34 0 0 0,36-58-343 0 0,1 0 1 0 0,0 0 0 0 0,0 0-1 0 0,0 0 1 0 0,0 1-1 0 0,0-1 1 0 0,1 0 0 0 0,-1 0-1 0 0,1 0 1 0 0,-1 1 0 0 0,1-1-1 0 0,0 0 1 0 0,0 1 0 0 0,0-1-1 0 0,0 0 1 0 0,0 0-1 0 0,1 1 1 0 0,-1-1 0 0 0,2 4-1 0 0,-1-5-39 0 0,0 1 0 0 0,0-1 0 0 0,0 1 0 0 0,1-1 0 0 0,-1 1 0 0 0,0-1 0 0 0,1 0-1 0 0,-1 0 1 0 0,1 0 0 0 0,0 0 0 0 0,-1 0 0 0 0,1 0 0 0 0,0 0 0 0 0,-1-1 0 0 0,1 1 0 0 0,0-1-1 0 0,0 1 1 0 0,3 0 0 0 0,5 0 113 0 0,0-1-1 0 0,1 1 1 0 0,-1-2-1 0 0,1 1 0 0 0,-1-1 1 0 0,20-5-1 0 0,22-9 257 0 0,-1-2 0 0 0,56-28 1 0 0,92-55 745 0 0,-170 84-1028 0 0,-5 3-198 0 0,-1-1 0 0 0,0-1 1 0 0,-1-1-1 0 0,-1-1 1 0 0,30-30-1 0 0,-50 46-98 0 0,0 0-1 0 0,0 0 1 0 0,-1 0-1 0 0,1 0 1 0 0,-1 0-1 0 0,1 0 1 0 0,-1 0-1 0 0,1 0 1 0 0,-1 0 0 0 0,1 0-1 0 0,-1 0 1 0 0,0 0-1 0 0,0 0 1 0 0,1 0-1 0 0,-1-1 1 0 0,0 1-1 0 0,0 0 1 0 0,0 0-1 0 0,0 0 1 0 0,0 0-1 0 0,-1-2 1 0 0,1 1-582 0 0,-1 0 1 0 0,0 0 0 0 0,0 0-1 0 0,0 1 1 0 0,0-1 0 0 0,0 0-1 0 0,0 0 1 0 0,0 1-1 0 0,0-1 1 0 0,-6-4-1397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57:59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437 359 356 0 0,'-5'-37'2254'0'0,"4"34"-1746"0"0,-2-21 1123 0 0,-2-24 367 0 0,5 44-1664 0 0,-1 1-106 0 0,0-8-79 0 0,0 8 111 0 0,1 0-116 0 0,-2-30 536 0 0,1 30-528 0 0,-3-35 824 0 0,0 25-813 0 0,4 10 4 0 0,-1-1 8 0 0,-17-93 1662 0 0,18 95-1720 0 0,-4-7 79 0 0,4 8-131 0 0,0-1 0 0 0,-1 1 0 0 0,1-1 0 0 0,-1 1 0 0 0,1 0 0 0 0,-1-1 0 0 0,0 1 0 0 0,0 0 0 0 0,1-1 0 0 0,-1 1 0 0 0,0 0-1 0 0,-2-2 1 0 0,2 3-61 0 0,-1-1-1 0 0,1 1 1 0 0,-1 0-1 0 0,0 0 1 0 0,1-1-1 0 0,-1 1 1 0 0,0 0-1 0 0,1 0 1 0 0,-1 1-1 0 0,0-1 1 0 0,1 0-1 0 0,-1 0 0 0 0,0 1 1 0 0,1-1-1 0 0,-1 1 1 0 0,1 0-1 0 0,-1-1 1 0 0,1 1-1 0 0,-1 0 1 0 0,1 0-1 0 0,0 0 1 0 0,-1 0-1 0 0,1 0 1 0 0,0 0-1 0 0,0 0 1 0 0,-2 2-1 0 0,-37 40-62 0 0,34-35 68 0 0,-22 27-17 0 0,2 1 0 0 0,2 2 1 0 0,2 1-1 0 0,-29 67 0 0 0,-51 173 381 0 0,93-252-351 0 0,2 0-1 0 0,1 0 1 0 0,1 1-1 0 0,-3 53 0 0 0,8-68-6 0 0,0 1 0 0 0,1-1-1 0 0,1 0 1 0 0,0 0-1 0 0,0 0 1 0 0,1 0-1 0 0,1 0 1 0 0,0-1-1 0 0,1 1 1 0 0,0-1 0 0 0,1 0-1 0 0,11 17 1 0 0,-13-24-10 0 0,1-1 0 0 0,-1 1 0 0 0,1-1-1 0 0,0 1 1 0 0,0-1 0 0 0,1-1 0 0 0,-1 1 0 0 0,1-1 0 0 0,0 0 0 0 0,0 0 0 0 0,0-1 0 0 0,0 0 0 0 0,0 0 0 0 0,1 0 0 0 0,-1-1 0 0 0,0 0 0 0 0,1 0 0 0 0,-1 0-1 0 0,1-1 1 0 0,11-1 0 0 0,12-1 25 0 0,0-2-1 0 0,0-1 0 0 0,34-10 1 0 0,-47 11-16 0 0,79-22 30 0 0,72-15-142 0 0,-165 41 76 0 0,-2-1 19 0 0,-1 1 1 0 0,1 0 0 0 0,-1 0-1 0 0,1 0 1 0 0,0 0 0 0 0,-1 0-1 0 0,1 0 1 0 0,-1 0 0 0 0,1 1-1 0 0,-1-1 1 0 0,1 0-1 0 0,-1 0 1 0 0,1 0 0 0 0,-1 1-1 0 0,1-1 1 0 0,-1 0 0 0 0,1 0-1 0 0,-1 1 1 0 0,1-1 0 0 0,-1 0-1 0 0,1 1 1 0 0,-1-1 0 0 0,0 1-1 0 0,1-1 1 0 0,-1 0-1 0 0,0 1 1 0 0,1-1 0 0 0,-1 1-1 0 0,0-1 1 0 0,0 1 0 0 0,1-1-1 0 0,-1 1 1 0 0,0 0 0 0 0,-5 22 91 0 0,-25 26 217 0 0,25-42-275 0 0,-23 35 189 0 0,2 2 0 0 0,2 1 0 0 0,2 1-1 0 0,2 1 1 0 0,2 1 0 0 0,2 1-1 0 0,2 0 1 0 0,-11 76 0 0 0,21-98-190 0 0,-41 342 328 0 0,29-208-310 0 0,-3 83-3 0 0,17-195 145 0 0,1 63-257 0 0,1-101 11 0 0,1 0 0 0 0,1 0 0 0 0,0 0 0 0 0,1 0 0 0 0,0 0 0 0 0,0-1 0 0 0,9 17 0 0 0,-10-23 22 0 0,0-1 1 0 0,0 1-1 0 0,1-1 0 0 0,-1 0 1 0 0,1 0-1 0 0,0 0 1 0 0,-1 0-1 0 0,2-1 0 0 0,-1 1 1 0 0,0-1-1 0 0,0 1 1 0 0,1-1-1 0 0,-1 0 0 0 0,1-1 1 0 0,-1 1-1 0 0,1-1 1 0 0,0 1-1 0 0,0-1 1 0 0,0 0-1 0 0,0 0 0 0 0,0-1 1 0 0,0 1-1 0 0,0-1 1 0 0,0 0-1 0 0,0 0 0 0 0,0 0 1 0 0,7-2-1 0 0,9-2-27 0 0,0-1-1 0 0,-1-1 1 0 0,0 0-1 0 0,26-13 0 0 0,-15 6 19 0 0,20-8 21 0 0,-20 8-20 0 0,0 1 0 0 0,33-8-1 0 0,-59 20 39 0 0,-2 0 17 0 0,-1 0-1 0 0,0 0 1 0 0,1 0 0 0 0,-1 0 0 0 0,0 1 0 0 0,0-1-1 0 0,1 1 1 0 0,-1-1 0 0 0,0 1 0 0 0,0-1-1 0 0,1 1 1 0 0,-1 0 0 0 0,0 0 0 0 0,0-1 0 0 0,0 1-1 0 0,0 0 1 0 0,0 0 0 0 0,0 0 0 0 0,0 0 0 0 0,0 0-1 0 0,-1 0 1 0 0,1 0 0 0 0,0 1 0 0 0,-1-1 0 0 0,1 0-1 0 0,-1 0 1 0 0,1 0 0 0 0,-1 1 0 0 0,1-1-1 0 0,-1 0 1 0 0,0 1 0 0 0,0-1 0 0 0,1 0 0 0 0,-1 3-1 0 0,0 6 96 0 0,0 0 0 0 0,0 0 0 0 0,-3 17 0 0 0,2-21-94 0 0,-70 369 801 0 0,-29-7-681 0 0,76-285-92 0 0,-14 78 341 0 0,24-105-399 0 0,2 0 0 0 0,3 2 1 0 0,2-1-1 0 0,3 1 0 0 0,4 93 1 0 0,2-129 24 0 0,0-1 1 0 0,2 0 0 0 0,0 0-1 0 0,1 0 1 0 0,1 0 0 0 0,1-1-1 0 0,1 0 1 0 0,1 0 0 0 0,11 19 0 0 0,-15-33-5 0 0,-1 0 0 0 0,1-1 0 0 0,0 0 0 0 0,0 0 1 0 0,1 0-1 0 0,-1-1 0 0 0,1 1 0 0 0,0-1 1 0 0,0-1-1 0 0,10 5 0 0 0,4 0 22 0 0,0 0-1 0 0,24 4 1 0 0,-26-7-9 0 0,-7-3-9 0 0,0 0 0 0 0,1-1 0 0 0,19 0 1 0 0,11 1-48 0 0,-38-1 22 0 0,0 3 19 0 0,-3-3 2 0 0,-1-1 1 0 0,1 0-1 0 0,-1 0 0 0 0,1 0 1 0 0,-1 0-1 0 0,1 1 0 0 0,-1-1 1 0 0,1 0-1 0 0,-1 0 1 0 0,0 1-1 0 0,1-1 0 0 0,-1 0 1 0 0,1 1-1 0 0,-1-1 0 0 0,0 0 1 0 0,0 1-1 0 0,1-1 1 0 0,-1 0-1 0 0,0 1 0 0 0,1-1 1 0 0,-1 1-1 0 0,0-1 0 0 0,0 1 1 0 0,0-1-1 0 0,1 1 1 0 0,1 12 119 0 0,-1 0 1 0 0,0 1 0 0 0,-1-1 0 0 0,0 0-1 0 0,-1 0 1 0 0,0 0 0 0 0,-2 0 0 0 0,-4 20 0 0 0,3-14-75 0 0,0 1 1 0 0,2 0 0 0 0,-1 24-1 0 0,10 33 84 0 0,4-1 0 0 0,39 142 0 0 0,-13-66-235 0 0,35 152 142 0 0,27-8 539 0 0,-87-272-564 0 0,0 0 0 0 0,2 0 0 0 0,0-1 0 0 0,2-1-1 0 0,1-1 1 0 0,20 21 0 0 0,9 5 49 0 0,70 53-1 0 0,8-9-36 0 0,-84-69-1394 0 0,-22-14-1524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8:59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230 102 262 0 0,'0'0'1077'0'0,"1"-19"1044"0"0,20-34 1432 0 0,-21 50-2884 0 0,-1 1-570 0 0,0 0-1 0 0,-1 0 1 0 0,1 0 0 0 0,-1 0 0 0 0,0 0-1 0 0,0 0 1 0 0,1 1 0 0 0,-1-1 0 0 0,0 0-1 0 0,-1 1 1 0 0,1 0 0 0 0,0-1 0 0 0,0 1 0 0 0,-4-1-1 0 0,4 1 11 0 0,-4 1-89 0 0,1 1 1 0 0,0-1 0 0 0,0 1-1 0 0,-1 0 1 0 0,1 0-1 0 0,0 1 1 0 0,0 0-1 0 0,0-1 1 0 0,0 2-1 0 0,0-1 1 0 0,1 1-1 0 0,-8 4 1 0 0,4-1-7 0 0,1 1 1 0 0,0-1-1 0 0,0 1 0 0 0,1 1 1 0 0,0-1-1 0 0,-8 13 0 0 0,0 5 18 0 0,1 1 0 0 0,1 1-1 0 0,-14 44 1 0 0,20-52 19 0 0,0 1 0 0 0,2-1 0 0 0,0 1 0 0 0,2-1 0 0 0,0 1 0 0 0,1 0 0 0 0,1 0 0 0 0,1 0 0 0 0,0 0 0 0 0,2 0 0 0 0,6 24 0 0 0,-6-33 7 0 0,0 0 1 0 0,1 0-1 0 0,1-1 0 0 0,-1 0 1 0 0,2 0-1 0 0,-1 0 0 0 0,2 0 0 0 0,-1-1 1 0 0,1 0-1 0 0,0 0 0 0 0,1-1 1 0 0,0 0-1 0 0,0 0 0 0 0,1-1 1 0 0,0 0-1 0 0,1 0 0 0 0,-1-1 1 0 0,1-1-1 0 0,0 1 0 0 0,0-2 1 0 0,14 5-1 0 0,-6-3 28 0 0,0-2 0 0 0,0 0-1 0 0,1-1 1 0 0,-1-1 0 0 0,1 0-1 0 0,0-2 1 0 0,-1 0 0 0 0,1-1 0 0 0,32-6-1 0 0,-37 4-329 0 0,0-1-1 0 0,0 0 0 0 0,0-1 0 0 0,-1 0 0 0 0,20-12 1 0 0,-23 11-497 0 0,-1 0 1 0 0,0-1 0 0 0,0 0-1 0 0,0 0 1 0 0,-1-1 0 0 0,0 0-1 0 0,11-16 1 0 0,-4 1-3745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8:59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83 226 0 0,'-13'-34'2958'0'0,"11"31"-2367"0"0,0-1 0 0 0,1 0 0 0 0,-1 1 0 0 0,1-1 1 0 0,0 0-1 0 0,0 0 0 0 0,0 0 0 0 0,0-6 0 0 0,1 10-508 0 0,0 0-1 0 0,0 0 1 0 0,0 0 0 0 0,0-1 0 0 0,0 1 0 0 0,0 0-1 0 0,1 0 1 0 0,-1-1 0 0 0,0 1 0 0 0,0 0-1 0 0,0 0 1 0 0,0-1 0 0 0,0 1 0 0 0,0 0 0 0 0,0-1-1 0 0,0 1 1 0 0,0 0 0 0 0,0 0 0 0 0,0-1-1 0 0,-1 1 1 0 0,1 0 0 0 0,0 0 0 0 0,0-1 0 0 0,0 1-1 0 0,0 0 1 0 0,0 0 0 0 0,0 0 0 0 0,-1-1-1 0 0,1 1 250 0 0,0-1-250 0 0,-1 1 1 0 0,1 0 0 0 0,0 0 0 0 0,0 0-1 0 0,0 0 1 0 0,-1 0 0 0 0,1-1 0 0 0,0 1 0 0 0,0 0-1 0 0,-1 0 1 0 0,1 0 0 0 0,0 0 0 0 0,0 0-1 0 0,-1 0 1 0 0,1 0 0 0 0,0 0 0 0 0,-1 0-1 0 0,1 0 1 0 0,0 0 0 0 0,0 0 0 0 0,-1 0 0 0 0,1 0-1 0 0,0 0 1 0 0,-9 13 1065 0 0,8-3-1095 0 0,0 0-1 0 0,1 0 0 0 0,0 0 1 0 0,1 0-1 0 0,0 0 1 0 0,0 0-1 0 0,5 15 0 0 0,2 20 154 0 0,27 149 366 0 0,-12-82-303 0 0,6-6 214 0 0,-9-38-2349 0 0,-19-64 701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7.7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113 171 774 0 0,'-27'-13'1482'0'0,"5"1"36"0"0,5 3-272 0 0,4 1-48 0 0,1 1 434 0 0,-4-5-664 0 0,10-3-768 0 0,10-6-392 0 0,3 9-186 0 0,4-1-186 0 0,3 2-172 0 0,3-1-398 0 0,5 0-1298 0 0,-3-2-508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0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48 474 0 0,'0'0'6014'0'0,"-18"-28"-914"0"0,17 27-5009 0 0,1 0 0 0 0,-1 0 0 0 0,1 0-1 0 0,0 0 1 0 0,-1 0 0 0 0,0 0 0 0 0,1 0 0 0 0,-1 0 0 0 0,0 0-1 0 0,1 0 1 0 0,-1 0 0 0 0,0 1 0 0 0,0-1 0 0 0,0 0 0 0 0,0 0-1 0 0,0 1 1 0 0,0-1 0 0 0,0 1 0 0 0,0-1 0 0 0,0 1 0 0 0,0-1-1 0 0,0 1 1 0 0,0-1 0 0 0,0 1 0 0 0,0 0 0 0 0,0 0 0 0 0,0 0-1 0 0,-3 0 1 0 0,1 0-36 0 0,0 1-1 0 0,0-1 1 0 0,0 1-1 0 0,-1 0 1 0 0,1 0-1 0 0,0 1 1 0 0,0-1-1 0 0,0 1 1 0 0,1-1 0 0 0,-5 3-1 0 0,-6 7-67 0 0,0 0 0 0 0,-23 24-1 0 0,22-18 27 0 0,1 1-1 0 0,1 0 0 0 0,1 1 0 0 0,0 0 0 0 0,2 1 0 0 0,0 0 0 0 0,1 0 1 0 0,1 1-1 0 0,-6 33 0 0 0,12-51-55 0 0,0-1 1 0 0,1 1-1 0 0,0 0 1 0 0,-1 0-1 0 0,1-1 1 0 0,0 1-1 0 0,1 0 1 0 0,-1-1-1 0 0,0 1 1 0 0,1 0-1 0 0,-1-1 1 0 0,1 1-1 0 0,0-1 1 0 0,0 1-1 0 0,0-1 1 0 0,0 1-1 0 0,0-1 1 0 0,1 1-1 0 0,-1-1 1 0 0,3 2-1 0 0,-2-3 26 0 0,-1-1-1 0 0,1 1 1 0 0,0-1-1 0 0,0 0 1 0 0,0 0-1 0 0,0 0 1 0 0,0 0 0 0 0,-1 0-1 0 0,1-1 1 0 0,0 1-1 0 0,0 0 1 0 0,0-1-1 0 0,0 1 1 0 0,-1-1 0 0 0,1 0-1 0 0,0 0 1 0 0,-1 1-1 0 0,1-1 1 0 0,1-2-1 0 0,22-13 92 0 0,-1-2-1 0 0,-1-1 0 0 0,-1-1 1 0 0,0 0-1 0 0,-2-2 0 0 0,28-37 0 0 0,-41 50 154 0 0,-2 3-30 0 0,11-12 750 0 0,-16 18-937 0 0,0 0-1 0 0,1 0 1 0 0,-1-1-1 0 0,1 1 1 0 0,-1 0-1 0 0,1 0 1 0 0,-1 0-1 0 0,0 0 1 0 0,1 0-1 0 0,-1 0 1 0 0,1 0 0 0 0,-1 0-1 0 0,1 0 1 0 0,-1 0-1 0 0,1 0 1 0 0,-1 0-1 0 0,1 0 1 0 0,-1 0-1 0 0,0 0 1 0 0,1 1-1 0 0,-1-1 1 0 0,1 0-1 0 0,-1 0 1 0 0,0 0 0 0 0,1 1-1 0 0,-1-1 1 0 0,0 0-1 0 0,1 1 1 0 0,-1-1-1 0 0,0 0 1 0 0,1 1-1 0 0,-1-1 1 0 0,0 0-1 0 0,1 1 1 0 0,-1-1 0 0 0,0 0-1 0 0,0 1 1 0 0,0-1-1 0 0,1 1 1 0 0,-1-1-1 0 0,0 1 1 0 0,0-1-1 0 0,0 1 1 0 0,0-1-1 0 0,0 0 1 0 0,0 1-1 0 0,10 30 85 0 0,12 27 193 0 0,-11-36-197 0 0,-4-9-36 0 0,0 0 0 0 0,0-1 1 0 0,1 0-1 0 0,15 19 1 0 0,-21-29-59 0 0,1 2-277 0 0,1 0 0 0 0,0 0 0 0 0,-1-1-1 0 0,1 1 1 0 0,1-1 0 0 0,5 4 0 0 0,-9-7 37 0 0,0 1 0 0 0,0-1-1 0 0,1 0 1 0 0,-1 1 0 0 0,0-1 0 0 0,0 0 0 0 0,0 0 0 0 0,1 0-1 0 0,-1 0 1 0 0,0 0 0 0 0,0 0 0 0 0,1 0 0 0 0,-1 0 0 0 0,0 0-1 0 0,0 0 1 0 0,0-1 0 0 0,1 1 0 0 0,-1-1 0 0 0,0 1-1 0 0,0-1 1 0 0,0 1 0 0 0,0-1 0 0 0,0 0 0 0 0,0 1 0 0 0,0-1-1 0 0,0 0 1 0 0,0 0 0 0 0,0 0 0 0 0,-1 1 0 0 0,1-1 0 0 0,0 0-1 0 0,1-2 1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0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105 103 130 0 0,'10'-12'1843'0'0,"22"-31"3773"0"0,-30 40-4858 0 0,0 0 1 0 0,0 0-1 0 0,0-1 1 0 0,0 1 0 0 0,-1-1-1 0 0,0 0 1 0 0,1 1-1 0 0,-1-1 1 0 0,0 0-1 0 0,0-4 1 0 0,-2 7-742 0 0,1 1 0 0 0,-1 0 0 0 0,1-1 0 0 0,-1 1 1 0 0,1-1-1 0 0,-1 1 0 0 0,1 0 0 0 0,-1 0 0 0 0,0-1 0 0 0,1 1 0 0 0,-1 0 1 0 0,0 0-1 0 0,1 0 0 0 0,-1 0 0 0 0,1 0 0 0 0,-1 0 0 0 0,0 0 1 0 0,1 0-1 0 0,-1 0 0 0 0,0 0 0 0 0,1 0 0 0 0,-1 0 0 0 0,0 0 0 0 0,1 0 1 0 0,-2 1-1 0 0,-22 4 95 0 0,15 0-114 0 0,-1-1 0 0 0,0 2 1 0 0,1-1-1 0 0,0 1 1 0 0,1 1-1 0 0,-1 0 1 0 0,1 0-1 0 0,1 0 0 0 0,-1 1 1 0 0,1 0-1 0 0,0 1 1 0 0,-10 17-1 0 0,16-24-12 0 0,0 1-1 0 0,1-1 0 0 0,-1 1 1 0 0,0-1-1 0 0,1 1 1 0 0,0-1-1 0 0,-1 1 1 0 0,1-1-1 0 0,0 1 0 0 0,1-1 1 0 0,-1 1-1 0 0,0-1 1 0 0,2 5-1 0 0,-2-6 25 0 0,1 2-13 0 0,-1-1-1 0 0,1 0 0 0 0,0 0 0 0 0,1 1 1 0 0,-1-1-1 0 0,0 0 0 0 0,0 0 0 0 0,1 0 1 0 0,-1-1-1 0 0,1 1 0 0 0,0 0 0 0 0,0 0 1 0 0,-1-1-1 0 0,1 1 0 0 0,2 0 0 0 0,5 6 8 0 0,48 47-55 0 0,-38-38-1 0 0,0 1 1 0 0,28 36-1 0 0,-46-52 69 0 0,0 0 0 0 0,0 0 0 0 0,1-1 0 0 0,-1 1 0 0 0,-1 0 0 0 0,1 0 0 0 0,0 0 0 0 0,0 0 0 0 0,-1 0 0 0 0,1 0 0 0 0,-1 0 0 0 0,0 0 0 0 0,1 0 0 0 0,-1 0 0 0 0,0 1 0 0 0,0-1 0 0 0,0 0 0 0 0,-1 0 0 0 0,1 0 0 0 0,0 0 0 0 0,-1 0 0 0 0,1 0 0 0 0,-1 0 0 0 0,0 0 0 0 0,0 0 0 0 0,0 0 0 0 0,0 0 0 0 0,0-1 0 0 0,0 1 0 0 0,0 0 0 0 0,-1-1 0 0 0,1 1 0 0 0,0-1 0 0 0,-3 2 0 0 0,1 1-11 0 0,-1-1 0 0 0,0 0 0 0 0,0-1 0 0 0,0 1 0 0 0,-1-1 1 0 0,1 1-1 0 0,-1-1 0 0 0,1-1 0 0 0,-1 1 0 0 0,0-1 0 0 0,1 1 0 0 0,-9 0 1 0 0,8-2-267 0 0,-1 0 1 0 0,0 0 0 0 0,0 0 0 0 0,1-1 0 0 0,-1 1 0 0 0,0-1 0 0 0,-10-4 0 0 0,12 3-701 0 0,-1 1 1 0 0,1-1-1 0 0,1-1 1 0 0,-1 1 0 0 0,0 0-1 0 0,-4-5 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1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25 848 0 0,'-1'-3'4824'0'0,"0"-12"1815"0"0,0 15-6464 0 0,1-1-1 0 0,-1 0 1 0 0,0 1-1 0 0,1-1 1 0 0,-1 1-1 0 0,1-1 1 0 0,-1 1 0 0 0,0 0-1 0 0,1-1 1 0 0,-1 1-1 0 0,0 0 1 0 0,1-1-1 0 0,-1 1 1 0 0,0 0-1 0 0,0 0 1 0 0,1 0 0 0 0,-3-1-1 0 0,0 4-148 0 0,-1-1 0 0 0,0 0 1 0 0,1 1-1 0 0,-1-1 0 0 0,1 1 0 0 0,0 0 0 0 0,0 0 0 0 0,0 1 1 0 0,1-1-1 0 0,-1 0 0 0 0,1 1 0 0 0,-1 0 0 0 0,1-1 0 0 0,0 1 1 0 0,-2 8-1 0 0,1-4-19 0 0,1 1 1 0 0,0-1-1 0 0,1 1 1 0 0,0 0-1 0 0,0 0 0 0 0,1 17 1 0 0,2-13-31 0 0,1 0 1 0 0,0 0-1 0 0,1 0 0 0 0,0 0 1 0 0,1-1-1 0 0,1 1 0 0 0,8 14 1 0 0,11 28-20 0 0,-23-51 41 0 0,1 2 62 0 0,-1 1 0 0 0,0 0-1 0 0,0 0 1 0 0,0 0 0 0 0,-1 0-1 0 0,0 0 1 0 0,0 13 0 0 0,-1-18-20 0 0,0 0 0 0 0,0-1 0 0 0,-1 1 0 0 0,1 0 0 0 0,-1-1 0 0 0,1 1 0 0 0,-1-1 0 0 0,0 1 0 0 0,0 0 0 0 0,0-1 0 0 0,0 1 0 0 0,0-1 0 0 0,0 0 0 0 0,0 1 0 0 0,0-1 0 0 0,0 0 1 0 0,-1 0-1 0 0,1 0 0 0 0,0 0 0 0 0,-3 2 0 0 0,0-1 29 0 0,-1 1 0 0 0,1-1 0 0 0,0 0 1 0 0,-1 0-1 0 0,-8 2 0 0 0,8-3-138 0 0,-1-1-1 0 0,1 1 1 0 0,-1-1-1 0 0,1 0 1 0 0,-1 0-1 0 0,1-1 1 0 0,-1 1-1 0 0,1-1 1 0 0,-1-1-1 0 0,1 1 0 0 0,0-1 1 0 0,0 0-1 0 0,0 0 1 0 0,0 0-1 0 0,0-1 1 0 0,0 1-1 0 0,0-1 1 0 0,1-1-1 0 0,-1 1 1 0 0,-3-5-1 0 0,4 4-703 0 0,-1 0-1 0 0,1 0 1 0 0,1-1-1 0 0,-1 1 1 0 0,1-1-1 0 0,0 0 1 0 0,0 0-1 0 0,0 0 1 0 0,0-1-1 0 0,1 1 1 0 0,-2-9 0 0 0,0-9-5347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1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0 118 0 0,'0'0'4794'0'0,"1"0"-4483"0"0,0 0-1 0 0,0 0 1 0 0,0 0-1 0 0,0 1 1 0 0,0-1-1 0 0,0 0 1 0 0,0 0-1 0 0,0 1 1 0 0,0-1-1 0 0,0 1 0 0 0,-1-1 1 0 0,1 1-1 0 0,0-1 1 0 0,0 1-1 0 0,1 1 1 0 0,15 34 1003 0 0,-6-15-957 0 0,-1 0 1 0 0,9 30-1 0 0,-5 6-3648 0 0,-13-53 1867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1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51 206 0 0,'-25'-16'6972'0'0,"8"3"-3284"0"0,5 7-20 0 0,2-1-3426 0 0,43-2-14376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1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85 642 0 0,'0'-4'4760'0'0,"-1"-1"-3447"0"0,0-1 0 0 0,0 0 1 0 0,-1 1-1 0 0,0 0 0 0 0,0-1 0 0 0,-5-8 0 0 0,-11-15 1231 0 0,17 27-2022 0 0,0 2-532 0 0,1-1-1 0 0,-1 1 1 0 0,0 0 0 0 0,1 0 0 0 0,-1-1 0 0 0,1 1-1 0 0,-1 0 1 0 0,1 0 0 0 0,-1 0 0 0 0,0 0-1 0 0,1-1 1 0 0,-1 1 0 0 0,0 0 0 0 0,1 0 0 0 0,-1 0-1 0 0,1 1 1 0 0,-1-1 0 0 0,0 0 0 0 0,1 0-1 0 0,-2 0 1 0 0,-5 61 57 0 0,2-1-1 0 0,3 1 1 0 0,9 105 0 0 0,-2-96 113 0 0,3 64 120 0 0,0-31-42 0 0,-4 1 1 0 0,-16 169 0 0 0,11-262-306 0 0,-3 23-950 0 0,-2-1 0 0 0,-16 56 0 0 0,11-77-1873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2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53 171 186 0 0,'-11'-2'-253'0'0,"-28"-12"8726"0"0,36 13-7761 0 0,7-1-312 0 0,39-18-1156 0 0,1 3 1 0 0,0 1 0 0 0,74-15 0 0 0,-24 6-252 0 0,28-3 1486 0 0,-39 14 6390 0 0,-78 15-6008 0 0,-5-1-821 0 0,1 0-1 0 0,-1 0 0 0 0,1 0 1 0 0,-1 0-1 0 0,1 0 1 0 0,0 0-1 0 0,-1 0 1 0 0,1 0-1 0 0,-1 0 0 0 0,1 0 1 0 0,-1 0-1 0 0,1 1 1 0 0,-1-1-1 0 0,1 0 1 0 0,-1 0-1 0 0,1 0 1 0 0,-1 1-1 0 0,1-1 0 0 0,-1 0 1 0 0,0 1-1 0 0,1-1 1 0 0,-1 1-1 0 0,1-1 1 0 0,-1 1-1 0 0,31 69 1344 0 0,-17-37-1489 0 0,25 45 0 0 0,-29-65-1634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2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32 564 0 0,'-14'-7'4302'0'0,"-5"-3"-544"0"0,6 3 1220 0 0,2-1-4534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2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31 572 0 0,'30'-20'15857'0'0,"-30"20"-15821"0"0,1-1 0 0 0,-1 1 0 0 0,0 0 1 0 0,0-1-1 0 0,0 1 0 0 0,0-1 0 0 0,0 1 0 0 0,-1-1 0 0 0,1 1 1 0 0,0 0-1 0 0,0-1 0 0 0,0 1 0 0 0,0 0 0 0 0,0-1 1 0 0,-1 1-1 0 0,1-1 0 0 0,0 1 0 0 0,0 0 0 0 0,0-1 0 0 0,-1 1 1 0 0,1 0-1 0 0,0-1 0 0 0,-1 1 0 0 0,1 0 0 0 0,0 0 1 0 0,-1-1-1 0 0,1 1 0 0 0,0 0 0 0 0,-1 0 0 0 0,1 0 0 0 0,0 0 1 0 0,-1-1-1 0 0,-15 4 186 0 0,-15 16-463 0 0,29-18 307 0 0,-20 15-114 0 0,1 1 0 0 0,0 1 0 0 0,-29 34 0 0 0,39-39 32 0 0,0 1-1 0 0,1 0 1 0 0,1 0-1 0 0,0 1 1 0 0,1 0-1 0 0,-11 29 1 0 0,18-41 24 0 0,0 0-1 0 0,1 1 1 0 0,-1-1 0 0 0,1 0 0 0 0,-1 1-1 0 0,1-1 1 0 0,0 0 0 0 0,1 1 0 0 0,-1-1-1 0 0,1 1 1 0 0,-1-1 0 0 0,1 0 0 0 0,0 1-1 0 0,0-1 1 0 0,0 0 0 0 0,1 0 0 0 0,-1 0-1 0 0,1 0 1 0 0,0 0 0 0 0,-1 0 0 0 0,1 0-1 0 0,1-1 1 0 0,-1 1 0 0 0,0-1 0 0 0,1 1-1 0 0,-1-1 1 0 0,1 0 0 0 0,0 0-1 0 0,-1 0 1 0 0,1 0 0 0 0,0-1 0 0 0,0 1-1 0 0,5 1 1 0 0,4-1-111 0 0,1 1-1 0 0,0-2 0 0 0,-1 0 1 0 0,1 0-1 0 0,0-1 0 0 0,21-3 1 0 0,79-18-1504 0 0,-88 15 1095 0 0,38-9-2647 0 0,-1-3-1 0 0,85-36 1 0 0,-94 31-1503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3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400 472 34 0 0,'0'0'13376'0'0,"3"-14"-8587"0"0,-30 3-4313 0 0,24 10-445 0 0,-2 2-8 0 0,-18 3-37 0 0,0 1 0 0 0,0 1 0 0 0,1 1 0 0 0,-1 1 0 0 0,2 1 0 0 0,-1 1 0 0 0,-23 15 1 0 0,27-15-63 0 0,1 0 1 0 0,0 2 0 0 0,0 0-1 0 0,1 1 1 0 0,0 0 0 0 0,2 1-1 0 0,-1 1 1 0 0,-11 16 0 0 0,25-30 24 0 0,0 0 1 0 0,0 0 0 0 0,0 0-1 0 0,1 0 1 0 0,-1 0 0 0 0,0 0-1 0 0,1 0 1 0 0,-1 0-1 0 0,0 1 1 0 0,1-1 0 0 0,0 0-1 0 0,-1 0 1 0 0,1 0-1 0 0,0 1 1 0 0,-1-1 0 0 0,1 0-1 0 0,0 0 1 0 0,0 1-1 0 0,0-1 1 0 0,0 0 0 0 0,0 0-1 0 0,1 1 1 0 0,-1-1 0 0 0,0 0-1 0 0,0 0 1 0 0,2 3-1 0 0,-1-3 10 0 0,0 0 0 0 0,1 0 0 0 0,-1 0 0 0 0,1-1-1 0 0,-1 1 1 0 0,1 0 0 0 0,-1 0 0 0 0,1-1 0 0 0,-1 1 0 0 0,1-1-1 0 0,0 0 1 0 0,-1 1 0 0 0,1-1 0 0 0,0 0 0 0 0,-1 0-1 0 0,4 0 1 0 0,8-1-177 0 0,0-1-1 0 0,0 0 0 0 0,21-6 1 0 0,-4-2 168 0 0,-1-3 0 0 0,0 0 1 0 0,-1-2-1 0 0,0-1 0 0 0,-1-1 1 0 0,-1-1-1 0 0,0-1 0 0 0,23-24 1 0 0,-40 31 1039 0 0,-8 10-857 0 0,-1 1-1 0 0,1 0 1 0 0,0-1 0 0 0,0 1-1 0 0,0 0 1 0 0,0 0 0 0 0,0 0-1 0 0,0 0 1 0 0,0 0 0 0 0,0 0-1 0 0,1 0 1 0 0,-1 0 0 0 0,0 0-1 0 0,2-1 1038 0 0,-3 2-1122 0 0,0 0-1 0 0,1-1 0 0 0,-1 1 0 0 0,0 0 1 0 0,0-1-1 0 0,0 1 0 0 0,0-1 0 0 0,0 1 1 0 0,1 0-1 0 0,-1-1 0 0 0,0 1 1 0 0,0 0-1 0 0,1 0 0 0 0,-1-1 0 0 0,0 1 1 0 0,1 0-1 0 0,-1 0 0 0 0,0-1 1 0 0,0 1-1 0 0,1 0 0 0 0,-1 0 0 0 0,1 0 1 0 0,-1-1-1 0 0,0 1 0 0 0,1 0 0 0 0,-1 0 1 0 0,0 0-1 0 0,1 0 0 0 0,5 31-25 0 0,-5-19-28 0 0,0-1 0 0 0,1 1 0 0 0,1-1 0 0 0,0 0 0 0 0,1 0 0 0 0,0 0 0 0 0,0 0 0 0 0,1-1 1 0 0,12 20-1 0 0,-12-25-142 0 0,-1 0 1 0 0,1 0-1 0 0,0 0 1 0 0,0 0-1 0 0,0-1 0 0 0,0 0 1 0 0,1 0-1 0 0,0 0 1 0 0,0-1-1 0 0,0 0 1 0 0,0 0-1 0 0,0 0 1 0 0,12 2-1 0 0,-8-3-257 0 0,0 0-1 0 0,0-1 1 0 0,0 0-1 0 0,1-1 1 0 0,-1 0-1 0 0,0-1 1 0 0,0 0-1 0 0,16-3 1 0 0,-9-1-261 0 0,0 0 0 0 0,-1-1 0 0 0,0 0 0 0 0,0-1 0 0 0,-1-1 0 0 0,0-1 0 0 0,0 0 0 0 0,-1 0 0 0 0,0-2 0 0 0,21-20 0 0 0,-27 22 531 0 0,-1-1-1 0 0,0 1 1 0 0,-1-1-1 0 0,0-1 1 0 0,0 1-1 0 0,-1-1 0 0 0,-1 0 1 0 0,0 0-1 0 0,5-23 1 0 0,-4 8 539 0 0,0-1 0 0 0,-2 0 0 0 0,-1-33 0 0 0,-3 28 909 0 0,-2 1 0 0 0,-1 0 0 0 0,-1 0 0 0 0,-14-45 0 0 0,-8 0 2054 0 0,6 29-763 0 0,20 45-1871 0 0,-1 4-641 0 0,0 2-74 0 0,1 1 0 0 0,-1-1 0 0 0,1 1-1 0 0,0-1 1 0 0,0 1 0 0 0,0-1 0 0 0,1 1-1 0 0,-1-1 1 0 0,1 7 0 0 0,4 48 212 0 0,-3-43-81 0 0,35 270-942 0 0,-7-168-5379 0 0,-25-108 2533 0 0,1-4 1875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5.7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7 208 518 0 0,'-7'-8'10161'0'0,"65"-3"-9584"0"0,0-4 0 0 0,105-39 1 0 0,-127 40-566 0 0,-8 4-509 0 0,30-16 0 0 0,-50 23-223 0 0,-1-2-1 0 0,0 1 1 0 0,0-1 0 0 0,0 0 0 0 0,0 0 0 0 0,-1-1 0 0 0,0 0-1 0 0,9-12 1 0 0,-8 6-3585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7.9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26 296 194 0 0,'-2'-2'1408'0'0,"0"1"-905"0"0,0-1-1 0 0,0 0 1 0 0,0 0-1 0 0,0 0 1 0 0,0 0-1 0 0,0 0 1 0 0,1-1-1 0 0,-1 1 1 0 0,1 0-1 0 0,0-1 1 0 0,-2-4-1 0 0,2 5-373 0 0,1 0 0 0 0,0 0-1 0 0,0-1 1 0 0,0 1 0 0 0,0 0-1 0 0,0 0 1 0 0,1-1 0 0 0,-1 1-1 0 0,0 0 1 0 0,1 0 0 0 0,0 0 0 0 0,0 0-1 0 0,-1-1 1 0 0,1 1 0 0 0,0 0-1 0 0,2-2 1 0 0,3-6-138 0 0,1 0 1 0 0,1 0-1 0 0,0 1 1 0 0,0 0-1 0 0,0 0 1 0 0,1 1-1 0 0,1 0 0 0 0,14-10 1 0 0,13-5-1627 0 0,41-19 0 0 0,-33 19-796 0 0,-1 0-969 0 0</inkml:trace>
  <inkml:trace contextRef="#ctx0" brushRef="#br0" timeOffset="1">628 0 274 0 0,'0'0'1550'0'0,"5"11"862"0"0,-5 7-1432 0 0,5 1-672 0 0,6-6-188 0 0,0-6-260 0 0,5 0-658 0 0,4-3-1114 0 0,5-5-240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3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111 159 1600 0 0,'-95'-29'11293'0'0,"91"28"-10268"0"0,4 1-933 0 0,-1 0 1 0 0,1 0 0 0 0,-1 0-1 0 0,1 0 1 0 0,-1 0-1 0 0,1 0 1 0 0,-1 0 0 0 0,1-1-1 0 0,-1 1 1 0 0,1 0-1 0 0,-1 0 1 0 0,1 0 0 0 0,0-1-1 0 0,-1 1 1 0 0,1 0-1 0 0,-1 0 1 0 0,1-1 0 0 0,0 1-1 0 0,-1 0 1 0 0,1-1-1 0 0,0 1 1 0 0,-1-1 0 0 0,1 1-1 0 0,0 0 1 0 0,-1-1 0 0 0,1 1-1 0 0,0-1 1 0 0,0 1-1 0 0,0-1 1 0 0,-1 1 0 0 0,1-1-1 0 0,2-3-204 0 0,1 1 1 0 0,0-1-1 0 0,0 1 0 0 0,0 0 1 0 0,0 0-1 0 0,0 1 0 0 0,1-1 1 0 0,-1 1-1 0 0,1 0 0 0 0,-1-1 1 0 0,1 1-1 0 0,7-2 0 0 0,60-21-2608 0 0,-51 19 1797 0 0,124-33-3617 0 0,-123 35 5002 0 0,1 1 1 0 0,-1 0-1 0 0,1 2 1 0 0,39 2-1 0 0,-59-1 300 0 0,18 15 1630 0 0,13 30 386 0 0,-27-36-2638 0 0,0 1-1 0 0,1-1 0 0 0,0 0 0 0 0,0-1 1 0 0,1 0-1 0 0,0 0 0 0 0,0-1 0 0 0,1 0 1 0 0,0 0-1 0 0,13 6 0 0 0,-21-12-289 0 0,22 8-840 0 0,-9-8-1645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4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 50 0 0,'0'0'8279'0'0,"-3"-1"-7719"0"0,3 1-421 0 0,-1 0 0 0 0,0 0-1 0 0,1-1 1 0 0,-1 1 0 0 0,1 0 0 0 0,-1 0-1 0 0,1 0 1 0 0,-1 0 0 0 0,1 0 0 0 0,-1 0 0 0 0,1 0-1 0 0,-1 0 1 0 0,0 0 0 0 0,1 1 0 0 0,-1-1-1 0 0,1 0 1 0 0,-1 0 0 0 0,1 0 0 0 0,-1 1 0 0 0,1-1-1 0 0,-1 0 1 0 0,1 0 0 0 0,-1 1 0 0 0,1-1-1 0 0,0 0 1 0 0,-1 1 0 0 0,1-1 0 0 0,-1 1 0 0 0,1-1-1 0 0,0 0 1 0 0,-1 1 0 0 0,1 0 0 0 0,-9 25 1289 0 0,6 40-1258 0 0,3-59 191 0 0,-1 155 1347 0 0,1-79-2874 0 0,-1 2-7855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4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45 848 0 0,'-6'-14'6416'0'0,"4"10"-6521"0"0,-6-10 5713 0 0,-2 1-4326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4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0 568 0 0,'0'0'12104'0'0,"-12"13"-8561"0"0,7 22-3199 0 0,-1 58-1 0 0,6-68-657 0 0,1 1 0 0 0,1-1-1 0 0,1 0 1 0 0,1 0 0 0 0,14 44-1 0 0,-17-65 254 0 0,0 0-1 0 0,1 0 0 0 0,0-1 1 0 0,-1 1-1 0 0,1-1 0 0 0,0 0 1 0 0,1 1-1 0 0,-1-1 0 0 0,0 0 1 0 0,1 0-1 0 0,0 0 0 0 0,0-1 1 0 0,0 1-1 0 0,0-1 0 0 0,0 1 1 0 0,0-1-1 0 0,1 0 0 0 0,-1 0 1 0 0,1-1-1 0 0,-1 1 0 0 0,1-1 1 0 0,0 0-1 0 0,-1 1 0 0 0,1-2 1 0 0,6 2-1 0 0,-3-2 89 0 0,0 0-1 0 0,0 0 1 0 0,-1-1 0 0 0,1 0-1 0 0,0 0 1 0 0,0-1-1 0 0,-1 0 1 0 0,1 0 0 0 0,-1 0-1 0 0,0-1 1 0 0,0 0 0 0 0,0 0-1 0 0,0-1 1 0 0,7-4-1 0 0,5-6 792 0 0,-1-1 0 0 0,0-1 0 0 0,-1 0 0 0 0,-1-1-1 0 0,0-1 1 0 0,20-32 0 0 0,-33 47-82 0 0,-2-6 278 0 0,1 8-972 0 0,-1 0 1 0 0,0 1-1 0 0,1-1 1 0 0,-1 0-1 0 0,0 0 0 0 0,1 1 1 0 0,-1-1-1 0 0,0 0 1 0 0,0 0-1 0 0,0 1 1 0 0,0-1-1 0 0,0 0 1 0 0,0 0-1 0 0,0 0 1 0 0,0 1-1 0 0,0-1 1 0 0,-1-1-1 0 0,-1-3 42 0 0,-1 0-1 0 0,0 0 1 0 0,-1 1-1 0 0,1-1 1 0 0,-1 1 0 0 0,0 0-1 0 0,0 0 1 0 0,0 0-1 0 0,0 1 1 0 0,-1-1 0 0 0,1 1-1 0 0,-1 0 1 0 0,0 0-1 0 0,-8-3 1 0 0,-13-5-362 0 0,-42-13 1 0 0,54 19 11 0 0,-55-21-1813 0 0,43 14-2382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5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0 182 0 0,'0'0'13225'0'0,"1"3"-12644"0"0,5 19-154 0 0,-2 0 0 0 0,0 0 0 0 0,1 32 1 0 0,-4-10-681 0 0,-2 0 1 0 0,-8 52-1 0 0,9-82-831 0 0,18-23-3477 0 0,-11 2 4836 0 0,40-42-1230 0 0,41-40 1336 0 0,-59 62 1667 0 0,36-25 0 0 0,-64 51-1957 0 0,0 0 0 0 0,-1 1 0 0 0,1-1 0 0 0,0 1 0 0 0,0-1-1 0 0,0 1 1 0 0,0 0 0 0 0,0-1 0 0 0,0 1 0 0 0,0 0 0 0 0,0 0-1 0 0,0-1 1 0 0,0 1 0 0 0,0 0 0 0 0,0 0 0 0 0,0 0 0 0 0,0 0 0 0 0,-1 0-1 0 0,1 1 1 0 0,0-1 0 0 0,0 0 0 0 0,0 0 0 0 0,0 1 0 0 0,2-1-1 0 0,-2 2 11 0 0,1-1-1 0 0,0 0 0 0 0,0 1 1 0 0,0-1-1 0 0,-1 1 0 0 0,1-1 1 0 0,-1 1-1 0 0,1 0 0 0 0,-1 0 1 0 0,2 3-1 0 0,3 5 161 0 0,-1 1 0 0 0,-1 0 0 0 0,5 15 0 0 0,-8-23-145 0 0,27 99 1031 0 0,7 23-305 0 0,-34-119-1069 0 0,1-1 0 0 0,1 0 0 0 0,-1 1 0 0 0,1-1 1 0 0,0 0-1 0 0,0 0 0 0 0,0 0 0 0 0,1-1 1 0 0,-1 1-1 0 0,1-1 0 0 0,1 0 0 0 0,-1 0 0 0 0,0 0 1 0 0,9 5-1 0 0,-13-9-40 0 0,1 1 0 0 0,0-1 0 0 0,-1 0-1 0 0,1 1 1 0 0,0-1 0 0 0,0 0 0 0 0,0 0 0 0 0,-1 0 0 0 0,1 0 0 0 0,0 1 0 0 0,0-1 0 0 0,0 0 0 0 0,-1 0-1 0 0,1 0 1 0 0,0-1 0 0 0,0 1 0 0 0,0 0 0 0 0,-1 0 0 0 0,1 0 0 0 0,0-1 0 0 0,0 1 0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6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1 177 356 0 0,'0'0'1224'0'0,"3"-1"-498"0"0,22-6 257 0 0,0 2 0 0 0,0 0 0 0 0,48-1 0 0 0,-17 1-276 0 0,1294-74 3753 0 0,118 48-3275 0 0,-1032 17-583 0 0,537-9 1152 0 0,-125 57-1195 0 0,-417-9-468 0 0,156-17-31 0 0,-77-3-58 0 0,-250 7 22 0 0,318 2 25 0 0,-431-24 0 0 0,31 0-307 0 0,-167 9-174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7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33 356 0 0,'0'0'3045'0'0,"-2"1"-2856"0"0,-1 1 1 0 0,1-1 0 0 0,0 1 0 0 0,0 0-1 0 0,0 0 1 0 0,0 0 0 0 0,0 0-1 0 0,-2 3 1 0 0,6-4-262 0 0,-1 0 0 0 0,1 0 0 0 0,-1 1 1 0 0,1-2-1 0 0,-1 1 0 0 0,1 0 0 0 0,0 0 0 0 0,-1 0 0 0 0,1-1 0 0 0,0 1 0 0 0,0-1 0 0 0,0 0 1 0 0,-1 1-1 0 0,1-1 0 0 0,0 0 0 0 0,0 0 0 0 0,0 0 0 0 0,0 0 0 0 0,0 0 0 0 0,-1-1 0 0 0,1 1 0 0 0,0-1 1 0 0,0 1-1 0 0,2-2 0 0 0,7 0 78 0 0,0-1 0 0 0,-1-1 1 0 0,1 1-1 0 0,10-7 0 0 0,8-4 4196 0 0,-24 5-1593 0 0,-5 9-2528 0 0,0-1 1 0 0,0 1-1 0 0,0 0 1 0 0,0 0-1 0 0,0 0 0 0 0,0-1 1 0 0,0 1-1 0 0,0 0 1 0 0,1 0-1 0 0,-1-1 0 0 0,0 1 1 0 0,0 0-1 0 0,0 0 0 0 0,0 0 1 0 0,0-1-1 0 0,0 1 1 0 0,0 0-1 0 0,-3-4 1384 0 0,3 4-1384 0 0,0 0 1 0 0,0 0-1 0 0,0 0 1 0 0,-1 0-1 0 0,1 0 0 0 0,0 0 1 0 0,0 0-1 0 0,0 0 0 0 0,-1 0 1 0 0,1 0-1 0 0,0 0 1 0 0,0 0-1 0 0,-1 0 0 0 0,1 0 1 0 0,-2-2 547 0 0,-17-1 938 0 0,-6 3-1227 0 0,22 1-601 0 0,-3 14-2168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8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0 532 0 0,'2'18'2198'0'0,"-3"-15"-1456"0"0,-20 62 4141 0 0,-3 7-3122 0 0,23-30-1311 0 0,2-30-362 0 0,-1-9-62 0 0,0 0 1 0 0,1 0 0 0 0,0 0-1 0 0,0 0 1 0 0,0 0 0 0 0,0 0-1 0 0,0-1 1 0 0,0 1 0 0 0,1 0-1 0 0,-1 0 1 0 0,1-1 0 0 0,2 4 0 0 0,-1-3 3 0 0,-1-1-17 0 0,0 0 0 0 0,1 0-1 0 0,-1-1 1 0 0,0 1 0 0 0,1-1 0 0 0,-1 1 0 0 0,1-1-1 0 0,-1 0 1 0 0,1 0 0 0 0,0 0 0 0 0,-1-1-1 0 0,1 1 1 0 0,0 0 0 0 0,0-1 0 0 0,-1 0 0 0 0,4 0-1 0 0,-4 0-11 0 0,2 1 41 0 0,1-1-1 0 0,0 1 1 0 0,0-1-1 0 0,0-1 0 0 0,0 1 1 0 0,0-1-1 0 0,0 0 1 0 0,-1 0-1 0 0,1 0 1 0 0,0-1-1 0 0,-1 1 1 0 0,1-1-1 0 0,-1 0 1 0 0,1 0-1 0 0,-1-1 1 0 0,0 0-1 0 0,0 1 1 0 0,0-1-1 0 0,0-1 1 0 0,-1 1-1 0 0,1 0 1 0 0,-1-1-1 0 0,0 0 1 0 0,0 0-1 0 0,0 0 1 0 0,2-5-1 0 0,-4 7 41 0 0,0 0 0 0 0,-1 0 0 0 0,1 0 0 0 0,-1 0 0 0 0,0 0 1 0 0,0-1-1 0 0,0 1 0 0 0,0 0 0 0 0,0 0 0 0 0,0 0 0 0 0,0-1 0 0 0,-1 1 0 0 0,1 0 0 0 0,-1 0 0 0 0,0 0 0 0 0,1 0 0 0 0,-1 0 0 0 0,0 0 0 0 0,0 0 0 0 0,0 0 0 0 0,-1 0 0 0 0,1 1 0 0 0,0-1 0 0 0,-1 0 0 0 0,1 1 0 0 0,-1-1 0 0 0,1 1 0 0 0,-1-1 0 0 0,0 1 0 0 0,-2-2 0 0 0,-3-1 13 0 0,1 1 0 0 0,-1-1 0 0 0,0 1 0 0 0,-1 1 0 0 0,1-1 0 0 0,0 1 0 0 0,-1 0 0 0 0,-11-1 0 0 0,-56-2-187 0 0,52 11-1298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8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17 450 0 0,'0'0'3965'0'0,"-1"0"-3800"0"0,0 0-1 0 0,1-1 1 0 0,-1 1 0 0 0,0 0-1 0 0,0-1 1 0 0,0 1 0 0 0,0 0 0 0 0,0 0-1 0 0,0 0 1 0 0,0 0 0 0 0,0 0-1 0 0,1 0 1 0 0,-1 0 0 0 0,0 0-1 0 0,0 0 1 0 0,-1 1 0 0 0,-4 3-77 0 0,1 1 1 0 0,0 0 0 0 0,0 0 0 0 0,1 0 0 0 0,-1 0 0 0 0,1 1 0 0 0,0 0 0 0 0,-5 11 0 0 0,8-14-123 0 0,0 16-430 0 0,2-18 439 0 0,0 0 1 0 0,0 0-1 0 0,0 0 1 0 0,0 0-1 0 0,0 0 1 0 0,0 0-1 0 0,0 0 1 0 0,1-1-1 0 0,-1 1 1 0 0,0 0-1 0 0,1-1 1 0 0,-1 1-1 0 0,0-1 1 0 0,1 0-1 0 0,-1 1 1 0 0,0-1-1 0 0,1 0 1 0 0,-1 0-1 0 0,1 0 1 0 0,-1 0-1 0 0,1 0 1 0 0,-1 0-1 0 0,1 0 1 0 0,-1 0-1 0 0,0-1 1 0 0,1 1-1 0 0,-1-1 1 0 0,3 0-1 0 0,3-1 62 0 0,1 0 0 0 0,-1-1 0 0 0,1 0 0 0 0,-1 0-1 0 0,8-6 1 0 0,30-24 2689 0 0,-43 31-1840 0 0,2-14 2434 0 0,-5 14-3196 0 0,0 0 0 0 0,0 0 0 0 0,0 1 0 0 0,0-1 0 0 0,0 0 0 0 0,-1 1 0 0 0,1-1 0 0 0,0 1 0 0 0,-1-1 0 0 0,0 1 1 0 0,1-1-1 0 0,-1 1 0 0 0,0 0 0 0 0,0 0 0 0 0,1 0 0 0 0,-1 0 0 0 0,0 0 0 0 0,0 1 0 0 0,0-1 0 0 0,-4-1 0 0 0,-1 1-148 0 0,1 0 0 0 0,0 1 0 0 0,0-1-1 0 0,-1 1 1 0 0,1 0 0 0 0,-7 1 0 0 0,12 0-154 0 0,-1-1 0 0 0,1 0 0 0 0,-1 1 0 0 0,1-1 0 0 0,-1 1 1 0 0,1 0-1 0 0,-1 0 0 0 0,1-1 0 0 0,0 1 0 0 0,-1 0 1 0 0,1 0-1 0 0,0 0 0 0 0,0 0 0 0 0,0 0 0 0 0,0 1 1 0 0,0-1-1 0 0,0 0 0 0 0,0 0 0 0 0,0 1 0 0 0,0-1 0 0 0,-1 3 1 0 0,1 10-5323 0 0,3 4-841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8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0 336 0 0,'0'0'9491'0'0,"3"2"-8866"0"0,1 0-451 0 0,1 0 1 0 0,0 0-1 0 0,0 0 0 0 0,0-1 1 0 0,0 1-1 0 0,0-1 1 0 0,0-1-1 0 0,0 1 1 0 0,9-1-1 0 0,58-3 509 0 0,-34 1-402 0 0,208-1 335 0 0,-250 6-1025 0 0,-1 0 112 0 0,1 0-1 0 0,-1 0 1 0 0,0 0-1 0 0,1-1 0 0 0,-2 0 1 0 0,-8 3-1 0 0,-39 9-5267 0 0,23-8 488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8.0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1 1318 0 0,'-14'21'2268'0'0,"1"-5"-162"0"0,7 0-668 0 0,3 0 566 0 0,3 13-1170 0 0,9-6-834 0 0,4-10-854 0 0,12-7-592 0 0,-8-5-1552 0 0,1-7-1030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09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78 0 0,'0'0'1377'0'0,"7"15"-228"0"0,11-1-669 0 0,-16-13-396 0 0,18 3 143 0 0,-7-3-192 0 0,-10-1-19 0 0,0 0-3 0 0,14-3 4994 0 0,-17 5-5078 0 0,0-1 14 0 0,0 0 0 0 0,0 0 1 0 0,0 0-1 0 0,0 0 0 0 0,1 0 1 0 0,-1 1-1 0 0,0-1 0 0 0,1 0 0 0 0,-1 0 1 0 0,1 0-1 0 0,-1 0 0 0 0,1 0 1 0 0,1 1-1 0 0,27 6-1581 0 0,-25-7 1253 0 0,10 2 2029 0 0,-15-2-1645 0 0,0 0 0 0 0,0-1 0 0 0,0 1-1 0 0,0 0 1 0 0,-1-1 0 0 0,1 1 0 0 0,0-1 0 0 0,-1 1 0 0 0,1-1-1 0 0,0 1 1 0 0,-1-1 0 0 0,1 0 0 0 0,-3 0 0 0 0,-18 0-3529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29:10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1 254 0 0,'0'0'1358'0'0,"-6"17"608"0"0,6-16-1954 0 0,0-1 1 0 0,0 1-1 0 0,0 0 0 0 0,0-1 0 0 0,0 1 0 0 0,0 0 0 0 0,0-1 0 0 0,0 1 0 0 0,0 0 0 0 0,0-1 0 0 0,0 1 0 0 0,0 0 0 0 0,0-1 0 0 0,1 1 0 0 0,-1-1 0 0 0,0 1 0 0 0,0 0 0 0 0,1-1 0 0 0,-1 1 1 0 0,1-1-1 0 0,-1 1 0 0 0,0-1 0 0 0,1 1 0 0 0,-1-1 0 0 0,1 1 0 0 0,-1-1 0 0 0,1 1 0 0 0,-1-1 0 0 0,1 0 0 0 0,0 1 0 0 0,-1-1 0 0 0,1 0 0 0 0,-1 1 0 0 0,1-1 0 0 0,0 0 0 0 0,-1 0 0 0 0,1 0 0 0 0,0 0 1 0 0,21-5 9753 0 0,-27 7-11423 0 0,2-1 1437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18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0 816 312 0 0,'3'-16'2577'0'0,"3"4"11"0"0,-5 13-2440 0 0,0 0 0 0 0,0-1 0 0 0,0 1 1 0 0,0 0-1 0 0,0-1 0 0 0,0 1 1 0 0,0-1-1 0 0,0 1 0 0 0,1-1 1 0 0,-1 1-1 0 0,0-1 0 0 0,0 0 0 0 0,0 0 1 0 0,1 1-1 0 0,-1-1 0 0 0,0 0 1 0 0,0 0-1 0 0,1 0 0 0 0,-1-1 1 0 0,0 1-1 0 0,0 0 0 0 0,1 0 0 0 0,-1-1 1 0 0,0 1-1 0 0,0 0 0 0 0,2-2 1 0 0,44-14-197 0 0,-30 9 401 0 0,1043-397 308 0 0,-606 224-687 0 0,-46 37 1490 0 0,-344 120-340 0 0,-61 22-998 0 0,43-13 38 0 0,-39 11-234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19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68 360 0 0,'2'-5'746'0'0,"-1"-1"-1"0"0,1 1 1 0 0,0-1-1 0 0,1 1 1 0 0,0 0-1 0 0,-1 0 1 0 0,1 0-1 0 0,1 0 1 0 0,-1 1-1 0 0,8-8 836 0 0,-10 12-1521 0 0,0-1-1 0 0,-1 1 0 0 0,1-1 0 0 0,0 1 1 0 0,0-1-1 0 0,0 1 0 0 0,0 0 0 0 0,0 0 1 0 0,-1-1-1 0 0,1 1 0 0 0,0 0 1 0 0,0 0-1 0 0,0 0 0 0 0,0 0 0 0 0,0 0 1 0 0,0 0-1 0 0,0 0 0 0 0,0 0 0 0 0,0 1 1 0 0,0-1-1 0 0,0 0 0 0 0,-1 0 1 0 0,1 1-1 0 0,0-1 0 0 0,0 1 0 0 0,0-1 1 0 0,0 1-1 0 0,-1-1 0 0 0,1 1 0 0 0,1 0 1 0 0,51 40 2425 0 0,84 80 1 0 0,-121-106-2277 0 0,1-1 0 0 0,0 0 0 0 0,1-2 0 0 0,30 16 0 0 0,-40-23-447 0 0,1-1 0 0 0,0 0 0 0 0,0 0 1 0 0,0-1-1 0 0,18 5 0 0 0,-24-8-800 0 0,10-3-1802 0 0,4-23-8463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21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172 110 14 0 0,'0'0'1425'0'0,"-1"-3"-1297"0"0,0-9 16 0 0,1 9 740 0 0,0 0-713 0 0,9-21 627 0 0,-8 22-635 0 0,36-47 2534 0 0,-26 36 820 0 0,-21 37 250 0 0,0-1-4367 0 0,-69 171 1370 0 0,62-158-694 0 0,16-33-70 0 0,0 0 12 0 0,-1 1-282 0 0,-9 23 1179 0 0,5-21-248 0 0,4-16-475 0 0,2 7-77 0 0,-7-8-1649 0 0,1 17-505 0 0,1 2 2665 0 0,4-6-609 0 0,-6 14 34 0 0,1-8-17 0 0,5-6-29 0 0,-29 28 24 0 0,26-25-339 0 0,-12 14 998 0 0,11-15-1588 0 0,7-11-2142 0 0,-1 5 2163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21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1 282 0 0,'0'0'9518'0'0,"-8"14"-8071"0"0,10 16-31 0 0,7 40 0 0 0,2 18 65 0 0,-6 22-616 0 0,-5-107-879 0 0,1 1 35 0 0,-1-4 188 0 0,4 22-1883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22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5 215 70 0 0,'0'0'1393'0'0,"-5"17"2124"0"0,7-16-3461 0 0,-1 0 0 0 0,0 0 0 0 0,0 0 0 0 0,0 0 0 0 0,1 0 0 0 0,-1 0 0 0 0,0 0 0 0 0,1-1 0 0 0,-1 1 0 0 0,1-1 0 0 0,-1 1 0 0 0,0-1 0 0 0,1 1 0 0 0,-1-1 0 0 0,1 0 0 0 0,0 0 0 0 0,-1 0 0 0 0,1 0 0 0 0,-1 0 0 0 0,1 0 0 0 0,-1 0 0 0 0,3-1 0 0 0,42-9 307 0 0,-35 7-312 0 0,13-4-104 0 0,-1-1 1 0 0,-1-2 0 0 0,0 0-1 0 0,0-1 1 0 0,-1-1 0 0 0,39-30-1 0 0,-58 41 130 0 0,-1 0 0 0 0,0 0-1 0 0,1 0 1 0 0,-1-1 0 0 0,0 1-1 0 0,1 0 1 0 0,-1-1 0 0 0,0 1-1 0 0,0-1 1 0 0,0 1 0 0 0,0-1-1 0 0,-1 0 1 0 0,2-3 0 0 0,-2 4 20 0 0,0 0 0 0 0,1 0 0 0 0,-1 1 0 0 0,0-1 0 0 0,0 0 0 0 0,0 0-1 0 0,-1 0 1 0 0,1 0 0 0 0,0 0 0 0 0,0 0 0 0 0,0 0 0 0 0,-1 1 0 0 0,1-1 0 0 0,0 0 0 0 0,-1 0 0 0 0,1 0 0 0 0,-1 0 0 0 0,1 1 0 0 0,-1-1 0 0 0,0-1 0 0 0,-1 1 51 0 0,0-1 0 0 0,0 1 0 0 0,0 0 1 0 0,0-1-1 0 0,0 1 0 0 0,0 0 0 0 0,0 0 0 0 0,0 1 0 0 0,0-1 0 0 0,-1 0 1 0 0,1 1-1 0 0,0-1 0 0 0,0 1 0 0 0,-1 0 0 0 0,1-1 0 0 0,0 1 0 0 0,-1 0 0 0 0,1 1 1 0 0,-4 0-1 0 0,-8 2 74 0 0,1 0 0 0 0,-1 1 0 0 0,1 1 0 0 0,1 1 0 0 0,-1 0 0 0 0,1 0 0 0 0,0 1 0 0 0,0 0 0 0 0,1 1 0 0 0,0 1 0 0 0,0 0 0 0 0,-11 13 0 0 0,15-15-186 0 0,1 0-1 0 0,0 1 0 0 0,0 0 1 0 0,0 0-1 0 0,1 0 0 0 0,0 1 1 0 0,1-1-1 0 0,0 1 0 0 0,1 1 1 0 0,-1-1-1 0 0,2 0 0 0 0,-1 1 1 0 0,1-1-1 0 0,1 1 0 0 0,0 0 1 0 0,0 0-1 0 0,1-1 0 0 0,1 18 0 0 0,0-23-59 0 0,-1 0-1 0 0,1 0 0 0 0,0-1 0 0 0,0 1 0 0 0,1 0 1 0 0,-1 0-1 0 0,1-1 0 0 0,-1 1 0 0 0,1-1 0 0 0,0 1 1 0 0,1-1-1 0 0,-1 0 0 0 0,0 0 0 0 0,1 0 0 0 0,0 0 0 0 0,0 0 1 0 0,0-1-1 0 0,5 4 0 0 0,-3-3-79 0 0,1 0 1 0 0,0 0-1 0 0,0-1 0 0 0,0 0 0 0 0,0 0 1 0 0,0-1-1 0 0,0 0 0 0 0,0 0 0 0 0,1 0 1 0 0,9-1-1 0 0,6-1-419 0 0,0-1 0 0 0,-1-1 0 0 0,0-1 0 0 0,1-1 0 0 0,33-13 0 0 0,-13 2 172 0 0,-1-3-1 0 0,-1-1 1 0 0,0-3-1 0 0,-2 0 1 0 0,-1-3-1 0 0,-1-1 1 0 0,-1-2-1 0 0,60-64 1 0 0,-90 88 493 0 0,0-1 1 0 0,0 0-1 0 0,-1 0 0 0 0,0 0 1 0 0,0 0-1 0 0,-1-1 0 0 0,0 0 1 0 0,0 0-1 0 0,0 1 0 0 0,-1-2 1 0 0,0 1-1 0 0,0 0 0 0 0,-1 0 1 0 0,1-11-1 0 0,-2 17-94 0 0,0 0-1 0 0,0 0 1 0 0,-1 0 0 0 0,1 0-1 0 0,0 0 1 0 0,0 0 0 0 0,-1 0-1 0 0,1 0 1 0 0,-1 0 0 0 0,1 1-1 0 0,-1-1 1 0 0,1 0 0 0 0,-1 0-1 0 0,1 0 1 0 0,-1 1 0 0 0,0-1-1 0 0,1 0 1 0 0,-1 1 0 0 0,0-1-1 0 0,0 0 1 0 0,1 1 0 0 0,-1-1-1 0 0,0 1 1 0 0,0-1 0 0 0,0 1-1 0 0,0 0 1 0 0,0-1 0 0 0,0 1-1 0 0,0 0 1 0 0,0-1 0 0 0,0 1-1 0 0,-2 0 1 0 0,2 0 6 0 0,-1 0 0 0 0,1 0-1 0 0,-1 0 1 0 0,1 0 0 0 0,-1 0-1 0 0,1 0 1 0 0,-1 0 0 0 0,1 1-1 0 0,-1-1 1 0 0,1 0 0 0 0,-1 1-1 0 0,1-1 1 0 0,-1 1 0 0 0,1 0 0 0 0,0 0-1 0 0,-1-1 1 0 0,1 1 0 0 0,0 0-1 0 0,0 0 1 0 0,-1 0 0 0 0,0 2-1 0 0,-1 2 35 0 0,-1 0 0 0 0,1 1-1 0 0,0-1 1 0 0,1 1-1 0 0,-1 0 1 0 0,1 0 0 0 0,0 0-1 0 0,1 0 1 0 0,-1 0-1 0 0,1 0 1 0 0,1 1 0 0 0,-1-1-1 0 0,1 7 1 0 0,1-2 24 0 0,0 0 1 0 0,0 1-1 0 0,2-1 1 0 0,-1 0-1 0 0,1-1 1 0 0,9 20 0 0 0,0-5 43 0 0,1-1 1 0 0,1-1 0 0 0,0-1-1 0 0,2 0 1 0 0,29 30 0 0 0,-28-34 86 0 0,-1 1 1 0 0,0 0-1 0 0,23 39 0 0 0,-38-55-76 0 0,-1 1 48 0 0,0-3-202 0 0,0 0 0 0 0,0 0 0 0 0,0-1 0 0 0,0 1 0 0 0,0 0 0 0 0,-1 0 0 0 0,1 0 0 0 0,0 0 0 0 0,0 0 0 0 0,0 0-1 0 0,-1 0 1 0 0,1 0 0 0 0,-1-1 0 0 0,1 1 0 0 0,0 0 0 0 0,-1 0 0 0 0,1 0 0 0 0,-1-1 0 0 0,0 1 0 0 0,0 1 0 0 0,-7 2-54 0 0,-1-1-1 0 0,1 0 1 0 0,-1 0-1 0 0,0-1 1 0 0,1 0 0 0 0,-1 0-1 0 0,0-1 1 0 0,0 0 0 0 0,-13-1-1 0 0,-34-4-2794 0 0,4-7-3525 0 0,19 2-889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22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1 700 0 0,'0'0'781'0'0,"13"13"1896"0"0,14 1-1686 0 0,1-1 0 0 0,0-1-1 0 0,1-2 1 0 0,33 7-1 0 0,20 8 7 0 0,339 112 2078 0 0,186 65-1981 0 0,-99-25-828 0 0,-486-172-136 0 0,-19-4-45 0 0,-2-1-92 0 0,0 0 1 0 0,0 1-1 0 0,0-1 0 0 0,-1 0 0 0 0,1 1 0 0 0,0-1 0 0 0,0 0 0 0 0,0 0 0 0 0,0 0 0 0 0,-1 0 0 0 0,1 0 0 0 0,0 0 0 0 0,0 0 0 0 0,0 0 0 0 0,0 0 0 0 0,0 0 0 0 0,0 0 0 0 0,1-1 0 0 0,-2-2-371 0 0,0 0-1 0 0,0 0 1 0 0,0 0 0 0 0,0 0 0 0 0,0 0-1 0 0,0 0 1 0 0,-1 0 0 0 0,1 0-1 0 0,-1 0 1 0 0,0 0 0 0 0,0 0-1 0 0,-2-4 1 0 0,-2-8-2826 0 0,-1-3-2658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23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1 816 0 0,'0'0'5115'0'0,"-3"1"-3953"0"0,-8 3-288 0 0,9-3-168 0 0,2 3-82 0 0,2 80 913 0 0,4 0 0 0 0,33 163 0 0 0,-34-219-1895 0 0,-1 0 0 0 0,2 56 0 0 0,-8-24-5992 0 0,0-43 508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23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0 103 638 0 0,'0'0'942'0'0,"13"11"2090"0"0,20 10-451 0 0,32 25-1 0 0,29 20-745 0 0,223 128 2263 0 0,-284-174-3626 0 0,48 27 1795 0 0,-78-46-1886 0 0,4 0 694 0 0,-7-1-999 0 0,1 1 0 0 0,0-1 0 0 0,-1 0-1 0 0,1 0 1 0 0,-1 0 0 0 0,1 0 0 0 0,-1 0-1 0 0,1 0 1 0 0,0 0 0 0 0,-1 0 0 0 0,1 0-1 0 0,-1 0 1 0 0,1 0 0 0 0,0 0 0 0 0,-1 0-1 0 0,1 0 1 0 0,-1 0 0 0 0,1-1 0 0 0,-1 1-1 0 0,1 0 1 0 0,-1 0 0 0 0,1-1 0 0 0,-1 1-1 0 0,1 0 1 0 0,-1-1 0 0 0,1 1 0 0 0,-1 0-1 0 0,1-1 1 0 0,-1 1 0 0 0,0-1 0 0 0,1 1-1 0 0,-1-1 1 0 0,0 1 0 0 0,1-1 0 0 0,-1 1-1 0 0,0-1 1 0 0,0 1 0 0 0,1-1 0 0 0,-1 1-1 0 0,0-1 1 0 0,0 0 0 0 0,0 1 0 0 0,0-1-1 0 0,0 1 1 0 0,0-1 0 0 0,0 1 0 0 0,0-1-1 0 0,0 0 1 0 0,0 1 0 0 0,0-1 0 0 0,0 1-1 0 0,-1-2 1 0 0,2-59-334 0 0,-15-113-1 0 0,3 58-3792 0 0,8-1-6456 0 0,5 92 2308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8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85 1 182 0 0,'-31'23'336'0'0,"10"-1"-376"0"0,1-5-122 0 0,7-3 56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23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0 928 0 0,'-1'3'1705'0'0,"-3"12"-492"0"0,1 0 1 0 0,1 0-1 0 0,0 0 1 0 0,0 0-1 0 0,2 0 0 0 0,2 29 1 0 0,-1-28-982 0 0,1 1 0 0 0,1-1 0 0 0,1 0 0 0 0,0-1 0 0 0,1 1 0 0 0,1-1 0 0 0,0 0 0 0 0,1 0 0 0 0,1 0 0 0 0,17 24 0 0 0,-20-33-171 0 0,1 0 0 0 0,0 0-1 0 0,0 0 1 0 0,0-1 0 0 0,1 0-1 0 0,0-1 1 0 0,-1 1-1 0 0,2-1 1 0 0,-1 0 0 0 0,0-1-1 0 0,1 0 1 0 0,0 0 0 0 0,-1-1-1 0 0,1 0 1 0 0,0 0-1 0 0,0-1 1 0 0,1 0 0 0 0,10 0-1 0 0,-13-1 81 0 0,-1 0-1 0 0,1 0 1 0 0,-1-1 0 0 0,0 0-1 0 0,1 0 1 0 0,-1-1-1 0 0,0 0 1 0 0,0 0-1 0 0,0 0 1 0 0,0 0 0 0 0,0-1-1 0 0,0 1 1 0 0,-1-1-1 0 0,1-1 1 0 0,-1 1-1 0 0,0-1 1 0 0,0 1 0 0 0,0-1-1 0 0,0 0 1 0 0,-1-1-1 0 0,1 1 1 0 0,-1 0-1 0 0,0-1 1 0 0,-1 0 0 0 0,1 0-1 0 0,-1 0 1 0 0,0 0-1 0 0,2-6 1 0 0,-2 1-75 0 0,1 1 0 0 0,-2-1 1 0 0,1 1-1 0 0,-1-1 0 0 0,-1 0 1 0 0,0 0-1 0 0,0 1 0 0 0,-1-1 0 0 0,0 0 1 0 0,0 1-1 0 0,-1-1 0 0 0,-1 1 1 0 0,0-1-1 0 0,0 1 0 0 0,0 0 1 0 0,-1 0-1 0 0,-1 1 0 0 0,1-1 0 0 0,-2 1 1 0 0,1 0-1 0 0,-1 0 0 0 0,0 0 1 0 0,-1 1-1 0 0,1 0 0 0 0,-1 1 0 0 0,-1-1 1 0 0,0 1-1 0 0,1 1 0 0 0,-2-1 1 0 0,1 1-1 0 0,-1 1 0 0 0,1-1 0 0 0,-1 2 1 0 0,-12-5-1 0 0,18 7-434 0 0,-39-7-754 0 0,21 12-1795 0 0,3 11-4922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24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132 115 14 0 0,'-4'-1'292'0'0,"-47"-10"1310"0"0,48 10-618 0 0,-2-2-613 0 0,5 3-329 0 0,-1 0-1 0 0,1 0 1 0 0,-1 0 0 0 0,1 0 0 0 0,-1-1 0 0 0,1 1-1 0 0,-1 0 1 0 0,1 0 0 0 0,0 0 0 0 0,-1 0 0 0 0,1-1 0 0 0,-1 1-1 0 0,1 0 1 0 0,0 0 0 0 0,-1-1 0 0 0,1 1 0 0 0,0 0 0 0 0,-1-1-1 0 0,1 1 1 0 0,0 0 0 0 0,0-1 0 0 0,-1 1 0 0 0,1-1-1 0 0,-3-12 302 0 0,0-10 1053 0 0,4 16-1393 0 0,-1 4 657 0 0,0 0-381 0 0,-2-9 15 0 0,1 10 301 0 0,-6-14 786 0 0,-9 8-1528 0 0,-13 3-4644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25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70 169 154 0 0,'0'0'740'0'0,"2"-2"70"0"0,-1 1-511 0 0,0-1-1 0 0,0 1 1 0 0,-1 0 0 0 0,1-1 0 0 0,0 1 0 0 0,0-1 0 0 0,-1 1-1 0 0,1-1 1 0 0,-1 1 0 0 0,1-1 0 0 0,-1 1 0 0 0,0-1 0 0 0,0 0-1 0 0,0 1 1 0 0,0-1 0 0 0,0 1 0 0 0,0-1 0 0 0,0 0 0 0 0,0 1-1 0 0,0-1 1 0 0,-1 1 0 0 0,1-1 0 0 0,-1 1 0 0 0,1-1 0 0 0,-1 1-1 0 0,0-1 1 0 0,1 1 0 0 0,-3-3 0 0 0,-11-11 1253 0 0,14 15-1413 0 0,-1-1 1 0 0,1 0-1 0 0,-1 1 0 0 0,0-1 1 0 0,1 0-1 0 0,-1 1 0 0 0,0-1 1 0 0,1 0-1 0 0,-1 1 0 0 0,0-1 1 0 0,0 1-1 0 0,0 0 0 0 0,0-1 1 0 0,1 1-1 0 0,-1 0 0 0 0,0-1 1 0 0,0 1-1 0 0,0 0 0 0 0,0 0 1 0 0,0 0-1 0 0,0 0 0 0 0,0-1 1 0 0,-1 2-1 0 0,-1 2-117 0 0,0 1 1 0 0,0-1-1 0 0,1 1 0 0 0,-1 0 0 0 0,1 0 1 0 0,0 0-1 0 0,0 0 0 0 0,0 0 0 0 0,0 1 1 0 0,1-1-1 0 0,-1 6 0 0 0,-8 51 230 0 0,9-50-239 0 0,1 3 3 0 0,0 0-1 0 0,1 0 1 0 0,1 0 0 0 0,0 0 0 0 0,1 0-1 0 0,0 0 1 0 0,1-1 0 0 0,8 21-1 0 0,-7-23 5 0 0,1-1 0 0 0,0 1 0 0 0,0-1 0 0 0,1 0 0 0 0,0 0-1 0 0,1-1 1 0 0,0 0 0 0 0,0 0 0 0 0,1-1 0 0 0,0 0 0 0 0,0-1-1 0 0,13 8 1 0 0,-6-6-76 0 0,0-1 1 0 0,1-1-1 0 0,-1-1 0 0 0,1 0 0 0 0,1-1 0 0 0,-1-1 1 0 0,30 4-1 0 0,-19-5-13 0 0,1-1 0 0 0,-1-2 0 0 0,1 0 0 0 0,-1-2 0 0 0,55-11 0 0 0,-62 8 112 0 0,-1 0 0 0 0,0-2 0 0 0,-1 0 0 0 0,1-1 0 0 0,-1-1-1 0 0,-1-1 1 0 0,0-1 0 0 0,31-23 0 0 0,-43 28 72 0 0,1 0-1 0 0,-1 0 1 0 0,0 0-1 0 0,0-1 1 0 0,-1 1-1 0 0,0-1 1 0 0,0-1 0 0 0,-1 1-1 0 0,0-1 1 0 0,0 0-1 0 0,-1 1 1 0 0,0-2-1 0 0,0 1 1 0 0,-1 0-1 0 0,0-1 1 0 0,0 1-1 0 0,-1-1 1 0 0,0 1 0 0 0,-1-12-1 0 0,-1 9 38 0 0,0-1 0 0 0,-1 1-1 0 0,0 0 1 0 0,-1-1 0 0 0,-1 1 0 0 0,1 1 0 0 0,-2-1-1 0 0,1 0 1 0 0,-2 1 0 0 0,1 0 0 0 0,-1 0-1 0 0,-1 1 1 0 0,-14-17 0 0 0,10 14 6 0 0,0 1 1 0 0,-1 1 0 0 0,0 0-1 0 0,-1 0 1 0 0,0 2-1 0 0,0-1 1 0 0,-1 2-1 0 0,-29-13 1 0 0,33 17-224 0 0,1-1 0 0 0,-1 2-1 0 0,0-1 1 0 0,-1 1 0 0 0,1 1 0 0 0,0 0 0 0 0,0 0 0 0 0,-1 1 0 0 0,1 0-1 0 0,0 1 1 0 0,-1 0 0 0 0,1 1 0 0 0,0 0 0 0 0,-17 6 0 0 0,22-6-279 0 0,1 0 0 0 0,-1 0 0 0 0,1 1 0 0 0,0 0 0 0 0,0 0 1 0 0,0 0-1 0 0,0 0 0 0 0,-4 5 0 0 0,-14 20-7975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25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19 94 0 0,'3'-18'15635'0'0,"-5"21"-14957"0"0,-3 4-396 0 0,1 1 0 0 0,-1-1-1 0 0,2 1 1 0 0,-1-1 0 0 0,1 1 0 0 0,0 0 0 0 0,-3 15 0 0 0,-9 70 1038 0 0,10-58-952 0 0,-6 59 319 0 0,4 1 0 0 0,11 166 1 0 0,-3-243 329 0 0,0 14-4721 0 0,-7-52-1291 0 0,1-4-404 0 0,-2-3-3290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47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12 320 0 0,'-3'-12'11215'0'0,"3"31"-9675"0"0,1 24-1947 0 0,60 272 1893 0 0,-9-59-777 0 0,-46-216-589 0 0,-5-21-89 0 0,2 0-1 0 0,1 1 0 0 0,0-1 0 0 0,1-1 1 0 0,1 1-1 0 0,1-1 0 0 0,9 18 0 0 0,-15-34-25 0 0,1 1 0 0 0,0-1 0 0 0,0 0 0 0 0,0 1 0 0 0,0-1-1 0 0,0 0 1 0 0,0 0 0 0 0,0-1 0 0 0,1 1 0 0 0,-1 0-1 0 0,1-1 1 0 0,-1 1 0 0 0,1-1 0 0 0,-1 0 0 0 0,1 0 0 0 0,5 1-1 0 0,-3-1 8 0 0,0 0 0 0 0,0-1 0 0 0,1 0 0 0 0,-1 0 0 0 0,0 0 0 0 0,0-1 0 0 0,0 1 0 0 0,10-4-1 0 0,-1-1-263 0 0,0 0-1 0 0,0-1 1 0 0,0-1-1 0 0,0 0 1 0 0,18-13-1 0 0,-22 12-1008 0 0,0 0 0 0 0,0 0 0 0 0,-1-1 0 0 0,0-1 0 0 0,12-15 1 0 0,-2-2-4432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47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0 852 0 0,'-4'1'1528'0'0,"1"0"-973"0"0,1 0 1 0 0,-1-1-1 0 0,0 1 0 0 0,1 0 0 0 0,-1 0 0 0 0,1 1 0 0 0,-1-1 0 0 0,1 1 0 0 0,-1-1 0 0 0,1 1 0 0 0,0 0 0 0 0,0 0 0 0 0,0 0 0 0 0,0 0 0 0 0,-3 3 0 0 0,1 2-243 0 0,0 1 0 0 0,0-1 0 0 0,1 1 0 0 0,-4 12 0 0 0,1 0-153 0 0,1 1 0 0 0,1 0 0 0 0,0 0 1 0 0,2 0-1 0 0,0 0 0 0 0,2 0 1 0 0,3 41-1 0 0,-3-58-154 0 0,0-1 1 0 0,1 0-1 0 0,-1 1 0 0 0,1-1 1 0 0,0 0-1 0 0,0 1 1 0 0,0-1-1 0 0,0 0 1 0 0,1 0-1 0 0,-1 0 0 0 0,1 0 1 0 0,0 0-1 0 0,0 0 1 0 0,0-1-1 0 0,0 1 0 0 0,0 0 1 0 0,1-1-1 0 0,-1 0 1 0 0,1 1-1 0 0,0-1 0 0 0,-1 0 1 0 0,1-1-1 0 0,0 1 1 0 0,0 0-1 0 0,0-1 1 0 0,0 1-1 0 0,1-1 0 0 0,-1 0 1 0 0,0 0-1 0 0,0-1 1 0 0,1 1-1 0 0,-1-1 0 0 0,1 1 1 0 0,-1-1-1 0 0,5 0 1 0 0,2-1-12 0 0,-1 0 0 0 0,1-1 0 0 0,0 0 0 0 0,-1-1 0 0 0,1 0 0 0 0,-1 0 0 0 0,0-1 0 0 0,0 0 0 0 0,-1-1-1 0 0,1 0 1 0 0,8-6 0 0 0,-7 3 21 0 0,-1 0 0 0 0,0 0 1 0 0,-1-1-1 0 0,0 0 0 0 0,0 0 0 0 0,-1-1 0 0 0,0 0 0 0 0,-1-1 0 0 0,0 1 0 0 0,5-12 0 0 0,-9 16 26 0 0,0 1 0 0 0,0 0 0 0 0,0-1 0 0 0,0 1 0 0 0,-1-1 0 0 0,0 1 0 0 0,0-1 0 0 0,-1 1 0 0 0,1-1 0 0 0,-1 0 1 0 0,0 1-1 0 0,-1-1 0 0 0,0 0 0 0 0,0 1 0 0 0,0-1 0 0 0,0 1 0 0 0,-1-1 0 0 0,0 1 0 0 0,0-1 0 0 0,0 1 0 0 0,-1 0 0 0 0,0 0 0 0 0,-5-7 0 0 0,5 9-16 0 0,-1 0-1 0 0,0 0 1 0 0,0 0-1 0 0,0 1 0 0 0,-1-1 1 0 0,1 1-1 0 0,0 0 1 0 0,-1 0-1 0 0,0 1 0 0 0,1-1 1 0 0,-1 1-1 0 0,0 0 0 0 0,0 0 1 0 0,0 1-1 0 0,0-1 1 0 0,0 1-1 0 0,0 0 0 0 0,0 0 1 0 0,1 1-1 0 0,-10 1 1 0 0,-2 1-77 0 0,0 0 1 0 0,0 1 0 0 0,1 1-1 0 0,-31 13 1 0 0,44-17-179 0 0,0 0 0 0 0,0 0 1 0 0,0 1-1 0 0,0-1 0 0 0,0 1 0 0 0,0-1 0 0 0,0 1 0 0 0,1-1 1 0 0,-1 1-1 0 0,1 0 0 0 0,-1 0 0 0 0,1 0 0 0 0,0 0 0 0 0,0 0 1 0 0,-1 0-1 0 0,1 0 0 0 0,1 0 0 0 0,-1 1 0 0 0,0-1 0 0 0,1 0 1 0 0,-1 1-1 0 0,1-1 0 0 0,-1 0 0 0 0,1 1 0 0 0,0-1 0 0 0,0 5 1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48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484 108 146 0 0,'0'0'4913'0'0,"-1"-3"-4136"0"0,-1-2-208 0 0,0 0 1 0 0,-1 0 0 0 0,0 0-1 0 0,0 0 1 0 0,-1 1 0 0 0,1-1-1 0 0,-1 1 1 0 0,0 0 0 0 0,0 0-1 0 0,-1 1 1 0 0,1-1 0 0 0,-1 1-1 0 0,-6-4 1 0 0,0 0-136 0 0,-1 1 0 0 0,0 0 1 0 0,0 1-1 0 0,-26-8 0 0 0,30 12-395 0 0,1-1 0 0 0,-1 1 0 0 0,0 0 1 0 0,0 1-1 0 0,0 0 0 0 0,0 0 0 0 0,0 1 0 0 0,0 0 0 0 0,0 1 0 0 0,0-1 0 0 0,0 1 0 0 0,1 1 0 0 0,-1-1 0 0 0,1 1 1 0 0,0 1-1 0 0,-1 0 0 0 0,2 0 0 0 0,-1 0 0 0 0,0 0 0 0 0,-9 10 0 0 0,-2 3-16 0 0,0 1 0 0 0,1 2 0 0 0,1-1 0 0 0,1 2 0 0 0,-15 26 0 0 0,21-32-90 0 0,1 1 1 0 0,0 0-1 0 0,1 1 0 0 0,1 0 0 0 0,1 0 0 0 0,0 0 0 0 0,2 0 1 0 0,0 1-1 0 0,-2 28 0 0 0,13-10-494 0 0,-8-34 519 0 0,0-1-1 0 0,1 1 1 0 0,-1-1-1 0 0,1 0 0 0 0,-1 1 1 0 0,1-1-1 0 0,0 0 1 0 0,-1 1-1 0 0,1-1 0 0 0,0 0 1 0 0,0 0-1 0 0,0 0 1 0 0,0 1-1 0 0,0-1 0 0 0,0 0 1 0 0,0-1-1 0 0,0 1 1 0 0,1 0-1 0 0,-1 0 0 0 0,0 0 1 0 0,0-1-1 0 0,1 1 1 0 0,-1 0-1 0 0,2 0 0 0 0,4-2-75 0 0,-1 1-1 0 0,1-1 1 0 0,-1 0-1 0 0,1-1 1 0 0,-1 0-1 0 0,0 0 0 0 0,0 0 1 0 0,1 0-1 0 0,-2-1 1 0 0,9-5-1 0 0,-1 0-72 0 0,-2 0 1 0 0,1-1-1 0 0,-2-1 0 0 0,14-14 1 0 0,4-8-33 0 0,-2-2 1 0 0,27-46 0 0 0,-14 15 3313 0 0,-38 65-3078 0 0,0 1-1 0 0,0-1 1 0 0,0 0-1 0 0,0 1 1 0 0,0-1-1 0 0,0 1 1 0 0,-1-1-1 0 0,1 1 1 0 0,0 0-1 0 0,0-1 1 0 0,0 1-1 0 0,-1 0 1 0 0,1 0-1 0 0,0 0 0 0 0,-1-1 1 0 0,1 1-1 0 0,0 0 1 0 0,-1 0-1 0 0,1 0 1 0 0,-1 0-1 0 0,0 0 1 0 0,1 0-1 0 0,-1 0 1 0 0,0 0-1 0 0,1 1 1 0 0,7 34 332 0 0,-6-25-168 0 0,54 186 1251 0 0,20 93-770 0 0,-68-241-563 0 0,-1 0 1 0 0,-3 1 0 0 0,-2 51-1 0 0,-3-78 16 0 0,-1-1-1 0 0,-1 1 1 0 0,0-1-1 0 0,-2 0 1 0 0,-1 0-1 0 0,-1 0 1 0 0,0-1-1 0 0,-2 0 0 0 0,-11 21 1 0 0,16-35-72 0 0,-1-1 1 0 0,1 0-1 0 0,-1 0 1 0 0,0-1-1 0 0,0 1 1 0 0,-1-1-1 0 0,1 0 1 0 0,-8 4-1 0 0,12-8-24 0 0,-1 0-1 0 0,1-1 1 0 0,-1 1-1 0 0,0-1 1 0 0,1 1 0 0 0,-1-1-1 0 0,1 0 1 0 0,-1 0-1 0 0,0 0 1 0 0,1 0-1 0 0,-1 0 1 0 0,1 0-1 0 0,-1 0 1 0 0,0 0-1 0 0,1 0 1 0 0,-2-1 0 0 0,-2 0 25 0 0,-1 0-28 0 0,1 0-1 0 0,-1 0 1 0 0,1 0 0 0 0,0-1 0 0 0,0 0-1 0 0,-1 0 1 0 0,1 0 0 0 0,1-1 0 0 0,-1 0-1 0 0,0 0 1 0 0,1 0 0 0 0,-1 0 0 0 0,1-1-1 0 0,0 1 1 0 0,0-1 0 0 0,0 0 0 0 0,1-1-1 0 0,-1 1 1 0 0,1-1 0 0 0,-4-6-1 0 0,-2-5-144 0 0,1-1 0 0 0,0 1-1 0 0,1-1 1 0 0,-7-30-1 0 0,5 10-534 0 0,1 0 0 0 0,3 0 0 0 0,1 0 1 0 0,0-40-1 0 0,5 36-3419 0 0,11-68 1 0 0,-5 58-3216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48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1 666 0 0,'9'18'4331'0'0,"-4"-1"-2805"0"0,0 1-1 0 0,-1 0 0 0 0,1 20 1 0 0,-2-12-827 0 0,2-1 1 0 0,9 32 0 0 0,0-27-1568 0 0,2-12-3173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48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10 298 0 0,'-25'-7'3732'0'0,"12"5"1174"0"0,-1 6-3784 0 0,10 17-892 0 0,10 6-1226 0 0,2-4-3438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49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0 42 0 0,'0'0'1968'0'0,"-3"1"-1441"0"0,-10 3-42 0 0,9-3 22 0 0,0 0 7 0 0,-11 2 381 0 0,-7 1 116 0 0,0 1 0 0 0,0 1-1 0 0,1 0 1 0 0,-25 13 0 0 0,39-16-956 0 0,1 0 0 0 0,0 1-1 0 0,0 0 1 0 0,0 0 0 0 0,1 1 0 0 0,-1 0 0 0 0,1 0 0 0 0,0 0-1 0 0,0 0 1 0 0,1 1 0 0 0,0 0 0 0 0,0 0 0 0 0,0 0 0 0 0,1 0 0 0 0,0 1-1 0 0,0-1 1 0 0,0 1 0 0 0,-1 7 0 0 0,3-10-34 0 0,-1 1-1 0 0,2-1 1 0 0,-1 1-1 0 0,0-1 1 0 0,1 1 0 0 0,0-1-1 0 0,0 1 1 0 0,0 0-1 0 0,1-1 1 0 0,0 1-1 0 0,0-1 1 0 0,0 0 0 0 0,0 1-1 0 0,0-1 1 0 0,1 0-1 0 0,0 1 1 0 0,0-1 0 0 0,0 0-1 0 0,0 0 1 0 0,1-1-1 0 0,4 6 1 0 0,1 0 30 0 0,1-2-1 0 0,-1 1 1 0 0,1-1-1 0 0,1 0 1 0 0,-1-1 0 0 0,1 0-1 0 0,15 6 1 0 0,-13-6 8 0 0,47 21 497 0 0,100 66 0 0 0,-156-91-310 0 0,-1 0 0 0 0,1 1 0 0 0,-1-1-1 0 0,0 1 1 0 0,1-1 0 0 0,-2 1-1 0 0,1 0 1 0 0,0 0 0 0 0,0 0 0 0 0,-1 0-1 0 0,1 0 1 0 0,-1 0 0 0 0,0 0-1 0 0,1 6 1 0 0,-2-9-234 0 0,0 0-1 0 0,0 0 1 0 0,0 1-1 0 0,0-1 1 0 0,0 0-1 0 0,0 0 1 0 0,0 0-1 0 0,0 1 1 0 0,0-1-1 0 0,0 0 1 0 0,0 0-1 0 0,0 0 1 0 0,0 1-1 0 0,0-1 1 0 0,0 0-1 0 0,0 0 1 0 0,0 0-1 0 0,0 0 1 0 0,0 1-1 0 0,0-1 1 0 0,0 0-1 0 0,0 0 1 0 0,-1 0 0 0 0,1 0-1 0 0,0 1 1 0 0,0-1-1 0 0,0 0 1 0 0,0 0-1 0 0,0 0 1 0 0,-1 0-1 0 0,1 0 1 0 0,0 0-1 0 0,0 1 1 0 0,0-1-1 0 0,0 0 1 0 0,-1 0-1 0 0,1 0 1 0 0,0 0-1 0 0,-10 5 133 0 0,1 0 1 0 0,-1 0-1 0 0,0-2 0 0 0,0 1 0 0 0,0-1 1 0 0,-1 0-1 0 0,1-1 0 0 0,-1 0 1 0 0,1-1-1 0 0,-15 0 0 0 0,18-1-436 0 0,-1 0 0 0 0,1-1 0 0 0,0 0 0 0 0,-1 0 0 0 0,1-1 0 0 0,0 0 1 0 0,-10-4-1 0 0,13 5-296 0 0,1-1 1 0 0,-1 0 0 0 0,1 0 0 0 0,-1-1-1 0 0,1 1 1 0 0,0-1 0 0 0,0 1 0 0 0,0-1-1 0 0,0 0 1 0 0,0 0 0 0 0,0 0 0 0 0,1-1-1 0 0,0 1 1 0 0,-2-5 0 0 0,-5-12-6412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8.3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1 111 238 0 0,'0'0'462'0'0,"14"9"532"0"0,4-1-52 0 0,7-4-618 0 0,-5-4-84 0 0,-1-4-234 0 0,3-1-472 0 0,5-4-746 0 0,1-6 326 0 0</inkml:trace>
  <inkml:trace contextRef="#ctx0" brushRef="#br0" timeOffset="1">792 1 348 0 0,'0'0'4408'0'0,"0"16"-3590"0"0,14-22-3580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49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1 654 0 0,'-1'0'4673'0'0,"-17"-1"2847"0"0,17 1-7435 0 0,0 1 1 0 0,0 0-1 0 0,1-1 1 0 0,-1 1-1 0 0,0-1 1 0 0,0 1-1 0 0,0 0 1 0 0,0 0-1 0 0,0-1 1 0 0,1 1-1 0 0,-1 0 0 0 0,0 0 1 0 0,1 0-1 0 0,-1 0 1 0 0,1 0-1 0 0,-1 0 1 0 0,1 0-1 0 0,-1 0 1 0 0,1 0-1 0 0,0 0 1 0 0,-1 0-1 0 0,1 0 1 0 0,0 0-1 0 0,0 0 1 0 0,0 0-1 0 0,0 1 1 0 0,0-1-1 0 0,0 0 1 0 0,0 0-1 0 0,0 0 1 0 0,1 0-1 0 0,-1 2 1 0 0,11 50 576 0 0,-5-29-16 0 0,43 180 955 0 0,-15-106-1494 0 0,-9-24-444 0 0,-16-49-2611 0 0,9 35-1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4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97 198 0 0,'-55'7'11655'0'0,"69"-6"-11386"0"0,-1-1 0 0 0,0 0 0 0 0,1-1 0 0 0,-1 0-1 0 0,0-1 1 0 0,15-5 0 0 0,80-27-1505 0 0,-79 24 847 0 0,-3 1 184 0 0,96-29-60 0 0,-119 37 653 0 0,1 1 178 0 0,-2-1-516 0 0,-1 1 0 0 0,0 0 0 0 0,0 0 0 0 0,0 0 0 0 0,0 0 0 0 0,0-1 0 0 0,0 1 0 0 0,1 1 0 0 0,-1-1 0 0 0,0 0 0 0 0,0 0 0 0 0,0 0 0 0 0,0 1 0 0 0,1-1 0 0 0,10 12 569 0 0,-1 0 0 0 0,-1 0-1 0 0,0 1 1 0 0,0 0 0 0 0,9 20 0 0 0,12 14 242 0 0,-18-27-651 0 0,-1-2-221 0 0,1-1-1 0 0,1 0 0 0 0,16 16 1 0 0,-14-20-2132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0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21 712 0 0,'0'0'1424'0'0,"-13"-11"2342"0"0,4 2-2940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0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1 1506 0 0,'0'0'13395'0'0,"-13"12"-11112"0"0,2-1-2004 0 0,-13 13-14 0 0,1 1-1 0 0,1 1 1 0 0,-27 43-1 0 0,45-63-259 0 0,0 1 0 0 0,0 0-1 0 0,1 0 1 0 0,0 1 0 0 0,0-1-1 0 0,0 0 1 0 0,1 1 0 0 0,0 0-1 0 0,1-1 1 0 0,0 1 0 0 0,0 0-1 0 0,0 0 1 0 0,1 0 0 0 0,0 0-1 0 0,1 0 1 0 0,0-1 0 0 0,0 1 0 0 0,1 0-1 0 0,-1 0 1 0 0,2-1 0 0 0,3 10-1 0 0,-5-14-28 0 0,1 0 0 0 0,0 0 1 0 0,0 1-1 0 0,1-1 0 0 0,-1-1 0 0 0,0 1 0 0 0,1 0 0 0 0,0 0 0 0 0,0-1 0 0 0,0 0 0 0 0,0 1 1 0 0,0-1-1 0 0,0 0 0 0 0,0-1 0 0 0,1 1 0 0 0,-1 0 0 0 0,1-1 0 0 0,-1 0 0 0 0,1 0 0 0 0,-1 0 1 0 0,1 0-1 0 0,0-1 0 0 0,0 1 0 0 0,-1-1 0 0 0,1 0 0 0 0,0 0 0 0 0,0 0 0 0 0,-1-1 0 0 0,1 1 0 0 0,5-2 1 0 0,-2 0-433 0 0,1 0 1 0 0,-2 0 0 0 0,1-1 0 0 0,0 0 0 0 0,0 0 0 0 0,9-7 0 0 0,-10 6-495 0 0,-1 0 1 0 0,0 0 0 0 0,0 0-1 0 0,-1-1 1 0 0,1 1-1 0 0,-1-1 1 0 0,5-7-1 0 0,3-10-5510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0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0 150 0 0,'-19'0'3614'0'0,"16"1"-2580"0"0,1 0-885 0 0,-1 0 1 0 0,1 1-1 0 0,0-1 0 0 0,-1 0 0 0 0,1 1 0 0 0,0-1 1 0 0,0 1-1 0 0,0 0 0 0 0,0 0 0 0 0,1 0 0 0 0,-1 0 1 0 0,0 0-1 0 0,1 0 0 0 0,-1 0 0 0 0,1 1 0 0 0,0-1 1 0 0,0 0-1 0 0,0 1 0 0 0,0-1 0 0 0,0 1 0 0 0,0-1 1 0 0,1 1-1 0 0,-1 3 0 0 0,1-4 29 0 0,0 1-72 0 0,-1-2-89 0 0,1 1 1 0 0,0-1-1 0 0,0 0 1 0 0,0 0-1 0 0,0 0 1 0 0,0 1-1 0 0,0-1 1 0 0,1 0-1 0 0,-1 0 1 0 0,0 0-1 0 0,0 0 1 0 0,1 1-1 0 0,-1-1 1 0 0,1 0-1 0 0,-1 0 1 0 0,1 0 0 0 0,0 0-1 0 0,-1 0 1 0 0,1 0-1 0 0,0 0 1 0 0,0 0-1 0 0,0 0 1 0 0,-1-1-1 0 0,1 1 1 0 0,2 1-1 0 0,-2-2 111 0 0,0 0-1 0 0,1 0 1 0 0,-1 0-1 0 0,1 0 1 0 0,-1 0-1 0 0,1 0 1 0 0,-1 0-1 0 0,0 0 1 0 0,1-1 0 0 0,-1 1-1 0 0,0-1 1 0 0,1 1-1 0 0,-1-1 1 0 0,0 1-1 0 0,1-1 1 0 0,-1 0-1 0 0,0 0 1 0 0,0 1-1 0 0,0-1 1 0 0,4-3 926 0 0,-2-5 769 0 0,-2 8-1747 0 0,-1 1 0 0 0,0 0 0 0 0,0 0 0 0 0,0-1-1 0 0,0 1 1 0 0,1 0 0 0 0,-1 0 0 0 0,0-1 0 0 0,0 1 0 0 0,0 0-1 0 0,0-1 1 0 0,0 1 0 0 0,0 0 0 0 0,0-1 0 0 0,0 1 0 0 0,0 0-1 0 0,0-1 1 0 0,0 1 0 0 0,0 0 0 0 0,0-1 0 0 0,0 1 0 0 0,0 0-1 0 0,0-1 1 0 0,0 1 0 0 0,0 0 0 0 0,0-1 0 0 0,0 1-1 0 0,-1 0 1 0 0,1 0 0 0 0,0-1 0 0 0,0 1 0 0 0,0 0 0 0 0,-1 0-1 0 0,1-1 1 0 0,0 1 0 0 0,0 0 0 0 0,0 0 0 0 0,-1-1 0 0 0,1 1-1 0 0,-1 0 1 0 0,0-2 25 0 0,-2 4-444 0 0,-2 0-143 0 0,1 1 1 0 0,-1 0-1 0 0,0 0 1 0 0,1 1-1 0 0,0-1 0 0 0,-5 6 1 0 0,-12 17-6796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2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17 336 630 0 0,'0'0'11551'0'0,"-1"0"-11487"0"0,0 0 0 0 0,1-1 0 0 0,-1 1 0 0 0,0 0 0 0 0,1 1 0 0 0,-1-1 0 0 0,0 0 0 0 0,1 0 1 0 0,-1 0-1 0 0,0 0 0 0 0,1 0 0 0 0,-1 1 0 0 0,0-1 0 0 0,1 0 0 0 0,-1 1 0 0 0,0-1 0 0 0,1 0 0 0 0,-1 1 0 0 0,1-1 0 0 0,-1 1 0 0 0,1-1 0 0 0,-1 1 0 0 0,1-1 0 0 0,-1 2 0 0 0,8 34 197 0 0,1-1 1 0 0,2 0 0 0 0,1 0-1 0 0,2-1 1 0 0,21 41-1 0 0,5 14-89 0 0,-30-61 127 0 0,-8-24 239 0 0,-4-14-268 0 0,-71-277 360 0 0,62 223-650 0 0,3-1-1 0 0,-2-100 1 0 0,11 156-1 0 0,-1 1 0 0 0,2-1 0 0 0,-1 0-1 0 0,1 1 1 0 0,0-1 0 0 0,1 1 0 0 0,0 0-1 0 0,0-1 1 0 0,1 1 0 0 0,0 0 0 0 0,6-12 0 0 0,-7 19 16 0 0,0 0 0 0 0,0-1 0 0 0,-1 1 0 0 0,1 1 0 0 0,0-1 0 0 0,0 0 0 0 0,0 0 0 0 0,0 1 0 0 0,0-1 0 0 0,0 1 0 0 0,0 0 0 0 0,0-1 0 0 0,0 1 1 0 0,0 0-1 0 0,0 0 0 0 0,4 1 0 0 0,34 3-95 0 0,-37-3 100 0 0,4 0-9 0 0,0 0 0 0 0,0 1 1 0 0,-1 0-1 0 0,1 0 1 0 0,0 0-1 0 0,-1 1 0 0 0,0 0 1 0 0,1 1-1 0 0,-1-1 1 0 0,0 1-1 0 0,-1 0 1 0 0,1 1-1 0 0,-1-1 0 0 0,0 1 1 0 0,0 0-1 0 0,0 0 1 0 0,-1 1-1 0 0,5 7 0 0 0,-4-5 21 0 0,-1 0-1 0 0,0 0 0 0 0,-1 0 0 0 0,0 0 0 0 0,-1 1 1 0 0,1 0-1 0 0,-2-1 0 0 0,1 1 0 0 0,-1 0 0 0 0,0 0 0 0 0,-1 0 1 0 0,0 0-1 0 0,-2 15 0 0 0,-5 12 67 0 0,-1 1 1 0 0,-14 36-1 0 0,10-36 89 0 0,-11 62 1 0 0,23-96-141 0 0,0 0 1 0 0,0 0-1 0 0,1 0 1 0 0,-1 0 0 0 0,1 1-1 0 0,-1-1 1 0 0,1 0 0 0 0,0 0-1 0 0,0 0 1 0 0,0 0-1 0 0,1 0 1 0 0,-1 0 0 0 0,1-1-1 0 0,0 1 1 0 0,-1 0 0 0 0,1-1-1 0 0,0 1 1 0 0,1-1-1 0 0,-1 0 1 0 0,0 0 0 0 0,1 0-1 0 0,-1 0 1 0 0,1 0 0 0 0,-1 0-1 0 0,5 1 1 0 0,-4-1-4 0 0,1-1 0 0 0,0 1 0 0 0,-1-1 0 0 0,1 0 0 0 0,0 0 0 0 0,0-1 0 0 0,-1 1 1 0 0,1-1-1 0 0,0 0 0 0 0,7-1 0 0 0,41-6 85 0 0,-42 5-114 0 0,6-1-539 0 0,0-1 0 0 0,0-1 0 0 0,0 0-1 0 0,24-13 1 0 0,-27 11-2610 0 0,0-1 1 0 0,22-17-1 0 0,-21 13-2433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2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25 155 898 0 0,'-15'11'9353'0'0,"6"14"-6225"0"0,8-22-2878 0 0,11 16 177 0 0,-6-17-464 0 0,-1-1 0 0 0,1 1 0 0 0,0-1-1 0 0,0 0 1 0 0,-1 0 0 0 0,1 0 0 0 0,0-1 0 0 0,0 1-1 0 0,0-1 1 0 0,0 0 0 0 0,0 0 0 0 0,0 0 0 0 0,0-1-1 0 0,0 1 1 0 0,0-1 0 0 0,5-2 0 0 0,7-1-427 0 0,-1-1 1 0 0,0-1-1 0 0,16-9 1 0 0,-10 4-214 0 0,0 0 0 0 0,22-18 0 0 0,-35 24 799 0 0,-1-1 0 0 0,0 0 1 0 0,-1 0-1 0 0,0-1 1 0 0,0 0-1 0 0,0 0 0 0 0,-1 0 1 0 0,8-14-1 0 0,-13 20 2 0 0,1-1-1 0 0,-1 0 1 0 0,0 0-1 0 0,1 1 1 0 0,-1-1 0 0 0,0 0-1 0 0,0 0 1 0 0,0 0-1 0 0,0 1 1 0 0,-1-1-1 0 0,1 0 1 0 0,0 0-1 0 0,-1 1 1 0 0,1-1-1 0 0,-1 0 1 0 0,0 0-1 0 0,1 1 1 0 0,-1-1-1 0 0,0 1 1 0 0,0-1 0 0 0,0 1-1 0 0,0-1 1 0 0,-2-1-1 0 0,2 1 37 0 0,-1 0 1 0 0,0 1-1 0 0,1-1 1 0 0,-1 0-1 0 0,0 1 0 0 0,0-1 1 0 0,0 1-1 0 0,0-1 0 0 0,0 1 1 0 0,0 0-1 0 0,0 0 1 0 0,0 0-1 0 0,-1 0 0 0 0,1 0 1 0 0,0 1-1 0 0,-4-1 0 0 0,-3 1-24 0 0,0 0 0 0 0,1 1 0 0 0,-1 0-1 0 0,1 0 1 0 0,-1 1 0 0 0,1 1 0 0 0,0-1-1 0 0,0 1 1 0 0,0 0 0 0 0,0 1 0 0 0,1 0-1 0 0,-1 0 1 0 0,1 1 0 0 0,0 0-1 0 0,0 0 1 0 0,1 1 0 0 0,-1 0 0 0 0,1 0-1 0 0,1 0 1 0 0,-1 1 0 0 0,1-1 0 0 0,0 1-1 0 0,0 1 1 0 0,1-1 0 0 0,0 1-1 0 0,1 0 1 0 0,-4 8 0 0 0,1 1-98 0 0,1 0 0 0 0,0 0 0 0 0,1 0 0 0 0,-3 35 0 0 0,7-45-94 0 0,-1 0 1 0 0,1 0 0 0 0,1 1-1 0 0,0-1 1 0 0,0 0 0 0 0,0 0 0 0 0,1 0-1 0 0,-1-1 1 0 0,2 1 0 0 0,-1 0-1 0 0,1-1 1 0 0,0 1 0 0 0,0-1 0 0 0,1 0-1 0 0,5 8 1 0 0,-6-11-142 0 0,0-1-1 0 0,1 1 1 0 0,-1 0 0 0 0,0-1-1 0 0,1 1 1 0 0,0-1 0 0 0,-1 0-1 0 0,1 0 1 0 0,0-1 0 0 0,0 1-1 0 0,0-1 1 0 0,0 0 0 0 0,1 0-1 0 0,-1 0 1 0 0,0-1 0 0 0,0 1-1 0 0,1-1 1 0 0,-1 0 0 0 0,0 0-1 0 0,0-1 1 0 0,1 1 0 0 0,-1-1-1 0 0,0 0 1 0 0,0 0 0 0 0,5-2-1 0 0,13-4-1234 0 0,0-2 0 0 0,-1 0 0 0 0,29-18 0 0 0,-34 18 839 0 0,26-14-2453 0 0,3-2-1251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3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48 910 0 0,'55'-32'15273'0'0,"-55"32"-15081"0"0,0-1-1 0 0,0 0 0 0 0,0 0 0 0 0,0 1 1 0 0,0-1-1 0 0,0 0 0 0 0,0 0 0 0 0,0 1 1 0 0,-1-1-1 0 0,1 0 0 0 0,0 0 0 0 0,0 1 1 0 0,-1-1-1 0 0,1 0 0 0 0,0 1 0 0 0,-1-1 1 0 0,1 0-1 0 0,-1 1 0 0 0,1-1 0 0 0,-1 1 1 0 0,0-2-1 0 0,-5 2-89 0 0,0 0 1 0 0,0 1-1 0 0,0-1 1 0 0,0 1-1 0 0,0 1 0 0 0,0-1 1 0 0,0 1-1 0 0,1 0 0 0 0,-1 0 1 0 0,1 0-1 0 0,-1 1 1 0 0,1 0-1 0 0,0 0 0 0 0,0 0 1 0 0,-6 5-1 0 0,-16 14-164 0 0,-34 33-1 0 0,45-40 142 0 0,-43 48-1858 0 0,57-60 1232 0 0,-6 6-2626 0 0,182-133 466 0 0,-124 85 2750 0 0,-24 22 692 0 0,-23 16-89 0 0,-3 0-609 0 0,1 1-1 0 0,0 0 1 0 0,-1-1-1 0 0,1 1 0 0 0,-1 0 1 0 0,1-1-1 0 0,0 1 0 0 0,-1 0 1 0 0,1 0-1 0 0,0 0 0 0 0,-1 0 1 0 0,1-1-1 0 0,0 1 0 0 0,-1 0 1 0 0,1 0-1 0 0,0 0 0 0 0,-1 0 1 0 0,1 0-1 0 0,0 1 0 0 0,-1-1 1 0 0,1 0-1 0 0,1 0 0 0 0,14 31 580 0 0,0 1-1 0 0,19 59 0 0 0,-24-62-363 0 0,68 216 1572 0 0,-71-211-1676 0 0,-1-1 0 0 0,-2 1 0 0 0,-1 0-1 0 0,-2 1 1 0 0,-3 51 0 0 0,0-75-29 0 0,-1 0-1 0 0,0 1 1 0 0,0-1 0 0 0,-6 13 0 0 0,7-21 54 0 0,-2 1 107 0 0,3-4-265 0 0,-1 0 0 0 0,1 0 0 0 0,0 1 0 0 0,0-1 0 0 0,0 0 0 0 0,0 0 0 0 0,0 0 0 0 0,0 1 0 0 0,0-1 0 0 0,0 0-1 0 0,-1 0 1 0 0,1 1 0 0 0,0-1 0 0 0,0 0 0 0 0,0 0 0 0 0,0 0 0 0 0,-1 0 0 0 0,1 1 0 0 0,0-1 0 0 0,0 0 0 0 0,0 0 0 0 0,-1 0 0 0 0,1 0 0 0 0,0 0 0 0 0,0 0 0 0 0,-1 0 0 0 0,1 0 0 0 0,0 0 0 0 0,0 0 0 0 0,-1 1 0 0 0,1-1 0 0 0,0 0 0 0 0,0 0 0 0 0,-1 0 0 0 0,1-1-1 0 0,0 1 1 0 0,0 0 0 0 0,-1 0 0 0 0,1 0 0 0 0,-7-3 8 0 0,1-1-1 0 0,0 0 1 0 0,0 0-1 0 0,1 0 0 0 0,-1-1 1 0 0,1 0-1 0 0,0 0 1 0 0,0-1-1 0 0,1 1 1 0 0,-1-1-1 0 0,1 0 0 0 0,0 0 1 0 0,1 0-1 0 0,0-1 1 0 0,-4-10-1 0 0,-1-1-416 0 0,1-1-1 0 0,2-1 0 0 0,-1 1 1 0 0,-2-31-1 0 0,5 23-617 0 0,2-1-1 0 0,1 1 0 0 0,1-1 1 0 0,2 1-1 0 0,8-41 0 0 0,-5 42-1304 0 0,1 1 0 0 0,2 0 0 0 0,13-29 0 0 0,-6 23-2574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3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95 704 0 0,'14'-11'9899'0'0,"-2"20"-9520"0"0,0 0 0 0 0,0 0 1 0 0,-1 2-1 0 0,0-1 0 0 0,-1 1 0 0 0,12 17 1 0 0,-11-11-67 0 0,0 1 0 0 0,-1 0 0 0 0,-1 1 0 0 0,-1-1 0 0 0,-1 2 0 0 0,0-1 0 0 0,4 26 0 0 0,-10-42-157 0 0,0 13 3596 0 0,-7-43-3525 0 0,1 0-1 0 0,2-1 0 0 0,0 0 0 0 0,2 0 1 0 0,3-39-1 0 0,1 43-1754 0 0,0 0 0 0 0,2 0 0 0 0,11-36 0 0 0,-15 57 1038 0 0,0 1 0 0 0,1 1-1 0 0,-1-1 1 0 0,1 0 0 0 0,0 0-1 0 0,0 0 1 0 0,-1 1 0 0 0,1-1-1 0 0,0 1 1 0 0,0 0 0 0 0,0-1-1 0 0,1 1 1 0 0,-1 0 0 0 0,0 0-1 0 0,0 1 1 0 0,1-1 0 0 0,3-1 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4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37 142 0 0,'0'4'1034'0'0,"2"21"1496"0"0,-2 1 0 0 0,-1-1-1 0 0,-5 34 1 0 0,5-56-2200 0 0,7 20 279 0 0,-5-23-593 0 0,-1 1-1 0 0,0 0 1 0 0,0-1-1 0 0,0 1 1 0 0,1-1-1 0 0,-1 1 1 0 0,0-1 0 0 0,1 1-1 0 0,-1-1 1 0 0,0 1-1 0 0,1-1 1 0 0,-1 1-1 0 0,1-1 1 0 0,-1 1-1 0 0,0-1 1 0 0,1 0 0 0 0,0 1-1 0 0,-1-1 1 0 0,1 0-1 0 0,-1 1 1 0 0,1-1-1 0 0,-1 0 1 0 0,1 0-1 0 0,-1 1 1 0 0,1-1 0 0 0,0 0-1 0 0,-1 0 1 0 0,1 0-1 0 0,-1 0 1 0 0,1 0-1 0 0,0 0 1 0 0,-1 0 0 0 0,1 0-1 0 0,0 0 1 0 0,0 0-1 0 0,32-12 92 0 0,-21 5-147 0 0,-1 0-1 0 0,0-1 1 0 0,14-12-1 0 0,-13 8 119 0 0,0-1 0 0 0,15-24-1 0 0,-25 35 31 0 0,1-1 0 0 0,-1 1 0 0 0,-1-1 0 0 0,1 0-1 0 0,0 0 1 0 0,-1 0 0 0 0,1 0 0 0 0,-1 0 0 0 0,0 0 0 0 0,0 0-1 0 0,0 0 1 0 0,-1-1 0 0 0,1 1 0 0 0,-1 0 0 0 0,0-1 0 0 0,1 1 0 0 0,-2 0-1 0 0,1 0 1 0 0,-1-5 0 0 0,0-2 915 0 0,1 10-879 0 0,1-1 0 0 0,-1 0 0 0 0,0 0 1 0 0,0 0-1 0 0,0 1 0 0 0,0-1 1 0 0,0 0-1 0 0,0 0 0 0 0,0 0 0 0 0,0 1 1 0 0,-1-1-1 0 0,1 0 0 0 0,0 0 0 0 0,0 0 1 0 0,-1 1-1 0 0,1-1 0 0 0,0 0 1 0 0,-1 0-1 0 0,1 1 0 0 0,-1-1 0 0 0,1 0 1 0 0,-1 1-1 0 0,1-1 0 0 0,-1 1 1 0 0,1-1-1 0 0,-1 0 0 0 0,0 1 0 0 0,1-1 1 0 0,-2 0-1 0 0,-3 2-76 0 0,0 1 1 0 0,0-1-1 0 0,0 1 1 0 0,0 0-1 0 0,0 0 0 0 0,1 0 1 0 0,-1 1-1 0 0,1 0 0 0 0,-1 0 1 0 0,1 0-1 0 0,0 0 1 0 0,0 0-1 0 0,1 1 0 0 0,-1 0 1 0 0,1 0-1 0 0,0 0 1 0 0,-3 4-1 0 0,-6 7 0 0 0,2 1-1 0 0,0 0 1 0 0,-13 28-1 0 0,15-26-370 0 0,1-1 1 0 0,1 1-1 0 0,1 0 0 0 0,0 0 0 0 0,1 0 0 0 0,-3 36 0 0 0,7-53 211 0 0,0 0-1 0 0,0 0 1 0 0,0 0-1 0 0,0 0 1 0 0,0 0-1 0 0,0 0 1 0 0,0 0-1 0 0,1 0 1 0 0,-1 0-1 0 0,0 0 1 0 0,0 0-1 0 0,1 0 0 0 0,-1 0 1 0 0,1 0-1 0 0,-1 0 1 0 0,1 0-1 0 0,-1 0 1 0 0,1 0-1 0 0,0-1 1 0 0,-1 1-1 0 0,1 0 1 0 0,0 0-1 0 0,-1-1 1 0 0,1 1-1 0 0,0 0 1 0 0,0-1-1 0 0,0 1 1 0 0,0-1-1 0 0,0 1 1 0 0,0-1-1 0 0,0 1 1 0 0,0-1-1 0 0,0 0 1 0 0,0 1-1 0 0,0-1 0 0 0,0 0 1 0 0,0 0-1 0 0,0 0 1 0 0,0 0-1 0 0,0 0 1 0 0,0 0-1 0 0,0 0 1 0 0,0 0-1 0 0,0 0 1 0 0,0-1-1 0 0,0 1 1 0 0,0 0-1 0 0,2-1 1 0 0,5-2-593 0 0,-1 0 1 0 0,1 0-1 0 0,-1 0 0 0 0,10-7 1 0 0,-16 9 470 0 0,56-33-5713 0 0,-28 13 805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8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130 0 1502 0 0,'-19'11'2038'0'0,"5"-4"-330"0"0,6 1 222 0 0,-8 7-1570 0 0,-2-6-522 0 0,-7-2-994 0 0,-5-4-4422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4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46 990 0 0,'17'-13'2793'0'0,"18"-20"11558"0"0,-61 54-14225 0 0,2 0-71 0 0,15-15 2 0 0,1 2-1 0 0,-1-1 1 0 0,1 1-1 0 0,1 0 1 0 0,-1 1-1 0 0,2 0 1 0 0,-1 0-1 0 0,1 0 1 0 0,0 1-1 0 0,-6 15 1 0 0,10-21-85 0 0,1 0-1 0 0,0 0 1 0 0,0-1 0 0 0,0 1-1 0 0,0 0 1 0 0,1 0 0 0 0,-1 0-1 0 0,1 0 1 0 0,0 0 0 0 0,0 0 0 0 0,1 0-1 0 0,-1 0 1 0 0,1 0 0 0 0,0 0-1 0 0,0 0 1 0 0,0-1 0 0 0,0 1-1 0 0,1 0 1 0 0,0-1 0 0 0,0 1-1 0 0,0-1 1 0 0,2 5 0 0 0,-2-6 23 0 0,-1-1 1 0 0,0 1 0 0 0,0 0-1 0 0,0 0 1 0 0,0 0-1 0 0,0 0 1 0 0,0 0-1 0 0,-1 1 1 0 0,1 3-1 0 0,5 11-18 0 0,29 63-150 0 0,-34-78 159 0 0,-1 3-27 0 0,0-4 42 0 0,1 0 1 0 0,-1-1 0 0 0,0 1-1 0 0,0 0 1 0 0,0 0 0 0 0,0 0-1 0 0,0 0 1 0 0,0-1 0 0 0,0 1-1 0 0,0 0 1 0 0,-1 0 0 0 0,1 0-1 0 0,0-1 1 0 0,0 1 0 0 0,-1 0 0 0 0,0 1-1 0 0,-2 0-26 0 0,0 0 0 0 0,0-1 1 0 0,0 1-1 0 0,0-1 0 0 0,0 0 0 0 0,0 0 0 0 0,0 0 0 0 0,-1 0 0 0 0,1-1 0 0 0,0 1 0 0 0,-1-1 0 0 0,1 0 1 0 0,-1 0-1 0 0,1 0 0 0 0,0 0 0 0 0,-1-1 0 0 0,-2 0 0 0 0,1 0-383 0 0,0 0-1 0 0,0 0 1 0 0,1 0-1 0 0,-1-1 1 0 0,0 0-1 0 0,1 0 1 0 0,0 0-1 0 0,-1 0 1 0 0,1-1-1 0 0,0 0 1 0 0,0 0-1 0 0,-6-5 1 0 0,-3-10-4194 0 0,3-2-2414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4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1 608 0 0,'0'0'6188'0'0,"-4"0"-5176"0"0,-12 2 2025 0 0,-11 14-382 0 0,20-8-2440 0 0,0-1 1 0 0,1 2 0 0 0,0-1 0 0 0,0 1-1 0 0,0 0 1 0 0,1 0 0 0 0,1 0 0 0 0,-4 12-1 0 0,4-11-183 0 0,1 0-1 0 0,0 1 0 0 0,1-1 0 0 0,0 1 1 0 0,1 0-1 0 0,0 0 0 0 0,0 0 0 0 0,1-1 1 0 0,1 1-1 0 0,0 0 0 0 0,1 0 0 0 0,-1-1 1 0 0,2 1-1 0 0,0-1 0 0 0,7 19 0 0 0,-8-23 42 0 0,0 0-1 0 0,0 0 1 0 0,-1 0-1 0 0,0 0 1 0 0,0 1-1 0 0,-1-1 1 0 0,0 0-1 0 0,0 1 1 0 0,0-1-1 0 0,-2 8 1 0 0,1-11 775 0 0,-30-14 399 0 0,27 9-1388 0 0,1-1 0 0 0,0 0 0 0 0,-1 0 0 0 0,1 0 0 0 0,1 0 0 0 0,-1 0 0 0 0,0 0 0 0 0,1-1 0 0 0,0 1 0 0 0,0-1 1 0 0,0 0-1 0 0,0 0 0 0 0,0 0 0 0 0,1 0 0 0 0,0 0 0 0 0,0 0 0 0 0,0 0 0 0 0,-1-5 0 0 0,1-2-1183 0 0,0 1-1 0 0,0-1 1 0 0,1 0-1 0 0,0 1 1 0 0,1-1-1 0 0,2-11 1 0 0,4-5-4919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4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1 258 0 0,'18'2'6061'0'0,"-16"0"-5840"0"0,0-1 1 0 0,-1 0-1 0 0,1 1 1 0 0,0-1-1 0 0,-1 1 1 0 0,0 0-1 0 0,1-1 1 0 0,-1 1-1 0 0,0 0 1 0 0,0 0-1 0 0,0 0 1 0 0,0 0-1 0 0,0 0 1 0 0,-1 0-1 0 0,1 0 1 0 0,0 2-1 0 0,9 45 1518 0 0,-7-28-1190 0 0,4 21 366 0 0,3 18-1067 0 0,-1-25-2930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5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77 434 0 0,'-13'-13'2810'0'0,"0"1"0"0"0,-1 1 0 0 0,0 0 1 0 0,-28-15-1 0 0,38 24-1979 0 0,-4 2 74 0 0,8 0-888 0 0,-1 0 0 0 0,1-1 0 0 0,0 1 0 0 0,-1 0-1 0 0,1 0 1 0 0,0 0 0 0 0,-1 0 0 0 0,1 0 0 0 0,-1 0 0 0 0,1 0-1 0 0,0-1 1 0 0,-1 1 0 0 0,1 0 0 0 0,0 0 0 0 0,-1 0 0 0 0,1 0-1 0 0,-1 1 1 0 0,1-1 0 0 0,0 0 0 0 0,-1 0 0 0 0,1 0 0 0 0,0 0-1 0 0,-1 0 1 0 0,1 0 0 0 0,0 1 0 0 0,-1-1 0 0 0,1 0 0 0 0,0 0-1 0 0,-1 0 1 0 0,1 1 0 0 0,0-1 0 0 0,0 0 0 0 0,-1 0 0 0 0,1 1-1 0 0,-1 0 1 0 0,0 1-101 0 0,-1 1 1 0 0,0 0-1 0 0,1 0 0 0 0,0 0 1 0 0,0 0-1 0 0,0 0 0 0 0,0 0 0 0 0,0 0 1 0 0,0 0-1 0 0,1 0 0 0 0,-1 1 0 0 0,1-1 1 0 0,0 0-1 0 0,0 0 0 0 0,0 1 0 0 0,1-1 1 0 0,0 4-1 0 0,0-3-712 0 0,0-1 1 0 0,0 1-1 0 0,0 0 1 0 0,1-1-1 0 0,-1 1 1 0 0,1-1-1 0 0,0 0 0 0 0,0 0 1 0 0,5 6-1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5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2768 0 0,'0'0'11474'0'0,"1"0"-11245"0"0,0 1 0 0 0,-1 0 0 0 0,1-1 0 0 0,-1 1 0 0 0,1 0 0 0 0,0-1 0 0 0,-1 1 0 0 0,1 0 0 0 0,-1 0 0 0 0,0-1 0 0 0,1 1 1 0 0,-1 0-1 0 0,0 0 0 0 0,1 0 0 0 0,-1 0 0 0 0,0 0 0 0 0,-2 23-153 0 0,0 1 1 0 0,2-1-1 0 0,1 0 0 0 0,0 0 1 0 0,2 0-1 0 0,1 0 1 0 0,1-1-1 0 0,1 1 1 0 0,9 24-1 0 0,-14-46-138 0 0,-1 0 1 0 0,1 0-1 0 0,-1 0 0 0 0,1 0 1 0 0,0 0-1 0 0,0 0 0 0 0,0 0 0 0 0,0 0 1 0 0,0 0-1 0 0,0-1 0 0 0,0 1 1 0 0,1 0-1 0 0,-1-1 0 0 0,1 1 1 0 0,-1-1-1 0 0,1 0 0 0 0,0 1 1 0 0,-1-1-1 0 0,1 0 0 0 0,0 0 1 0 0,0 0-1 0 0,0 0 0 0 0,0 0 1 0 0,0-1-1 0 0,0 1 0 0 0,0 0 1 0 0,0-1-1 0 0,0 0 0 0 0,0 1 1 0 0,0-1-1 0 0,0 0 0 0 0,0 0 1 0 0,3 0-1 0 0,0-2 28 0 0,1 0 1 0 0,-1 0 0 0 0,0 0-1 0 0,1-1 1 0 0,-1 1-1 0 0,0-1 1 0 0,-1-1-1 0 0,1 1 1 0 0,0 0 0 0 0,-1-1-1 0 0,5-6 1 0 0,-2 3 179 0 0,-1 0 0 0 0,0-1 0 0 0,-1 0 0 0 0,0 0-1 0 0,0 0 1 0 0,-1-1 0 0 0,0 0 0 0 0,-1 1 0 0 0,1-1 0 0 0,-2-1 0 0 0,1 1 0 0 0,-1 0 0 0 0,-1-1 0 0 0,0 1 0 0 0,0-1 0 0 0,-1-9 0 0 0,0 12 7 0 0,0 1 1 0 0,0-1-1 0 0,-1 1 1 0 0,0-1 0 0 0,0 1-1 0 0,-1-1 1 0 0,0 1 0 0 0,0 0-1 0 0,0 0 1 0 0,-1 0-1 0 0,0 0 1 0 0,0 0 0 0 0,0 0-1 0 0,-1 1 1 0 0,0 0 0 0 0,0 0-1 0 0,0 0 1 0 0,-1 0 0 0 0,1 0-1 0 0,-1 1 1 0 0,-1 0-1 0 0,1 0 1 0 0,0 0 0 0 0,-7-2-1 0 0,-13-4 16 0 0,-40-11-1 0 0,32 12-965 0 0,30 8 226 0 0,22 6-3726 0 0,7-1 3425 0 0,48 1 0 0 0,-54-5 794 0 0,-1 1 0 0 0,1 1 1 0 0,-1 0-1 0 0,35 10 0 0 0,-48-9 193 0 0,0-1-1 0 0,-1 0 1 0 0,1 1-1 0 0,-1 0 0 0 0,0 1 1 0 0,0-1-1 0 0,0 1 0 0 0,0 0 1 0 0,0 0-1 0 0,-1 0 0 0 0,0 1 1 0 0,0 0-1 0 0,0-1 0 0 0,-1 2 1 0 0,1-1-1 0 0,-1 0 0 0 0,0 0 1 0 0,-1 1-1 0 0,4 10 1 0 0,6 24 1036 0 0,-2 0 0 0 0,6 52 1 0 0,-16-90-1185 0 0,1 0 1 0 0,-1 1-1 0 0,1-1 1 0 0,-1 0 0 0 0,1 0-1 0 0,0 0 1 0 0,-1 0-1 0 0,1 0 1 0 0,0 0-1 0 0,0 0 1 0 0,2 1 0 0 0,-3-2-18 0 0,1-1 1 0 0,0 1-1 0 0,-1-1 1 0 0,1 1 0 0 0,-1-1-1 0 0,1 1 1 0 0,0-1-1 0 0,-1 0 1 0 0,1 1 0 0 0,0-1-1 0 0,-1 0 1 0 0,1 0 0 0 0,0 0-1 0 0,-1 1 1 0 0,1-1-1 0 0,0 0 1 0 0,0 0 0 0 0,-1 0-1 0 0,1 0 1 0 0,0 0-1 0 0,-1 0 1 0 0,2 0 0 0 0,3-2-259 0 0,-1 0 1 0 0,1 0 0 0 0,-1 0-1 0 0,1-1 1 0 0,-1 1-1 0 0,0-1 1 0 0,6-5 0 0 0,5-3-16 0 0,4-2 153 0 0,1-1 0 0 0,0 2 0 0 0,1 1 0 0 0,0 1 0 0 0,0 0 0 0 0,2 2 0 0 0,35-10-1 0 0,-56 18 277 0 0,0 0-1 0 0,0 0 0 0 0,0 0 0 0 0,-1 0 1 0 0,1 0-1 0 0,0 0 0 0 0,0 0 1 0 0,0 1-1 0 0,0-1 0 0 0,-1 1 0 0 0,1-1 1 0 0,0 1-1 0 0,-1 0 0 0 0,1 0 0 0 0,0 0 1 0 0,-1 0-1 0 0,1 0 0 0 0,-1 0 0 0 0,1 0 1 0 0,-1 0-1 0 0,0 0 0 0 0,1 1 0 0 0,1 1 1 0 0,1 3 350 0 0,0 0 1 0 0,-1 1-1 0 0,1-1 1 0 0,3 11-1 0 0,2 3-52 0 0,13 24-2662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0:57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1021 396 0 0,'-3'-2'518'0'0,"-89"-85"3126"0"0,43 56-2552 0 0,42 27-928 0 0,4 3 106 0 0,-22-18 4179 0 0,37 15-4135 0 0,1 0 0 0 0,0 1-1 0 0,-1 1 1 0 0,19-2 0 0 0,16-3 90 0 0,794-139 1242 0 0,7 37-1194 0 0,833-105 151 0 0,-28 42-137 0 0,-874 81-388 0 0,-224 19 44 0 0,168 30-115 0 0,1 40 29 0 0,-339-2-26 0 0,241 7 14 0 0,-396 12 24 0 0,408 7-13 0 0,-306-28-64 0 0,-192 5 52 0 0,-92 0-84 0 0,74 9-1 0 0,-2 6 86 0 0,-118-13-29 0 0,17 1-30 0 0,-13 0 1174 0 0,7 5-5358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49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0 58 0 0,'-14'4'5135'0'0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54.1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68 1104 0 0,'-2'-3'2172'0'0,"-14"-26"4452"0"0,7 16-2927 0 0,3 6-1255 0 0,5 6-1951 0 0,1 5-339 0 0,0 4-96 0 0,0 1-1 0 0,1-1 1 0 0,0 0 0 0 0,0 1 0 0 0,1-1-1 0 0,0 0 1 0 0,0 0 0 0 0,1 0 0 0 0,6 11 0 0 0,41 72 146 0 0,-33-62-171 0 0,-8-17-3 0 0,-5-7-35 0 0,0 0 1 0 0,-1 0-1 0 0,0 0 1 0 0,0 0-1 0 0,4 9 1 0 0,-6-12 385 0 0,0-2-375 0 0,0-1 0 0 0,0 1 0 0 0,0-1-1 0 0,0 1 1 0 0,0-1 0 0 0,0 0 0 0 0,0 1 0 0 0,0-1 0 0 0,0 0 0 0 0,0 0 0 0 0,0 0 0 0 0,-1 0 0 0 0,1 1-1 0 0,0-1 1 0 0,0 0 0 0 0,-1 0 0 0 0,1-1 0 0 0,0 0 0 0 0,14-27 116 0 0,-9 17-84 0 0,10-19-9 0 0,2 2 1 0 0,2 0-1 0 0,23-27 1 0 0,-37 49-3 0 0,0-1 0 0 0,1 2-1 0 0,0-1 1 0 0,0 1 0 0 0,1 0 0 0 0,0 0 0 0 0,0 1 0 0 0,0 0 0 0 0,1 1 0 0 0,-1 0 0 0 0,1 0-1 0 0,0 1 1 0 0,0 0 0 0 0,0 0 0 0 0,1 1 0 0 0,10-1 0 0 0,-12 3-40 0 0,-1 1 1 0 0,0 0-1 0 0,0 0 0 0 0,0 1 0 0 0,0-1 1 0 0,0 2-1 0 0,0-1 0 0 0,-1 1 1 0 0,1 0-1 0 0,-1 0 0 0 0,1 1 1 0 0,-1 0-1 0 0,0 0 0 0 0,-1 1 1 0 0,1-1-1 0 0,-1 1 0 0 0,8 9 1 0 0,7 9-60 0 0,-2 0 0 0 0,30 48 0 0 0,0 18-23 0 0,-26-67-1355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54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83 6 0 0,'5'16'14612'0'0,"26"-17"-14369"0"0,0-1 0 0 0,0-1 0 0 0,0-2-1 0 0,0-1 1 0 0,39-14 0 0 0,-60 17-705 0 0,1 0 0 0 0,-1-1-1 0 0,15-7 1 0 0,-22 9-25 0 0,-1 1 0 0 0,1-1 0 0 0,-1 1 0 0 0,1-1 0 0 0,-1 0 0 0 0,0 0 0 0 0,0 0 0 0 0,0 0-1 0 0,0 0 1 0 0,0-1 0 0 0,0 1 0 0 0,-1-1 0 0 0,1 1 0 0 0,-1-1 0 0 0,1 1 0 0 0,0-6 0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54.5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105 110 688 0 0,'-93'-30'10724'0'0,"89"28"-9646"0"0,2 1 26 0 0,2 1-1075 0 0,0 0 1 0 0,-1 0 0 0 0,1 0 0 0 0,0 0-1 0 0,0 0 1 0 0,0 0 0 0 0,-1 0 0 0 0,1 0-1 0 0,0 0 1 0 0,0 0 0 0 0,0-1-1 0 0,-1 1 1 0 0,1 0 0 0 0,0 0 0 0 0,0 0-1 0 0,0 0 1 0 0,0 0 0 0 0,-1 0 0 0 0,1 0-1 0 0,0 0 1 0 0,0-1 0 0 0,0 1-1 0 0,0 0 1 0 0,0 0 0 0 0,-1 0 0 0 0,1 0-1 0 0,0-1 1 0 0,0 1 0 0 0,0 0 0 0 0,0 0-1 0 0,0 0 1 0 0,0-1 0 0 0,0 1 0 0 0,0 0-1 0 0,0 0 1 0 0,0 0 0 0 0,0 0-1 0 0,0-1 1 0 0,0 1 0 0 0,0 0 0 0 0,0 0-1 0 0,0 0 1 0 0,0-1 0 0 0,31-9-161 0 0,1 2 1 0 0,0 1 0 0 0,62-6-1 0 0,45-9-7818 0 0,-101 12 2160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8.7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163 55 194 0 0,'-34'10'868'0'0,"-46"7"0"0"0,78-17-850 0 0,1 0 0 0 0,-1 0 0 0 0,1 0-1 0 0,-1 0 1 0 0,1 0 0 0 0,-1-1 0 0 0,1 1-1 0 0,-1-1 1 0 0,1 1 0 0 0,-1-1 0 0 0,1 0-1 0 0,-1 1 1 0 0,1-1 0 0 0,0 0 0 0 0,-1 0-1 0 0,1 0 1 0 0,0 0 0 0 0,0 0 0 0 0,0 0-1 0 0,0 0 1 0 0,0 0 0 0 0,0-1 0 0 0,0 1-1 0 0,0 0 1 0 0,0-1 0 0 0,0-1 0 0 0,0 1-26 0 0,0 0 106 0 0,-1-1-162 0 0,1 1 0 0 0,0-1 0 0 0,0 0 0 0 0,0 0 0 0 0,0 0 1 0 0,1 0-1 0 0,-1 1 0 0 0,1-1 0 0 0,0-3 0 0 0,-1 2-575 0 0,-1-16 59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54.7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25 670 0 0,'-13'-25'17890'0'0,"11"27"-17816"0"0,0 1 0 0 0,0-1 0 0 0,1 0 0 0 0,-1 1 0 0 0,1-1 0 0 0,-1 1 0 0 0,1-1 0 0 0,0 1 0 0 0,0-1 0 0 0,0 1 0 0 0,0 0 0 0 0,1 0 0 0 0,-1 0 0 0 0,0 4 0 0 0,-3 51 205 0 0,4-46-147 0 0,-3 14-223 0 0,2 0-1 0 0,1 0 0 0 0,1 1 1 0 0,1-1-1 0 0,2-1 1 0 0,0 1-1 0 0,11 33 0 0 0,-2-11-4953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55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34 239 162 0 0,'-6'-36'16244'0'0,"6"36"-16221"0"0,-1 1 0 0 0,0-1 0 0 0,1 0-1 0 0,-1 0 1 0 0,0 0 0 0 0,1 1 0 0 0,-1-1 0 0 0,1 0 0 0 0,-1 1 0 0 0,0-1 0 0 0,1 0 0 0 0,-1 1 0 0 0,1-1 0 0 0,-1 1 0 0 0,1-1-1 0 0,-1 1 1 0 0,1-1 0 0 0,-1 1 0 0 0,1-1 0 0 0,0 1 0 0 0,-1-1 0 0 0,1 1 0 0 0,0 0 0 0 0,0-1 0 0 0,-1 1 0 0 0,1 0-1 0 0,-6 23 201 0 0,4-12-149 0 0,0-6-53 0 0,1 1 0 0 0,-1 1 0 0 0,2-1 0 0 0,-1 0 0 0 0,1 0 0 0 0,0 0 0 0 0,0 0 0 0 0,1 0 0 0 0,0 0 0 0 0,0 1 0 0 0,1-2 0 0 0,0 1 0 0 0,0 0 0 0 0,5 11 0 0 0,-3-13-62 0 0,-1 0-1 0 0,1 0 0 0 0,0 0 1 0 0,1-1-1 0 0,-1 1 1 0 0,1-1-1 0 0,0 0 0 0 0,0 0 1 0 0,0-1-1 0 0,0 0 1 0 0,1 1-1 0 0,-1-2 0 0 0,1 1 1 0 0,0-1-1 0 0,0 0 1 0 0,0 0-1 0 0,0 0 0 0 0,0-1 1 0 0,0 0-1 0 0,0 0 1 0 0,1-1-1 0 0,8 0 0 0 0,-1 0 11 0 0,-1 0-1 0 0,1-1 1 0 0,-1-1-1 0 0,0 0 0 0 0,0-1 1 0 0,0 0-1 0 0,0-1 1 0 0,0-1-1 0 0,19-9 1 0 0,-25 10 145 0 0,0 0 0 0 0,-1 0 1 0 0,0-1-1 0 0,0 0 1 0 0,0 0-1 0 0,0 0 1 0 0,-1-1-1 0 0,0 0 1 0 0,0 0-1 0 0,-1 0 1 0 0,1-1-1 0 0,-1 1 0 0 0,-1-1 1 0 0,1 0-1 0 0,-1 0 1 0 0,-1-1-1 0 0,1 1 1 0 0,-1-1-1 0 0,0 1 1 0 0,-1-1-1 0 0,0 1 1 0 0,1-12-1 0 0,-3 9 61 0 0,1 0-1 0 0,-1 0 1 0 0,0 1 0 0 0,-1-1-1 0 0,0 0 1 0 0,-1 1 0 0 0,0 0-1 0 0,0-1 1 0 0,-1 1 0 0 0,0 0 0 0 0,-1 1-1 0 0,0-1 1 0 0,0 1 0 0 0,-1 0-1 0 0,0 0 1 0 0,0 1 0 0 0,-10-9-1 0 0,2 3-4 0 0,-1 0 0 0 0,-16-10 0 0 0,25 19-179 0 0,0 1 1 0 0,0-1-1 0 0,-1 1 1 0 0,1 0-1 0 0,0 1 1 0 0,-1 0-1 0 0,0 0 1 0 0,-11-2-1 0 0,14 4-131 0 0,1 0 0 0 0,0 0-1 0 0,-1 0 1 0 0,1 1-1 0 0,-1-1 1 0 0,1 1 0 0 0,0-1-1 0 0,0 1 1 0 0,-1 0 0 0 0,1 1-1 0 0,-4 1 1 0 0,5-2-120 0 0,1 0 0 0 0,0 0 0 0 0,-1 0 1 0 0,1 0-1 0 0,0 0 0 0 0,0 0 0 0 0,0 0 0 0 0,0 0 0 0 0,0 0 1 0 0,0 1-1 0 0,0-1 0 0 0,0 0 0 0 0,0 1 0 0 0,0-1 1 0 0,1 1-1 0 0,-1-1 0 0 0,1 1 0 0 0,-1-1 0 0 0,1 1 0 0 0,0-1 1 0 0,-1 1-1 0 0,1-1 0 0 0,0 1 0 0 0,0-1 0 0 0,0 1 1 0 0,0 0-1 0 0,0-1 0 0 0,1 4 0 0 0,5 18-4768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55.5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22 110 1336 0 0,'6'-18'6783'0'0,"-3"4"-3562"0"0,-3 10-1972 0 0,0-13 2084 0 0,0 14-3034 0 0,0-10-72 0 0,0 10 295 0 0,-6 21-679 0 0,4-12 151 0 0,-4 17 14 0 0,1 0 0 0 0,0 1 0 0 0,2 0 1 0 0,-1 28-1 0 0,5-44 3 0 0,-1 0-1 0 0,1-1 1 0 0,0 1 0 0 0,1 0 0 0 0,-1-1 0 0 0,2 1-1 0 0,-1-1 1 0 0,1 0 0 0 0,0 0 0 0 0,0 0-1 0 0,1 0 1 0 0,0-1 0 0 0,0 1 0 0 0,1-1 0 0 0,0 0-1 0 0,0 0 1 0 0,10 9 0 0 0,-7-9-3 0 0,1 0 1 0 0,0 0-1 0 0,0-1 1 0 0,1 0-1 0 0,-1-1 1 0 0,1 0-1 0 0,0 0 1 0 0,0-1-1 0 0,0 0 1 0 0,0-1-1 0 0,1 0 1 0 0,-1-1-1 0 0,1 0 1 0 0,-1-1-1 0 0,16-1 1 0 0,-16 1 74 0 0,1-1-1 0 0,-1 0 1 0 0,1-1 0 0 0,-1-1 0 0 0,0 1 0 0 0,0-1-1 0 0,0-1 1 0 0,0 0 0 0 0,-1-1 0 0 0,0 0 0 0 0,0 0-1 0 0,0-1 1 0 0,0 0 0 0 0,-1 0 0 0 0,12-12 0 0 0,-13 9 90 0 0,-1 0 1 0 0,0-1 0 0 0,-1 1 0 0 0,0-1 0 0 0,0-1 0 0 0,-1 1 0 0 0,0 0-1 0 0,-1-1 1 0 0,0 0 0 0 0,-1 0 0 0 0,0 0 0 0 0,-1 0 0 0 0,0 0 0 0 0,-1 0-1 0 0,0 0 1 0 0,-1 0 0 0 0,0 0 0 0 0,0 0 0 0 0,-2 0 0 0 0,1 0-1 0 0,-1 1 1 0 0,-1-1 0 0 0,0 1 0 0 0,0-1 0 0 0,-9-13 0 0 0,11 21-292 0 0,0 1 1 0 0,0-1 0 0 0,0 0-1 0 0,0 1 1 0 0,0 0 0 0 0,-1-1-1 0 0,0 1 1 0 0,1 0 0 0 0,-1 0-1 0 0,0 1 1 0 0,0-1 0 0 0,0 1 0 0 0,0-1-1 0 0,0 1 1 0 0,0 0 0 0 0,0 0-1 0 0,-1 0 1 0 0,1 0 0 0 0,0 1-1 0 0,0 0 1 0 0,-1-1 0 0 0,-5 1-1 0 0,4 1-410 0 0,0-1 1 0 0,0 1-1 0 0,0 0 0 0 0,0 0 0 0 0,1 1 0 0 0,-8 2 0 0 0,8-2-730 0 0,-1 0-1 0 0,0 1 1 0 0,1-1 0 0 0,0 1-1 0 0,-9 7 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56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95 232 552 0 0,'0'-4'3924'0'0,"-1"-17"1594"0"0,-1 8-4056 0 0,-1-11 3634 0 0,3 24-5011 0 0,0-1 0 0 0,0 1 0 0 0,0-1 0 0 0,-1 1 0 0 0,1 0 0 0 0,0-1 0 0 0,0 1 0 0 0,0-1 0 0 0,-1 1 0 0 0,1 0 0 0 0,0-1 0 0 0,0 1 0 0 0,-1 0 0 0 0,1-1 0 0 0,0 1 0 0 0,-1 0 0 0 0,1-1 0 0 0,0 1 0 0 0,-1 0 0 0 0,1 0 0 0 0,-1 0 0 0 0,1-1 0 0 0,0 1 0 0 0,-1 0 0 0 0,1 0 0 0 0,-1 0 0 0 0,1 0 0 0 0,0 0 0 0 0,-1 0 0 0 0,1 0 0 0 0,-1-1 0 0 0,1 1 0 0 0,-1 1 0 0 0,1-1 0 0 0,0 0 0 0 0,-1 0 0 0 0,1 0 0 0 0,-1 0 0 0 0,1 0 0 0 0,-1 0 0 0 0,0 1 0 0 0,0 0-91 0 0,0 0 0 0 0,0 0 1 0 0,0 1-1 0 0,-1-1 0 0 0,1 1 0 0 0,1-1 1 0 0,-1 1-1 0 0,0-1 0 0 0,0 1 1 0 0,1-1-1 0 0,-2 4 0 0 0,-1 3-7 0 0,-2 0-20 0 0,0-1 1 0 0,1 2 0 0 0,1-1 0 0 0,-1 0 0 0 0,1 1 0 0 0,1-1 0 0 0,-1 1 0 0 0,1 0 0 0 0,1 0-1 0 0,-1 15 1 0 0,2-19-10 0 0,0-1-1 0 0,1 1 1 0 0,-1-1-1 0 0,1 0 1 0 0,0 1-1 0 0,0-1 1 0 0,1 0-1 0 0,-1 0 1 0 0,1 0-1 0 0,0 0 1 0 0,0 0-1 0 0,1 0 1 0 0,-1 0-1 0 0,1-1 1 0 0,-1 1-1 0 0,1-1 1 0 0,0 0 0 0 0,1 0-1 0 0,-1 0 1 0 0,0 0-1 0 0,1 0 1 0 0,0-1-1 0 0,7 4 1 0 0,-4-2 22 0 0,1 0 0 0 0,1-1 0 0 0,-1 0 0 0 0,0 0 0 0 0,1-1 0 0 0,-1 0 0 0 0,1-1 0 0 0,0 1 0 0 0,0-2 0 0 0,-1 1 0 0 0,1-1 0 0 0,0-1 0 0 0,0 0 0 0 0,-1 0 0 0 0,1 0 0 0 0,0-1 0 0 0,-1-1 0 0 0,15-5 0 0 0,-16 5 182 0 0,0-1 1 0 0,-1 0-1 0 0,1 0 1 0 0,-1 0 0 0 0,0-1-1 0 0,0 1 1 0 0,-1-2-1 0 0,1 1 1 0 0,-1-1 0 0 0,0 1-1 0 0,-1-1 1 0 0,1-1 0 0 0,-1 1-1 0 0,-1 0 1 0 0,1-1-1 0 0,-1 0 1 0 0,0 0 0 0 0,0 0-1 0 0,-1 0 1 0 0,0-1-1 0 0,2-14 1 0 0,-3 12-67 0 0,-1-1-1 0 0,0 0 1 0 0,0 0 0 0 0,-1 1 0 0 0,0-1-1 0 0,-1 0 1 0 0,0 1 0 0 0,0-1-1 0 0,-2 1 1 0 0,1 0 0 0 0,-1 0 0 0 0,-1 0-1 0 0,1 0 1 0 0,-2 1 0 0 0,1 0-1 0 0,-1 0 1 0 0,-1 0 0 0 0,-10-10 0 0 0,11 13-208 0 0,0 0 0 0 0,0 1 0 0 0,-1 0 0 0 0,0 0 0 0 0,0 1 0 0 0,0 0 0 0 0,0 0 0 0 0,-1 1 0 0 0,0-1 0 0 0,-11-2 0 0 0,11 4-237 0 0,0 1 1 0 0,0 0-1 0 0,0 0 0 0 0,0 1 0 0 0,0 0 1 0 0,0 0-1 0 0,0 1 0 0 0,0 0 1 0 0,0 0-1 0 0,0 1 0 0 0,0 0 1 0 0,-7 3-1 0 0,-49 23-8036 0 0,33-12-506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58.1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648 2017 162 0 0,'0'0'949'0'0,"-13"4"2340"0"0,23 0-2806 0 0,-1-1 0 0 0,1 0 0 0 0,0 0 0 0 0,0-1 0 0 0,0 0 0 0 0,15 0-1 0 0,70-2 1017 0 0,-61-1-1148 0 0,198-7 1229 0 0,51 0-788 0 0,-74 0-523 0 0,407 4 93 0 0,31 1-175 0 0,0-29 183 0 0,128-17 743 0 0,-491 33-587 0 0,-15 6-156 0 0,102-8-56 0 0,-260 8-72 0 0,143-32 1 0 0,-95-1 225 0 0,-133 34-241 0 0,-1-1 1 0 0,0-2 0 0 0,-1 0-1 0 0,25-17 1 0 0,-39 22-48 0 0,-1 0 0 0 0,1-1 1 0 0,-2 0-1 0 0,1-1 0 0 0,-1 0 0 0 0,0 0 0 0 0,-1-1 1 0 0,0 0-1 0 0,0 0 0 0 0,-1-1 0 0 0,-1 0 0 0 0,0 0 1 0 0,0 0-1 0 0,-1 0 0 0 0,4-21 0 0 0,-2 1-10 0 0,-2-1-1 0 0,-2 0 0 0 0,0-1 0 0 0,-6-53 1 0 0,-9-38-175 0 0,2 64-32 0 0,-18-64 0 0 0,-54-200 96 0 0,62 232 67 0 0,1 2-97 0 0,4-1 0 0 0,-4-94 0 0 0,20 80-37 0 0,5 17 183 0 0,-5 85-124 0 0,1 0 8 0 0,-1 2-52 0 0,1 0 0 0 0,-1 0 0 0 0,0 0 0 0 0,0 0 0 0 0,0 0 0 0 0,1 0 0 0 0,-1 0 0 0 0,0-1 0 0 0,-1 1 0 0 0,1 0 0 0 0,0 0 0 0 0,0 0 0 0 0,0 0 0 0 0,0 0 1 0 0,-1 0-1 0 0,1 0 0 0 0,-1 0 0 0 0,1 0 0 0 0,-1 0 0 0 0,1 0 0 0 0,-1 0 0 0 0,1 0 0 0 0,-1 0 0 0 0,0 0 0 0 0,0 0 0 0 0,1 0 0 0 0,-1 1 0 0 0,0-1 0 0 0,0 0 0 0 0,0 1 0 0 0,-1-2 0 0 0,-3 1-42 0 0,0-1 0 0 0,0 1 0 0 0,0 0 0 0 0,0 1 0 0 0,0-1 0 0 0,-7 1-1 0 0,9 0 50 0 0,-546 3-1351 0 0,-1 31 295 0 0,412-24 892 0 0,-1228 125-1477 0 0,208 4 746 0 0,822-94 784 0 0,-212 22 90 0 0,159-19-1 0 0,362-45-40 0 0,1 3 0 0 0,-1 0 0 0 0,1 1 0 0 0,0 2 0 0 0,1 0 0 0 0,-28 15 0 0 0,49-21 40 0 0,0 1 0 0 0,0-1 0 0 0,0 0 1 0 0,0 1-1 0 0,1 0 0 0 0,0 0 0 0 0,0 0 0 0 0,0 0 1 0 0,-4 7-1 0 0,-10 13-10 0 0,-34 57 62 0 0,41-68-54 0 0,-17 22 72 0 0,2 1 1 0 0,1 1-1 0 0,-23 49 1 0 0,-17 44-19 0 0,35-74-36 0 0,2 0 1 0 0,-37 114 0 0 0,52-122 12 0 0,1 1 1 0 0,-5 74 0 0 0,13-83-23 0 0,-3 143-311 0 0,10-120 292 0 0,1 20 175 0 0,3-1 0 0 0,25 113 0 0 0,-23-164-132 0 0,2 0 0 0 0,0-1 1 0 0,2 0-1 0 0,1-1 1 0 0,2-1-1 0 0,22 30 1 0 0,-25-41 2 0 0,1-1-1 0 0,0 0 1 0 0,2-1 0 0 0,27 20 0 0 0,-33-26 3 0 0,-9-8-102 0 0,0 0 0 0 0,0 1 0 0 0,0-1 0 0 0,0 0 0 0 0,0 0 1 0 0,0 0-1 0 0,0 0 0 0 0,0 0 0 0 0,0-1 0 0 0,0 1 1 0 0,1 0-1 0 0,-1-1 0 0 0,0 0 0 0 0,0 0 0 0 0,1 0 1 0 0,-1 0-1 0 0,0 0 0 0 0,4 0 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1.5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14 302 0 0,'0'0'6836'0'0,"-3"-14"-11357"0"0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41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6 376 0 0,'-4'-3'7386'0'0,"4"2"-7193"0"0,-1 1 0 0 0,1 0 0 0 0,-1 0 0 0 0,1-1 0 0 0,-1 1 0 0 0,1 0 0 0 0,-1 0-1 0 0,1 0 1 0 0,-1 0 0 0 0,1 0 0 0 0,-1 0 0 0 0,1 0 0 0 0,-1 0 0 0 0,-5 22 787 0 0,1 0 1 0 0,2 1 0 0 0,0 0 0 0 0,1-1-1 0 0,2 25 1 0 0,-1-15-340 0 0,1-12-311 0 0,1-1 1 0 0,0 1-1 0 0,2-1 1 0 0,0 0-1 0 0,10 34 1 0 0,-9-40-245 0 0,1 0 1 0 0,0 0 0 0 0,1-1-1 0 0,1 0 1 0 0,0 0 0 0 0,0-1-1 0 0,1 0 1 0 0,18 20 0 0 0,-25-30-187 0 0,-1 0 0 0 0,1-1 0 0 0,0 1 0 0 0,-1 0 0 0 0,1-1 1 0 0,0 1-1 0 0,-1-1 0 0 0,1 1 0 0 0,0-1 0 0 0,0 1 0 0 0,0-1 1 0 0,0 0-1 0 0,-1 1 0 0 0,1-1 0 0 0,0 0 0 0 0,0 1 0 0 0,0-1 1 0 0,0 0-1 0 0,0 0 0 0 0,0 0 0 0 0,0 0 0 0 0,0 0 0 0 0,0 0 1 0 0,0 0-1 0 0,-1 0 0 0 0,1 0 0 0 0,0-1 0 0 0,0 1 1 0 0,0 0-1 0 0,0-1 0 0 0,0 1 0 0 0,0 0 0 0 0,-1-1 0 0 0,1 1 1 0 0,0-1-1 0 0,0 1 0 0 0,1-2 0 0 0,-1 0-440 0 0,1 1 0 0 0,-1-1 0 0 0,0 0 0 0 0,1 0 0 0 0,-1 0 1 0 0,0 0-1 0 0,0 0 0 0 0,0 0 0 0 0,0 0 0 0 0,-1 0 0 0 0,1-1 0 0 0,-1 1 0 0 0,1-2 0 0 0,-2-18-7216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41.3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32 592 0 0,'-16'-11'3853'0'0,"7"0"-641"0"0,10 5-1142 0 0,1 5-1922 0 0,0 0-1 0 0,0 1 0 0 0,-1 0 1 0 0,1-1-1 0 0,0 1 0 0 0,0 0 1 0 0,0 0-1 0 0,0 0 0 0 0,0 0 1 0 0,0 0-1 0 0,2 1 0 0 0,59 11 1254 0 0,-44-6-1027 0 0,0 0 0 0 0,0 2-1 0 0,-1 1 1 0 0,-1 0 0 0 0,1 1-1 0 0,-1 1 1 0 0,23 19-1 0 0,-17-10 58 0 0,0 2 0 0 0,-1 0-1 0 0,-1 1 1 0 0,20 30-1 0 0,-36-46-301 0 0,-1 0-1 0 0,0-1 0 0 0,0 2 1 0 0,0-1-1 0 0,-1 0 0 0 0,0 1 1 0 0,-1-1-1 0 0,0 1 0 0 0,0 0 1 0 0,1 13-1 0 0,-2-17-80 0 0,-1 0 0 0 0,0 0 0 0 0,-1 0-1 0 0,1 0 1 0 0,-1 0 0 0 0,0 0 0 0 0,0 0 0 0 0,0 0-1 0 0,-1 0 1 0 0,1 0 0 0 0,-1-1 0 0 0,0 1 0 0 0,0-1-1 0 0,0 1 1 0 0,0-1 0 0 0,-1 0 0 0 0,1 0 0 0 0,-1 0-1 0 0,0 0 1 0 0,0 0 0 0 0,0 0 0 0 0,-5 2 0 0 0,3-1-117 0 0,0-1 1 0 0,0 0-1 0 0,-1-1 1 0 0,1 1-1 0 0,-1-1 1 0 0,0 0-1 0 0,0-1 1 0 0,0 1-1 0 0,0-1 1 0 0,0 0-1 0 0,-8 0 1 0 0,-37-5-4497 0 0,50 4 4293 0 0,0 0-1 0 0,1 0 1 0 0,-1 0 0 0 0,0 0-1 0 0,0 0 1 0 0,0-1 0 0 0,0 1-1 0 0,1 0 1 0 0,-1-1 0 0 0,0 1-1 0 0,0 0 1 0 0,0-1-1 0 0,1 1 1 0 0,-1-1 0 0 0,0 1-1 0 0,1-1 1 0 0,-1 0 0 0 0,0 1-1 0 0,1-1 1 0 0,-1-1 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41.7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37 115 774 0 0,'-16'10'5263'0'0,"14"-9"-4907"0"0,0 0 1 0 0,1 1-1 0 0,-1-1 1 0 0,0 1-1 0 0,1-1 1 0 0,0 1-1 0 0,-1-1 1 0 0,1 1-1 0 0,0 0 1 0 0,0 0-1 0 0,-1 0 1 0 0,0 3-1 0 0,2-4-326 0 0,0-1 0 0 0,0 1 0 0 0,-1-1 0 0 0,1 1 0 0 0,0-1-1 0 0,0 1 1 0 0,0-1 0 0 0,0 1 0 0 0,0-1 0 0 0,0 1 0 0 0,1 0 0 0 0,-1-1 0 0 0,0 1-1 0 0,0-1 1 0 0,0 1 0 0 0,0-1 0 0 0,1 1 0 0 0,-1-1 0 0 0,0 1 0 0 0,0-1-1 0 0,1 0 1 0 0,-1 1 0 0 0,2 0-19 0 0,-1 0-1 0 0,0 0 1 0 0,0 0-1 0 0,0-1 1 0 0,0 1 0 0 0,0-1-1 0 0,0 1 1 0 0,1-1-1 0 0,-1 1 1 0 0,0-1 0 0 0,1 0-1 0 0,-1 0 1 0 0,2 1-1 0 0,9-1-355 0 0,0 0 0 0 0,-1-1 0 0 0,1 0 0 0 0,0-1 0 0 0,-1 0 0 0 0,0 0 0 0 0,1-2 0 0 0,15-6 0 0 0,-7 2 48 0 0,0-1 0 0 0,-1-1 0 0 0,35-24 0 0 0,-51 33 547 0 0,0-1 0 0 0,-1 0 0 0 0,1 0 1 0 0,-1 0-1 0 0,1 0 0 0 0,-1-1 0 0 0,0 1 1 0 0,0-1-1 0 0,0 1 0 0 0,0-1 0 0 0,0 0 1 0 0,-1 1-1 0 0,1-1 0 0 0,-1 0 0 0 0,1 0 1 0 0,-1 0-1 0 0,0 0 0 0 0,-1-1 0 0 0,1 1 1 0 0,0 0-1 0 0,-1-5 0 0 0,0 7-97 0 0,0-1-1 0 0,-1 1 1 0 0,1 0 0 0 0,-1 0-1 0 0,0 0 1 0 0,1-1 0 0 0,-1 1-1 0 0,0 0 1 0 0,1 0 0 0 0,-1 0-1 0 0,0 0 1 0 0,0 0-1 0 0,0 0 1 0 0,0 0 0 0 0,0 1-1 0 0,0-1 1 0 0,0 0 0 0 0,-1 0-1 0 0,1 1 1 0 0,0-1 0 0 0,0 1-1 0 0,0-1 1 0 0,-1 1 0 0 0,1 0-1 0 0,0-1 1 0 0,-1 1 0 0 0,1 0-1 0 0,-3 0 1 0 0,-6 0 51 0 0,0 0 0 0 0,0 1 1 0 0,0 1-1 0 0,0-1 0 0 0,1 2 0 0 0,-1-1 1 0 0,0 1-1 0 0,1 1 0 0 0,0 0 0 0 0,-1 0 1 0 0,2 1-1 0 0,-1 0 0 0 0,0 0 0 0 0,1 1 0 0 0,0 0 1 0 0,1 1-1 0 0,-1 0 0 0 0,-7 9 0 0 0,8-9-162 0 0,1 0 0 0 0,1 0-1 0 0,-1 0 1 0 0,1 1 0 0 0,0 0-1 0 0,1 0 1 0 0,0 0-1 0 0,0 0 1 0 0,1 1 0 0 0,0 0-1 0 0,0-1 1 0 0,1 1-1 0 0,0 0 1 0 0,1 0 0 0 0,0 0-1 0 0,0 1 1 0 0,1-1-1 0 0,0 0 1 0 0,1 0 0 0 0,3 17-1 0 0,-3-23-144 0 0,0 1 0 0 0,1-1 0 0 0,0 0 0 0 0,-1 0-1 0 0,1 0 1 0 0,0 0 0 0 0,1-1 0 0 0,-1 1 0 0 0,0 0-1 0 0,1-1 1 0 0,0 0 0 0 0,-1 1 0 0 0,1-1 0 0 0,0 0 0 0 0,0 0-1 0 0,0-1 1 0 0,0 1 0 0 0,0-1 0 0 0,1 1 0 0 0,-1-1-1 0 0,0 0 1 0 0,1 0 0 0 0,-1-1 0 0 0,1 1 0 0 0,6 0-1 0 0,6 0-708 0 0,0 0 0 0 0,0-1 0 0 0,0-1 0 0 0,22-4 0 0 0,-14 1-2835 0 0,39-12-1 0 0,-19 0-3571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42.0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79 956 0 0,'-91'-43'10915'0'0,"-1"9"-4613"0"0,90 33-5595 0 0,-8 1-321 0 0,0 1-44 0 0,5 15-39 0 0,4 39 436 0 0,3-1 0 0 0,2 1 0 0 0,16 79 0 0 0,-5-39-21 0 0,24 131 263 0 0,12 96-1947 0 0,-48-300 122 0 0,0 0-5634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8.8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128 79 384 0 0,'-30'-5'782'0'0,"5"-1"46"0"0,3 1-4 0 0,8 2 304 0 0,-8-5-510 0 0,8-2-562 0 0,17-4-1090 0 0,10 0-492 0 0,1 0 108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42.3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64 384 0 0,'-25'-6'4764'0'0,"9"1"-342"0"0,37 3-3892 0 0,2 0-156 0 0,4-2-194 0 0,4 2-264 0 0,4-4-322 0 0,1 2-338 0 0,0-2-214 0 0,0-2-572 0 0,0-2-1256 0 0,0 1-718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43.1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437 48 816 0 0,'31'-11'14537'0'0,"-45"2"-13282"0"0,-2 4-1061 0 0,1 1 1 0 0,-1 0 0 0 0,0 1 0 0 0,-1 1 0 0 0,1 1 0 0 0,0 0 0 0 0,-1 1 0 0 0,1 1 0 0 0,0 0 0 0 0,-1 1 0 0 0,-29 8 0 0 0,31-6-141 0 0,0 1-1 0 0,0 1 1 0 0,0 0-1 0 0,1 0 1 0 0,0 2-1 0 0,0-1 1 0 0,1 2-1 0 0,0 0 1 0 0,0 1-1 0 0,1 0 1 0 0,1 1-1 0 0,-17 18 1 0 0,23-23-90 0 0,1 1 0 0 0,-1-1 0 0 0,1 1 0 0 0,0 0 0 0 0,1 1 0 0 0,0-1 0 0 0,-4 12 0 0 0,7-18 8 0 0,-1 1 0 0 0,1 0 0 0 0,-1-1 0 0 0,1 1 0 0 0,0 0-1 0 0,0 0 1 0 0,0-1 0 0 0,0 1 0 0 0,0 0 0 0 0,0 0-1 0 0,1 0 1 0 0,-1-1 0 0 0,1 1 0 0 0,-1 0 0 0 0,1-1-1 0 0,-1 1 1 0 0,1 0 0 0 0,0-1 0 0 0,0 1 0 0 0,0-1 0 0 0,0 1-1 0 0,0-1 1 0 0,0 0 0 0 0,0 1 0 0 0,0-1 0 0 0,1 0-1 0 0,-1 0 1 0 0,0 0 0 0 0,1 0 0 0 0,-1 0 0 0 0,1 0 0 0 0,-1 0-1 0 0,1 0 1 0 0,0-1 0 0 0,-1 1 0 0 0,1 0 0 0 0,0-1-1 0 0,2 1 1 0 0,9 1-146 0 0,-1 0-1 0 0,1-1 0 0 0,0 0 1 0 0,0-1-1 0 0,0 0 0 0 0,-1-1 1 0 0,1 0-1 0 0,0-1 0 0 0,-1-1 1 0 0,1 0-1 0 0,-1-1 0 0 0,13-5 1 0 0,1-2 45 0 0,-1-1 0 0 0,-1 0 0 0 0,0-2 1 0 0,35-27-1 0 0,-49 33 710 0 0,-1-1 0 0 0,1 0 0 0 0,-1-1 0 0 0,-1 1 0 0 0,12-20 3573 0 0,-19 58-4458 0 0,0 0-1 0 0,10 53 1 0 0,-10-80 211 0 0,0 0-1 0 0,0 0 0 0 0,0 0 0 0 0,0 0 0 0 0,1 0 1 0 0,-1-1-1 0 0,0 1 0 0 0,1 0 0 0 0,-1-1 1 0 0,1 1-1 0 0,0-1 0 0 0,-1 1 0 0 0,1-1 0 0 0,0 0 1 0 0,0 0-1 0 0,0 0 0 0 0,0 0 0 0 0,3 1 1 0 0,-3-1 28 0 0,-1-1 8 0 0,1 1 0 0 0,-1 0 0 0 0,1-1-1 0 0,0 1 1 0 0,-1-1 0 0 0,1 1 0 0 0,0-1 0 0 0,-1 0 0 0 0,1 0 0 0 0,0 0-1 0 0,0 0 1 0 0,-1 0 0 0 0,1 0 0 0 0,0 0 0 0 0,0-1 0 0 0,1 0 0 0 0,4 0-124 0 0,9 0-142 0 0,1-1 1 0 0,-1-1-1 0 0,0 0 1 0 0,0-1-1 0 0,-1-1 0 0 0,1 0 1 0 0,-1-1-1 0 0,0-1 1 0 0,0 0-1 0 0,-1-1 0 0 0,0-1 1 0 0,-1 0-1 0 0,16-14 1 0 0,-16 11 884 0 0,0-1-1 0 0,0 0 1 0 0,-1 0 0 0 0,-1-2 0 0 0,-1 1 0 0 0,18-34 2328 0 0,-28 45-2225 0 0,0-11 1155 0 0,-4 32-1645 0 0,3-12-222 0 0,0 1 1 0 0,0 0 0 0 0,0-1 0 0 0,1 1 0 0 0,0 0-1 0 0,0 0 1 0 0,0 0 0 0 0,1-1 0 0 0,0 1 0 0 0,1 0-1 0 0,-1-1 1 0 0,1 1 0 0 0,3 6 0 0 0,-4-11-55 0 0,0 0-1 0 0,1-1 1 0 0,-1 1 0 0 0,0 0 0 0 0,0-1 0 0 0,1 1-1 0 0,-1-1 1 0 0,1 0 0 0 0,-1 1 0 0 0,1-1 0 0 0,0 0 0 0 0,-1 0-1 0 0,1 0 1 0 0,0 0 0 0 0,0 0 0 0 0,0 0 0 0 0,0-1-1 0 0,0 1 1 0 0,0-1 0 0 0,0 1 0 0 0,0-1 0 0 0,3 1 0 0 0,4-1-160 0 0,-1 0 0 0 0,0 0 0 0 0,16-3 1 0 0,-19 2 91 0 0,20-3-488 0 0,0-1 0 0 0,0-1 0 0 0,-1-1 0 0 0,28-12-1 0 0,-39 14 850 0 0,-1-1 0 0 0,-1-1 0 0 0,1 0 0 0 0,-1-1 0 0 0,0 0-1 0 0,-1-1 1 0 0,0 0 0 0 0,0 0 0 0 0,15-20 0 0 0,-9 12 5692 0 0,-16 32-5951 0 0,-2 5-88 0 0,1 1 1 0 0,1 0-1 0 0,1 0 1 0 0,1-1-1 0 0,0 1 0 0 0,9 29 1 0 0,-10-48-19 0 0,1 0 0 0 0,-1-1 0 0 0,1 1 1 0 0,0 0-1 0 0,0-1 0 0 0,-1 0 0 0 0,1 1 0 0 0,0-1 1 0 0,0 0-1 0 0,0 0 0 0 0,1 0 0 0 0,-1 0 1 0 0,0 0-1 0 0,0 0 0 0 0,0-1 0 0 0,1 1 1 0 0,-1-1-1 0 0,0 1 0 0 0,1-1 0 0 0,-1 0 0 0 0,0 0 1 0 0,4 0-1 0 0,7-2-1310 0 0,1 1-1 0 0,-1-1 1 0 0,0-1 0 0 0,0-1 0 0 0,0 0 0 0 0,0 0-1 0 0,22-12 1 0 0,-15 5-4112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43.5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92 101 210 0 0,'-50'-95'16564'0'0,"50"95"-16509"0"0,0 0 1 0 0,0-1-1 0 0,0 1 1 0 0,0 0-1 0 0,0 0 1 0 0,0-1-1 0 0,0 1 1 0 0,-1 0-1 0 0,1 0 1 0 0,0 0-1 0 0,0-1 1 0 0,0 1-1 0 0,0 0 1 0 0,-1 0-1 0 0,1-1 1 0 0,0 1-1 0 0,0 0 1 0 0,0 0 0 0 0,-1 0-1 0 0,1 0 1 0 0,0 0-1 0 0,0-1 1 0 0,-1 1-1 0 0,1 0 1 0 0,0 0-1 0 0,-1 0 1 0 0,1 0-1 0 0,0 0 1 0 0,0 0-1 0 0,-1 0 1 0 0,1 0-1 0 0,0 0 1 0 0,0 0-1 0 0,-1 0 1 0 0,1 0 0 0 0,0 0-1 0 0,-1 0 1 0 0,1 0-1 0 0,0 0 1 0 0,0 0-1 0 0,-1 1 1 0 0,1-1-1 0 0,0 0 1 0 0,-1 0-1 0 0,1 1-18 0 0,-1 0-1 0 0,0 0 1 0 0,1 0 0 0 0,-1 0-1 0 0,1 0 1 0 0,-1 0-1 0 0,1 0 1 0 0,-1 0-1 0 0,1 0 1 0 0,0 0-1 0 0,-1 0 1 0 0,1 0 0 0 0,0 0-1 0 0,0 0 1 0 0,0 2-1 0 0,-11 112 414 0 0,-3 94-98 0 0,14-173-963 0 0,1 1-1 0 0,11 69 1 0 0,-5-92-1877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43.8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12 320 0 0,'-11'-12'15047'0'0,"9"15"-14911"0"0,0 0 0 0 0,0 0 0 0 0,0 0 0 0 0,0 1 0 0 0,0-1 0 0 0,0 0 0 0 0,1 1 0 0 0,0-1 0 0 0,-1 1 0 0 0,2-1 0 0 0,-2 6 0 0 0,-7 48 617 0 0,7-43-593 0 0,-4 45 887 0 0,0 88 0 0 0,15-44-2663 0 0,-5-78-3988 0 0,15 48 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43.9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35 1322 0 0,'-4'-1'2485'0'0,"-10"-2"1505"0"0,35 5 1854 0 0,5 1-2776 0 0,-6-2-4057 0 0,198-9 2259 0 0,-75-12-6904 0 0,-124 16 1378 0 0,-4-1-2202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44.3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1 294 0 0,'-2'2'1016'0'0,"1"0"-660"0"0,0 0 0 0 0,0-1 0 0 0,1 1 0 0 0,-1 0 0 0 0,0 0 0 0 0,1-1 0 0 0,-1 1 0 0 0,1 0 0 0 0,-1 0 0 0 0,1 0 0 0 0,0 0 0 0 0,0 0 0 0 0,0 0 0 0 0,0-1 0 0 0,0 4 1 0 0,5 0 1001 0 0,9 0-635 0 0,0-2 0 0 0,0 1 0 0 0,1-2 0 0 0,-1 0 0 0 0,24 0 0 0 0,80-6 785 0 0,-49 1-781 0 0,318-17 1835 0 0,-296 14-1426 0 0,-87 6-1142 0 0,9 1-1139 0 0,-31 0-4939 0 0,7 0 2240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3.4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55 128 864 0 0,'-15'-6'7550'0'0,"-8"-5"-1331"0"0,9-2-3548 0 0,11 2-4347 0 0,4 5 631 0 0,-1-1 0 0 0,1 1 0 0 0,1-1 0 0 0,-1 1 0 0 0,1 0 0 0 0,0-1 0 0 0,1 1 0 0 0,5-10 1 0 0,6-4-4538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3.5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75 3076 0 0,'-9'-12'10234'0'0,"7"-4"-10190"0"0,8-7-3258 0 0,10 12-464 0 0,-2-1-2142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3.7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1950 0 0,'23'3'11232'0'0,"-1"-2"-7979"0"0,-9-1-3798 0 0,0 0-1 0 0,-1 1 1 0 0,1 1-1 0 0,14 3 1 0 0,-6 2-3502 0 0,33 14 0 0 0,-37-12-925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3.8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1 584 0 0,'-4'21'1368'0'0,"1"1"0"0"0,1 0-1 0 0,1-1 1 0 0,1 1 0 0 0,1 0 0 0 0,1 0-1 0 0,5 27 1 0 0,12 16-1208 0 0,9-2-4093 0 0,-17-41 886 0 0,-1 1-1017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9.0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0 112 712 0 0,'0'0'8120'0'0,"6"-17"-8136"0"0,16-4-906 0 0,-5 7 152 0 0,8-3-604 0 0,5-4-956 0 0,6-1-448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4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1468 0 0,'-1'30'4154'0'0,"4"34"2058"0"0,-3-61-5416 0 0,5 16 701 0 0,-1-17-1969 0 0,-1 1 0 0 0,1-1 0 0 0,-1 0-1 0 0,1-1 1 0 0,0 1 0 0 0,0-1 0 0 0,-1 1 0 0 0,1-1 0 0 0,0 0 0 0 0,0 0 0 0 0,0-1 0 0 0,0 0 0 0 0,0 1 0 0 0,8-2 0 0 0,5 2-1765 0 0,3 1-1930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4.1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 1 642 0 0,'-13'21'1976'0'0,"-1"0"52"0"0,3-1-330 0 0,0-3-286 0 0,2-2-420 0 0,0-3-20 0 0,4 0 464 0 0,-6 9-486 0 0,6-4-730 0 0,-1-1-810 0 0,1 2-5286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4.5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113 972 798 0 0,'-8'-1'747'0'0,"-3"1"398"0"0,0-1-1 0 0,0-1 1 0 0,1 1-1 0 0,-1-2 0 0 0,0 1 1 0 0,1-2-1 0 0,-12-4 1 0 0,21 7-1097 0 0,1 0 0 0 0,-1 0 0 0 0,0 0 0 0 0,1 0 1 0 0,-1 0-1 0 0,0 0 0 0 0,1 0 0 0 0,-1 0 0 0 0,1 0 1 0 0,0 0-1 0 0,-1 0 0 0 0,1 0 0 0 0,0 0 0 0 0,0-1 1 0 0,0 1-1 0 0,-1 0 0 0 0,1 0 0 0 0,1 0 0 0 0,-1-1 1 0 0,0 0-1 0 0,0 0 53 0 0,0-4-108 0 0,0-1 1 0 0,1 1-1 0 0,-1 0 0 0 0,2-1 1 0 0,-1 1-1 0 0,0 0 0 0 0,1 0 1 0 0,0-1-1 0 0,1 2 0 0 0,4-11 1 0 0,6-5-684 0 0,21-30 1 0 0,-6 11-272 0 0,-9 5 495 0 0,-2 1 0 0 0,-2-2 0 0 0,-1 0 0 0 0,16-71 0 0 0,-23 83 641 0 0,3-28 710 0 0,-10 43-714 0 0,1 1 1 0 0,0 0-1 0 0,1 0 0 0 0,0 0 0 0 0,0 0 1 0 0,1 1-1 0 0,0-1 0 0 0,0 1 0 0 0,1-1 0 0 0,0 1 1 0 0,0 0-1 0 0,1 0 0 0 0,5-6 0 0 0,14-10-221 0 0,0 1-1 0 0,1 1 0 0 0,1 2 1 0 0,1 0-1 0 0,1 2 0 0 0,53-25 0 0 0,-45 27-149 0 0,1 1-1 0 0,1 2 0 0 0,0 1 1 0 0,0 2-1 0 0,52-5 0 0 0,-66 12 509 0 0,-19 3-131 0 0,0-2 0 0 0,0 1 0 0 0,0-1 0 0 0,0 1 0 0 0,-1-1 0 0 0,1-1 0 0 0,0 1 0 0 0,5-3 0 0 0,-8 3 139 0 0,2 2-93 0 0,14-2-514 0 0,0 0 0 0 0,1-1 0 0 0,-1-1 0 0 0,0-1 0 0 0,21-7 0 0 0,2 0-2377 0 0,-12 4-117 0 0,1 0-783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4.6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76 720 0 0,'-8'11'13046'0'0,"16"-20"-12930"0"0,3 1-500 0 0,3-3-388 0 0,0 0-484 0 0,-1-4-778 0 0,1 0-1412 0 0,-3-2-1902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4.8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126 367 1416 0 0,'-13'-23'2610'0'0,"-7"1"-628"0"0,6 2-476 0 0,3 2-354 0 0,1-2-300 0 0,1-1-174 0 0,1-3-246 0 0,3 1-290 0 0,2-2-220 0 0,0 2-300 0 0,0-1-48 0 0,0 1-180 0 0,1 3-80 0 0,-1 3-112 0 0,0 0-184 0 0,-2-1-596 0 0,2 4-548 0 0,-5 0-344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5.0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97 41 682 0 0,'-19'-6'1146'0'0,"5"0"40"0"0,-3 0 658 0 0,-4-4-560 0 0,10 4-358 0 0,-3 0-1180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5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1 836 0 0,'-32'13'1084'0'0,"5"-1"10"0"0,2-2-234 0 0,2 0-190 0 0,4-2-38 0 0,0 0-148 0 0,3-2-168 0 0,2 0-334 0 0,-11 4-896 0 0,8-8-1134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5.2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15 1070 0 0,'-8'10'3464'0'0,"-6"6"-904"0"0,6-7 1152 0 0,24-32-7164 0 0,-2 12 536 0 0,-1-4-880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5.4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10 215 1656 0 0,'0'0'2256'0'0,"-9"-20"1098"0"0,14 4-2354 0 0,1 3-496 0 0,6-7-512 0 0,6 6-88 0 0,5-4-92 0 0,2-1-220 0 0,5-1-144 0 0,-1 2 144 0 0,7 2-584 0 0,1-1 182 0 0,-1 4-1344 0 0,0 2-358 0 0</inkml:trace>
  <inkml:trace contextRef="#ctx0" brushRef="#br0" timeOffset="1">534 31 762 0 0,'13'12'1964'0'0,"-3"-1"-532"0"0,-1 2-362 0 0,2 0-488 0 0,9 3-548 0 0,-6-10-724 0 0,4-3-570 0 0,2 0-358 0 0,5-1-16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15.6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0 1082 0 0,'0'0'1900'0'0,"-2"29"1224"0"0,2-2-1170 0 0,5-5-1280 0 0,6-9 116 0 0,0 4-1254 0 0,6-9-2110 0 0,10-9-3270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9.2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17 112 898 0 0,'-16'0'6702'0'0,"30"-19"-6596"0"0,2 12-258 0 0,4-4-130 0 0,-2 0 74 0 0,7-3-742 0 0,3 0-46 0 0,3-2-1080 0 0,1-3-324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58.9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12 404 0 0,'-25'-11'12437'0'0,"30"19"-12053"0"0,1 0-1 0 0,-1 1 0 0 0,1-2 1 0 0,1 1-1 0 0,0-1 1 0 0,0 0-1 0 0,0 0 0 0 0,16 10 1 0 0,77 47 1316 0 0,-78-51-1388 0 0,284 142 2804 0 0,13-24-1455 0 0,-121-51-937 0 0,-22-5-291 0 0,151 60 147 0 0,-325-134-618 0 0,14 3-979 0 0,-16-4 962 0 0,0 0-1 0 0,1 0 1 0 0,-1 0-1 0 0,0 0 1 0 0,0-1-1 0 0,1 1 1 0 0,-1 0-1 0 0,0 0 1 0 0,0 0 0 0 0,1 0-1 0 0,-1-1 1 0 0,0 1-1 0 0,0 0 1 0 0,0 0-1 0 0,0-1 1 0 0,1 1-1 0 0,-1 0 1 0 0,0 0-1 0 0,0-1 1 0 0,0 1-1 0 0,0 0 1 0 0,0 0-1 0 0,0-1 1 0 0,0 1-1 0 0,0 0 1 0 0,0-1-1 0 0,0 1 1 0 0,1 0-1 0 0,-2 0 1 0 0,1-1-1 0 0,0 1 1 0 0,0 0-1 0 0,0-1 1 0 0,0 1-1 0 0,0 0 1 0 0,0 0-1 0 0,0-1 1 0 0,0 1-1 0 0,0 0 1 0 0,0-1-1 0 0,-1 1 1 0 0,1 0-1 0 0,0 0 1 0 0,0 0-1 0 0,0-1 1 0 0,0 1-1 0 0,-1 0 1 0 0,1 0-1 0 0,0 0 1 0 0,0-1-1 0 0,-1 1 1 0 0,1 0 0 0 0,0 0-1 0 0,-12-23-3630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59.3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0 770 0 0,'-17'4'15626'0'0,"17"2"-15447"0"0,0 0 0 0 0,0 0 0 0 0,1-1 0 0 0,0 1 0 0 0,0 0 0 0 0,0-1 0 0 0,1 1 0 0 0,0-1 0 0 0,0 1 0 0 0,4 6 0 0 0,9 28 432 0 0,41 132 1168 0 0,-50-154-817 0 0,-1-8-4838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59.7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76 392 0 0,'-29'8'15940'0'0,"41"2"-16520"0"0,17 8 1621 0 0,0 1 1 0 0,-2 1-1 0 0,0 1 0 0 0,42 47 1 0 0,-27-28-201 0 0,-22-22-375 0 0,0-1 0 0 0,30 19 0 0 0,-40-30-175 0 0,0 0 0 0 0,0 0 0 0 0,1-2 1 0 0,0 1-1 0 0,0-1 0 0 0,0-1 0 0 0,16 4 0 0 0,-25-7-197 0 0,0 0 0 0 0,1 0 0 0 0,-1 0 0 0 0,0 0 0 0 0,0 0 0 0 0,0 0 0 0 0,0-1-1 0 0,0 1 1 0 0,0-1 0 0 0,0 0 0 0 0,0 1 0 0 0,0-1 0 0 0,0 0 0 0 0,0 0-1 0 0,0 0 1 0 0,0 0 0 0 0,-1 0 0 0 0,1-1 0 0 0,0 1 0 0 0,-1-1 0 0 0,1 1 0 0 0,-1-1-1 0 0,0 1 1 0 0,1-1 0 0 0,-1 0 0 0 0,1-2 0 0 0,2-3 61 0 0,0 1 0 0 0,-1-1 0 0 0,-1-1 0 0 0,1 1 0 0 0,2-13 0 0 0,1-19-107 0 0,-2-1 0 0 0,-1 0 0 0 0,-5-69 0 0 0,0 29-1810 0 0,2 77 615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3:00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43 1216 0 0,'11'-3'15977'0'0,"-15"65"-14501"0"0,2-46-1249 0 0,0 1 1 0 0,1-1 0 0 0,1 0-1 0 0,4 32 1 0 0,-3-44-190 0 0,0 1 1 0 0,1-1-1 0 0,-1 1 1 0 0,1-1-1 0 0,0 1 0 0 0,0-1 1 0 0,0 0-1 0 0,1 0 1 0 0,0 0-1 0 0,-1 0 1 0 0,1 0-1 0 0,1-1 0 0 0,-1 1 1 0 0,0-1-1 0 0,1 0 1 0 0,0 0-1 0 0,0 0 1 0 0,0 0-1 0 0,0-1 0 0 0,0 0 1 0 0,6 3-1 0 0,0-2-18 0 0,-1 0-1 0 0,0 0 1 0 0,1-2-1 0 0,-1 1 1 0 0,1-1-1 0 0,0 0 0 0 0,-1-1 1 0 0,1 0-1 0 0,0-1 1 0 0,-1 0-1 0 0,1 0 1 0 0,-1-1-1 0 0,1 0 1 0 0,-1-1-1 0 0,0 0 1 0 0,12-5-1 0 0,-16 5 128 0 0,1 1 0 0 0,-1-1 0 0 0,0 0 0 0 0,0 0 0 0 0,0 0 0 0 0,0-1 0 0 0,0 0 0 0 0,-1 0 0 0 0,1 0 0 0 0,-1 0 0 0 0,0-1 0 0 0,0 0 0 0 0,-1 1 0 0 0,0-1 0 0 0,1-1 0 0 0,-2 1 0 0 0,1 0 0 0 0,-1-1 0 0 0,1 0 0 0 0,-2 1 0 0 0,1-1 0 0 0,0 0 0 0 0,-1 0 0 0 0,0 0 0 0 0,-1 0 0 0 0,0 0 0 0 0,0-8 0 0 0,-1 8-64 0 0,0 0-1 0 0,0 0 1 0 0,-1 0-1 0 0,0 0 1 0 0,0 0-1 0 0,-1 1 1 0 0,1-1-1 0 0,-1 1 1 0 0,-1-1-1 0 0,1 1 1 0 0,-1 0-1 0 0,0 0 1 0 0,0 1 0 0 0,0-1-1 0 0,0 1 1 0 0,-1 0-1 0 0,0 0 1 0 0,-8-6-1 0 0,2 3-170 0 0,-1 1 1 0 0,1 0-1 0 0,-1 0 1 0 0,0 1-1 0 0,-1 1 1 0 0,1 0-1 0 0,-22-4 0 0 0,30 8-327 0 0,0 0-1 0 0,-1 0 1 0 0,1 0-1 0 0,0 0 0 0 0,0 1 1 0 0,0-1-1 0 0,0 1 1 0 0,0 0-1 0 0,0 0 0 0 0,0 1 1 0 0,0-1-1 0 0,-4 3 1 0 0,-23 15-10818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5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 42 1058 0 0,'-10'-16'16398'0'0,"0"5"-15809"0"0,8 1-3004 0 0,-11 5-1368 0 0,-13 7-7422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5.2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0 1566 0 0,'-3'44'10315'0'0,"2"-40"-10189"0"0,0 14-290 0 0,4-5-5399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5.4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1 344 0 0,'0'97'12449'0'0,"0"-94"-11257"0"0,5 15-2148 0 0,-3-18 447 0 0,0 1 0 0 0,0 0 0 0 0,0 0 0 0 0,0-1 0 0 0,0 0 0 0 0,0 1 0 0 0,0-1 0 0 0,0 0 0 0 0,0 0 0 0 0,0 0 0 0 0,0 0 0 0 0,1 0 0 0 0,-1 0 0 0 0,3-2 0 0 0,11-2-4243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5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72 1674 0 0,'0'0'6126'0'0,"16"-2"-1044"0"0,-7-9-3512 0 0,-4-3-1396 0 0,6 1-1394 0 0,0 6-274 0 0,3-5-2774 0 0,3 0-2734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5.7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0 161 1332 0 0,'0'0'2514'0'0,"0"-17"3158"0"0,0-7-3340 0 0,0 4-940 0 0,4-2-1086 0 0,7-3-1486 0 0,-6 9-478 0 0,9 0-2214 0 0,-1-4-2324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5.8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61 181 536 0 0,'-11'-15'2342'0'0,"1"1"-4"0"0,1 1-364 0 0,1 1-450 0 0,3 0 636 0 0,-6-10-826 0 0,5 0-1198 0 0,6-2-1310 0 0,3 10-576 0 0,5-2-1690 0 0,0-1-1898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9.3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 0 66 0 0,'-23'4'2100'0'0,"10"-1"1600"0"0,-5 0-1062 0 0,30 4-3572 0 0,21-12-2424 0 0,-11 1-212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6.0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126 95 894 0 0,'-20'-11'2194'0'0,"4"0"-38"0"0,-2 2-272 0 0,5-1-358 0 0,1 3-232 0 0,2-3 654 0 0,-7-4-796 0 0,7 2-890 0 0,1 1-1792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6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296 51 478 0 0,'-27'-7'1588'0'0,"2"1"258"0"0,3 0-50 0 0,5 2-152 0 0,4-3 976 0 0,-12-1-850 0 0,5 2-846 0 0,4 1-864 0 0,-12 4-1096 0 0,9 2-134 0 0,-6 0-686 0 0,-3 0-1396 0 0,-2 0-1518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6.2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168 0 588 0 0,'-27'5'1650'0'0,"2"-1"-400"0"0,9-1-250 0 0,-1-2 192 0 0,-11 3-1138 0 0,4-3-1592 0 0,-7-3-2016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6.4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303 29 54 0 0,'-36'-1'1624'0'0,"6"-1"166"0"0,1-1-224 0 0,1 0-218 0 0,0 0-334 0 0,3-1-212 0 0,-3 0-178 0 0,10 2-146 0 0,-2 1-188 0 0,1-1-426 0 0,2 1-28 0 0,-8-1-4070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6.5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380 1 1204 0 0,'-41'1'1578'0'0,"-3"0"-224"0"0,6-1 56 0 0,2 1-350 0 0,0-1-136 0 0,8 0-306 0 0,4 0-34 0 0,1 2-206 0 0,5 0-20 0 0,-2 1-374 0 0,4 1-248 0 0,-1 4-374 0 0,3-2-358 0 0,0 2-378 0 0,4-2-1124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6.7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1 744 0 0,'0'0'1242'0'0,"-4"17"2158"0"0,4 0-1444 0 0,11 0-1462 0 0,0-10-170 0 0,3-1 12 0 0,8 0-254 0 0,6-2-278 0 0,3 1-96 0 0,4-3-1070 0 0,7-1-1350 0 0,1 0-662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6.9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 1212 0 0,'11'8'12762'0'0,"12"-11"-12790"0"0,4 0-1510 0 0,-5-2-108 0 0,6-1-2242 0 0,2-1-2344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7.0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81 1464 0 0,'0'0'2460'0'0,"-14"-15"1380"0"0,3 4-772 0 0,4-4-2474 0 0,12 0-2070 0 0,20 0-3342 0 0,-7 5 328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7.1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2 1360 0 0,'0'0'8518'0'0,"-16"-1"-5530"0"0,29 5-3956 0 0,1 3-356 0 0,6 2-2504 0 0,-1-3-2276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7.3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0 294 0 0,'-11'13'3608'0'0,"-3"7"-724"0"0,0 1-1222 0 0,1-1-1370 0 0,-1 0-1308 0 0,0-4-6066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5.9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14 127 102 0 0,'0'0'1032'0'0,"-13"-9"4106"0"0,14 6-5015 0 0,0 1-1 0 0,0-1 1 0 0,0 1-1 0 0,1-1 1 0 0,-1 1-1 0 0,1 0 1 0 0,0 0-1 0 0,0 0 1 0 0,0 0-1 0 0,0 0 1 0 0,0 0 0 0 0,0 0-1 0 0,0 1 1 0 0,0-1-1 0 0,1 1 1 0 0,-1 0-1 0 0,4-2 1 0 0,51-19 392 0 0,-52 20-464 0 0,32-9 7 0 0,30-12-817 0 0,-27 1-4093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9.5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 1 352 0 0,'-30'24'1338'0'0,"5"0"262"0"0,6 0-350 0 0,4-1-256 0 0,5-3-524 0 0,2-3-334 0 0,-1-3-136 0 0,1 5-138 0 0,2-8-104 0 0,-1 2-826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2:07.4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161 1 1584 0 0,'-16'3'2564'0'0,"-2"0"-188"0"0,2 0 588 0 0,-6-1-1450 0 0,5-3-1722 0 0,1 3-784 0 0,-4-1-702 0 0,2-6-1420 0 0,0 1-1238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3:05.8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3 162 532 0 0,'0'0'1780'0'0,"-3"0"-790"0"0,39-2 7271 0 0,11-3-3796 0 0,126-20-3656 0 0,-45 6-42 0 0,53-5-356 0 0,238-37-427 0 0,-415 60 78 0 0,23-6-1538 0 0,-25 0-753 0 0,-12-4-1077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3:06.1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1 62 0 0,'-23'0'13662'0'0,"23"0"-13551"0"0,10 15 2817 0 0,5 3-3794 0 0,-4-7 937 0 0,0 0-1 0 0,1-1 1 0 0,1 0-1 0 0,-1-1 1 0 0,1-1-1 0 0,1 0 1 0 0,-1 0-1 0 0,18 5 1 0 0,-9-4-877 0 0,0-2 1 0 0,0 0-1 0 0,0-1 1 0 0,44 4 0 0 0,-59-9-225 0 0,0-1 1 0 0,0 0-1 0 0,0 0 1 0 0,0 0-1 0 0,0-1 1 0 0,8-2-1 0 0,2-2-3626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3:06.5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251 100 1102 0 0,'-6'-59'7617'0'0,"1"29"-2258"0"0,0 20-3311 0 0,-3 15-307 0 0,6-2-1658 0 0,1 0-1 0 0,-1 0 0 0 0,0 0 0 0 0,1 0 0 0 0,0 0 0 0 0,-1 1 0 0 0,0 4 1 0 0,0 4-162 0 0,-2 0 0 0 0,1 1 0 0 0,-2-1 0 0 0,1 0 0 0 0,-13 20 1 0 0,13-26-153 0 0,1 0 1 0 0,-2 0 0 0 0,1 0 0 0 0,-1-1-1 0 0,1 0 1 0 0,-1 0 0 0 0,-1 0 0 0 0,1 0-1 0 0,-1-1 1 0 0,0 0 0 0 0,0 0 0 0 0,-12 5-1 0 0,-83 26 2302 0 0,104-27-1914 0 0,-2-7-106 0 0,0 1 0 0 0,0 0 1 0 0,0-1-1 0 0,0 1 1 0 0,-1 0-1 0 0,1-1 1 0 0,-1 1-1 0 0,1 0 1 0 0,-1 0-1 0 0,1 3 1 0 0,2 22 352 0 0,1 0 0 0 0,1 0-1 0 0,15 45 1 0 0,14 19-672 0 0,-10-32-3041 0 0,-14-34 658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3:07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9 290 1502 0 0,'-9'-8'11798'0'0,"19"2"-11705"0"0,-1 0 0 0 0,1 1 0 0 0,0 0 0 0 0,0 1 0 0 0,0 0 0 0 0,15-3 0 0 0,28-12-265 0 0,-41 14 279 0 0,0-1-1 0 0,-1 0 1 0 0,1-1 0 0 0,-1 0 0 0 0,-1-1 0 0 0,1 0-1 0 0,-1-1 1 0 0,-1 0 0 0 0,1-1 0 0 0,-2 0 0 0 0,1 0-1 0 0,-1-1 1 0 0,-1 0 0 0 0,12-22 0 0 0,-18 28 141 0 0,1 0 0 0 0,-1 0 0 0 0,0-1 0 0 0,0 1 0 0 0,-1 0 0 0 0,1 0 0 0 0,-2-8 0 0 0,1 9-61 0 0,1 3-139 0 0,-1 0 1 0 0,0 1 0 0 0,0-1-1 0 0,0 0 1 0 0,0 0 0 0 0,0 0-1 0 0,0 1 1 0 0,0-1 0 0 0,0 0-1 0 0,-1 0 1 0 0,1 0 0 0 0,0 1-1 0 0,0-1 1 0 0,-1 0 0 0 0,1 1-1 0 0,0-1 1 0 0,-1 0 0 0 0,1 1-1 0 0,-1-1 1 0 0,1 0 0 0 0,-1 1 0 0 0,1-1-1 0 0,-1 0 1 0 0,1 1 0 0 0,-1-1-1 0 0,1 1 1 0 0,-1 0 0 0 0,0-1-1 0 0,1 1 1 0 0,-1-1 0 0 0,0 1-1 0 0,0 0 1 0 0,1-1 0 0 0,-1 1-1 0 0,0 0 1 0 0,0 0 0 0 0,1 0-1 0 0,-1 0 1 0 0,0 0 0 0 0,0-1 0 0 0,0 1-1 0 0,1 1 1 0 0,-1-1 0 0 0,0 0-1 0 0,0 0 1 0 0,-1 0 0 0 0,-25 12 21 0 0,26-12-18 0 0,-15 9-40 0 0,1 2-1 0 0,0 0 0 0 0,1 0 0 0 0,0 2 0 0 0,1-1 1 0 0,0 2-1 0 0,1 0 0 0 0,0 0 0 0 0,1 1 1 0 0,1 1-1 0 0,1-1 0 0 0,0 2 0 0 0,1-1 1 0 0,0 1-1 0 0,1 0 0 0 0,-7 31 0 0 0,13-44-72 0 0,1 0-1 0 0,-1-1 0 0 0,1 1 1 0 0,-1 0-1 0 0,1 0 0 0 0,0 0 1 0 0,0 0-1 0 0,1-1 0 0 0,-1 1 1 0 0,1 0-1 0 0,0 0 0 0 0,0-1 1 0 0,0 1-1 0 0,0 0 0 0 0,3 3 1 0 0,-2-5 6 0 0,-1 0 0 0 0,1 0 1 0 0,-1 0-1 0 0,1 0 1 0 0,0-1-1 0 0,0 1 1 0 0,0-1-1 0 0,0 0 0 0 0,0 1 1 0 0,0-1-1 0 0,0 0 1 0 0,0 0-1 0 0,1 0 1 0 0,-1 0-1 0 0,0-1 1 0 0,1 1-1 0 0,-1-1 0 0 0,1 1 1 0 0,-1-1-1 0 0,0 0 1 0 0,1 0-1 0 0,-1 0 1 0 0,1 0-1 0 0,4-1 1 0 0,9-2-127 0 0,1 0 1 0 0,-1-1-1 0 0,0-1 1 0 0,0-1 0 0 0,-1 0-1 0 0,1-1 1 0 0,20-13 0 0 0,3-4-120 0 0,54-44 0 0 0,-55 36 757 0 0,0-1 0 0 0,-2-1 1 0 0,37-47-1 0 0,-71 78-74 0 0,4-1 1367 0 0,-14 19-1661 0 0,0 2-41 0 0,1 0 0 0 0,1 1 0 0 0,0 0 0 0 0,2 0 0 0 0,0 1 0 0 0,1 0 0 0 0,0-1 0 0 0,2 1 0 0 0,0 0 0 0 0,2 0 0 0 0,0 0 0 0 0,6 35 0 0 0,-5-42-41 0 0,1 1 8 0 0,-2 0 0 0 0,1 0 0 0 0,-1 1 0 0 0,-1-1 0 0 0,-2 17 0 0 0,2-26-29 0 0,-1-1 1 0 0,0 1-1 0 0,0-1 0 0 0,0 0 1 0 0,0 1-1 0 0,-1-1 1 0 0,0 0-1 0 0,1 0 0 0 0,-1 0 1 0 0,0 0-1 0 0,0 0 1 0 0,0 0-1 0 0,-1-1 1 0 0,1 1-1 0 0,-1-1 0 0 0,1 0 1 0 0,-1 1-1 0 0,0-1 1 0 0,0 0-1 0 0,0-1 1 0 0,0 1-1 0 0,0 0 0 0 0,0-1 1 0 0,-1 0-1 0 0,-3 2 1 0 0,-4-1-390 0 0,0 1-1 0 0,-1-1 1 0 0,1-1 0 0 0,0 0 0 0 0,-1 0 0 0 0,-14-2 0 0 0,-36-8-8391 0 0,37 5 873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3:07.3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0 110 560 0 0,'3'1'1483'0'0,"6"1"-814"0"0,1-1 0 0 0,0 0 0 0 0,0 0 0 0 0,0-1 0 0 0,0 0 0 0 0,0-1-1 0 0,-1 0 1 0 0,17-4 0 0 0,-5 2-55 0 0,533-93 7099 0 0,-539 93-7473 0 0,-12 2-52 0 0,10-3 92 0 0,-44 3-11039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3:26.7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0 58 0 0,'0'0'1586'0'0,"-7"13"4"0"0,5-12-1450 0 0,1 0 0 0 0,-1 0-1 0 0,0 0 1 0 0,1 0 0 0 0,-1 0 0 0 0,1 0-1 0 0,0 1 1 0 0,0-1 0 0 0,-1 0 0 0 0,1 1 0 0 0,0-1-1 0 0,0 1 1 0 0,0 0 0 0 0,0-1 0 0 0,1 1-1 0 0,-1 0 1 0 0,0-1 0 0 0,1 1 0 0 0,-1 0-1 0 0,1 0 1 0 0,-1 0 0 0 0,1-1 0 0 0,0 1-1 0 0,0 0 1 0 0,0 0 0 0 0,0 0 0 0 0,1 3 0 0 0,-6 2 987 0 0,10-12-825 0 0,-3 3-357 0 0,2-6-1992 0 0,9-13-3786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3:27.3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 14 0 0,'0'0'3243'0'0,"-10"11"-1299"0"0,5-3-1881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3:33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6288 458 0 0,'-9'7'10017'0'0,"81"-63"-8728"0"0,-55 45-1233 0 0,51-28-11 0 0,-61 35-42 0 0,0 0-1 0 0,0-1 1 0 0,-1 1-1 0 0,0-1 1 0 0,10-11-1 0 0,0 2 17 0 0,122-118 77 0 0,-111 98-64 0 0,-13 13-16 0 0,43-46 37 0 0,-45 51-71 0 0,1 0-1 0 0,1 1 1 0 0,0 0 0 0 0,16-12-1 0 0,-18 16-9 0 0,0 0-1 0 0,-1 0 0 0 0,17-24 1 0 0,0 1 63 0 0,27-34 250 0 0,-22 22-130 0 0,36-19-31 0 0,-41 40-91 0 0,37-26 0 0 0,-42 36 74 0 0,-2-2-1 0 0,0 0 0 0 0,-1-1 1 0 0,28-33-1 0 0,14-39 33 0 0,-42 56-123 0 0,3 2 0 0 0,26-30 1 0 0,-37 51 47 0 0,9-18-50 0 0,-15 21 7 0 0,196-283-191 0 0,-150 214 28 0 0,2 3 0 0 0,79-81-1 0 0,113-97 139 0 0,-101 112 255 0 0,-49 24-195 0 0,-26 29-57 0 0,-29 40 194 0 0,-1-1 0 0 0,46-78 0 0 0,-50 68-94 0 0,3 2 1 0 0,49-57-1 0 0,-45 50 129 0 0,-34 47-222 0 0,2 1 1 0 0,23-28-1 0 0,109-126 349 0 0,-40 44 121 0 0,7-19-224 0 0,16-15-17 0 0,-76 106-225 0 0,-8 11 209 0 0,62-85 0 0 0,-39 37-47 0 0,134-146-1 0 0,-180 215-154 0 0,-1-1-1 0 0,20-30 1 0 0,8-27 275 0 0,-33 55-313 0 0,1 0-1 0 0,0 1 1 0 0,2 1-1 0 0,1 0 1 0 0,26-26-1 0 0,4 4 17 0 0,-2-2 0 0 0,-2-2 0 0 0,-3-1 0 0 0,63-100 1 0 0,-68 93 8 0 0,18-34-39 0 0,-13 20 48 0 0,10-25 2 0 0,-42 80-33 0 0,0 0 0 0 0,13-18 0 0 0,0 0-10 0 0,22-30-49 0 0,5-15 110 0 0,35-66 35 0 0,-82 143-55 0 0,11-17-31 0 0,-9 12 7 0 0,0 0-1 0 0,1 0 0 0 0,-1 1 1 0 0,1-1-1 0 0,1 1 0 0 0,6-7 1 0 0,32-23-69 0 0,-3-4 104 0 0,-39 37-20 0 0,1 1-6 0 0,0-1 0 0 0,-1 1-1 0 0,1-1 1 0 0,-1 0 0 0 0,1 1 0 0 0,-1-1 0 0 0,0 0 0 0 0,0 0 0 0 0,0 0 0 0 0,2-4 0 0 0,9-15-16 0 0,20-22 34 0 0,-30 41-17 0 0,30-38-37 0 0,1-7 41 0 0,-32 44-14 0 0,31-33 30 0 0,-30 34-20 0 0,48-58 1 0 0,-48 58-3 0 0,0 0-1 0 0,2-4 3 0 0,1 0-1 0 0,0 1 1 0 0,0-1-1 0 0,0 1 1 0 0,8-5-1 0 0,-6 4-9 0 0,25-17-18 0 0,58-33 0 0 0,-31 22 77 0 0,-57 33-49 0 0,43-30-64 0 0,-16 16 31 0 0,-19 10 51 0 0,-1 1 16 0 0,-1 0 0 0 0,0-1 0 0 0,1 1 0 0 0,-1-2 0 0 0,-1 1 0 0 0,13-12 0 0 0,-19 15 146 0 0,1 1-150 0 0,0 0 1 0 0,0-1-1 0 0,0 1 1 0 0,0-1-1 0 0,0 0 1 0 0,-1 0-1 0 0,1 0 1 0 0,-1 0-1 0 0,1 0 1 0 0,-1 0-1 0 0,0 0 1 0 0,0 0-1 0 0,2-4 1 0 0,1-2 579 0 0,28-31-385 0 0,-31 36-240 0 0,6-5-165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2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87 412 0 0,'-2'-3'1017'0'0,"-29"-81"12136"0"0,30 85-13117 0 0,0-1 0 0 0,0 1 1 0 0,0-1-1 0 0,0 1 0 0 0,0-1 0 0 0,0 1 0 0 0,1-1 0 0 0,-1 1 0 0 0,0 0 0 0 0,0-1 0 0 0,1 1 0 0 0,-1 0 0 0 0,0 0 0 0 0,1 0 0 0 0,-1 0 0 0 0,1-1 0 0 0,-1 1 0 0 0,1 0 0 0 0,0 0 0 0 0,-1 0 0 0 0,1 0 0 0 0,0 0 0 0 0,0 0 0 0 0,-1 0 0 0 0,1 0 0 0 0,0 0 0 0 0,0 2 0 0 0,-3 37 494 0 0,3-31-357 0 0,-4 62 693 0 0,3 1-1 0 0,3-1 1 0 0,3 0-1 0 0,14 71 1 0 0,-13-100-1433 0 0,-6-39 60 0 0,-6-17-5399 0 0,-8-9-739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9.7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53 138 0 0,'0'0'418'0'0,"-14"10"678"0"0,34-12-666 0 0,5-10-306 0 0,-9 5-136 0 0,0-2-192 0 0,4-1-234 0 0,-4-2-174 0 0,1 1 314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28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1 105 1036 0 0,'7'28'10071'0'0,"-5"-27"-9586"0"0,5 3-1024 0 0,-4-3 1027 0 0,27 11 1412 0 0,34 13 646 0 0,-61-24-1545 0 0,-3 10-658 0 0,-2 2-18 0 0,0-10-210 0 0,-18 8 143 0 0,2 7-137 0 0,3-3-75 0 0,1 1 0 0 0,-14 19 1 0 0,27-33-34 0 0,-1 3 26 0 0,0 10 148 0 0,2-14-180 0 0,0-1-1 0 0,1 0 0 0 0,-1 1 1 0 0,0-1-1 0 0,0 1 0 0 0,1-1 1 0 0,-1 0-1 0 0,0 1 1 0 0,1-1-1 0 0,-1 0 0 0 0,0 1 1 0 0,1-1-1 0 0,-1 0 1 0 0,1 0-1 0 0,-1 1 0 0 0,0-1 1 0 0,1 0-1 0 0,-1 0 1 0 0,1 0-1 0 0,-1 0 0 0 0,0 0 1 0 0,1 1-1 0 0,-1-1 0 0 0,1 0 1 0 0,-1 0-1 0 0,1 0 1 0 0,-1 0-1 0 0,1 0 0 0 0,-1 0 1 0 0,1 0-1 0 0,-1-1 1 0 0,0 1-1 0 0,1 0 0 0 0,-1 0 1 0 0,1 0-1 0 0,-1 0 1 0 0,1-1-1 0 0,171-39 769 0 0,-134 29-673 0 0,0-2 0 0 0,56-26 0 0 0,-88 36-205 0 0,0-1 1 0 0,0 0-1 0 0,0 0 0 0 0,0 0 0 0 0,-1 0 0 0 0,1-1 0 0 0,-1 0 0 0 0,0 0 0 0 0,-1-1 1 0 0,1 1-1 0 0,-1-1 0 0 0,0 0 0 0 0,0 0 0 0 0,5-13 0 0 0,-6 10-880 0 0,-1 1 0 0 0,0-1 1 0 0,0 0-1 0 0,-1 0 0 0 0,0 1 0 0 0,0-1 0 0 0,-1 0 0 0 0,0 0 0 0 0,-1 0 1 0 0,0 0-1 0 0,-2-11 0 0 0,-2 1-4890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28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59 109 38 0 0,'-4'-2'1087'0'0,"-4"0"-1343"0"0,-26-3 8470 0 0,24 5-7208 0 0,7 0-404 0 0,19-4 350 0 0,23-4-714 0 0,-1-2 1 0 0,62-25-1 0 0,-54 17-1531 0 0,2-1-5528 0 0,-34 13 3219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29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1 654 0 0,'-1'2'4818'0'0,"-3"6"-4061"0"0,1 0 1 0 0,1 1 0 0 0,-1-1-1 0 0,1 1 1 0 0,1-1 0 0 0,0 1 0 0 0,0 0-1 0 0,1 0 1 0 0,0 10 0 0 0,9 89 1368 0 0,-6-83-1679 0 0,7 33 13 0 0,-8-55-435 0 0,-3 7-879 0 0,-1-15 336 0 0,-1-27 42 0 0,0 10 109 0 0,2 12 259 0 0,-1-1 0 0 0,2 1 0 0 0,-1 0 0 0 0,1 0 0 0 0,1 0 0 0 0,0-1 0 0 0,0 1 0 0 0,1 0 1 0 0,0 0-1 0 0,1 0 0 0 0,0 0 0 0 0,1 1 0 0 0,0-1 0 0 0,8-13 0 0 0,-11 22 158 0 0,-1 0 1 0 0,1 0-1 0 0,0 0 0 0 0,0 0 1 0 0,0 0-1 0 0,0 1 1 0 0,0-1-1 0 0,0 0 0 0 0,0 1 1 0 0,0-1-1 0 0,0 1 0 0 0,0-1 1 0 0,0 1-1 0 0,0 0 0 0 0,0-1 1 0 0,1 1-1 0 0,-1 0 1 0 0,0 0-1 0 0,0 0 0 0 0,0 0 1 0 0,0 0-1 0 0,1 0 0 0 0,-1 0 1 0 0,0 0-1 0 0,0 0 0 0 0,0 0 1 0 0,0 1-1 0 0,1-1 1 0 0,0 1-1 0 0,2 1 101 0 0,0-1 0 0 0,0 1 0 0 0,-1 0 0 0 0,1 0 0 0 0,-1 1 0 0 0,6 4-1 0 0,-3-1 70 0 0,0 0 0 0 0,0 1-1 0 0,0 0 1 0 0,-1 0 0 0 0,0 1-1 0 0,-1 0 1 0 0,0-1 0 0 0,0 1-1 0 0,0 1 1 0 0,4 16 0 0 0,-2 0 207 0 0,-1 1 1 0 0,2 31 0 0 0,-5-37-86 0 0,-5 23-141 0 0,3-40-418 0 0,14-43-1508 0 0,-1 2 1644 0 0,3 1-1 0 0,1 0 1 0 0,2 1-1 0 0,43-63 1 0 0,-61 98 140 0 0,0 0 0 0 0,0-1 0 0 0,0 1 0 0 0,0 0 0 0 0,0 0 0 0 0,0 0 0 0 0,0 0 0 0 0,1 0 0 0 0,-1 0 0 0 0,0 1 0 0 0,0-1 0 0 0,1 0 0 0 0,-1 1 0 0 0,0-1 1 0 0,3 0-1 0 0,-3 1-24 0 0,0 0 1 0 0,0 0-1 0 0,0 0 1 0 0,-1 0-1 0 0,1 0 1 0 0,0 0 0 0 0,0 1-1 0 0,0-1 1 0 0,-1 0-1 0 0,1 1 1 0 0,0-1 0 0 0,0 0-1 0 0,-1 1 1 0 0,1-1-1 0 0,0 1 1 0 0,-1-1-1 0 0,1 1 1 0 0,-1-1 0 0 0,1 1-1 0 0,0 1 1 0 0,3 3 143 0 0,0 1 0 0 0,-1 0 0 0 0,0 0 0 0 0,0 1 0 0 0,2 9 0 0 0,3 4 244 0 0,15 43 302 0 0,-22-60-870 0 0,2 1-336 0 0,-3-4 434 0 0,0 1 0 0 0,0-1 0 0 0,0 0 0 0 0,0 1 0 0 0,0-1 1 0 0,1 0-1 0 0,-1 0 0 0 0,0 1 0 0 0,0-1 0 0 0,0 0 0 0 0,0 0 0 0 0,0 1 0 0 0,0-1 0 0 0,0 0 0 0 0,1 0 1 0 0,-1 1-1 0 0,0-1 0 0 0,0 0 0 0 0,0 0 0 0 0,1 0 0 0 0,-1 1 0 0 0,0-1 0 0 0,0 0 0 0 0,1 0 0 0 0,-1 0 1 0 0,0 0-1 0 0,0 1 0 0 0,1-1 0 0 0,-1 0 0 0 0,0 0 0 0 0,0 0 0 0 0,1 0 0 0 0,-1 0 0 0 0,0 0 0 0 0,0 0 1 0 0,1 0-1 0 0,-1 0 0 0 0,0 0 0 0 0,1 0 0 0 0,-1 0 0 0 0,0 0 0 0 0,1 0 0 0 0,2-1-258 0 0,19-4-2039 0 0,-4-9-5326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29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22 1298 0 0,'20'-21'14606'0'0,"-23"23"-14493"0"0,1 0-1 0 0,-1 0 1 0 0,1 0-1 0 0,0 0 1 0 0,0 0-1 0 0,0 1 1 0 0,0-1-1 0 0,0 1 1 0 0,1 0-1 0 0,-2 2 0 0 0,-7 9 206 0 0,4-4-79 0 0,0 0 1 0 0,1 0-1 0 0,0 0 1 0 0,0 0 0 0 0,1 1-1 0 0,1 0 1 0 0,-4 12 0 0 0,1 1 128 0 0,-4 7-4 0 0,-6 41 1 0 0,15-69-325 0 0,0 4 146 0 0,-1 0-3354 0 0,1-15 2137 0 0,1 0-1 0 0,1 0 1 0 0,-1 0 0 0 0,1 0-1 0 0,0 0 1 0 0,1 0 0 0 0,0 0-1 0 0,0 1 1 0 0,1-1 0 0 0,4-8-1 0 0,3-2-4512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1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21 149 158 0 0,'-7'-55'3909'0'0,"7"52"-3048"0"0,-1 0 14 0 0,-6-16 5104 0 0,7 18-5923 0 0,-3 32 4603 0 0,1-4-5041 0 0,1-15 591 0 0,1 0 0 0 0,0 1 0 0 0,1-1-1 0 0,3 12 1 0 0,1 21 340 0 0,-2-9-91 0 0,2-1 1 0 0,12 48 0 0 0,-16-79-405 0 0,0-1 6 0 0,5 6 47 0 0,-2-10-147 0 0,1-18-273 0 0,0 0 67 0 0,-1 6-3 0 0,0-1 1 0 0,-1 0 0 0 0,1-18 0 0 0,-2 16-19 0 0,1-1 1 0 0,6-21 0 0 0,-2 17 141 0 0,0 1 1 0 0,2 0 0 0 0,0 0 0 0 0,2 1 0 0 0,0 0-1 0 0,1 0 1 0 0,16-17 0 0 0,-24 31 142 0 0,0 0-1 0 0,0 0 1 0 0,1 1-1 0 0,-1 0 1 0 0,1 0 0 0 0,0 0-1 0 0,1 1 1 0 0,-1-1-1 0 0,1 1 1 0 0,-1 1-1 0 0,1-1 1 0 0,0 1 0 0 0,0 0-1 0 0,0 0 1 0 0,0 0-1 0 0,0 1 1 0 0,1 0-1 0 0,-1 1 1 0 0,0-1-1 0 0,1 1 1 0 0,-1 0 0 0 0,0 1-1 0 0,0-1 1 0 0,1 1-1 0 0,-1 1 1 0 0,0-1-1 0 0,0 1 1 0 0,0 0 0 0 0,6 3-1 0 0,-1 0 114 0 0,1 2 1 0 0,-2-1-1 0 0,1 1 0 0 0,-1 1 0 0 0,0 0 1 0 0,0 0-1 0 0,-1 1 0 0 0,0 0 0 0 0,-1 0 1 0 0,0 1-1 0 0,8 13 0 0 0,-5-5 59 0 0,0 1 1 0 0,-1 1-1 0 0,-2 0 0 0 0,0 0 0 0 0,8 30 0 0 0,-15-48-274 0 0,-1 1 0 0 0,1 0 0 0 0,0-1 0 0 0,0 1 0 0 0,0 0 0 0 0,0-1 0 0 0,1 1 0 0 0,-1-1 0 0 0,3 4 0 0 0,-3-6-91 0 0,-1 1 1 0 0,1-1 0 0 0,0 1 0 0 0,-1-1-1 0 0,1 0 1 0 0,0 1 0 0 0,-1-1 0 0 0,1 0 0 0 0,0 1-1 0 0,0-1 1 0 0,-1 0 0 0 0,1 0 0 0 0,0 0 0 0 0,0 0-1 0 0,-1 0 1 0 0,1 1 0 0 0,0-1 0 0 0,0-1 0 0 0,-1 1-1 0 0,1 0 1 0 0,0 0 0 0 0,1 0 0 0 0,-1-1-128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1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92 532 0 0,'0'-3'2501'0'0,"-12"-46"7319"0"0,6 33-8536 0 0,5 13-460 0 0,1 2-747 0 0,0 0 0 0 0,0 0 0 0 0,-1 0 0 0 0,1 1 0 0 0,0-1 0 0 0,0 0 0 0 0,0 0 0 0 0,-1 0 0 0 0,1 0 0 0 0,0 1 0 0 0,-1-1 0 0 0,1 0 0 0 0,-1 0 0 0 0,1 1 0 0 0,-1-1 0 0 0,1 0 0 0 0,-1 1 0 0 0,1-1 0 0 0,-1 0 0 0 0,0 1 0 0 0,1-1 0 0 0,-1 1 0 0 0,0-1 0 0 0,0 1 0 0 0,1 0 0 0 0,-1-1 0 0 0,0 1-1 0 0,0 0 1 0 0,0-1 0 0 0,0 1 0 0 0,1 0 0 0 0,-1 0 0 0 0,0 0 0 0 0,0 0 0 0 0,0 0 0 0 0,0 0 0 0 0,0 0 0 0 0,1 0 0 0 0,-1 0 0 0 0,0 0 0 0 0,0 0 0 0 0,0 0 0 0 0,0 1 0 0 0,1-1 0 0 0,-1 0 0 0 0,0 1 0 0 0,-1 0 0 0 0,-34 14 454 0 0,9 3-255 0 0,1 2 0 0 0,-45 43 0 0 0,58-50-237 0 0,0 0 0 0 0,2 2 0 0 0,0-1 0 0 0,0 1 0 0 0,2 1 0 0 0,-13 26 0 0 0,20-38-22 0 0,1 0 1 0 0,-1 0 0 0 0,1 1-1 0 0,0-1 1 0 0,0 0-1 0 0,0 1 1 0 0,1-1 0 0 0,0 1-1 0 0,0-1 1 0 0,0 1 0 0 0,1 6-1 0 0,0-9-29 0 0,-1 0-1 0 0,1 0 1 0 0,0 0-1 0 0,0 0 0 0 0,0 0 1 0 0,0 0-1 0 0,0 0 1 0 0,0 0-1 0 0,0 0 1 0 0,1 0-1 0 0,-1-1 1 0 0,1 1-1 0 0,-1-1 0 0 0,1 1 1 0 0,-1-1-1 0 0,1 0 1 0 0,0 1-1 0 0,0-1 1 0 0,0 0-1 0 0,0 0 0 0 0,0 0 1 0 0,0 0-1 0 0,0-1 1 0 0,0 1-1 0 0,0 0 1 0 0,4 0-1 0 0,4 0-324 0 0,0 0 0 0 0,0-1-1 0 0,0 0 1 0 0,0-1 0 0 0,0 0 0 0 0,0 0 0 0 0,-1-1-1 0 0,1 0 1 0 0,16-6 0 0 0,-6 0-2073 0 0,-1 0 0 0 0,0-1 0 0 0,28-19 0 0 0,-17 8-4096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1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0 294 0 0,'0'0'13389'0'0,"-1"3"-12786"0"0,-4 11-171 0 0,-1 0-1 0 0,0-1 1 0 0,-16 23 0 0 0,14-23-324 0 0,0 0 1 0 0,0 1-1 0 0,2 0 0 0 0,-8 23 1 0 0,11-30-90 0 0,2 0 0 0 0,-1 0 0 0 0,1 1 0 0 0,0-1 0 0 0,0 1 0 0 0,1-1 0 0 0,0 0 0 0 0,1 1 0 0 0,-1-1 0 0 0,3 10 0 0 0,-1-13-33 0 0,-1-1 0 0 0,0 1 0 0 0,1-1 0 0 0,0 1-1 0 0,0-1 1 0 0,0 0 0 0 0,0 0 0 0 0,1 0 0 0 0,-1 0 0 0 0,1 0 0 0 0,0-1-1 0 0,0 1 1 0 0,-1-1 0 0 0,2 1 0 0 0,-1-1 0 0 0,0 0 0 0 0,0 0-1 0 0,1-1 1 0 0,-1 1 0 0 0,1-1 0 0 0,-1 0 0 0 0,6 2 0 0 0,1-1-64 0 0,0 0 1 0 0,1-1 0 0 0,0 0 0 0 0,-1 0 0 0 0,1-1 0 0 0,-1-1 0 0 0,1 1 0 0 0,16-5-1 0 0,-2 0-5 0 0,-1-2 0 0 0,35-14-1 0 0,-48 17 144 0 0,-1-1-1 0 0,-1-1 0 0 0,1 1 1 0 0,-1-2-1 0 0,0 1 0 0 0,0-1 1 0 0,-1-1-1 0 0,0 0 1 0 0,0 0-1 0 0,0 0 0 0 0,6-11 1 0 0,-12 16 11 0 0,1-1 0 0 0,-1 1 0 0 0,-1 0 1 0 0,1-1-1 0 0,0 1 0 0 0,-1-1 1 0 0,0 1-1 0 0,1-1 0 0 0,-1 0 0 0 0,-1 0 1 0 0,1 0-1 0 0,-1 1 0 0 0,1-1 1 0 0,-1 0-1 0 0,0 0 0 0 0,0 0 0 0 0,-1 0 1 0 0,1 0-1 0 0,-1 1 0 0 0,0-1 0 0 0,0 0 1 0 0,0 0-1 0 0,-1 1 0 0 0,1-1 1 0 0,-1 1-1 0 0,0-1 0 0 0,0 1 0 0 0,0 0 1 0 0,0 0-1 0 0,0 0 0 0 0,-1 0 0 0 0,0 0 1 0 0,1 0-1 0 0,-1 1 0 0 0,-4-4 1 0 0,2 3-22 0 0,1-1 1 0 0,-1 0 0 0 0,0 1-1 0 0,0 0 1 0 0,0 0 0 0 0,0 1-1 0 0,0-1 1 0 0,-1 1 0 0 0,1 0-1 0 0,-1 1 1 0 0,0-1 0 0 0,1 1 0 0 0,-7 0-1 0 0,11 1-157 0 0,0 0 1 0 0,0 0-1 0 0,0 0 0 0 0,0 1 0 0 0,0-1 0 0 0,0 0 0 0 0,0 1 1 0 0,0-1-1 0 0,0 1 0 0 0,1-1 0 0 0,-1 1 0 0 0,0-1 0 0 0,0 1 0 0 0,0 0 1 0 0,1-1-1 0 0,-1 1 0 0 0,0 0 0 0 0,1 0 0 0 0,-1-1 0 0 0,1 1 1 0 0,-1 0-1 0 0,1 0 0 0 0,-1 0 0 0 0,1 0 0 0 0,0 0 0 0 0,-1 0 1 0 0,1 0-1 0 0,0-1 0 0 0,0 1 0 0 0,-1 0 0 0 0,1 0 0 0 0,0 0 0 0 0,0 2 1 0 0,0-2-151 0 0,1 0 0 0 0,-1 0 0 0 0,0-1-1 0 0,0 1 1 0 0,0 0 0 0 0,0 0 0 0 0,1-1 0 0 0,-1 1 0 0 0,0 0 0 0 0,1-1 0 0 0,-1 1 0 0 0,0 0 0 0 0,1-1 0 0 0,-1 1 0 0 0,7 4-2570 0 0,-7-5 2570 0 0,1 1 0 0 0,0-1 0 0 0,0 0 0 0 0,-1 0 0 0 0,2 0 0 0 0,19 4-6726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2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1 392 0 0,'16'3'10510'0'0,"-12"2"-10168"0"0,-1 0 0 0 0,0 0-1 0 0,-1 0 1 0 0,1 0 0 0 0,-1 0 0 0 0,0 0 0 0 0,0 1 0 0 0,-1-1 0 0 0,1 1 0 0 0,-1-1 0 0 0,0 1 0 0 0,0 5 0 0 0,4 15 158 0 0,10 25-34 0 0,-14-47-520 0 0,1 0 0 0 0,0 0 0 0 0,0 0 0 0 0,0-1 0 0 0,0 1 0 0 0,0 0 0 0 0,1-1 0 0 0,0 0 0 0 0,0 0 0 0 0,0 1 0 0 0,3 1 0 0 0,-4-4-56 0 0,-1-1 0 0 0,1 1 1 0 0,-1-1-1 0 0,1 0 0 0 0,0 0 1 0 0,-1 0-1 0 0,1 0 0 0 0,0 0 1 0 0,-1 0-1 0 0,1 0 0 0 0,-1 0 1 0 0,1-1-1 0 0,0 1 0 0 0,-1-1 0 0 0,1 1 1 0 0,-1-1-1 0 0,1 0 0 0 0,-1 1 1 0 0,1-1-1 0 0,-1 0 0 0 0,0 0 1 0 0,2-1-1 0 0,28-22-1664 0 0,-30 23 1773 0 0,63-60-1490 0 0,-12 10 3079 0 0,5 4 5643 0 0,-51 50-6600 0 0,-6-3-606 0 0,1 0 0 0 0,0 0-1 0 0,-1 1 1 0 0,1-1 0 0 0,0 0-1 0 0,-1 0 1 0 0,1 0-1 0 0,-1 1 1 0 0,1-1 0 0 0,0 0-1 0 0,-1 0 1 0 0,1 1 0 0 0,-1-1-1 0 0,1 1 1 0 0,-1-1-1 0 0,1 0 1 0 0,-1 1 0 0 0,0-1-1 0 0,1 1 1 0 0,0 0 0 0 0,14 32 572 0 0,-11-22-444 0 0,1 0 0 0 0,0 0-1 0 0,1-1 1 0 0,8 11 0 0 0,-11-17-147 0 0,0-1-1 0 0,0 0 1 0 0,0 0-1 0 0,0 0 1 0 0,1 0-1 0 0,-1-1 1 0 0,1 1-1 0 0,0-1 1 0 0,-1 0-1 0 0,1 0 1 0 0,0-1-1 0 0,0 1 1 0 0,0-1-1 0 0,1 1 1 0 0,6 0-1 0 0,-4-1-248 0 0,0-1-1 0 0,0 1 0 0 0,0-1 0 0 0,1-1 1 0 0,-1 1-1 0 0,0-1 0 0 0,0 0 1 0 0,0-1-1 0 0,0 0 0 0 0,0 0 0 0 0,12-6 1 0 0,0-2-673 0 0,-1-1 1 0 0,28-21-1 0 0,3-2 2220 0 0,-37 32-313 0 0,-11 2-952 0 0,-1 0 1 0 0,1 0-1 0 0,0-1 0 0 0,0 1 1 0 0,-1 0-1 0 0,1 0 0 0 0,0 1 1 0 0,0-1-1 0 0,-1 0 0 0 0,1 0 1 0 0,0 0-1 0 0,0 0 0 0 0,-1 1 1 0 0,1-1-1 0 0,0 0 0 0 0,-1 1 1 0 0,1-1-1 0 0,0 0 1 0 0,-1 1-1 0 0,1-1 0 0 0,0 1 1 0 0,-1-1-1 0 0,1 2 0 0 0,5 1-372 0 0,-1-1 1 0 0,1 1-1 0 0,-1-1 0 0 0,1 0 0 0 0,0 0 0 0 0,9 2 1 0 0,20-2-9229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2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99 178 1020 0 0,'16'-5'17554'0'0,"18"9"-16959"0"0,-30-3-677 0 0,1 0 0 0 0,-1 0-1 0 0,1 0 1 0 0,0-1 0 0 0,0 1 0 0 0,-1-1 0 0 0,1-1 0 0 0,0 1 0 0 0,-1 0 0 0 0,1-1-1 0 0,0 0 1 0 0,5-2 0 0 0,17-11-611 0 0,-26 13 657 0 0,1 0 1 0 0,-1-1-1 0 0,0 1 0 0 0,1 0 0 0 0,-1 0 0 0 0,0-1 1 0 0,0 1-1 0 0,1-1 0 0 0,-1 1 0 0 0,0-1 1 0 0,-1 1-1 0 0,1-1 0 0 0,0 0 0 0 0,0 1 1 0 0,-1-1-1 0 0,1 0 0 0 0,-1 0 0 0 0,1 1 1 0 0,-1-4-1 0 0,0 0 72 0 0,0-1-1 0 0,0 1 1 0 0,-1 0 0 0 0,0-1 0 0 0,0 1 0 0 0,0 0-1 0 0,-1 0 1 0 0,0-1 0 0 0,0 1 0 0 0,0 1-1 0 0,0-1 1 0 0,-1 0 0 0 0,0 0 0 0 0,0 1 0 0 0,0 0-1 0 0,-1-1 1 0 0,1 1 0 0 0,-1 1 0 0 0,0-1-1 0 0,0 0 1 0 0,0 1 0 0 0,-1 0 0 0 0,1 0 0 0 0,-1 0-1 0 0,0 1 1 0 0,0-1 0 0 0,0 1 0 0 0,0 0-1 0 0,0 1 1 0 0,0-1 0 0 0,0 1 0 0 0,-7-1 0 0 0,7 1 61 0 0,-1 1 0 0 0,1 0 0 0 0,0 0 0 0 0,-1 0 1 0 0,1 1-1 0 0,-1-1 0 0 0,1 1 0 0 0,0 1 0 0 0,-1-1 1 0 0,1 1-1 0 0,0 0 0 0 0,0 0 0 0 0,0 0 0 0 0,0 1 1 0 0,1-1-1 0 0,-1 1 0 0 0,1 0 0 0 0,0 1 0 0 0,-1-1 1 0 0,1 1-1 0 0,1 0 0 0 0,-1 0 0 0 0,0 0 0 0 0,1 0 1 0 0,0 1-1 0 0,0-1 0 0 0,1 1 0 0 0,-1 0 0 0 0,1 0 1 0 0,0 0-1 0 0,0 0 0 0 0,-1 6 0 0 0,0-2-75 0 0,1 0 0 0 0,0 0-1 0 0,0 0 1 0 0,1 1 0 0 0,0-1-1 0 0,1 0 1 0 0,0 1 0 0 0,0-1 0 0 0,1 1-1 0 0,1-1 1 0 0,-1 0 0 0 0,1 0-1 0 0,1 0 1 0 0,0 0 0 0 0,0 0 0 0 0,1 0-1 0 0,9 15 1 0 0,-9-17-180 0 0,1-2 0 0 0,0 1 1 0 0,1 0-1 0 0,-1-1 0 0 0,1 0 0 0 0,0-1 0 0 0,0 1 0 0 0,1-1 1 0 0,-1 0-1 0 0,1 0 0 0 0,0-1 0 0 0,0 0 0 0 0,0-1 1 0 0,10 3-1 0 0,-9-3-1059 0 0,1 0-1 0 0,-1-1 1 0 0,1 0 0 0 0,0 0 0 0 0,-1-1-1 0 0,1-1 1 0 0,13-1 0 0 0,4-4-7508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2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111 117 2276 0 0,'80'-33'14422'0'0,"-80"32"-14319"0"0,1 1 1 0 0,0 0-1 0 0,0-1 0 0 0,-1 1 1 0 0,1-1-1 0 0,0 1 0 0 0,-1-1 1 0 0,1 1-1 0 0,-1-1 0 0 0,1 1 1 0 0,-1-1-1 0 0,1 0 1 0 0,-1 1-1 0 0,1-1 0 0 0,-1 0 1 0 0,1 1-1 0 0,-1-1 0 0 0,0 0 1 0 0,0 0-1 0 0,1 1 0 0 0,-1-1 1 0 0,0 0-1 0 0,0 0 1 0 0,0 0-1 0 0,0 1 0 0 0,0-1 1 0 0,0 0-1 0 0,0 0 0 0 0,0 0 1 0 0,0 1-1 0 0,0-1 0 0 0,0 0 1 0 0,0 0-1 0 0,-1 1 1 0 0,1-1-1 0 0,0 0 0 0 0,0 0 1 0 0,-1 1-1 0 0,0-2 0 0 0,-7-3-643 0 0,-1 0 1 0 0,0 1-1 0 0,0 0 0 0 0,-1 0 0 0 0,1 1 0 0 0,-11-3 1 0 0,-36-6-4942 0 0,36 8 2633 0 0,-28-5-5235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04.8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154 191 356 0 0,'0'0'376'0'0,"0"-4"23"0"0,-3-43 1729 0 0,2 44-1904 0 0,-15-21 1047 0 0,8 17-1179 0 0,5 5-15 0 0,-10-11 316 0 0,-27-23-70 0 0,38 35-325 0 0,-2-2 30 0 0,3 1-26 0 0,0 1-1 0 0,1-1 0 0 0,-1 0 0 0 0,0 1 0 0 0,-1-1 1 0 0,1 1-1 0 0,0-1 0 0 0,0 1 0 0 0,-1 0 1 0 0,1-1-1 0 0,0 1 0 0 0,-1 0 0 0 0,-2-2 1 0 0,-22-16 12 0 0,11 10 181 0 0,14 9-181 0 0,1 0-1 0 0,0 0 1 0 0,0 0 0 0 0,0 0 0 0 0,0 0 0 0 0,0 0 0 0 0,0 0 0 0 0,0 0 0 0 0,0 0 0 0 0,0 0 0 0 0,0 0-1 0 0,-1 0 1 0 0,1 0 0 0 0,0 0 0 0 0,0 0 0 0 0,0 0 0 0 0,0 0 0 0 0,0 0 0 0 0,0 0 0 0 0,0 0 0 0 0,0 0 0 0 0,0 0-1 0 0,-1 0 1 0 0,1 0 0 0 0,0 0 0 0 0,0 0 0 0 0,0 0 0 0 0,0 0 0 0 0,0 0 0 0 0,0 0 0 0 0,0 0 0 0 0,0 0 0 0 0,0 0-1 0 0,0 0 1 0 0,0 1 0 0 0,0-1 0 0 0,-1 0 0 0 0,1 0 0 0 0,0 0 0 0 0,0 0 0 0 0,0 0 0 0 0,0 0 0 0 0,0 0-1 0 0,0 0 1 0 0,0 0 0 0 0,0 0 0 0 0,0 0 0 0 0,0 1 0 0 0,0-1 0 0 0,0 0 0 0 0,0 0 0 0 0,0 0 0 0 0,0 0 0 0 0,0 0-1 0 0,0 0 1 0 0,0 0 0 0 0,0 0 0 0 0,0 0 0 0 0,0 1 0 0 0,0-1 0 0 0,0 0 0 0 0,0 0 0 0 0,14 24 1947 0 0,0-3-2246 0 0,-8-11 276 0 0,-1-7-1 0 0,13 23-44 0 0,14 32 72 0 0,-1 1 0 0 0,40 116 1 0 0,-46-109-4 0 0,109 207 139 0 0,-110-229-159 0 0,-14-23 26 0 0,1-2 0 0 0,1 1 0 0 0,0-2-1 0 0,2 1 1 0 0,0-2 0 0 0,1 0 0 0 0,22 19-1 0 0,16 13 262 0 0,-52-48-243 0 0,28 29 929 0 0,-23-24-928 0 0,-4-4-1 0 0,0 0-1 0 0,1 0 1 0 0,-1 0 0 0 0,1 0 0 0 0,-1 0-1 0 0,1-1 1 0 0,0 1 0 0 0,0-1-1 0 0,0 0 1 0 0,5 2 0 0 0,-5-2 700 0 0,-2-1-745 0 0,0 0 1 0 0,0 0 0 0 0,0 0 0 0 0,0 0-1 0 0,0 0 1 0 0,1 0 0 0 0,-1-1 0 0 0,0 1-1 0 0,0 0 1 0 0,0-1 0 0 0,0 1 0 0 0,0-1-1 0 0,0 1 1 0 0,0-1 0 0 0,0 0 0 0 0,0 1-1 0 0,-1-1 1 0 0,1 0 0 0 0,0 0-1 0 0,0 1 1 0 0,0-1 0 0 0,0-2 0 0 0,1 1-449 0 0,-1-1-238 0 0,10-22-4784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15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63 103 118 0 0,'-12'-16'2364'0'0,"1"-1"0"0"0,-15-27 0 0 0,24 38-2554 0 0,-3-14 8370 0 0,-1 28-7071 0 0,6-3-1112 0 0,-1 0-1 0 0,1 0 1 0 0,0-1-1 0 0,0 1 1 0 0,1 0-1 0 0,0 0 1 0 0,-1 0-1 0 0,3 7 0 0 0,0 2-2 0 0,83 356 28 0 0,-23-117 388 0 0,14 189 508 0 0,-58-322-751 0 0,37 129 0 0 0,13-8 381 0 0,62 303-397 0 0,-67-248 266 0 0,-32-129 3 0 0,17 298 0 0 0,-13-105-130 0 0,-18-204-354 0 0,-7 68 99 0 0,-2-15 107 0 0,17-2-97 0 0,8 100 42 0 0,-33-93-65 0 0,1 15-70 0 0,4 218 214 0 0,-6-312-357 0 0,4-31-1165 0 0,6-37-3663 0 0,-5-50-202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17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0 404 0 0,'0'0'505'0'0,"-9"13"1350"0"0,-11 23 217 0 0,19-33-1263 0 0,-4 15 546 0 0,3-6 4038 0 0,4-10-5324 0 0,0 0 1 0 0,0 0 0 0 0,0-1-1 0 0,0 1 1 0 0,0-1 0 0 0,0 1 0 0 0,0-1-1 0 0,0 0 1 0 0,1 0 0 0 0,-1 0-1 0 0,0 0 1 0 0,1 0 0 0 0,-1 0-1 0 0,1-1 1 0 0,2 1 0 0 0,48 6 406 0 0,-45-6-416 0 0,381 18 1778 0 0,-177-12-1457 0 0,884 36 412 0 0,-497-40-597 0 0,-448-5-139 0 0,1361-14 179 0 0,-977 22-170 0 0,11-1-30 0 0,-37-1-12 0 0,-416-4-11 0 0,214-7-27 0 0,-229 3-21 0 0,217-6 318 0 0,-273 9-277 0 0,1 0 0 0 0,-1-2 1 0 0,0-1-1 0 0,0 0 0 0 0,26-9 0 0 0,4-10-2376 0 0,-25 3-6198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17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396 10 376 0 0,'-3'-1'1786'0'0,"-28"-5"5811"0"0,28 5-6303 0 0,0 1-1010 0 0,-1 0 115 0 0,1-1 0 0 0,-1 1 0 0 0,1 0 0 0 0,-1 0 0 0 0,1 0 0 0 0,-1 1 0 0 0,1-1 0 0 0,-1 1 0 0 0,1 0 0 0 0,-4 1 0 0 0,5-1-104 0 0,1-1-271 0 0,1 1 0 0 0,-1-1 0 0 0,0 0 0 0 0,1 0 0 0 0,-1 1 0 0 0,1-1 0 0 0,-1 1 0 0 0,1-1-1 0 0,-1 0 1 0 0,1 1 0 0 0,-1-1 0 0 0,1 1 0 0 0,-1 0 0 0 0,1-1 0 0 0,0 1 0 0 0,-1-1-1 0 0,1 1 1 0 0,0-1 0 0 0,0 1 0 0 0,-1 0 0 0 0,1-1 0 0 0,0 1 0 0 0,0 0 0 0 0,0-1-1 0 0,0 1 1 0 0,-1 0 0 0 0,-1 13 138 0 0,2-11-32 0 0,0 1-50 0 0,2 4-52 0 0,0 0 0 0 0,0 0 0 0 0,0 0 0 0 0,1-1 0 0 0,0 0 0 0 0,1 1 0 0 0,0-1 0 0 0,0 0 0 0 0,0 0 0 0 0,1-1 0 0 0,0 1 0 0 0,0-1 0 0 0,1 0 0 0 0,6 5 0 0 0,17 14-5 0 0,56 38 0 0 0,-45-34-17 0 0,34 24 15 0 0,-71-51-28 0 0,-1-1 105 0 0,1 1 1 0 0,-1-1 0 0 0,0 1 0 0 0,0-1 0 0 0,0 1 0 0 0,0 0 0 0 0,0 0-1 0 0,3 4 1 0 0,-12 10 399 0 0,-1-1 0 0 0,-1 0 0 0 0,0 0 0 0 0,-1-1 0 0 0,-16 18 1 0 0,-66 64 1334 0 0,90-94-1800 0 0,-237 218 1691 0 0,208-191-1715 0 0,-5 5-1543 0 0,-54 68-1 0 0,58-64-2190 0 0,9-13-4643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19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541 49 344 0 0,'0'0'1188'0'0,"-15"-7"3546"0"0,14 6-4589 0 0,1 0 1 0 0,0 0-1 0 0,-1 1 0 0 0,1-1 0 0 0,-1 0 1 0 0,1 0-1 0 0,-1 1 0 0 0,0-1 0 0 0,1 0 0 0 0,-1 1 1 0 0,0-1-1 0 0,1 1 0 0 0,-1-1 0 0 0,0 1 1 0 0,0-1-1 0 0,1 1 0 0 0,-1-1 0 0 0,0 1 0 0 0,0 0 1 0 0,0 0-1 0 0,0-1 0 0 0,1 1 0 0 0,-1 0 1 0 0,0 0-1 0 0,-2 0 0 0 0,1 1-90 0 0,0 1 1 0 0,0-1-1 0 0,0 1 1 0 0,0-1-1 0 0,1 1 0 0 0,-1 0 1 0 0,0 0-1 0 0,1 0 1 0 0,-2 3-1 0 0,-4 3-7 0 0,-68 78 820 0 0,-122 110 1 0 0,26-30-295 0 0,136-131-250 0 0,34-33-266 0 0,23-20-2 0 0,151-161-59 0 0,-122 123-8 0 0,-2-3-1 0 0,62-100 0 0 0,-75 102 1374 0 0,-34 55-1004 0 0,-2 1-315 0 0,0 0 0 0 0,0 1 0 0 0,1-1 0 0 0,-1 0 0 0 0,0 1 0 0 0,1-1 0 0 0,-1 1 0 0 0,1-1 0 0 0,-1 0 0 0 0,0 1 0 0 0,1-1 0 0 0,-1 1 0 0 0,1-1 0 0 0,0 1 0 0 0,-1-1 0 0 0,1 1 0 0 0,-1 0 0 0 0,2-1-1 0 0,6 8-31 0 0,-1 1 0 0 0,0-1-1 0 0,-1 2 1 0 0,0-1 0 0 0,9 16-1 0 0,4 5 30 0 0,14 14 64 0 0,1-2 1 0 0,3-2 0 0 0,0-1 0 0 0,3-2-1 0 0,1-2 1 0 0,1-1 0 0 0,2-2-1 0 0,57 29 1 0 0,-69-42-68 0 0,111 60 238 0 0,-140-77-271 0 0,4 4-695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4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317 136 82 0 0,'3'-1'643'0'0,"33"-25"5298"0"0,-24 11-3836 0 0,-11 13-1888 0 0,0-1 0 0 0,0 1 0 0 0,0 0-1 0 0,0-1 1 0 0,-1 1 0 0 0,1-1 0 0 0,-1 1-1 0 0,1-1 1 0 0,-1 1 0 0 0,0-1 0 0 0,0 0 0 0 0,0 1-1 0 0,0-1 1 0 0,-1 1 0 0 0,1-1 0 0 0,-1 1-1 0 0,1-1 1 0 0,-1 1 0 0 0,0-1 0 0 0,0 1 0 0 0,0 0-1 0 0,-2-3 1 0 0,2 2 46 0 0,-10-13 395 0 0,9 14-603 0 0,0 1 0 0 0,-1-1 0 0 0,1 1 0 0 0,-1-1 0 0 0,0 1 0 0 0,1 0-1 0 0,-1 0 1 0 0,0 0 0 0 0,0 0 0 0 0,1 0 0 0 0,-1 1 0 0 0,0-1 0 0 0,0 1 0 0 0,0 0 0 0 0,0 0-1 0 0,-4 0 1 0 0,2 1-30 0 0,-1 0 0 0 0,0 1 0 0 0,1-1-1 0 0,-1 1 1 0 0,1 0 0 0 0,-1 1-1 0 0,-8 4 1 0 0,-3 4-24 0 0,1 1 1 0 0,1 0-1 0 0,-28 28 0 0 0,22-18 65 0 0,1 1-1 0 0,1 1 0 0 0,2 0 1 0 0,-21 37-1 0 0,31-49-40 0 0,1 0-1 0 0,0 1 1 0 0,1 0-1 0 0,0 1 0 0 0,1-1 1 0 0,1 1-1 0 0,0-1 1 0 0,1 1-1 0 0,0 0 1 0 0,1 0-1 0 0,1 23 1 0 0,0-32-16 0 0,1-1 0 0 0,0 0 1 0 0,0 1-1 0 0,0-1 1 0 0,0 0-1 0 0,1 0 0 0 0,0 1 1 0 0,0-1-1 0 0,0-1 1 0 0,0 1-1 0 0,0 0 0 0 0,1 0 1 0 0,0-1-1 0 0,-1 1 1 0 0,1-1-1 0 0,6 5 0 0 0,-4-5-2 0 0,1 1-1 0 0,-1-1 0 0 0,1 0 0 0 0,0 0 0 0 0,0 0 1 0 0,0-1-1 0 0,0 0 0 0 0,0 0 0 0 0,1-1 0 0 0,7 1 1 0 0,7 0-231 0 0,-1-2 1 0 0,0 0 0 0 0,1-1-1 0 0,-1-1 1 0 0,0-1 0 0 0,22-7-1 0 0,-24 6-514 0 0,0-2-1 0 0,0 0 0 0 0,-1-1 0 0 0,0-1 0 0 0,27-17 0 0 0,-31 15-702 0 0,0 1-1 0 0,0-2 1 0 0,20-21 0 0 0,-7 3-2818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4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39 568 0 0,'3'0'1181'0'0,"0"1"-822"0"0,-1 0 1 0 0,0 0-1 0 0,0 0 0 0 0,0 0 0 0 0,0 1 1 0 0,0-1-1 0 0,0 1 0 0 0,0-1 1 0 0,0 1-1 0 0,0 0 0 0 0,-1-1 0 0 0,1 1 1 0 0,-1 0-1 0 0,1 0 0 0 0,-1 0 1 0 0,2 4-1 0 0,24 50 3186 0 0,-12-25-2105 0 0,14 23 958 0 0,64 86 0 0 0,-81-119-1654 0 0,-8-14 1822 0 0,-10-25-1206 0 0,2 2-1397 0 0,0 0 1 0 0,1 0-1 0 0,1-1 1 0 0,0 1-1 0 0,2 0 0 0 0,1-29 1 0 0,0 32-496 0 0,0 1 0 0 0,1 0 1 0 0,0-1-1 0 0,1 1 1 0 0,1 0-1 0 0,0 0 0 0 0,0 0 1 0 0,1 1-1 0 0,13-21 1 0 0,-12 23-502 0 0,1 1 0 0 0,0 0 0 0 0,11-10 0 0 0,12-4-4821 0 0,-10 11-254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5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2 402 90 0 0,'3'17'2685'0'0,"-2"-13"-903"0"0,-1 15 552 0 0,0 0 1 0 0,-3 24-1 0 0,2-41-2267 0 0,1 0 1 0 0,-1-1 0 0 0,1 1 0 0 0,0 0 0 0 0,0 0-1 0 0,0 0 1 0 0,0-1 0 0 0,0 1 0 0 0,0 0 0 0 0,0 0-1 0 0,1-1 1 0 0,-1 1 0 0 0,1 0 0 0 0,-1 0 0 0 0,1-1-1 0 0,0 1 1 0 0,-1-1 0 0 0,1 1 0 0 0,0 0-1 0 0,0-1 1 0 0,0 1 0 0 0,0-1 0 0 0,2 2 0 0 0,0-2-27 0 0,-1 1 1 0 0,0-1-1 0 0,0 0 0 0 0,1 0 1 0 0,-1 0-1 0 0,1-1 1 0 0,-1 1-1 0 0,0-1 1 0 0,1 1-1 0 0,-1-1 1 0 0,1 0-1 0 0,-1 0 0 0 0,1 0 1 0 0,3 0-1 0 0,5-2-22 0 0,-1 1 0 0 0,0-2-1 0 0,0 1 1 0 0,0-1 0 0 0,0-1-1 0 0,13-6 1 0 0,-19 8-4 0 0,14-8-38 0 0,1-1-1 0 0,29-23 1 0 0,-41 29 94 0 0,-2-1 0 0 0,1 0 0 0 0,0 0-1 0 0,-1-1 1 0 0,0 1 0 0 0,-1-1 0 0 0,1 0-1 0 0,-1 0 1 0 0,-1-1 0 0 0,6-13-1 0 0,-9 21-61 0 0,7-36 1176 0 0,-7 35-1110 0 0,1 0 0 0 0,-1 0 0 0 0,0 0-1 0 0,0-1 1 0 0,0 1 0 0 0,0 0 0 0 0,0 0 0 0 0,0-1 0 0 0,0 1 0 0 0,-1 0 0 0 0,1 0 0 0 0,0 0 0 0 0,-1 0 0 0 0,1-1 0 0 0,-1 1 0 0 0,1 0 0 0 0,-1 0-1 0 0,1 0 1 0 0,-1 0 0 0 0,0 0 0 0 0,0 0 0 0 0,1 0 0 0 0,-1 0 0 0 0,0 0 0 0 0,0 1 0 0 0,0-1 0 0 0,0 0 0 0 0,0 0 0 0 0,0 1 0 0 0,0-1 0 0 0,0 1-1 0 0,0-1 1 0 0,0 1 0 0 0,-3-1 0 0 0,-3 1 67 0 0,0 0-1 0 0,0 0 0 0 0,-1 1 1 0 0,1 0-1 0 0,0 0 0 0 0,0 1 1 0 0,0 0-1 0 0,0 0 0 0 0,0 0 1 0 0,1 1-1 0 0,-1 0 1 0 0,1 1-1 0 0,-1-1 0 0 0,1 1 1 0 0,0 1-1 0 0,1-1 0 0 0,-11 10 1 0 0,10-8-101 0 0,0 0 0 0 0,1 0 0 0 0,0 0 0 0 0,0 0 0 0 0,0 1 0 0 0,0 0 1 0 0,1 0-1 0 0,0 0 0 0 0,1 0 0 0 0,0 1 0 0 0,0-1 0 0 0,0 1 0 0 0,1 0 0 0 0,0 0 1 0 0,-1 15-1 0 0,3-19-75 0 0,0 1 0 0 0,0 0 0 0 0,1-1 0 0 0,-1 1 0 0 0,1 0 0 0 0,0-1 0 0 0,1 1 0 0 0,2 6 0 0 0,-3-9-49 0 0,0 0 1 0 0,0 0-1 0 0,1 0 0 0 0,-1 0 0 0 0,1 0 0 0 0,-1-1 1 0 0,1 1-1 0 0,0-1 0 0 0,0 1 0 0 0,-1-1 1 0 0,1 1-1 0 0,0-1 0 0 0,0 0 0 0 0,1 0 0 0 0,-1 0 1 0 0,0 0-1 0 0,0-1 0 0 0,4 2 0 0 0,3 0-447 0 0,1-1 0 0 0,-1 0 0 0 0,1 0 0 0 0,0-1 1 0 0,0 0-1 0 0,-1-1 0 0 0,1 0 0 0 0,18-5 0 0 0,6-3-1280 0 0,36-15-1 0 0,-41 13 469 0 0,124-54-2130 0 0,-58 10 6574 0 0,-92 52-2450 0 0,0 0 0 0 0,1-1 0 0 0,-1 1 1 0 0,0-1-1 0 0,-1 0 0 0 0,1 0 0 0 0,-1 0 0 0 0,1 0 1 0 0,-1 0-1 0 0,1-5 0 0 0,-2 6 91 0 0,-18-21 1786 0 0,14 23-2474 0 0,1 0 0 0 0,-1 0-1 0 0,0 0 1 0 0,0 0-1 0 0,1 1 1 0 0,-1-1 0 0 0,0 1-1 0 0,0 0 1 0 0,0 0-1 0 0,0 0 1 0 0,1 0 0 0 0,-1 1-1 0 0,0-1 1 0 0,0 1-1 0 0,0-1 1 0 0,-4 3 0 0 0,5-3-35 0 0,-17 5 11 0 0,2 1 1 0 0,-1 0-1 0 0,1 2 0 0 0,-1 0 0 0 0,2 0 0 0 0,0 2 1 0 0,0 0-1 0 0,0 1 0 0 0,2 0 0 0 0,-1 2 0 0 0,1-1 0 0 0,-16 20 1 0 0,28-29-72 0 0,1-1 1 0 0,-1 1 0 0 0,0 0-1 0 0,1-1 1 0 0,0 1 0 0 0,-1 0-1 0 0,1 0 1 0 0,0-1 0 0 0,1 1-1 0 0,-1 0 1 0 0,0 6 0 0 0,1-7-21 0 0,0-1 0 0 0,0 1 0 0 0,0 0 0 0 0,0-1 0 0 0,0 1 0 0 0,1-1 1 0 0,-1 1-1 0 0,1-1 0 0 0,-1 1 0 0 0,1-1 0 0 0,0 1 0 0 0,0-1 0 0 0,-1 0 0 0 0,1 1 0 0 0,0-1 1 0 0,0 0-1 0 0,0 0 0 0 0,0 0 0 0 0,1 1 0 0 0,-1-1 0 0 0,0 0 0 0 0,3 1 0 0 0,3-1-342 0 0,18-6 63 0 0,-1-2 0 0 0,0 0 1 0 0,-1-1-1 0 0,0-2 1 0 0,0 0-1 0 0,-1-2 1 0 0,-1 0-1 0 0,1-1 0 0 0,-2-2 1 0 0,0 0-1 0 0,-1-1 1 0 0,-1 0-1 0 0,0-2 1 0 0,30-38-1 0 0,-41 44 360 0 0,-1 0 0 0 0,0 0 0 0 0,-1 0 0 0 0,0-1 0 0 0,-1 0 1 0 0,0 0-1 0 0,-1 0 0 0 0,-1 0 0 0 0,0 0 0 0 0,-1-1 0 0 0,0 1 0 0 0,-1-1 0 0 0,0 1 0 0 0,-1-1 0 0 0,-1 1 0 0 0,-5-23 0 0 0,4 31 143 0 0,1-1-1 0 0,-1 1 0 0 0,0 0 0 0 0,0 0 0 0 0,0 0 1 0 0,-1 1-1 0 0,0-1 0 0 0,0 1 0 0 0,0 0 0 0 0,0 0 0 0 0,-1 0 1 0 0,1 0-1 0 0,-1 1 0 0 0,0 0 0 0 0,0 0 0 0 0,-1 0 1 0 0,1 1-1 0 0,-7-3 0 0 0,11 5-142 0 0,0 0-1 0 0,0-1 1 0 0,0 1 0 0 0,0 0 0 0 0,-1 0-1 0 0,1 0 1 0 0,0 0 0 0 0,0 1 0 0 0,0-1-1 0 0,0 0 1 0 0,0 0 0 0 0,0 1 0 0 0,0-1-1 0 0,0 1 1 0 0,0-1 0 0 0,0 1 0 0 0,0-1-1 0 0,0 1 1 0 0,0-1 0 0 0,1 1 0 0 0,-1 0-1 0 0,0-1 1 0 0,0 1 0 0 0,1 0 0 0 0,-1 0 0 0 0,0 0-1 0 0,1 0 1 0 0,-1 0 0 0 0,1 0 0 0 0,-1-1-1 0 0,1 1 1 0 0,-1 0 0 0 0,1 0 0 0 0,0 1-1 0 0,-1 0 1 0 0,-9 36 387 0 0,9-17-269 0 0,0 0 0 0 0,1 0 0 0 0,1 0-1 0 0,1 1 1 0 0,0-1 0 0 0,2 0 0 0 0,8 24 0 0 0,-9-34-235 0 0,0 0 0 0 0,1-1 0 0 0,1 1 0 0 0,-1-1 0 0 0,2 0 0 0 0,0 0 0 0 0,0-1 0 0 0,0 0 0 0 0,1 0 0 0 0,1 0 0 0 0,-1-1 0 0 0,1 0 0 0 0,1-1 0 0 0,0 1 0 0 0,11 6 0 0 0,-17-12-142 0 0,0 0 0 0 0,0-1 1 0 0,0 0-1 0 0,1 1 0 0 0,-1-1 0 0 0,0 0 0 0 0,0-1 0 0 0,1 1 0 0 0,-1 0 0 0 0,0-1 0 0 0,1 0 0 0 0,-1 0 0 0 0,0 0 1 0 0,1 0-1 0 0,-1 0 0 0 0,0-1 0 0 0,1 0 0 0 0,2-1 0 0 0,3-1-874 0 0,0-1-1 0 0,-1 0 1 0 0,0-1 0 0 0,0 0-1 0 0,7-7 1 0 0,-9 8 44 0 0,17-13-4387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5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 2318 0 0,'24'-32'11663'0'0,"-23"32"-11599"0"0,1 21 1215 0 0,-2 7-483 0 0,2 0 0 0 0,7 39 0 0 0,-6-53-715 0 0,0-1-1 0 0,1 1 1 0 0,0 0 0 0 0,2-1 0 0 0,-1 0 0 0 0,15 24 0 0 0,-20-36-183 0 0,1 0 0 0 0,-1-1 0 0 0,1 1 1 0 0,-1 0-1 0 0,1 0 0 0 0,0 0 0 0 0,-1-1 1 0 0,1 1-1 0 0,0 0 0 0 0,-1-1 0 0 0,1 1 1 0 0,0-1-1 0 0,0 1 0 0 0,0 0 0 0 0,0-1 1 0 0,-1 0-1 0 0,1 1 0 0 0,0-1 0 0 0,0 0 1 0 0,0 1-1 0 0,0-1 0 0 0,0 0 0 0 0,0 0 1 0 0,0 0-1 0 0,0 0 0 0 0,0 0 0 0 0,0 0 1 0 0,0 0-1 0 0,0 0 0 0 0,0 0 0 0 0,0 0 1 0 0,0-1-1 0 0,0 1 0 0 0,0 0 0 0 0,-1-1 1 0 0,1 1-1 0 0,0 0 0 0 0,1-2 1 0 0,0 1-411 0 0,0-1 0 0 0,0 1 0 0 0,-1-1 0 0 0,1 1 0 0 0,0-1 0 0 0,-1 0 0 0 0,0 0 0 0 0,1 0 0 0 0,-1 0 0 0 0,0 0 1 0 0,0 0-1 0 0,0 0 0 0 0,1-4 0 0 0,1-13-5989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5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31 176 102 0 0,'-30'-34'8663'0'0,"43"25"-8059"0"0,28-11-1039 0 0,44-28 0 0 0,-7-3 5702 0 0,-72 46-4005 0 0,-5 5-1199 0 0,-1-1-1 0 0,0 1 0 0 0,1-1 0 0 0,-1 0 0 0 0,1 1 0 0 0,-1-1 1 0 0,1 1-1 0 0,-1-1 0 0 0,1 1 0 0 0,0 0 0 0 0,-1-1 0 0 0,1 1 0 0 0,-1 0 1 0 0,1-1-1 0 0,0 1 0 0 0,-1 0 0 0 0,1-1 0 0 0,0 1 0 0 0,-1 0 1 0 0,1 0-1 0 0,0 0 0 0 0,0 0 0 0 0,-1 0 0 0 0,1 0 0 0 0,0 0 1 0 0,-1 0-1 0 0,1 0 0 0 0,0 0 0 0 0,0 0 0 0 0,-1 0 0 0 0,1 1 1 0 0,0-1-1 0 0,-1 0 0 0 0,1 0 0 0 0,0 1 0 0 0,-1-1 0 0 0,1 0 0 0 0,-1 1 1 0 0,1-1-1 0 0,0 1 0 0 0,-1-1 0 0 0,1 1 0 0 0,-1-1 0 0 0,1 1 1 0 0,-1-1-1 0 0,0 1 0 0 0,1-1 0 0 0,0 2 0 0 0,13 26 162 0 0,0 1 0 0 0,-2 1 1 0 0,-1 0-1 0 0,7 33 0 0 0,9 23 53 0 0,9 5-90 0 0,-20-52-809 0 0,-1 0 0 0 0,17 75 0 0 0,-26-76-4818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5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51 882 0 0,'-10'-10'1834'0'0,"-25"-30"10666"0"0,54 43-11407 0 0,20 3-255 0 0,63 1 1 0 0,-10-6-3543 0 0,-62-1 69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05.6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72 576 0 0,'0'0'5103'0'0,"0"-2"-4580"0"0,1-5-185 0 0,-1 1 0 0 0,1 0 0 0 0,1-1 0 0 0,-1 1 0 0 0,1 0 0 0 0,0 0 0 0 0,1 0 0 0 0,-1 0 0 0 0,5-6 0 0 0,-6 10-85 0 0,7 4-245 0 0,1-1 3 0 0,-1 1 0 0 0,1 1 0 0 0,-1 0 0 0 0,0 0 0 0 0,0 1 0 0 0,8 4 0 0 0,17 7-16 0 0,50 15 670 0 0,-80-29-694 0 0,1 1-221 0 0,-1-1 0 0 0,1 1 0 0 0,0-1 0 0 0,0 0 0 0 0,0 0 0 0 0,0 0-1 0 0,0 0 1 0 0,0-1 0 0 0,8 0 0 0 0,-6-5-127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6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252 133 404 0 0,'1'-3'1213'0'0,"2"-9"953"0"0,-1 0 0 0 0,0 0 0 0 0,0-1-1 0 0,-1-24 1 0 0,-1 36-2072 0 0,0-1 1 0 0,0 0-1 0 0,0 1 1 0 0,0-1-1 0 0,0 0 0 0 0,0 1 1 0 0,0-1-1 0 0,0 1 0 0 0,-1-1 1 0 0,1 0-1 0 0,-1 1 1 0 0,1-1-1 0 0,-1 1 0 0 0,0-1 1 0 0,0 1-1 0 0,1 0 1 0 0,-1-1-1 0 0,0 1 0 0 0,0 0 1 0 0,0 0-1 0 0,0-1 0 0 0,-1 1 1 0 0,1 0-1 0 0,0 0 1 0 0,0 0-1 0 0,-1 0 0 0 0,1 0 1 0 0,0 1-1 0 0,-1-1 0 0 0,1 0 1 0 0,-1 1-1 0 0,1-1 1 0 0,-1 1-1 0 0,0-1 0 0 0,1 1 1 0 0,-1 0-1 0 0,1-1 0 0 0,-1 1 1 0 0,0 0-1 0 0,1 0 1 0 0,-1 0-1 0 0,1 1 0 0 0,-1-1 1 0 0,0 0-1 0 0,1 1 1 0 0,-3 0-1 0 0,-5 1-29 0 0,-1 1 0 0 0,1 0 0 0 0,0 1 0 0 0,0 0 0 0 0,-17 10 0 0 0,14-7-35 0 0,0 1 1 0 0,1 1 0 0 0,0 0 0 0 0,1 0 0 0 0,-1 1 0 0 0,2 0 0 0 0,-1 1 0 0 0,2 0 0 0 0,-1 1 0 0 0,-6 14 0 0 0,11-19-29 0 0,1 0 0 0 0,0 0 0 0 0,0 0 0 0 0,0 1 0 0 0,1-1 0 0 0,1 1 0 0 0,-1-1 0 0 0,1 1 0 0 0,1 0 0 0 0,-1 0 0 0 0,1 0 0 0 0,1-1 0 0 0,-1 1 0 0 0,1 0 0 0 0,1 0 0 0 0,-1-1 0 0 0,1 1 0 0 0,1-1 0 0 0,5 14 0 0 0,2-3 13 0 0,1 0 0 0 0,0-1 0 0 0,2 0 1 0 0,0-1-1 0 0,19 18 0 0 0,9 11-43 0 0,-33-35 25 0 0,-1 0 0 0 0,0 0 0 0 0,-1 0 1 0 0,0 0-1 0 0,-1 1 0 0 0,0 0 1 0 0,6 19-1 0 0,-9-24 98 0 0,-1 0 0 0 0,1 1 0 0 0,-1-1 1 0 0,-1 1-1 0 0,1-1 0 0 0,-1 1 0 0 0,0-1 0 0 0,0 1 0 0 0,-1-1 1 0 0,0 0-1 0 0,0 1 0 0 0,-1-1 0 0 0,1 0 0 0 0,-2 1 0 0 0,-3 8 1 0 0,4-12-25 0 0,0 1 1 0 0,0-1-1 0 0,-1 0 0 0 0,1 0 1 0 0,-1 0-1 0 0,0 0 1 0 0,0-1-1 0 0,0 1 1 0 0,0-1-1 0 0,0 0 1 0 0,-1 0-1 0 0,1 0 1 0 0,-1 0-1 0 0,1 0 1 0 0,-1-1-1 0 0,0 0 0 0 0,0 0 1 0 0,1 0-1 0 0,-1 0 1 0 0,0 0-1 0 0,0-1 1 0 0,0 1-1 0 0,0-1 1 0 0,0 0-1 0 0,0-1 1 0 0,0 1-1 0 0,-6-2 1 0 0,6 1-173 0 0,1 1 1 0 0,-1-1 0 0 0,1 0-1 0 0,-1-1 1 0 0,1 1 0 0 0,-1 0-1 0 0,1-1 1 0 0,0 0-1 0 0,0 0 1 0 0,0 0 0 0 0,0 0-1 0 0,0-1 1 0 0,0 1 0 0 0,0-1-1 0 0,1 1 1 0 0,-1-1 0 0 0,1 0-1 0 0,0 0 1 0 0,0 0 0 0 0,0 0-1 0 0,0-1 1 0 0,1 1 0 0 0,-1 0-1 0 0,1-1 1 0 0,0 1 0 0 0,0-1-1 0 0,0 1 1 0 0,-1-8 0 0 0,2 3-553 0 0,1 1 0 0 0,-1 0 0 0 0,1 0 0 0 0,0 0 0 0 0,1 0 0 0 0,4-12 0 0 0,10-19-5225 0 0,-2 10-1338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6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0 458 0 0,'16'14'7911'0'0,"-38"4"575"0"0,11-11-10432 0 0,-5 5 2163 0 0,0 0-1 0 0,1 1 1 0 0,1 1-1 0 0,0 1 0 0 0,1 0 1 0 0,0 0-1 0 0,1 1 0 0 0,1 1 1 0 0,1 0-1 0 0,0 0 0 0 0,-14 37 1 0 0,23-49-195 0 0,0-1 0 0 0,0 1 0 0 0,0 0 1 0 0,0 0-1 0 0,1 0 0 0 0,-1 0 0 0 0,1 0 0 0 0,1 0 1 0 0,-1 0-1 0 0,1 0 0 0 0,2 9 0 0 0,-2-12-27 0 0,-1 0 0 0 0,1-1-1 0 0,0 1 1 0 0,0 0 0 0 0,0 0-1 0 0,1 0 1 0 0,-1 0-1 0 0,0-1 1 0 0,1 1 0 0 0,-1-1-1 0 0,1 1 1 0 0,-1-1 0 0 0,1 1-1 0 0,0-1 1 0 0,-1 0 0 0 0,1 0-1 0 0,0 0 1 0 0,0 0 0 0 0,0 0-1 0 0,0 0 1 0 0,0 0 0 0 0,0-1-1 0 0,0 1 1 0 0,0-1 0 0 0,0 0-1 0 0,1 1 1 0 0,-1-1 0 0 0,3 0-1 0 0,12-1-548 0 0,0-1 0 0 0,0 0 0 0 0,0-1 0 0 0,0 0 0 0 0,27-11 0 0 0,37-19-6695 0 0,-42 15 847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7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69 576 0 0,'0'0'11591'0'0,"-15"11"-9334"0"0,-1 23-1050 0 0,12-27-1105 0 0,0 1-1 0 0,1-1 0 0 0,0 1 0 0 0,0 0 0 0 0,1 0 0 0 0,0 0 1 0 0,-2 15-1 0 0,3-16-69 0 0,1 1 0 0 0,0-1 1 0 0,0 1-1 0 0,1-1 0 0 0,0 1 1 0 0,0-1-1 0 0,1 1 0 0 0,0-1 1 0 0,0 0-1 0 0,6 12 0 0 0,-6-16-90 0 0,0 0-1 0 0,0 0 0 0 0,0 0 0 0 0,0-1 0 0 0,1 1 1 0 0,-1-1-1 0 0,1 1 0 0 0,0-1 0 0 0,0 0 0 0 0,0 0 0 0 0,0 0 1 0 0,0-1-1 0 0,0 1 0 0 0,0-1 0 0 0,1 1 0 0 0,-1-1 1 0 0,1 0-1 0 0,-1 0 0 0 0,1-1 0 0 0,-1 1 0 0 0,1-1 1 0 0,-1 0-1 0 0,1 0 0 0 0,6 0 0 0 0,3-2-312 0 0,-1 1-1 0 0,0-2 0 0 0,0 1 1 0 0,0-2-1 0 0,0 0 1 0 0,0 0-1 0 0,-1-1 0 0 0,0 0 1 0 0,0-1-1 0 0,0 0 1 0 0,-1-1-1 0 0,16-12 0 0 0,-19 13 444 0 0,0-1-1 0 0,0 0 0 0 0,0 0 0 0 0,0 0 0 0 0,-1-1 1 0 0,-1 0-1 0 0,1 0 0 0 0,-1 0 0 0 0,0-1 0 0 0,-1 1 0 0 0,0-1 1 0 0,-1 0-1 0 0,0-1 0 0 0,0 1 0 0 0,-1 0 0 0 0,2-15 0 0 0,-3 20 63 0 0,-1 0 0 0 0,0 1 0 0 0,0-1-1 0 0,0 1 1 0 0,-1-1 0 0 0,1 0 0 0 0,-1 1-1 0 0,0-1 1 0 0,0 1 0 0 0,0 0 0 0 0,0-1-1 0 0,-1 1 1 0 0,0 0 0 0 0,1-1 0 0 0,-1 1-1 0 0,0 0 1 0 0,0 0 0 0 0,-1 1 0 0 0,1-1-1 0 0,0 0 1 0 0,-1 1 0 0 0,0-1 0 0 0,0 1-1 0 0,0 0 1 0 0,0 0 0 0 0,0 0 0 0 0,0 1 0 0 0,0-1-1 0 0,-5-1 1 0 0,-2 0 45 0 0,1 0-1 0 0,-2 1 1 0 0,1 0 0 0 0,0 0-1 0 0,0 2 1 0 0,-1-1 0 0 0,1 1 0 0 0,-18 2-1 0 0,29-2-239 0 0,-1 0 0 0 0,1 1 0 0 0,-1-1 0 0 0,1 0 0 0 0,0 0 0 0 0,-1 1 0 0 0,1-1 0 0 0,-1 0 0 0 0,1 0 0 0 0,-1 1 0 0 0,1-1 0 0 0,-1 1 0 0 0,1-1 0 0 0,-1 0 0 0 0,1 1 0 0 0,-1-1 0 0 0,0 1 0 0 0,1-1 0 0 0,-1 1 0 0 0,0 0 0 0 0,1-1 0 0 0,-1 1 0 0 0,0-1 0 0 0,0 1 0 0 0,1-1 0 0 0,-1 1 0 0 0,0 0 0 0 0,0-1 0 0 0,0 1 0 0 0,0 0 0 0 0,0-1-1 0 0,0 1 1 0 0,0-1 0 0 0,0 1 0 0 0,0 0 0 0 0,0-1 0 0 0,0 1 0 0 0,0 0 0 0 0,-1-1 0 0 0,1 1 0 0 0,0-1 0 0 0,0 1 0 0 0,-1-1 0 0 0,1 1 0 0 0,0-1 0 0 0,-1 1 0 0 0,1 0 0 0 0,0-1 0 0 0,-1 0 0 0 0,1 1 0 0 0,-1-1 0 0 0,1 1 0 0 0,-1-1 0 0 0,1 0 0 0 0,-1 1 0 0 0,1-1 0 0 0,-1 0 0 0 0,1 1 0 0 0,-1-1 0 0 0,0 0 0 0 0,1 0 0 0 0,-1 0 0 0 0,1 1 0 0 0,-1-1 0 0 0,-1 0 0 0 0,11 2-1200 0 0,-1-1 0 0 0,1 0 1 0 0,0 0-1 0 0,0-1 0 0 0,15-2 1 0 0,1-1-3833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7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1 214 1408 0 0,'19'3'7327'0'0,"-16"-1"-6940"0"0,0 1 0 0 0,0 0 0 0 0,0-1 1 0 0,-1 1-1 0 0,1 0 0 0 0,-1 0 0 0 0,1 1 0 0 0,-1-1 1 0 0,0 0-1 0 0,0 1 0 0 0,2 6 0 0 0,20 51 1487 0 0,-18-45-1439 0 0,-1-2-147 0 0,2 1 1 0 0,0-1-1 0 0,0-1 1 0 0,17 23 0 0 0,-24-36-244 0 0,0 1 0 0 0,1-1 0 0 0,-1 1 0 0 0,0-1 1 0 0,1 1-1 0 0,-1-1 0 0 0,1 1 0 0 0,-1-1 1 0 0,0 0-1 0 0,1 1 0 0 0,-1-1 0 0 0,1 0 0 0 0,0 1 1 0 0,-1-1-1 0 0,1 0 0 0 0,-1 0 0 0 0,1 1 1 0 0,-1-1-1 0 0,1 0 0 0 0,-1 0 0 0 0,1 0 0 0 0,0 0 1 0 0,-1 0-1 0 0,1 0 0 0 0,-1 0 0 0 0,1 0 1 0 0,0 0-1 0 0,-1 0 0 0 0,1 0 0 0 0,-1 0 0 0 0,2-1 1 0 0,14-15 846 0 0,5-29 48 0 0,-21 44-902 0 0,27-80 206 0 0,-14 38 81 0 0,34-75 1 0 0,-39 104-1296 0 0,0 1 1 0 0,0 0-1 0 0,14-16 1 0 0,-15 21-616 0 0,0 1 1 0 0,1-1-1 0 0,-1 1 1 0 0,2 1-1 0 0,15-11 1 0 0,-7 9-5734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7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62 312 0 0,'0'4'1277'0'0,"-1"9"18"0"0,-1 46 3784 0 0,3-56-4889 0 0,-1 1 0 0 0,1-1 0 0 0,0 1 0 0 0,-1-1-1 0 0,2 1 1 0 0,-1-1 0 0 0,0 1 0 0 0,1-1-1 0 0,0 0 1 0 0,-1 0 0 0 0,1 0 0 0 0,0 0 0 0 0,5 5-1 0 0,-6-7-167 0 0,1 0 0 0 0,-1-1 0 0 0,1 1 0 0 0,0 0 0 0 0,-1-1 0 0 0,1 1-1 0 0,0-1 1 0 0,0 1 0 0 0,-1-1 0 0 0,1 0 0 0 0,0 1 0 0 0,0-1 0 0 0,0 0 0 0 0,-1-1-1 0 0,1 1 1 0 0,0 0 0 0 0,0 0 0 0 0,0-1 0 0 0,-1 1 0 0 0,1-1 0 0 0,2 0 0 0 0,37-16-351 0 0,-36 15 254 0 0,-2 0 42 0 0,1 0 0 0 0,0 0-1 0 0,-1 0 1 0 0,1 0-1 0 0,-1-1 1 0 0,0 1 0 0 0,0-1-1 0 0,0 0 1 0 0,0 0-1 0 0,-1 0 1 0 0,1 0 0 0 0,-1-1-1 0 0,1 1 1 0 0,-1-1 0 0 0,0 1-1 0 0,-1-1 1 0 0,1 0-1 0 0,0 0 1 0 0,-1 0 0 0 0,0 0-1 0 0,0 0 1 0 0,0 0-1 0 0,-1 0 1 0 0,1-7 0 0 0,-1 8 87 0 0,-1 0 0 0 0,1 0 0 0 0,-1-1 0 0 0,0 1 0 0 0,1 0 0 0 0,-1 0 0 0 0,-1 0 0 0 0,1-1 0 0 0,0 1 0 0 0,-1 1 0 0 0,0-1 0 0 0,1 0 0 0 0,-1 0 1 0 0,0 1-1 0 0,-1-1 0 0 0,1 1 0 0 0,-5-5 0 0 0,3 4 143 0 0,0 0-1 0 0,0 0 1 0 0,-1 0 0 0 0,1 1 0 0 0,-1-1 0 0 0,0 1-1 0 0,1 0 1 0 0,-1 0 0 0 0,-9-1 0 0 0,9 2 4 0 0,0 0-1 0 0,0 1 1 0 0,-1 0 0 0 0,1 0 0 0 0,0 0 0 0 0,-1 1-1 0 0,1 0 1 0 0,0 0 0 0 0,0 0 0 0 0,0 1 0 0 0,0-1-1 0 0,0 1 1 0 0,0 0 0 0 0,0 1 0 0 0,1-1 0 0 0,-1 1-1 0 0,1 0 1 0 0,0 0 0 0 0,-1 0 0 0 0,2 1 0 0 0,-1 0 0 0 0,-7 7-1 0 0,6-4-37 0 0,0 0 0 0 0,0 0 0 0 0,1 0 1 0 0,0 1-1 0 0,0-1 0 0 0,1 1 0 0 0,0 0 0 0 0,0 0 0 0 0,1 0 0 0 0,0 1 0 0 0,0-1 0 0 0,1 0 0 0 0,-1 13 0 0 0,2-13-172 0 0,0-1 0 0 0,0 0 1 0 0,1 0-1 0 0,0 1 0 0 0,0-1 0 0 0,1 0 0 0 0,-1 0 1 0 0,2 0-1 0 0,-1 0 0 0 0,1 0 0 0 0,0-1 1 0 0,0 1-1 0 0,1-1 0 0 0,0 0 0 0 0,0 0 0 0 0,0 0 1 0 0,1 0-1 0 0,0-1 0 0 0,0 0 0 0 0,0 0 1 0 0,1 0-1 0 0,0-1 0 0 0,0 1 0 0 0,0-1 0 0 0,0-1 1 0 0,1 1-1 0 0,-1-1 0 0 0,1 0 0 0 0,0-1 1 0 0,0 0-1 0 0,0 0 0 0 0,14 2 0 0 0,-5-2-647 0 0,-1-1-1 0 0,0 0 0 0 0,1-2 1 0 0,-1 1-1 0 0,21-5 0 0 0,-26 3-310 0 0,-1 0 0 0 0,0-1 0 0 0,0 0-1 0 0,0 0 1 0 0,0-1 0 0 0,-1 0 0 0 0,1 0-1 0 0,-1-1 1 0 0,14-11 0 0 0,-2-3-4195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8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98 0 0,'-11'5'11446'0'0,"14"-3"-11433"0"0,1 0 1 0 0,-1 0 0 0 0,1 0 0 0 0,0 0 0 0 0,-1-1-1 0 0,1 1 1 0 0,0-1 0 0 0,0 0 0 0 0,0 0-1 0 0,0-1 1 0 0,0 1 0 0 0,7-1 0 0 0,-8 0-19 0 0,0 0 6 0 0,0 1 0 0 0,0-1 1 0 0,0 0-1 0 0,0 0 0 0 0,0-1 0 0 0,1 1 0 0 0,-1-1 1 0 0,0 0-1 0 0,0 1 0 0 0,-1-1 0 0 0,1-1 0 0 0,0 1 0 0 0,5-3 1 0 0,-6 3 11 0 0,67-5 3085 0 0,-68 6-3099 0 0,-1 0 1 0 0,0 0 0 0 0,1 0 0 0 0,-1 0-1 0 0,1 0 1 0 0,-1 0 0 0 0,1 0-1 0 0,-1 0 1 0 0,0 0 0 0 0,1 1 0 0 0,-1-1-1 0 0,1 0 1 0 0,-1 0 0 0 0,0 0-1 0 0,1 0 1 0 0,-1 1 0 0 0,0-1 0 0 0,1 0-1 0 0,-1 0 1 0 0,0 1 0 0 0,1-1-1 0 0,-1 0 1 0 0,0 0 0 0 0,0 1-1 0 0,1-1 1 0 0,-1 0 0 0 0,0 1 0 0 0,0-1-1 0 0,0 1 1 0 0,1-1 0 0 0,-1 0-1 0 0,0 1 1 0 0,0-1 0 0 0,0 1 0 0 0,0-1-1 0 0,0 0 1 0 0,0 1 0 0 0,0-1-1 0 0,0 1 1 0 0,0-1 0 0 0,0 0-1 0 0,0 1 1 0 0,0-1 0 0 0,0 1 0 0 0,0-1-1 0 0,0 0 1 0 0,0 1 0 0 0,0-1-1 0 0,-1 1 1 0 0,1-1 0 0 0,0 0 0 0 0,0 1-1 0 0,0-1 1 0 0,-1 1 0 0 0,1-1-2 0 0,-1 2 16 0 0,-12 8-112 0 0,-10 6-1350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8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1 458 0 0,'0'0'2809'0'0,"3"0"-1959"0"0,11 5 4350 0 0,-16 4-3282 0 0,-25 14-1950 0 0,18-17 563 0 0,7-4-764 0 0,0 0-374 0 0,0-1 119 0 0,-4 3 289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1:39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61 478 0 0,'-10'7'6916'0'0,"43"-11"-976"0"0,-20 2-7208 0 0,233-38 2537 0 0,-155 23-591 0 0,-87 16-463 0 0,9-3 348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3:51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4986 312 0 0,'0'0'4811'0'0,"-1"-14"-3172"0"0,28 40-1513 0 0,-25-24-105 0 0,1-1 65 0 0,22 13 14 0 0,-22-13-107 0 0,-1 1-2 0 0,32 19 99 0 0,-32-20-65 0 0,0 1 12 0 0,9 6 158 0 0,1-1 0 0 0,0-1 1 0 0,1 0-1 0 0,-1 0 0 0 0,1-1 0 0 0,0-1 0 0 0,18 4 1 0 0,-29-7-57 0 0,7 1 42 0 0,0-1 1 0 0,0 0-1 0 0,16 0 1 0 0,-21 0-90 0 0,-1-2-6 0 0,47-2 406 0 0,-46 2-409 0 0,45-9 477 0 0,-46 9-459 0 0,46-19 699 0 0,7-1-217 0 0,-53 20-509 0 0,0 0 42 0 0,19-10 158 0 0,1-1 0 0 0,-2-1-1 0 0,22-17 1 0 0,-20 14-174 0 0,-1 1-66 0 0,82-52 542 0 0,34-17-69 0 0,-124 75-448 0 0,-2-1 1 0 0,1 0 0 0 0,-2-1-1 0 0,1 0 1 0 0,-1-1-1 0 0,-1 0 1 0 0,0-1 0 0 0,10-18-1 0 0,31-38-79 0 0,-41 55 71 0 0,-1-1 0 0 0,0 0-1 0 0,0 0 1 0 0,-2-1 0 0 0,9-25 0 0 0,5-9 21 0 0,-18 41-38 0 0,0 1-1 0 0,-1-1 0 0 0,0 0 1 0 0,1-15-1 0 0,-1 9 6 0 0,1-28 2 0 0,3-1 21 0 0,2-30 281 0 0,-8 63-399 0 0,1 1 0 0 0,0 0 0 0 0,1 0 1 0 0,4-15-1 0 0,2-12 6 0 0,-8 34 39 0 0,3-36 74 0 0,-3 36-41 0 0,0-1-3 0 0,2-16-11 0 0,0 0-1 0 0,1 0 1 0 0,1 1 0 0 0,1-1-1 0 0,14-35 1 0 0,-11 35 63 0 0,-1-1 0 0 0,-1 1 0 0 0,4-27 0 0 0,-8 8-35 0 0,1-1 1 0 0,2-6-24 0 0,-1 24-25 0 0,-1-1 0 0 0,-1-37 0 0 0,1-2 16 0 0,1 24 47 0 0,8-128-280 0 0,-10 140 216 0 0,5-37 0 0 0,-2 28 15 0 0,7-82 21 0 0,6-2 29 0 0,-4 12 0 0 0,-2 48 53 0 0,33-132-35 0 0,11 23-86 0 0,27-86 30 0 0,-65 189 10 0 0,-6 16 7 0 0,25-60 0 0 0,5-19 8 0 0,-31 87 65 0 0,29-67 0 0 0,-13 48-126 0 0,3 2 0 0 0,74-109 0 0 0,-77 120 4 0 0,-23 39 14 0 0,0 0 0 0 0,0 0 0 0 0,0 1 0 0 0,1 0 0 0 0,11-13 0 0 0,-14 17 4 0 0,1-1 1 0 0,-1 1-1 0 0,0-1 0 0 0,0 0 1 0 0,0 1-1 0 0,-1-1 0 0 0,2-5 1 0 0,-2 6-4 0 0,31-58-11 0 0,-26 49 9 0 0,0 0 1 0 0,15-22-1 0 0,-4 7 2 0 0,9-15-12 0 0,-1-3-32 0 0,3 1 0 0 0,1 2 0 0 0,2 1 0 0 0,38-39 0 0 0,109-77 224 0 0,-135 113 4 0 0,-20 20-195 0 0,0 1 0 0 0,1 2 1 0 0,43-30-1 0 0,124-81-8 0 0,-123 82 26 0 0,-33 29-18 0 0,0 1 0 0 0,1 2-1 0 0,1 1 1 0 0,69-21 0 0 0,-15 6-10 0 0,-89 31 21 0 0,44-20 53 0 0,-22 11-62 0 0,1 1 0 0 0,0 1 1 0 0,1 1-1 0 0,0 2 1 0 0,45-5-1 0 0,-12 1 16 0 0,7-1-36 0 0,86-15-6 0 0,-113 21 52 0 0,44-1 0 0 0,-37 4 1 0 0,-42 1-18 0 0,18-1-21 0 0,35 6 12 0 0,3-2-9 0 0,-24-1 42 0 0,62-2 0 0 0,-31-3 31 0 0,-19 0-116 0 0,71 1 69 0 0,205 9 8 0 0,-272-5 6 0 0,106-3-11 0 0,-148 1-3 0 0,48-2-29 0 0,99-12 23 0 0,-124 13-4 0 0,1 3-2 0 0,143-7-21 0 0,-62 3 54 0 0,61 2-22 0 0,18 7-13 0 0,-191-6 2 0 0,17-3-11 0 0,58 4 40 0 0,-66-1-19 0 0,37 0-6 0 0,-39-1 0 0 0,-1 0 1 0 0,1 1-1 0 0,0 0 1 0 0,14 3 0 0 0,32 2 22 0 0,-53-6-2 0 0,51 1 22 0 0,-37-6-76 0 0,40 1 32 0 0,-12 1 7 0 0,48 4-1 0 0,-42 1 1 0 0,-11 1-19 0 0,10-2-30 0 0,-47 0 76 0 0,51-7 13 0 0,-50 6-28 0 0,12-2-21 0 0,7 3 100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39.3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63 133 10 0 0,'-15'-25'2157'0'0,"13"22"-1599"0"0,0-7 513 0 0,-1-1-1 0 0,0 1 1 0 0,-9-18 0 0 0,11 26-361 0 0,-11-27 2720 0 0,4 15-1213 0 0,7 14-2207 0 0,1 0-1 0 0,0 0 0 0 0,0 0 0 0 0,0 0 0 0 0,0 0 0 0 0,0 0 0 0 0,0 0 1 0 0,0 0-1 0 0,-1 0 0 0 0,1 0 0 0 0,0 0 0 0 0,0 0 0 0 0,0 0 0 0 0,0 0 1 0 0,0 0-1 0 0,0 0 0 0 0,-1 0 0 0 0,1 0 0 0 0,0 0 0 0 0,0 0 0 0 0,0 0 1 0 0,0 0-1 0 0,0 0 0 0 0,0 0 0 0 0,0 0 0 0 0,-1 0 0 0 0,1 0 0 0 0,0 1 1 0 0,0-1-1 0 0,0 0 0 0 0,0 0 0 0 0,0 0 0 0 0,0 0 0 0 0,0 0 0 0 0,0 0 1 0 0,0 0-1 0 0,0 0 0 0 0,0 1 0 0 0,0-1 0 0 0,0 0 0 0 0,-1 0 0 0 0,1 0 1 0 0,0 0-1 0 0,0 0 0 0 0,0 0 0 0 0,0 0 0 0 0,0 1 0 0 0,0-1 0 0 0,0 0 1 0 0,0 0-1 0 0,0 0 0 0 0,0 0 0 0 0,0 0 0 0 0,1 1 0 0 0,-2 2-36 0 0,2 1-1 0 0,-1-1 1 0 0,0 1-1 0 0,1-1 1 0 0,-1 0-1 0 0,1 1 1 0 0,0-1 0 0 0,2 5-1 0 0,23 71 203 0 0,17 86-1 0 0,-3-11 369 0 0,-17-69-188 0 0,-8-25-150 0 0,28 68-1 0 0,-41-124-181 0 0,0 0 1 0 0,0 0-1 0 0,0-1 0 0 0,0 1 1 0 0,1 0-1 0 0,-1-1 0 0 0,1 0 0 0 0,0 0 1 0 0,0 0-1 0 0,0 0 0 0 0,1 0 1 0 0,-1 0-1 0 0,1-1 0 0 0,-1 0 1 0 0,7 3-1 0 0,-8-4-17 0 0,0 0 0 0 0,0-1-1 0 0,0 1 1 0 0,0-1 0 0 0,0 0 0 0 0,1 0 0 0 0,-1 0 0 0 0,0 0 0 0 0,0 0-1 0 0,0 0 1 0 0,0-1 0 0 0,0 1 0 0 0,1-1 0 0 0,-1 1 0 0 0,0-1-1 0 0,0 0 1 0 0,0 0 0 0 0,2-1 0 0 0,36-24-497 0 0,-32 20 189 0 0,-1 0-239 0 0,0 1 0 0 0,-1-1 0 0 0,0 0 0 0 0,9-11 0 0 0,4-14-5357 0 0,-15 14 175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06.0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80 10 316 0 0,'-10'-9'11565'0'0,"9"11"-11552"0"0,-1 0 1 0 0,1 1 0 0 0,0-1-1 0 0,0 1 1 0 0,0 0 0 0 0,0-1-1 0 0,0 1 1 0 0,1 0 0 0 0,0-1 0 0 0,-1 1-1 0 0,1 0 1 0 0,0 0 0 0 0,0-1-1 0 0,0 1 1 0 0,1 3 0 0 0,-2 26 243 0 0,-33 138 1152 0 0,24-144-1670 0 0,-6-62-12602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40.1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152 1 364 0 0,'0'0'10854'0'0,"-14"6"-8963"0"0,8-5-1843 0 0,1 0-1 0 0,0 1 0 0 0,-1-1 0 0 0,1 1 1 0 0,0 0-1 0 0,-1 0 0 0 0,1 1 1 0 0,0 0-1 0 0,1-1 0 0 0,-1 2 0 0 0,1-1 1 0 0,-1 0-1 0 0,1 1 0 0 0,-7 7 1 0 0,6-4-22 0 0,-1 1 1 0 0,1 0-1 0 0,0 0 1 0 0,1 0-1 0 0,0 0 1 0 0,0 1 0 0 0,1 0-1 0 0,-3 11 1 0 0,1 3-38 0 0,1 0 0 0 0,1 0 0 0 0,1 0 0 0 0,1 1 0 0 0,2-1 0 0 0,3 34 0 0 0,-3-49 15 0 0,1 0 0 0 0,-1-1 1 0 0,1 1-1 0 0,0-1 0 0 0,1 1 0 0 0,0-1 0 0 0,0 0 0 0 0,1 0 0 0 0,0-1 1 0 0,0 1-1 0 0,0-1 0 0 0,1 1 0 0 0,10 10 0 0 0,-10-13 7 0 0,-1-1 0 0 0,1 1 0 0 0,0-1-1 0 0,0 0 1 0 0,0 0 0 0 0,1 0 0 0 0,-1-1 0 0 0,1 1-1 0 0,0-1 1 0 0,-1-1 0 0 0,1 1 0 0 0,0-1 0 0 0,0 0-1 0 0,0 0 1 0 0,0-1 0 0 0,0 0 0 0 0,0 0 0 0 0,8-1-1 0 0,-3-1 1 0 0,-1 0 0 0 0,0-1 0 0 0,0 0 0 0 0,0 0 0 0 0,0-1 0 0 0,0-1 0 0 0,-1 1 0 0 0,0-2 0 0 0,0 1 0 0 0,0-1 0 0 0,-1 0 0 0 0,0-1 0 0 0,0 0 0 0 0,0 0 0 0 0,-1-1 0 0 0,0 0 0 0 0,6-10 0 0 0,-7 10 69 0 0,-1-1 0 0 0,0 1 1 0 0,-1-1-1 0 0,0 1 0 0 0,0-1 1 0 0,-1-1-1 0 0,0 1 0 0 0,-1 0 1 0 0,0-1-1 0 0,0 1 0 0 0,-1-1 0 0 0,0 1 1 0 0,-1-1-1 0 0,0 0 0 0 0,-1 1 1 0 0,0-1-1 0 0,0 0 0 0 0,-5-17 0 0 0,2 18-19 0 0,0 0-1 0 0,-1 1 0 0 0,0 0 0 0 0,0 0 0 0 0,0 1 0 0 0,-1-1 0 0 0,0 1 0 0 0,-1 0 0 0 0,0 1 0 0 0,0-1 0 0 0,0 1 0 0 0,-1 1 0 0 0,0-1 0 0 0,-11-5 0 0 0,16 10-384 0 0,-15 5-1225 0 0,-9 8-3801 0 0,18-7 1620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41.2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253 145 226 0 0,'11'-12'4082'0'0,"-8"9"-3618"0"0,-1 0 0 0 0,1-1 0 0 0,-1 1 1 0 0,0-1-1 0 0,0 0 0 0 0,0 1 0 0 0,0-1 0 0 0,0 0 0 0 0,-1 0 0 0 0,0-1 0 0 0,0 1 0 0 0,0 0 1 0 0,0 0-1 0 0,-1 0 0 0 0,1-1 0 0 0,-1 1 0 0 0,-1-5 0 0 0,1 6 63 0 0,-1 0-352 0 0,-1-1-15 0 0,0 0 0 0 0,-1 0 0 0 0,1 0 0 0 0,-1 0 0 0 0,0 1 0 0 0,0-1 0 0 0,-3-2 0 0 0,4 4-16 0 0,-1 1-38 0 0,-8-3 65 0 0,-1 1 0 0 0,1 0 0 0 0,-22-3 0 0 0,29 6-169 0 0,1 0 1 0 0,-1 1-1 0 0,0-1 0 0 0,0 1 1 0 0,1-1-1 0 0,-1 1 0 0 0,0 0 1 0 0,1 1-1 0 0,-1-1 1 0 0,1 1-1 0 0,-1-1 0 0 0,1 1 1 0 0,0 0-1 0 0,0 0 0 0 0,0 0 1 0 0,-4 5-1 0 0,-4 3-5 0 0,0 0 0 0 0,-14 20 0 0 0,15-17 0 0 0,0 1 0 0 0,1 1 0 0 0,1 0-1 0 0,0 0 1 0 0,1 1 0 0 0,0 0 0 0 0,1 0 0 0 0,1 0 0 0 0,-4 26-1 0 0,8-38 0 0 0,1 0 0 0 0,-1 0 0 0 0,1 1 0 0 0,0-1 0 0 0,0 0-1 0 0,0 0 1 0 0,1 0 0 0 0,-1 0 0 0 0,1 0 0 0 0,0 1 0 0 0,0-1-1 0 0,1-1 1 0 0,-1 1 0 0 0,1 0 0 0 0,0 0 0 0 0,0 0-1 0 0,0-1 1 0 0,0 1 0 0 0,1-1 0 0 0,0 0 0 0 0,-1 0 0 0 0,1 0-1 0 0,4 3 1 0 0,-2-3-32 0 0,1 1 0 0 0,-1-1 0 0 0,1 0 0 0 0,0-1 0 0 0,0 0 0 0 0,0 0-1 0 0,0 0 1 0 0,1-1 0 0 0,-1 1 0 0 0,1-1 0 0 0,-1-1 0 0 0,0 0 0 0 0,12 0 0 0 0,-2-1-79 0 0,-1-1 1 0 0,1-1 0 0 0,0 0-1 0 0,-1-1 1 0 0,0-1 0 0 0,28-12-1 0 0,-34 13 106 0 0,-1 0-1 0 0,0 0 0 0 0,0-1 1 0 0,0 0-1 0 0,-1-1 0 0 0,0 0 0 0 0,0 0 1 0 0,0 0-1 0 0,-1-1 0 0 0,0 0 1 0 0,0 0-1 0 0,-1 0 0 0 0,6-9 0 0 0,-10 12 90 0 0,0-1 0 0 0,0 1 0 0 0,0 0 0 0 0,0 0 0 0 0,-1-1 0 0 0,0 1 0 0 0,1 0 0 0 0,-2 0 0 0 0,1-1 0 0 0,0 1 0 0 0,-1 0 0 0 0,0 0 0 0 0,0-1 0 0 0,0 1 0 0 0,0 0 0 0 0,-1 0 0 0 0,0 0 0 0 0,0 0 0 0 0,0 1 0 0 0,0-1 0 0 0,0 0 0 0 0,-1 1 0 0 0,1 0 0 0 0,-1-1 0 0 0,0 1 0 0 0,0 0 0 0 0,-5-3 0 0 0,7 5 40 0 0,-9-4 528 0 0,135 430 199 0 0,-98-286-398 0 0,-5-20-544 0 0,-20-107 93 0 0,-1 1-1 0 0,1 22 1 0 0,-2-21 1 0 0,1 0-1 0 0,4 22 1 0 0,0-2 12 0 0,-1 0 1 0 0,-1 46-1 0 0,0 2 10 0 0,1-10 30 0 0,3 33 596 0 0,-6-100-551 0 0,0-1-1 0 0,-1 1 0 0 0,1-1 1 0 0,-1 1-1 0 0,0 0 0 0 0,-1-1 1 0 0,1 1-1 0 0,-1-1 1 0 0,0 1-1 0 0,0-1 0 0 0,0 1 1 0 0,0-1-1 0 0,-1 0 0 0 0,0 0 1 0 0,0 1-1 0 0,0-1 0 0 0,0 0 1 0 0,-1-1-1 0 0,1 1 0 0 0,-1 0 1 0 0,0-1-1 0 0,0 1 1 0 0,0-1-1 0 0,-7 4 0 0 0,6-4-45 0 0,-1 0 1 0 0,-1-1-1 0 0,1 0 0 0 0,0 0 0 0 0,-1 0 0 0 0,1-1 0 0 0,-1 1 1 0 0,1-1-1 0 0,-1-1 0 0 0,1 1 0 0 0,-1-1 0 0 0,0 0 0 0 0,1 0 1 0 0,-1 0-1 0 0,0-1 0 0 0,1 0 0 0 0,-1 0 0 0 0,1-1 1 0 0,-7-2-1 0 0,1 0 4 0 0,-1-2 1 0 0,1 1-1 0 0,0-2 1 0 0,1 1-1 0 0,-1-1 1 0 0,1-1-1 0 0,1 0 1 0 0,-1-1-1 0 0,1 1 1 0 0,1-2-1 0 0,-13-16 1 0 0,5 3-33 0 0,1-1 0 0 0,1 0 0 0 0,1-1 0 0 0,-11-32 0 0 0,14 29-337 0 0,2-1 0 0 0,1-1-1 0 0,1 1 1 0 0,1-1-1 0 0,2 0 1 0 0,1 0 0 0 0,3-50-1 0 0,3 32-1764 0 0,10-50-1 0 0,20-43-6921 0 0,-21 98 2192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42.3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2298 278 486 0 0,'-13'-16'1367'0'0,"0"2"1"0"0,-2 0-1 0 0,0 0 1 0 0,0 1-1 0 0,-1 1 0 0 0,-29-16 1 0 0,14 12-345 0 0,-1 1 0 0 0,-66-20 1 0 0,2 8-639 0 0,0 4 0 0 0,-2 4-1 0 0,0 4 1 0 0,-1 5 0 0 0,-136 3 0 0 0,151 8-168 0 0,-135 7 451 0 0,183-5-591 0 0,0 2 0 0 0,0 1 0 0 0,-67 22 0 0 0,25 4-42 0 0,0 4 0 0 0,3 3 0 0 0,1 3 0 0 0,-76 57 1 0 0,117-75-5 0 0,2 1 0 0 0,0 1 0 0 0,-29 34 1 0 0,44-42-40 0 0,1 1 1 0 0,1 0 0 0 0,1 1 0 0 0,0 0-1 0 0,2 1 1 0 0,-15 35 0 0 0,15-22-3 0 0,1 1-1 0 0,1 0 1 0 0,2 0 0 0 0,1 1 0 0 0,2 0-1 0 0,2 0 1 0 0,1 0 0 0 0,5 52 0 0 0,4-42 25 0 0,2-1 0 0 0,2 0 0 0 0,2-1 0 0 0,28 60 0 0 0,-8-24 47 0 0,4-1 1 0 0,3-3 0 0 0,4 0 0 0 0,3-3 0 0 0,2-2-1 0 0,116 121 1 0 0,-136-164-15 0 0,2-2 0 0 0,1-1 1 0 0,1-2-1 0 0,1-1 0 0 0,61 28 0 0 0,197 64 97 0 0,-238-96-134 0 0,1-3 1 0 0,1-3-1 0 0,0-2 0 0 0,0-2 0 0 0,1-3 0 0 0,84-4 0 0 0,-57-6 22 0 0,0-4 0 0 0,-1-3 0 0 0,142-40 0 0 0,-171 35-3 0 0,1-2 1 0 0,60-31-1 0 0,-89 37-24 0 0,0-2 0 0 0,-2-2 0 0 0,0 0-1 0 0,0-1 1 0 0,40-41 0 0 0,-41 32 10 0 0,-2-1 0 0 0,-1-1 0 0 0,-1 0 0 0 0,-1-2 0 0 0,-2 0 0 0 0,-1-1 1 0 0,-2-1-1 0 0,-1 0 0 0 0,-1-1 0 0 0,-2 0 0 0 0,-2-1 0 0 0,-1 0 0 0 0,-1 0 0 0 0,0-41 0 0 0,-3 26 130 0 0,-3 0-1 0 0,-2 0 0 0 0,-3 0 0 0 0,-1 0 1 0 0,-3 0-1 0 0,-23-76 0 0 0,20 88 86 0 0,-3 1 0 0 0,-1 0 0 0 0,-1 1 0 0 0,-2 1 0 0 0,-2 0 0 0 0,-1 2 0 0 0,-1 1 0 0 0,-50-53 0 0 0,55 68-386 0 0,-1 1 0 0 0,-1 0 0 0 0,0 2 0 0 0,0 1 0 0 0,-2 0 0 0 0,1 1-1 0 0,-2 2 1 0 0,1 0 0 0 0,-2 1 0 0 0,1 2 0 0 0,-1 0 0 0 0,0 1 0 0 0,-36-3 0 0 0,51 9-483 0 0,0 0-1 0 0,1 0 1 0 0,-1 1-1 0 0,-16 3 1 0 0,-15 6-5235 0 0,30-7 3496 0 0,-9 1-4777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43.8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31 467 138 0 0,'0'0'4507'0'0,"-18"2"1643"0"0,17-3-6070 0 0,1 0 1 0 0,-1 1-1 0 0,1-1 0 0 0,-1 0 0 0 0,1 0 0 0 0,0 1 0 0 0,-1-1 1 0 0,1 0-1 0 0,0 0 0 0 0,-1 0 0 0 0,1 0 0 0 0,0 0 0 0 0,0 1 0 0 0,0-1 1 0 0,0 0-1 0 0,0 0 0 0 0,0 0 0 0 0,0 0 0 0 0,0 0 0 0 0,0 0 1 0 0,0 1-1 0 0,0-1 0 0 0,1 0 0 0 0,-1 0 0 0 0,1-1 0 0 0,0-6-319 0 0,0 6 243 0 0,-10-11 52 0 0,7-17-93 0 0,2 27 34 0 0,0-30 288 0 0,-1-1 95 0 0,2 0 0 0 0,1 0 0 0 0,2 0 0 0 0,1 0 1 0 0,2 0-1 0 0,20-59 0 0 0,-25 90-350 0 0,0-1 0 0 0,0 1 0 0 0,0-1 1 0 0,1 1-1 0 0,0 0 0 0 0,-1 0 0 0 0,1 0 1 0 0,0 0-1 0 0,0 0 0 0 0,1 0 0 0 0,-1 1 0 0 0,0 0 1 0 0,1 0-1 0 0,0 0 0 0 0,-1 0 0 0 0,1 0 1 0 0,0 1-1 0 0,0-1 0 0 0,5 0 0 0 0,2-2 29 0 0,-7 3-51 0 0,0 0-1 0 0,0 0 0 0 0,0 1 1 0 0,0 0-1 0 0,0-1 0 0 0,1 2 1 0 0,-1-1-1 0 0,0 0 0 0 0,0 1 1 0 0,0-1-1 0 0,0 1 0 0 0,-1 1 1 0 0,1-1-1 0 0,0 0 0 0 0,0 1 1 0 0,0 0-1 0 0,6 4 0 0 0,-1-1 3 0 0,-1 1 0 0 0,1 0-1 0 0,-1 1 1 0 0,0 0 0 0 0,10 11-1 0 0,-9-6-4 0 0,0 0 0 0 0,-1 1 0 0 0,-1 0 0 0 0,0 1-1 0 0,-1 0 1 0 0,8 23 0 0 0,-14-31 3 0 0,1-1 0 0 0,-1 1-1 0 0,0 0 1 0 0,0 0 0 0 0,-1 0 0 0 0,1 0 0 0 0,-1 0 0 0 0,-1 0-1 0 0,1-1 1 0 0,-1 1 0 0 0,0-1 0 0 0,0 1 0 0 0,-1-1 0 0 0,-5 10 0 0 0,0-4 19 0 0,-1 0 0 0 0,0 0 0 0 0,0-1 0 0 0,-21 17 0 0 0,22-20 16 0 0,0-1 0 0 0,1 1-1 0 0,0 0 1 0 0,0 1 0 0 0,1 0-1 0 0,-1 0 1 0 0,2 0 0 0 0,-1 1-1 0 0,1 0 1 0 0,-7 17 0 0 0,8-11-74 0 0,1 0 0 0 0,0-1 0 0 0,1 1 0 0 0,1 0 0 0 0,0 0 0 0 0,1 0 0 0 0,0 0 0 0 0,1 0 0 0 0,1 0 0 0 0,1 0 0 0 0,0 0 0 0 0,1 0 0 0 0,6 16 1 0 0,-6-24-250 0 0,0 0 1 0 0,0-1-1 0 0,1 0 1 0 0,-1 0-1 0 0,1 0 1 0 0,0 0-1 0 0,1-1 1 0 0,7 7-1 0 0,18 29-8513 0 0,-27-33 8098 0 0,0-1 1 0 0,-1 1 0 0 0,0 0-1 0 0,3 13 1 0 0,1 2 655 0 0,5 27 692 0 0,-12-47-526 0 0,3 16 194 0 0,-2-13 16 0 0,-1 0 1 0 0,1 0 0 0 0,-1 1-1 0 0,0-1 1 0 0,-1 0 0 0 0,1 0-1 0 0,-1 1 1 0 0,-3 8 0 0 0,1-4 476 0 0,1 0 0 0 0,0 0 0 0 0,1 0 0 0 0,1 1 0 0 0,-1-1 0 0 0,3 16 0 0 0,-1-2 113 0 0,-1-21-621 0 0,1 14 208 0 0,-1-16-493 0 0,0-1 0 0 0,0 1 0 0 0,1-1-1 0 0,-1 0 1 0 0,0 1 0 0 0,0-1 0 0 0,1 1-1 0 0,-1-1 1 0 0,1 0 0 0 0,-1 1 0 0 0,1-1-1 0 0,0 0 1 0 0,-1 0 0 0 0,1 1 0 0 0,0-1-1 0 0,0 0 1 0 0,0 0 0 0 0,0 0 0 0 0,0 0 0 0 0,0 0-1 0 0,0 0 1 0 0,0 0 0 0 0,1-1 0 0 0,-1 1-1 0 0,0 0 1 0 0,0 0 0 0 0,1-1 0 0 0,-1 1-1 0 0,0-1 1 0 0,1 0 0 0 0,-1 1 0 0 0,0-1-1 0 0,1 0 1 0 0,-1 0 0 0 0,1 1 0 0 0,-1-1-1 0 0,1 0 1 0 0,-1-1 0 0 0,0 1 0 0 0,1 0-1 0 0,-1 0 1 0 0,2-1 0 0 0,5-1-116 0 0,0 0 0 0 0,0-1 1 0 0,-1 0-1 0 0,1 0 0 0 0,7-5 0 0 0,-13 7 102 0 0,0 0 0 0 0,0 0 0 0 0,0 0 0 0 0,0-1 0 0 0,0 1 0 0 0,0 0 0 0 0,-1-1 0 0 0,1 1 0 0 0,-1-1-1 0 0,1 0 1 0 0,-1 1 0 0 0,0-1 0 0 0,1 0 0 0 0,-1 0 0 0 0,0 0 0 0 0,0 0 0 0 0,0 0 0 0 0,0 0 0 0 0,-1 0-1 0 0,1 0 1 0 0,-1-1 0 0 0,1 1 0 0 0,-1 0 0 0 0,0 0 0 0 0,0 0 0 0 0,0-4 0 0 0,0 3 619 0 0,-4-2-140 0 0,4 5-462 0 0,0-1 0 0 0,0 1 0 0 0,0 0 0 0 0,0-1 0 0 0,0 1 0 0 0,0 0 0 0 0,0 0 0 0 0,0-1 0 0 0,-1 1 0 0 0,1 0 0 0 0,0 0 1 0 0,0-1-1 0 0,0 1 0 0 0,0 0 0 0 0,0 0 0 0 0,-1-1 0 0 0,1 1 0 0 0,0 0 0 0 0,0 0 0 0 0,-1 0 0 0 0,1 0 0 0 0,0-1 0 0 0,0 1 0 0 0,0 0 0 0 0,-1 0 1 0 0,1 0-1 0 0,0 0 0 0 0,0 0 0 0 0,-1 0 0 0 0,1 0 0 0 0,0 0 0 0 0,-1 0 0 0 0,1-1 0 0 0,0 1 0 0 0,0 0 0 0 0,-1 0 0 0 0,1 1 0 0 0,-1-1 0 0 0,-5 2 112 0 0,0 1-1 0 0,1 0 1 0 0,-1 1 0 0 0,1 0-1 0 0,-1-1 1 0 0,1 2-1 0 0,0-1 1 0 0,0 0-1 0 0,1 1 1 0 0,0 0-1 0 0,-1 0 1 0 0,2 1-1 0 0,-1-1 1 0 0,1 1-1 0 0,-1 0 1 0 0,2-1-1 0 0,-1 1 1 0 0,1 1-1 0 0,-1-1 1 0 0,2 0-1 0 0,-1 1 1 0 0,1-1-1 0 0,-1 10 1 0 0,2-13-206 0 0,-1-2 45 0 0,1-1 1 0 0,0 1 0 0 0,-1-1 0 0 0,1 1-1 0 0,0 0 1 0 0,0-1 0 0 0,0 1-1 0 0,0-1 1 0 0,0 1 0 0 0,0 0 0 0 0,0-1-1 0 0,0 1 1 0 0,0-1 0 0 0,0 1 0 0 0,0 0-1 0 0,0-1 1 0 0,0 1 0 0 0,0 0 0 0 0,0-1-1 0 0,1 1 1 0 0,-1-1 0 0 0,0 1 0 0 0,0-1-1 0 0,1 1 1 0 0,-1 0 0 0 0,0-1-1 0 0,1 1 1 0 0,-1-1 0 0 0,1 0 0 0 0,-1 1-1 0 0,1-1 1 0 0,-1 1 0 0 0,1-1 0 0 0,-1 0-1 0 0,1 1 1 0 0,-1-1 0 0 0,1 0 0 0 0,-1 1-1 0 0,1-1 1 0 0,0 0 0 0 0,1 1-57 0 0,-1-1 0 0 0,1 1 0 0 0,-1-1 0 0 0,1 0 0 0 0,-1 0 0 0 0,1 0 0 0 0,-1 1 0 0 0,1-1 0 0 0,-1-1 0 0 0,1 1 0 0 0,0 0 0 0 0,-1 0 1 0 0,1-1-1 0 0,-1 1 0 0 0,0 0 0 0 0,1-1 0 0 0,-1 0 0 0 0,3-1 0 0 0,5-3-99 0 0,-1-1-1 0 0,0 0 1 0 0,0 0 0 0 0,0-1 0 0 0,-1 0-1 0 0,1-1 1 0 0,-2 1 0 0 0,10-14 0 0 0,-15 18 266 0 0,-4-8 301 0 0,3 10-333 0 0,0 0 0 0 0,0 1 0 0 0,0-1 0 0 0,0 0 0 0 0,0 0 0 0 0,0 1 0 0 0,0-1 0 0 0,0 0 0 0 0,-1 1 0 0 0,1-1 0 0 0,0 0 0 0 0,0 1 0 0 0,-1-1 0 0 0,1 1 0 0 0,-1-1 0 0 0,1 1 0 0 0,0-1 0 0 0,-1 0 0 0 0,1 1 0 0 0,-1-1 0 0 0,0 0 1 0 0,-1 0 505 0 0,-8 7 107 0 0,8-6-607 0 0,1 1 1 0 0,-1-1-1 0 0,1 1 1 0 0,-1 0-1 0 0,1-1 1 0 0,0 1-1 0 0,-1 0 1 0 0,1 0-1 0 0,0 0 1 0 0,0 0 0 0 0,-1 0-1 0 0,0 2 1 0 0,0-2-69 0 0,1 1 0 0 0,0-1 1 0 0,0 1-1 0 0,0-1 0 0 0,1 1 1 0 0,-1 0-1 0 0,0-1 1 0 0,1 1-1 0 0,-1 0 0 0 0,1-1 1 0 0,-1 1-1 0 0,1 0 0 0 0,0 0 1 0 0,-1-1-1 0 0,1 1 1 0 0,0 0-1 0 0,0 0 0 0 0,1 0 1 0 0,-1-1-1 0 0,0 1 1 0 0,1 0-1 0 0,-1 0 0 0 0,1-1 1 0 0,-1 1-1 0 0,1 0 0 0 0,0-1 1 0 0,-1 1-1 0 0,1-1 1 0 0,0 1-1 0 0,0-1 0 0 0,0 1 1 0 0,1-1-1 0 0,-1 0 0 0 0,0 1 1 0 0,0-1-1 0 0,3 2 1 0 0,-2-2-262 0 0,13-3-300 0 0,-15 2 486 0 0,1-1 0 0 0,0 1 1 0 0,-1 0-1 0 0,1 0 0 0 0,-1 0 0 0 0,1-1 0 0 0,-1 1 0 0 0,1 0 1 0 0,0 0-1 0 0,-1-1 0 0 0,1 1 0 0 0,-1-1 0 0 0,1 1 1 0 0,-1 0-1 0 0,0-1 0 0 0,1 1 0 0 0,-1-1 0 0 0,1 1 1 0 0,-1-1-1 0 0,0 1 0 0 0,1-1 0 0 0,-1 0 0 0 0,0 1 1 0 0,0-1-1 0 0,1 1 0 0 0,-1-1 0 0 0,0 0 0 0 0,0 0 0 0 0,0 0-39 0 0,0 1-1 0 0,0-1 0 0 0,0 0 0 0 0,0 0 0 0 0,0 1 0 0 0,0-1 1 0 0,-1 0-1 0 0,1 1 0 0 0,0-1 0 0 0,-1 0 0 0 0,1 1 1 0 0,0-1-1 0 0,-1 1 0 0 0,1-1 0 0 0,-1 0 0 0 0,1 1 0 0 0,0-1 1 0 0,-1 1-1 0 0,0-1 0 0 0,1 1 0 0 0,-2-1 0 0 0,0 0-428 0 0,0 1-1 0 0,0-1 1 0 0,0 1-1 0 0,0 0 1 0 0,0-1 0 0 0,0 1-1 0 0,0 0 1 0 0,0 0-1 0 0,0 1 1 0 0,0-1-1 0 0,-3 1 1 0 0,-20 3-4779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6.1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48 231 106 0 0,'-9'0'325'0'0,"-18"5"8838"0"0,16-3-4920 0 0,14-3-3757 0 0,23-10 314 0 0,43-11 0 0 0,1-1-346 0 0,8-4-184 0 0,-40 15-366 0 0,1-2 0 0 0,-2-1 0 0 0,71-41 0 0 0,-106 55-141 0 0,0-1 0 0 0,0 1 0 0 0,0-1 0 0 0,-1 1 1 0 0,1-1-1 0 0,0 0 0 0 0,-1 0 0 0 0,1 1 0 0 0,-1-1 0 0 0,0 0 0 0 0,2-3 0 0 0,-3 4-3 0 0,1 0-1 0 0,-1 0 0 0 0,0 1 1 0 0,0-1-1 0 0,0 0 0 0 0,0 0 0 0 0,0 0 1 0 0,0 0-1 0 0,0 0 0 0 0,0 0 1 0 0,0 0-1 0 0,0 0 0 0 0,0 0 0 0 0,-1 0 1 0 0,1 0-1 0 0,0 1 0 0 0,-1-1 0 0 0,1 0 1 0 0,0 0-1 0 0,-1 0 0 0 0,1 0 1 0 0,-1 1-1 0 0,0-1 0 0 0,1 0 0 0 0,-1 1 1 0 0,1-1-1 0 0,-1 0 0 0 0,-1 0 1 0 0,-11-7-5558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6.3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54 115 30 0 0,'-19'-3'865'0'0,"16"3"-125"0"0,0-1 1 0 0,0 0-1 0 0,1 1 0 0 0,-1-1 0 0 0,0 0 0 0 0,0-1 1 0 0,1 1-1 0 0,-1 0 0 0 0,1-1 0 0 0,-5-3 1 0 0,7 5-663 0 0,0-1 0 0 0,0 1 0 0 0,0-1 1 0 0,0 1-1 0 0,0-1 0 0 0,0 1 1 0 0,0-1-1 0 0,0 1 0 0 0,0-1 1 0 0,0 1-1 0 0,1-1 0 0 0,-1 1 0 0 0,0-1 1 0 0,0 1-1 0 0,0-1 0 0 0,1 1 1 0 0,-1-1-1 0 0,0 1 0 0 0,1-1 1 0 0,-1 1-1 0 0,0-1 0 0 0,1 1 0 0 0,-1 0 1 0 0,0-1-1 0 0,1 1 0 0 0,-1 0 1 0 0,1-1-1 0 0,-1 1 0 0 0,1 0 0 0 0,-1 0 1 0 0,1-1-1 0 0,-1 1 0 0 0,1 0 1 0 0,-1 0-1 0 0,2-1 0 0 0,14-6 553 0 0,40-12 52 0 0,1 3-1 0 0,83-12 0 0 0,-80 17-1554 0 0,-58 11 343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13.9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147 75 78 0 0,'0'0'739'0'0,"4"-18"3264"0"0,-2 11-3474 0 0,4-20 7342 0 0,-4 18-5105 0 0,-6-5-1442 0 0,-8 51-1446 0 0,2 1-1 0 0,-8 49 1 0 0,1 0 131 0 0,-3 2 7 0 0,3-6 29 0 0,-33 90-1 0 0,48-169-60 0 0,-2 5 1 0 0,3-8 26 0 0,0 0-1 0 0,1 0 1 0 0,-1 0 0 0 0,0 0-1 0 0,1 0 1 0 0,-1 0 0 0 0,1 1-1 0 0,0-1 1 0 0,-1 0 0 0 0,1 0-1 0 0,0 1 1 0 0,0-1 0 0 0,-1 0-1 0 0,1 0 1 0 0,0 1 0 0 0,1-1-1 0 0,-1 0 1 0 0,0 0 0 0 0,0 1-1 0 0,1 1 1 0 0,0-2-6 0 0,-1-1 0 0 0,1 1 1 0 0,0-1-1 0 0,0 1 0 0 0,-1-1 0 0 0,1 1 0 0 0,0-1 0 0 0,0 0 1 0 0,0 0-1 0 0,0 1 0 0 0,-1-1 0 0 0,1 0 0 0 0,0 0 1 0 0,0 0-1 0 0,0 0 0 0 0,0 0 0 0 0,0 0 0 0 0,0 0 1 0 0,0 0-1 0 0,-1 0 0 0 0,1 0 0 0 0,1-1 0 0 0,12-3 49 0 0,-1 0 0 0 0,-1-1 0 0 0,14-6 0 0 0,-11 4 100 0 0,45-17-337 0 0,-1-2 0 0 0,-2-3-1 0 0,58-39 1 0 0,-113 68 218 0 0,0-1 0 0 0,0-1-1 0 0,0 1 1 0 0,0 0 0 0 0,0-1 0 0 0,0 1-1 0 0,0-1 1 0 0,0 1 0 0 0,-1-1 0 0 0,1 0-1 0 0,-1 0 1 0 0,1 1 0 0 0,-1-1 0 0 0,0 0-1 0 0,0-1 1 0 0,0 1 0 0 0,0 0 0 0 0,0 0-1 0 0,0 0 1 0 0,0-1 0 0 0,-1 1 0 0 0,1 0-1 0 0,-1-1 1 0 0,1 1 0 0 0,-1 0 0 0 0,0-1-1 0 0,0 1 1 0 0,0 0 0 0 0,-1-3 0 0 0,1 2 233 0 0,-5-6-302 0 0,-5-9 619 0 0,5 17-390 0 0,1 12-302 0 0,1 23 144 0 0,1 1 0 0 0,2-1 0 0 0,1 1 0 0 0,1-1 0 0 0,2 0 0 0 0,2 0 0 0 0,1 0 0 0 0,1 0 0 0 0,2-1 0 0 0,1-1 0 0 0,17 33 0 0 0,5-7-3407 0 0,-24-44-2210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14.4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67 1 514 0 0,'-10'15'8733'0'0,"6"-2"-5673"0"0,1 6 1166 0 0,2-15-4257 0 0,0-1 417 0 0,1 1 0 0 0,-1-1 0 0 0,0 1 0 0 0,1-1 1 0 0,0 1-1 0 0,0-1 0 0 0,0 1 0 0 0,1 3 1 0 0,-1-5-854 0 0,-5 10-4652 0 0,4-10 4630 0 0,0 1-1 0 0,-1-1 1 0 0,0 0 0 0 0,1 0 0 0 0,-1 0 0 0 0,0-1 0 0 0,0 1 0 0 0,-3 2-1 0 0,-4 5-2881 0 0,-5 7-2605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14.7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1220 0 0,'10'25'4283'0'0,"3"18"9454"0"0,-3-26-12700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15.3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83 182 0 0,'-2'-67'9983'0'0,"2"64"-8774"0"0,-10-9 3650 0 0,8 22-3947 0 0,6 45-76 0 0,2-1 1 0 0,14 54-1 0 0,-10-53-209 0 0,47 204 1179 0 0,-43-206-1592 0 0,2 10-4201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3:07.6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 61 376 0 0,'0'0'346'0'0,"19"-28"3305"0"0,-5 5 334 0 0,-9 13-1455 0 0,-34 294-2509 0 0,21-236-185 0 0,4-35 492 0 0,4-22 1690 0 0,0 6-1924 0 0,-5-25 211 0 0,5 27-317 0 0,0 1-1 0 0,0-1 0 0 0,0 1 0 0 0,0-1 0 0 0,0 1 0 0 0,0-1 0 0 0,-1 1 0 0 0,1-1 1 0 0,0 1-1 0 0,0 0 0 0 0,0-1 0 0 0,-1 1 0 0 0,1-1 0 0 0,0 1 0 0 0,-1 0 0 0 0,1-1 0 0 0,0 1 1 0 0,-1 0-1 0 0,1-1 0 0 0,0 1 0 0 0,-1 0 0 0 0,1 0 0 0 0,-1-1 0 0 0,1 1 0 0 0,-1 0 1 0 0,1 0-1 0 0,-1 0 0 0 0,1 0 0 0 0,0-1 0 0 0,-1 1 0 0 0,1 0 0 0 0,-1 0 0 0 0,1 0 1 0 0,-1 0-1 0 0,1 0 0 0 0,-1 0 0 0 0,1 0 0 0 0,-1 0 0 0 0,1 0 0 0 0,-1 1 0 0 0,1-1 1 0 0,-1 0-1 0 0,1 0 0 0 0,0 0 0 0 0,-1 1 0 0 0,1-1 0 0 0,-1 0 0 0 0,0 1 0 0 0,-20 32-224 0 0,9-13 155 0 0,-84 119-93 0 0,93-134 154 0 0,-1-1 0 0 0,1 0 0 0 0,1 1 1 0 0,-1-1-1 0 0,1 1 0 0 0,-4 10 0 0 0,5-13 405 0 0,4-40-195 0 0,10-1-187 0 0,1 1-1 0 0,1 0 0 0 0,26-46 0 0 0,-13 41-41 0 0,-17 28 37 0 0,-1-2 1 0 0,0 1-1 0 0,7-19 0 0 0,10-11 319 0 0,-26 44-185 0 0,1-1 26 0 0,4-9 1 0 0,3-6 1175 0 0,-9 18-1318 0 0,1 0 1 0 0,-1 0 0 0 0,0 0 0 0 0,0 0 0 0 0,0-1 0 0 0,0 1-1 0 0,0 0 1 0 0,0 0 0 0 0,0 0 0 0 0,0 0 0 0 0,1-1 0 0 0,-1 1 0 0 0,0 0-1 0 0,0 0 1 0 0,0 0 0 0 0,0 0 0 0 0,1 0 0 0 0,-1 0 0 0 0,0-1-1 0 0,0 1 1 0 0,0 0 0 0 0,1 0 0 0 0,-1 0 0 0 0,0 0 0 0 0,0 0 0 0 0,0 0-1 0 0,1 0 1 0 0,-1 0 0 0 0,0 0 0 0 0,0 0 0 0 0,0 0 0 0 0,1 0-1 0 0,-1 0 1 0 0,0 0 0 0 0,0 0 0 0 0,0 0 0 0 0,1 0 0 0 0,-1 0 0 0 0,0 1-1 0 0,0-1 1 0 0,0 0 0 0 0,0 0 0 0 0,1 0 0 0 0,-1 0 0 0 0,0 0-1 0 0,0 0 1 0 0,0 0 0 0 0,0 1 0 0 0,0-1 0 0 0,1 0 0 0 0,-1 0 0 0 0,0 0-1 0 0,0 0 1 0 0,0 1 0 0 0,0-1 0 0 0,0 0 0 0 0,0 0 0 0 0,0 0-1 0 0,0 1 1 0 0,0-1 0 0 0,0 0 0 0 0,1 0 0 0 0,3 6-19 0 0,1-1 1 0 0,-1 1-1 0 0,1-2 1 0 0,1 1-1 0 0,7 5 0 0 0,-8-6 1 0 0,28 26-65 0 0,-2 1 0 0 0,0 2 0 0 0,41 58-1 0 0,-71-90 43 0 0,10 19 358 0 0,-4-9-2450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06.2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1 294 0 0,'5'16'14276'0'0,"-1"-10"-15693"0"0,-12-7-1154 0 0,5 1 2517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07.4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146 493 536 0 0,'0'15'9375'0'0,"7"-19"-9265"0"0,-1-1 1 0 0,1 0 0 0 0,-1-1-1 0 0,0 1 1 0 0,-1-1-1 0 0,1 0 1 0 0,-1 0 0 0 0,0-1-1 0 0,-1 0 1 0 0,0 0 0 0 0,6-11-1 0 0,5-15 196 0 0,13-41-1 0 0,-26 68-251 0 0,4-12 116 0 0,-1-1 0 0 0,-1 0 0 0 0,0 0 0 0 0,1-36 0 0 0,-5 41-1 0 0,0 0 0 0 0,-1 0 0 0 0,0 1 0 0 0,-1-1-1 0 0,-1 1 1 0 0,0-1 0 0 0,-8-22 0 0 0,9 33-97 0 0,1-1 1 0 0,-1 1-1 0 0,0-1 0 0 0,0 1 1 0 0,-1-1-1 0 0,1 1 0 0 0,-1 0 0 0 0,1 0 1 0 0,-1 0-1 0 0,0 1 0 0 0,0-1 1 0 0,-5-3-1 0 0,6 5-64 0 0,0 0 0 0 0,0 0 1 0 0,0 1-1 0 0,-1-1 0 0 0,1 0 0 0 0,0 1 0 0 0,0-1 0 0 0,-1 1 1 0 0,1 0-1 0 0,0 0 0 0 0,-1 0 0 0 0,1 0 0 0 0,0 0 1 0 0,0 0-1 0 0,-1 0 0 0 0,1 1 0 0 0,0-1 0 0 0,0 1 1 0 0,-1 0-1 0 0,1 0 0 0 0,0 0 0 0 0,0 0 0 0 0,-2 1 0 0 0,-8 6-5 0 0,1 0-1 0 0,0 0 0 0 0,1 1 1 0 0,0 0-1 0 0,0 1 0 0 0,1 0 0 0 0,0 0 1 0 0,-14 23-1 0 0,12-13-3 0 0,0 0-1 0 0,1 1 1 0 0,0 0 0 0 0,-8 34-1 0 0,16-48-5 0 0,0 1 0 0 0,0-1-1 0 0,1 1 1 0 0,0-1 0 0 0,1 1-1 0 0,0-1 1 0 0,0 1 0 0 0,0 0 0 0 0,1-1-1 0 0,0 1 1 0 0,1-1 0 0 0,0 1-1 0 0,0-1 1 0 0,0 0 0 0 0,1 0 0 0 0,0 0-1 0 0,0 0 1 0 0,1 0 0 0 0,0 0-1 0 0,0-1 1 0 0,1 0 0 0 0,0 0-1 0 0,0 0 1 0 0,0-1 0 0 0,0 1 0 0 0,1-1-1 0 0,0-1 1 0 0,0 1 0 0 0,10 5-1 0 0,2 1-8 0 0,15 8-75 0 0,-1 2-1 0 0,-1 1 1 0 0,50 46-1 0 0,-74-61 143 0 0,0 0-1 0 0,0 1 1 0 0,-1 0-1 0 0,0 0 1 0 0,-1 0-1 0 0,1 1 0 0 0,-2 0 1 0 0,1 0-1 0 0,-1 0 1 0 0,-1 1-1 0 0,0-1 1 0 0,0 1-1 0 0,-1 0 1 0 0,0 0-1 0 0,0 0 1 0 0,-1 0-1 0 0,-1 0 1 0 0,0 0-1 0 0,-1 13 0 0 0,0-17 28 0 0,0-1-1 0 0,0 0 0 0 0,-1 0 0 0 0,0 0 1 0 0,0 1-1 0 0,0-2 0 0 0,0 1 0 0 0,-1 0 1 0 0,1 0-1 0 0,-1-1 0 0 0,-1 1 0 0 0,1-1 1 0 0,-1 0-1 0 0,1 0 0 0 0,-1-1 0 0 0,0 1 1 0 0,0-1-1 0 0,-1 1 0 0 0,1-1 0 0 0,-1-1 1 0 0,0 1-1 0 0,0-1 0 0 0,1 1 0 0 0,-1-1 1 0 0,-1-1-1 0 0,1 1 0 0 0,0-1 0 0 0,0 0 1 0 0,-1 0-1 0 0,1 0 0 0 0,0-1 0 0 0,-1 0 1 0 0,1 0-1 0 0,-1 0 0 0 0,1-1 0 0 0,0 0 1 0 0,-1 0-1 0 0,1 0 0 0 0,0-1 0 0 0,0 1 1 0 0,0-1-1 0 0,0-1 0 0 0,0 1 0 0 0,0 0 1 0 0,1-1-1 0 0,-8-6 0 0 0,3 0-1 0 0,0-1-1 0 0,1 0 1 0 0,0-1-1 0 0,1 1 1 0 0,0-2-1 0 0,1 1 1 0 0,0-1 0 0 0,1 0-1 0 0,0 0 1 0 0,-6-24-1 0 0,7 16-102 0 0,0 1 0 0 0,1-1 0 0 0,1 0 0 0 0,1-1 0 0 0,1 1 0 0 0,2-27 0 0 0,-1 39-307 0 0,1-1 0 0 0,0 2 1 0 0,0-1-1 0 0,0 0 0 0 0,1 0 0 0 0,0 1 0 0 0,0-1 1 0 0,1 1-1 0 0,0 0 0 0 0,1 0 0 0 0,9-12 0 0 0,-9 14-619 0 0,-1 0 0 0 0,1 1 0 0 0,0 0 0 0 0,0 0 0 0 0,0 1 0 0 0,1-1 0 0 0,-1 1-1 0 0,1 0 1 0 0,10-4 0 0 0,0 3-4803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07.8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29 626 0 0,'0'0'5031'0'0,"4"1"-3892"0"0,12 2 2183 0 0,-18 14-1855 0 0,0-10-1115 0 0,1 0 0 0 0,1 0 1 0 0,-1 0-1 0 0,2 10 0 0 0,1 9 47 0 0,2 0 0 0 0,0 0 1 0 0,2 0-1 0 0,1 0 0 0 0,10 25 0 0 0,-14-45-342 0 0,0 1 0 0 0,0-1 0 0 0,1 0-1 0 0,0 0 1 0 0,0-1 0 0 0,0 1 0 0 0,1-1-1 0 0,0 0 1 0 0,0 0 0 0 0,0-1 0 0 0,6 5-1 0 0,-7-6-32 0 0,1-1-1 0 0,-1 0 0 0 0,1 0 1 0 0,0 0-1 0 0,-1-1 0 0 0,1 1 1 0 0,0-1-1 0 0,0 0 0 0 0,0-1 1 0 0,0 1-1 0 0,0-1 0 0 0,0 0 1 0 0,0 0-1 0 0,0-1 0 0 0,0 1 1 0 0,0-1-1 0 0,6-2 0 0 0,-2 1 75 0 0,-1 0-1 0 0,0-1 1 0 0,0 0-1 0 0,-1-1 1 0 0,1 0-1 0 0,-1 0 1 0 0,1 0-1 0 0,-1-1 1 0 0,0 0-1 0 0,-1-1 1 0 0,1 1-1 0 0,-1-1 1 0 0,0 0-1 0 0,-1-1 1 0 0,0 1-1 0 0,0-1 1 0 0,0 0-1 0 0,-1-1 1 0 0,5-9-1 0 0,-6 11 24 0 0,-1-1 0 0 0,0 0 0 0 0,0 1 0 0 0,-1-1 0 0 0,1 0 0 0 0,-2 0 0 0 0,1 0 0 0 0,-1 0 0 0 0,0-1 0 0 0,0 1 0 0 0,-1 0 0 0 0,0 0 0 0 0,0 0 0 0 0,0 0 0 0 0,-1 1 0 0 0,-1-1 0 0 0,1 0 0 0 0,-1 1 0 0 0,0-1 0 0 0,0 1 0 0 0,-1 0 0 0 0,1 0 0 0 0,-7-6 0 0 0,2 2 180 0 0,0 1 0 0 0,-1 0 0 0 0,-19-14-1 0 0,-5 3-1760 0 0,30 19 346 0 0,-1-1-1 0 0,1 1 1 0 0,0 0 0 0 0,-1 0-1 0 0,1 0 1 0 0,-1 1 0 0 0,-4-1-1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08.1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148 9 166 0 0,'16'-8'16870'0'0,"-13"27"-16041"0"0,-6 24-269 0 0,-2 0 0 0 0,-2 0 0 0 0,-22 72 0 0 0,2-3-208 0 0,21-87-458 0 0,-15 45-1 0 0,18-62-501 0 0,-1-1-1 0 0,1 1 1 0 0,-2-1-1 0 0,1 1 1 0 0,-7 7 0 0 0,10-14 315 0 0,0 0 1 0 0,0 0 0 0 0,1 0-1 0 0,-1 0 1 0 0,0 0 0 0 0,0-1 0 0 0,0 1-1 0 0,0 0 1 0 0,0-1 0 0 0,0 1 0 0 0,0-1-1 0 0,0 1 1 0 0,0-1 0 0 0,0 1 0 0 0,0-1-1 0 0,0 1 1 0 0,0-1 0 0 0,-1 0 0 0 0,1 0-1 0 0,0 0 1 0 0,0 0 0 0 0,0 0 0 0 0,0 0-1 0 0,-1 0 1 0 0,1 0 0 0 0,0 0 0 0 0,0 0-1 0 0,0-1 1 0 0,0 1 0 0 0,0 0 0 0 0,0-1-1 0 0,0 1 1 0 0,-1-1 0 0 0,0-1 0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08.3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30 1150 0 0,'-47'-27'11014'0'0,"46"27"-10815"0"0,1 0 1 0 0,0-1 0 0 0,-1 1 0 0 0,0 0 0 0 0,1-1-1 0 0,-1 1 1 0 0,1 0 0 0 0,-1 0 0 0 0,1 0 0 0 0,-1 0-1 0 0,1-1 1 0 0,-1 1 0 0 0,0 0 0 0 0,1 0 0 0 0,-1 0-1 0 0,-1 0 1 0 0,3 3-308 0 0,0 0 1 0 0,0 0-1 0 0,0-1 0 0 0,0 1 0 0 0,1-1 1 0 0,-1 1-1 0 0,1-1 0 0 0,-1 1 0 0 0,1-1 1 0 0,0 0-1 0 0,0 0 0 0 0,0 0 0 0 0,0 0 1 0 0,0 0-1 0 0,1 0 0 0 0,2 1 0 0 0,26 14-6103 0 0,-14-12-664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08.5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90 0 0,'14'20'4379'0'0,"0"-1"0"0"0,1-1 0 0 0,21 20 0 0 0,-14-14-2888 0 0,-21-23-1286 0 0,5 5-148 0 0,-1-1 1 0 0,0-1-1 0 0,1 1 0 0 0,7 3 1 0 0,-32-35-5791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10.3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87 278 106 0 0,'-3'-2'1247'0'0,"-1"0"-656"0"0,0 0 0 0 0,0-1-1 0 0,0 1 1 0 0,0-1 0 0 0,0 0-1 0 0,1 0 1 0 0,-1 0 0 0 0,1-1-1 0 0,0 1 1 0 0,0-1 0 0 0,0 0-1 0 0,0 0 1 0 0,0 0 0 0 0,1 0-1 0 0,-3-6 1 0 0,0-6 22 0 0,0-1 0 0 0,1 1 0 0 0,-3-24 0 0 0,4 23-215 0 0,3 15-354 0 0,-1-3 96 0 0,0 0-1 0 0,0 0 0 0 0,1-1 1 0 0,-1 1-1 0 0,1 0 1 0 0,1 0-1 0 0,0-7 1 0 0,0 10-124 0 0,-1 0 0 0 0,1 0 1 0 0,0 0-1 0 0,0-1 0 0 0,0 1 0 0 0,1 0 1 0 0,-1 0-1 0 0,1 1 0 0 0,-1-1 0 0 0,1 0 1 0 0,-1 0-1 0 0,1 1 0 0 0,0-1 0 0 0,0 1 1 0 0,0-1-1 0 0,0 1 0 0 0,0 0 0 0 0,0 0 1 0 0,0 0-1 0 0,4-2 0 0 0,9-2 51 0 0,1 0 1 0 0,-1 1-1 0 0,1 1 1 0 0,0 0-1 0 0,0 1 0 0 0,0 0 1 0 0,0 2-1 0 0,0 0 0 0 0,0 0 1 0 0,0 2-1 0 0,0 0 1 0 0,0 1-1 0 0,-1 0 0 0 0,1 1 1 0 0,-1 1-1 0 0,17 8 0 0 0,-22-9 15 0 0,0 1 0 0 0,0 1 0 0 0,-1 0-1 0 0,1 0 1 0 0,-2 1 0 0 0,1 0-1 0 0,-1 0 1 0 0,0 1 0 0 0,0 0 0 0 0,-1 0-1 0 0,0 1 1 0 0,-1 0 0 0 0,7 12 0 0 0,-9-12 14 0 0,0 0 0 0 0,0 0 1 0 0,-1 0-1 0 0,0 1 0 0 0,-1 0 0 0 0,0-1 1 0 0,-1 1-1 0 0,0 0 0 0 0,0 0 1 0 0,-1 11-1 0 0,-1-7 8 0 0,-1 1 0 0 0,0-1 0 0 0,-1 0-1 0 0,-1 0 1 0 0,0 0 0 0 0,-10 22 0 0 0,5-18 90 0 0,0 0-1 0 0,-2 0 0 0 0,0-1 1 0 0,-1 0-1 0 0,-1-1 0 0 0,-1-1 1 0 0,-18 17-1 0 0,1-1-167 0 0,30-30 30 0 0,14-5 73 0 0,60-27-824 0 0,86-52 0 0 0,-66 32-1723 0 0,157-93-4862 0 0,-249 143 7479 0 0,1 0 1 0 0,-1 0-1 0 0,1 0 0 0 0,-1-1 0 0 0,0 1 0 0 0,0 0 0 0 0,0-1 1 0 0,0 1-1 0 0,2-7 2852 0 0,-12 18-2130 0 0,0 4-689 0 0,0 1 0 0 0,1 0 0 0 0,1 0 0 0 0,0 1 1 0 0,1 0-1 0 0,-6 27 0 0 0,10-35-188 0 0,1 0 1 0 0,0 1-1 0 0,0-1 1 0 0,1 1-1 0 0,0 0 1 0 0,3 16-1 0 0,-3-21-38 0 0,1 0 0 0 0,1 0 0 0 0,-1 0-1 0 0,0 0 1 0 0,1 0 0 0 0,0 0 0 0 0,0 0-1 0 0,0 0 1 0 0,1-1 0 0 0,-1 1 0 0 0,1-1-1 0 0,0 1 1 0 0,-1-1 0 0 0,7 4 0 0 0,-6-5-19 0 0,1 1 1 0 0,0-2-1 0 0,1 1 1 0 0,-1 0-1 0 0,0-1 1 0 0,0 0-1 0 0,1 0 1 0 0,-1 0 0 0 0,1 0-1 0 0,-1-1 1 0 0,1 1-1 0 0,-1-1 1 0 0,1 0-1 0 0,-1-1 1 0 0,1 1-1 0 0,-1-1 1 0 0,0 0 0 0 0,1 0-1 0 0,-1 0 1 0 0,0-1-1 0 0,0 0 1 0 0,8-4-1 0 0,1 1 39 0 0,-1-2 0 0 0,-1 0 0 0 0,0 0 0 0 0,0-1 0 0 0,0 0-1 0 0,14-15 1 0 0,-17 14-63 0 0,0-1 0 0 0,-1 0-1 0 0,0 0 1 0 0,-1 0 0 0 0,0-1-1 0 0,7-17 1 0 0,-11 23 94 0 0,0 0 0 0 0,0 0 0 0 0,0-1 0 0 0,-1 1 0 0 0,0 0 0 0 0,0-1-1 0 0,-1 1 1 0 0,1-1 0 0 0,-1 1 0 0 0,0 0 0 0 0,-1-1 0 0 0,1 1 0 0 0,-1-1 0 0 0,0 1-1 0 0,-1 0 1 0 0,-2-10 0 0 0,1 11-19 0 0,1 1 0 0 0,-1-1-1 0 0,0 0 1 0 0,0 1 0 0 0,0 0-1 0 0,-1 0 1 0 0,1 0 0 0 0,-1 0 0 0 0,1 1-1 0 0,-1-1 1 0 0,0 1 0 0 0,0 0-1 0 0,0 0 1 0 0,0 0 0 0 0,-9-2 0 0 0,-4-1 113 0 0,0 1 1 0 0,-27-2 0 0 0,36 5-113 0 0,-26 3 248 0 0,12 0-4488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10.6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338 29 932 0 0,'12'-22'16152'0'0,"-12"21"-15884"0"0,-5-3-805 0 0,4 2 933 0 0,-4 4-247 0 0,0 1 0 0 0,0-1 0 0 0,1 1 1 0 0,0 0-1 0 0,-1 0 0 0 0,1 0 0 0 0,0 1 0 0 0,1-1 0 0 0,-1 1 1 0 0,-6 8-1 0 0,2-3 49 0 0,-29 33 452 0 0,3 2 0 0 0,2 1 1 0 0,-38 70-1 0 0,34-55-313 0 0,13-21-1124 0 0,-27 69 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10.9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86 48 688 0 0,'0'0'14301'0'0,"13"-8"-10193"0"0,-14 5-4014 0 0,0 1 0 0 0,0 0 0 0 0,0 0 0 0 0,0 0 0 0 0,-1 0 0 0 0,1 0 0 0 0,0 0 0 0 0,-1 0 0 0 0,1 1 0 0 0,-1-1 0 0 0,0 0 0 0 0,0 1 0 0 0,0-1 0 0 0,0 1 0 0 0,0 0 0 0 0,0 0 0 0 0,0 0 0 0 0,0 0 0 0 0,-5-2 0 0 0,3 2-395 0 0,-1 0 0 0 0,1 0 0 0 0,-1 0 0 0 0,1 1 1 0 0,-1 0-1 0 0,0-1 0 0 0,1 2 0 0 0,-10 0 0 0 0,13-1 208 0 0,1 0-1 0 0,-1 0 1 0 0,1 0 0 0 0,-1 1-1 0 0,1-1 1 0 0,-1 0-1 0 0,1 0 1 0 0,-1 0-1 0 0,1 0 1 0 0,-1 1 0 0 0,1-1-1 0 0,-1 0 1 0 0,1 1-1 0 0,-1-1 1 0 0,1 0-1 0 0,0 1 1 0 0,-1-1 0 0 0,1 0-1 0 0,-1 1 1 0 0,1-1-1 0 0,0 1 1 0 0,0-1 0 0 0,-1 1-1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11.2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81 1 166 0 0,'16'5'7859'0'0,"-15"-5"-7673"0"0,0 1 1 0 0,-1-1-1 0 0,1 0 0 0 0,0 1 1 0 0,0 0-1 0 0,-1-1 0 0 0,1 1 1 0 0,0-1-1 0 0,-1 1 0 0 0,1 0 1 0 0,-1-1-1 0 0,1 1 0 0 0,-1 0 1 0 0,1 0-1 0 0,-1-1 0 0 0,0 1 1 0 0,1 0-1 0 0,-1 0 1 0 0,0 0-1 0 0,0-1 0 0 0,1 1 1 0 0,-1 0-1 0 0,0 0 0 0 0,0 0 1 0 0,0 0-1 0 0,0 0 0 0 0,0-1 1 0 0,0 1-1 0 0,0 0 0 0 0,0 0 1 0 0,-1 0-1 0 0,1 0 0 0 0,0 0 1 0 0,0-1-1 0 0,-1 1 0 0 0,1 0 1 0 0,-1 0-1 0 0,1 0 0 0 0,0-1 1 0 0,-2 2-1 0 0,-5 14 745 0 0,3-8-702 0 0,0 0 1 0 0,0 1-1 0 0,1-1 1 0 0,0 0-1 0 0,0 1 0 0 0,1 0 1 0 0,0 0-1 0 0,1-1 1 0 0,0 1-1 0 0,0 17 1 0 0,2-25-219 0 0,-1 1 0 0 0,0 0-1 0 0,1-1 1 0 0,-1 1 0 0 0,1-1 0 0 0,-1 1 0 0 0,1-1 0 0 0,0 1 0 0 0,0-1 0 0 0,0 1 0 0 0,0-1 0 0 0,0 0 0 0 0,0 1 0 0 0,0-1 0 0 0,0 0 0 0 0,0 0 0 0 0,1 0 0 0 0,-1 0 0 0 0,0 0 0 0 0,1 0 0 0 0,-1 0 0 0 0,1 0 0 0 0,-1-1 0 0 0,1 1 0 0 0,-1 0 0 0 0,1-1 0 0 0,0 0 0 0 0,-1 1 0 0 0,1-1 0 0 0,-1 0 0 0 0,1 0 0 0 0,0 0 0 0 0,-1 0 0 0 0,4 0-1 0 0,0 0-21 0 0,1-1-1 0 0,-1 1 1 0 0,0-1-1 0 0,0-1 1 0 0,0 1-1 0 0,0 0 1 0 0,0-1-1 0 0,0 0 1 0 0,5-3-1 0 0,-7 3 13 0 0,-1 1 0 0 0,1 0 0 0 0,-1-1 0 0 0,0 1 0 0 0,1-1 0 0 0,-1 0 0 0 0,0 0 0 0 0,0 0 0 0 0,0 0 0 0 0,0 0 0 0 0,-1 0 0 0 0,1 0 1 0 0,-1-1-1 0 0,1 1 0 0 0,-1-1 0 0 0,0 1 0 0 0,0-1 0 0 0,0 1 0 0 0,0-1 0 0 0,0 0 0 0 0,0 1 0 0 0,-1-1 0 0 0,1 0 0 0 0,-1 0 0 0 0,0 0 0 0 0,0 1 0 0 0,0-1 0 0 0,0 0 0 0 0,-1 0 0 0 0,1 0 0 0 0,-1 1 0 0 0,1-1 0 0 0,-2-3 0 0 0,1 5-2 0 0,0 0 1 0 0,1 0-1 0 0,-1 0 0 0 0,0 0 1 0 0,0 1-1 0 0,0-1 0 0 0,0 0 1 0 0,0 0-1 0 0,0 0 0 0 0,0 1 1 0 0,0-1-1 0 0,0 1 0 0 0,0-1 1 0 0,0 1-1 0 0,-1-1 0 0 0,1 1 1 0 0,0 0-1 0 0,0-1 1 0 0,0 1-1 0 0,-2 0 0 0 0,1-1-1 0 0,-4 0 10 0 0,-1-1 1 0 0,1 1-1 0 0,0 0 1 0 0,-1 0-1 0 0,1 1 1 0 0,-1 0-1 0 0,1 0 0 0 0,-1 0 1 0 0,1 1-1 0 0,-7 1 1 0 0,-61 20-3906 0 0,47-13-2622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30.0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2016 61 66 0 0,'-12'-10'1671'0'0,"4"5"-1315"0"0,0 1 1 0 0,1-1-1 0 0,-1 2 1 0 0,-1-1-1 0 0,1 1 1 0 0,0 0-1 0 0,-1 0 0 0 0,0 1 1 0 0,-14-2-1 0 0,-14 1-401 0 0,-37 0 0 0 0,35 2 265 0 0,-17-1-212 0 0,-167-3 840 0 0,165 6-93 0 0,-104 17 0 0 0,124-10-561 0 0,1 2 1 0 0,0 1-1 0 0,0 3 0 0 0,1 1 0 0 0,-55 31 1 0 0,-157 118 208 0 0,149-94 149 0 0,37-28-310 0 0,1 2-1 0 0,2 4 1 0 0,3 2 0 0 0,-77 86-1 0 0,110-104-206 0 0,1 1-1 0 0,2 1 0 0 0,-21 47 0 0 0,16-32 295 0 0,9-13-309 0 0,2 0 1 0 0,-14 54 0 0 0,6-20-34 0 0,11-30 21 0 0,1-1 1 0 0,2 2-1 0 0,-4 54 0 0 0,4 123 46 0 0,4-60-43 0 0,4-140-4 0 0,1 0 0 0 0,5 29 0 0 0,0-2-7 0 0,-4-28 10 0 0,2 0 0 0 0,0-1-1 0 0,6 18 1 0 0,4 13 54 0 0,-5-14-15 0 0,2-1 0 0 0,2-1-1 0 0,1 0 1 0 0,1 0-1 0 0,1-2 1 0 0,2 0-1 0 0,23 28 1 0 0,-13-21 7 0 0,2-2 0 0 0,1-1 1 0 0,1-1-1 0 0,69 50 0 0 0,-46-44 7 0 0,2-3 0 0 0,101 47-1 0 0,-111-63-19 0 0,1-2 0 0 0,0-1 0 0 0,94 15 0 0 0,153-2 55 0 0,-70-31-53 0 0,-176-1-22 0 0,0-3 0 0 0,0-2 0 0 0,-1-2 0 0 0,-1-2 0 0 0,0-3 0 0 0,0-1 0 0 0,-2-2 0 0 0,0-2 0 0 0,-1-3 0 0 0,47-31 0 0 0,11-25 30 0 0,-3-5 0 0 0,112-121-1 0 0,-193 184 110 0 0,-1 0 0 0 0,0-1 0 0 0,-1-1-1 0 0,12-24 1 0 0,45-104 155 0 0,-8 15 12 0 0,-37 80 18 0 0,-3-1 0 0 0,33-111 0 0 0,-50 137-112 0 0,-2 0-1 0 0,5-65 0 0 0,-8-68-138 0 0,-3 127-87 0 0,0 7-4 0 0,-2 1-1 0 0,0 0 1 0 0,-2-1 0 0 0,-11-39-1 0 0,8 48 32 0 0,0 1-1 0 0,-1 0 1 0 0,-1 0 0 0 0,-1 1-1 0 0,-1 0 1 0 0,-22-30 0 0 0,-59-65 108 0 0,-25-33 481 0 0,91 114-671 0 0,-1 0 1 0 0,-2 2 0 0 0,-1 1 0 0 0,-48-36 0 0 0,8 15-89 0 0,-86-47-1 0 0,103 65 118 0 0,14 9-41 0 0,-49-23 1 0 0,75 42 48 0 0,0 0 0 0 0,0 0 0 0 0,-1 1-1 0 0,1 0 1 0 0,-1 2 0 0 0,0-1 0 0 0,0 2 0 0 0,-16-1 0 0 0,-314 40-16 0 0,337-37 24 0 0,4-2-201 0 0,1 1 0 0 0,0 1 1 0 0,-1-1-1 0 0,1 0 0 0 0,0 1 1 0 0,-1-1-1 0 0,1 1 0 0 0,0-1 1 0 0,-1 1-1 0 0,1 0 1 0 0,0 0-1 0 0,0 0 0 0 0,0 0 1 0 0,0 1-1 0 0,0-1 0 0 0,0 0 1 0 0,-2 3-1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33.2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51 697 336 0 0,'-3'-1'519'0'0,"-9"-4"27"0"0,9 4-1 0 0,0 0 17 0 0,-26-6 3432 0 0,55-5-3287 0 0,52-17 1 0 0,89-11 242 0 0,-110 28-416 0 0,902-168 1198 0 0,-612 129-1454 0 0,198-25 164 0 0,-109 32-74 0 0,399-51 213 0 0,-457 61-426 0 0,118-9-76 0 0,-222 26 278 0 0,-38 4 402 0 0,41-4 15 0 0,-83 7-365 0 0,-190 9-408 0 0,239-7 173 0 0,-239 8-189 0 0,17 2-354 0 0,-20-2 262 0 0,-1 0 0 0 0,1 0 0 0 0,-1 0 0 0 0,1 0 0 0 0,-1 1 0 0 0,0-1 0 0 0,1 0 0 0 0,-1 0 0 0 0,1 0 0 0 0,-1 0 0 0 0,0 1 0 0 0,1-1 0 0 0,-1 0 0 0 0,0 0 0 0 0,1 1 0 0 0,-1-1 0 0 0,0 0 0 0 0,1 1-1 0 0,-1-1 1 0 0,0 0 0 0 0,0 1 0 0 0,1-1 0 0 0,-1 0 0 0 0,0 1 0 0 0,0-1 0 0 0,0 1 0 0 0,1-1 0 0 0,-1 0 0 0 0,0 1 0 0 0,0-1 0 0 0,0 1 0 0 0,0-1 0 0 0,0 1 0 0 0,0-1 0 0 0,0 0 0 0 0,0 1 0 0 0,0-1 0 0 0,0 1 0 0 0,0-1 0 0 0,0 1 0 0 0,0-1 0 0 0,0 0 0 0 0,-1 1 0 0 0,1-1 0 0 0,0 1 0 0 0,0-1 0 0 0,0 0 0 0 0,-1 1 0 0 0,1 0 0 0 0,-23 0-9026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05.5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 4490 344 0 0,'-15'27'1406'0'0,"3"1"-751"0"0,11-25-387 0 0,-5 14 180 0 0,3-9-609 0 0,-3 10 5993 0 0,9-11-5773 0 0,-1-5 154 0 0,13 21 1226 0 0,90 103 1562 0 0,-94-114-2839 0 0,-2-2 31 0 0,0 0 1 0 0,1-1-1 0 0,0-1 0 0 0,0 0 0 0 0,1 0 0 0 0,1-1 1 0 0,14 7-1 0 0,-19-11-103 0 0,0 0 0 0 0,1-1 0 0 0,-1 0 0 0 0,1-1 0 0 0,0 1 0 0 0,-1-1 0 0 0,1-1 0 0 0,0 0 0 0 0,8 0 0 0 0,4-2 1 0 0,1 0-1 0 0,22-7 1 0 0,237-73 187 0 0,-207 42 43 0 0,-72 40-313 0 0,0-1 0 0 0,0 1 0 0 0,0-1-1 0 0,0 1 1 0 0,0-1 0 0 0,0 0 0 0 0,0 0-1 0 0,0 1 1 0 0,-1-1 0 0 0,1 0 0 0 0,0 0 0 0 0,0 0-1 0 0,-1 0 1 0 0,2-1 0 0 0,8-10 28 0 0,7-1 12 0 0,0-1 0 0 0,-1-1 1 0 0,17-20-1 0 0,18-16 40 0 0,-36 36-9 0 0,0 0 1 0 0,15-21 0 0 0,6-8 45 0 0,-20 25 79 0 0,26-40 0 0 0,-37 50-108 0 0,-1-1 0 0 0,0 0 0 0 0,-1-1-1 0 0,0 1 1 0 0,3-19 0 0 0,-3-4-7 0 0,-1-1 0 0 0,-2 1 0 0 0,-5-48 0 0 0,-5 29 284 0 0,-16-55 1 0 0,-12-67-39 0 0,24 101 154 0 0,11 57-382 0 0,2 1-1 0 0,0 0 1 0 0,0-1-1 0 0,3-14 1 0 0,-1 11-64 0 0,4-196 473 0 0,2 63 310 0 0,-2 121-711 0 0,1 0 0 0 0,1 1 1 0 0,1 0-1 0 0,21-48 0 0 0,-24 64 94 0 0,0-1 0 0 0,3-20 0 0 0,4-14 194 0 0,-8 36-275 0 0,0 0 0 0 0,-1-1 0 0 0,3-24 0 0 0,-1 5 17 0 0,46-315 1290 0 0,-26 119-1117 0 0,-11 117-42 0 0,23-75-22 0 0,22 23-161 0 0,-33 96-67 0 0,-12 35 24 0 0,1 1 0 0 0,2 0 0 0 0,30-43 0 0 0,-20 33-170 0 0,66-86 21 0 0,-12 23 155 0 0,-29 28-54 0 0,-3 14-17 0 0,37-44-82 0 0,-33 48 89 0 0,101-109-38 0 0,-68 89-11 0 0,-25 24 96 0 0,-15 11-12 0 0,-14 17-63 0 0,63-41 1 0 0,10-8 159 0 0,-80 53-163 0 0,-14 14 25 0 0,-1 0 0 0 0,2 1 0 0 0,-1 1 0 0 0,23-12 0 0 0,-4 2 12 0 0,-13 7 1 0 0,-13 8 3 0 0,-3 0-3 0 0,1 1 1 0 0,-1 0 0 0 0,0-1-1 0 0,1 1 1 0 0,-1 0 0 0 0,1 0-1 0 0,-1 0 1 0 0,1 0 0 0 0,0 0-1 0 0,-1 1 1 0 0,1-1-1 0 0,3-1 1 0 0,-3 2-2 0 0,24-15-34 0 0,-22 13-42 0 0,2-1 27 0 0,15-7 63 0 0,-15 7 5 0 0,-2 1-4 0 0,13-7-9 0 0,-13 7-10 0 0,0 0-17 0 0,33-15-74 0 0,0 1 1 0 0,1 2-1 0 0,0 2 0 0 0,48-9 0 0 0,112-6-125 0 0,-143 22 189 0 0,5-1-11 0 0,214-24-104 0 0,-269 30 130 0 0,3-1-22 0 0,23-1 21 0 0,-23 1-8 0 0,-2 1 3 0 0,61 3-103 0 0,-60-2 83 0 0,32 0 221 0 0,-31-1-131 0 0,-1 0 88 0 0,23 0-133 0 0,-23 0 99 0 0,1 0-130 0 0,25 0 109 0 0,-25 0-124 0 0,-1 0 108 0 0,23 0-129 0 0,-22 0 126 0 0,-1 0-104 0 0,124-1 25 0 0,-64 1 44 0 0,-30-1-33 0 0,-31 1-58 0 0,2 0 112 0 0,25 0-95 0 0,-25 0 112 0 0,-1 0-121 0 0,134-4 68 0 0,-97 1 0 0 0,-38 3-72 0 0,2-1 108 0 0,21 0-129 0 0,-21 0 137 0 0,1 1-107 0 0,42-1 45 0 0,-1 0 9 0 0,71 2-72 0 0,-112-1 121 0 0,-2 1-110 0 0,23-1 121 0 0,-23 0-118 0 0,0 0 109 0 0,21 0-110 0 0,-22 0 113 0 0,1 0-76 0 0,18 2-47 0 0,-19-2 120 0 0,1 0-52 0 0,64-4-7 0 0,27 1-16 0 0,-27 2-51 0 0,-18 4 79 0 0,8-1-15 0 0,2 0-44 0 0,-3-1 19 0 0,-4 2 11 0 0,59 2-34 0 0,-108-4 98 0 0,-1-1-55 0 0,65 0-57 0 0,-23-4 41 0 0,18 2-251 0 0,94 12 0 0 0,150 27-529 0 0,-307-36 692 0 0,1-1 25 0 0,40-4 67 0 0,-42 3-139 0 0,18-3-442 0 0,33-13 138 0 0,-35 10 207 0 0,-15 6 202 0 0,38-18-1178 0 0,5 9 255 0 0,-42 10 735 0 0,-1-1 29 0 0,27-5-1014 0 0,-27 6 1081 0 0,-8 0-918 0 0,-318-25 1009 0 0,-468-21 42 0 0,383 33 26 0 0,373 12-4 0 0,-227 2 15 0 0,193 2-48 0 0,-122 23 1 0 0,151-20 47 0 0,1-2 0 0 0,-71-3 1 0 0,34-1 59 0 0,-27 2 16 0 0,99-2-84 0 0,4-1-8 0 0,-1 1 0 0 0,0 0 1 0 0,1 0-1 0 0,-1-1 1 0 0,1 1-1 0 0,-1 0 0 0 0,0 0 1 0 0,1 0-1 0 0,-1-1 1 0 0,1 1-1 0 0,-1 0 0 0 0,0 0 1 0 0,1 0-1 0 0,-1 0 1 0 0,1 0-1 0 0,-1 0 0 0 0,0 0 1 0 0,1 0-1 0 0,-2 1 1 0 0,-12-1 18 0 0,0-2 6 0 0,-56-1-10 0 0,-189 10-2 0 0,246-7-17 0 0,-16-1 47 0 0,0 2 1 0 0,-1 0 0 0 0,1 2 0 0 0,-29 7 0 0 0,57-9-44 0 0,-14 2 13 0 0,0 1 0 0 0,1 1-1 0 0,-1 0 1 0 0,1 1 0 0 0,-15 8-1 0 0,6-2-2 0 0,-128 56-29 0 0,-25 13 32 0 0,132-61 0 0 0,-47 15 1 0 0,31-13 55 0 0,33-12 154 0 0,-190 79-518 0 0,-67 60 436 0 0,180-98-220 0 0,75-39 61 0 0,1 1-1 0 0,0 2 1 0 0,1 1-1 0 0,-36 27 1 0 0,61-42 46 0 0,-7 7-370 0 0,12-10-595 0 0,23-15-250 0 0,34-7-159 0 0,-45 19 1045 0 0,-1 0 0 0 0,23-13-1 0 0,-36 18 295 0 0,-1 0-1 0 0,1-1 0 0 0,-1 1 0 0 0,1 0 1 0 0,-1-1-1 0 0,1 1 0 0 0,0 0 0 0 0,-1 0 1 0 0,1-1-1 0 0,-1 1 0 0 0,1 0 0 0 0,0 0 1 0 0,-1 0-1 0 0,1 0 0 0 0,0 0 0 0 0,-1 0 1 0 0,1 0-1 0 0,-1 0 0 0 0,1 0 0 0 0,0 0 0 0 0,-1 0 1 0 0,1 0-1 0 0,0 0 0 0 0,-1 0 0 0 0,2 1 1 0 0,-2-1 2 0 0,1 1 0 0 0,0-1 0 0 0,-1 0-1 0 0,1 0 1 0 0,0 0 0 0 0,0 1 0 0 0,-1-1 0 0 0,1 0 0 0 0,0 0 0 0 0,-1 0 0 0 0,1 0 0 0 0,0 0 0 0 0,0 0 0 0 0,-1-1 0 0 0,1 1 0 0 0,0 0 0 0 0,0 0 0 0 0,-1 0 0 0 0,1-1 0 0 0,0 1 0 0 0,-1 0-1 0 0,2-1 1 0 0,22-12 1065 0 0,-19 9-623 0 0,-5 4-419 0 0,0 0 1 0 0,0 0-1 0 0,0 0 1 0 0,0-1-1 0 0,0 1 0 0 0,0 0 1 0 0,0 0-1 0 0,0 0 0 0 0,0 0 1 0 0,-1 0-1 0 0,1 0 1 0 0,0 0-1 0 0,0 0 0 0 0,0 0 1 0 0,0 0-1 0 0,0 0 1 0 0,0 0-1 0 0,0 0 0 0 0,0 0 1 0 0,0 0-1 0 0,0 0 1 0 0,0-1-1 0 0,0 1 0 0 0,0 0 1 0 0,0 0-1 0 0,0 0 0 0 0,0 0 1 0 0,0 0-1 0 0,-1 0 1 0 0,1 0-1 0 0,0 0 0 0 0,0 0 1 0 0,0 0-1 0 0,0-1 1 0 0,0 1-1 0 0,0 0 0 0 0,0 0 1 0 0,0 0-1 0 0,1 0 0 0 0,-1 0 1 0 0,0 0-1 0 0,0 0 1 0 0,0 0-1 0 0,0 0 0 0 0,0-1 1 0 0,0 1-1 0 0,0 0 1 0 0,0 0-1 0 0,0 0 0 0 0,0 0 1 0 0,0 0-1 0 0,0 0 1 0 0,0 0-1 0 0,0 0 0 0 0,0 0 1 0 0,0 0-1 0 0,1 0 0 0 0,-25 5 58 0 0,0 2 0 0 0,1 0 0 0 0,0 2 0 0 0,0 0 0 0 0,1 1-1 0 0,1 2 1 0 0,0 0 0 0 0,0 1 0 0 0,1 2 0 0 0,1 0-1 0 0,0 0 1 0 0,1 2 0 0 0,-26 31 0 0 0,23-23-28 0 0,-6 5 3 0 0,2 2-1 0 0,1 0 1 0 0,-34 62 0 0 0,-32 108 281 0 0,43-91-501 0 0,-65 115 9 0 0,-25 61 61 0 0,87-167 216 0 0,23-53 0 0 0,-30 111 1 0 0,51-154-102 0 0,-23 105-34 0 0,24-104 23 0 0,-2 0 0 0 0,0 0 0 0 0,-2-1 0 0 0,-15 32 0 0 0,-16 46 17 0 0,30-72-59 0 0,-2-1-1 0 0,-22 39 0 0 0,17-35 23 0 0,-17 46 0 0 0,-104 279 237 0 0,89-185 49 0 0,13-40-153 0 0,14 3-203 0 0,15-91 92 0 0,0 7 11 0 0,7-39-19 0 0,0-9 1 0 0,1 1-1 0 0,-1-1 1 0 0,0 0-1 0 0,0 0 1 0 0,-1 1-1 0 0,1-1 1 0 0,-1 0-1 0 0,0 0 0 0 0,0 0 1 0 0,0 0-1 0 0,0 0 1 0 0,-4 6-1 0 0,4-4 4 0 0,12 154 312 0 0,-10-152-338 0 0,0 0 0 0 0,1-1 0 0 0,1 1 0 0 0,-1 0 0 0 0,1-1 0 0 0,1 1 0 0 0,-1-1 0 0 0,10 13 0 0 0,0 4 31 0 0,11 15 37 0 0,-22-37-39 0 0,4 3 117 0 0,0 0 0 0 0,0 1 0 0 0,-1 0 0 0 0,1-1 0 0 0,5 10 0 0 0,-10-13-16 0 0,2 5-33 0 0,-3-7-85 0 0,0 0 0 0 0,0 0-1 0 0,0-1 1 0 0,0 1 0 0 0,0 0 0 0 0,0 0-1 0 0,0 0 1 0 0,0 0 0 0 0,0 0 0 0 0,1 0-1 0 0,-1 0 1 0 0,0 0 0 0 0,0 0-1 0 0,0 0 1 0 0,0 0 0 0 0,0 0 0 0 0,0 0-1 0 0,0 0 1 0 0,0 0 0 0 0,0 0 0 0 0,0 0-1 0 0,1 0 1 0 0,-1 0 0 0 0,0 0 0 0 0,0 0-1 0 0,0 0 1 0 0,0 0 0 0 0,0 0-1 0 0,0 0 1 0 0,0 0 0 0 0,0 0 0 0 0,0 0-1 0 0,0 0 1 0 0,1 0 0 0 0,-1 0 0 0 0,0 0-1 0 0,0 0 1 0 0,0 0 0 0 0,0 0 0 0 0,0 0-1 0 0,0 0 1 0 0,0 0 0 0 0,0 0-1 0 0,0 0 1 0 0,0 0 0 0 0,0 1 0 0 0,0-1-1 0 0,0 0 1 0 0,1 0 0 0 0,-1 0 0 0 0,0 0-1 0 0,0 0 1 0 0,0 0 0 0 0,0 0 0 0 0,0 0-1 0 0,0 0 1 0 0,0 0 0 0 0,0 1-1 0 0,0-1 1 0 0,0 0 0 0 0,0 0 0 0 0,0 0-1 0 0,0 0 1 0 0,0 0 0 0 0,15-53-1601 0 0,3-9-7071 0 0,-11 41 1610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06.4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622 0 956 0 0,'-2'2'2096'0'0,"2"-1"-2012"0"0,-1-1 1 0 0,0 1-1 0 0,0 0 0 0 0,0-1 1 0 0,1 1-1 0 0,-1 0 0 0 0,0 0 0 0 0,1 0 1 0 0,-1-1-1 0 0,1 1 0 0 0,-1 0 1 0 0,1 0-1 0 0,-1 0 0 0 0,1 0 1 0 0,-1 0-1 0 0,1 0 0 0 0,0 0 0 0 0,0 0 1 0 0,-1 0-1 0 0,1 0 0 0 0,0 0 1 0 0,0 0-1 0 0,0 0 0 0 0,0 0 1 0 0,0 0-1 0 0,0 0 0 0 0,1 0 0 0 0,-1 0 1 0 0,0 0-1 0 0,0 0 0 0 0,1 0 1 0 0,-1 0-1 0 0,1 1 0 0 0,0 0-21 0 0,-1-1 0 0 0,1 0 0 0 0,-1 1 0 0 0,1-1 0 0 0,-1 0 0 0 0,0 1 0 0 0,0-1 1 0 0,0 1-1 0 0,1-1 0 0 0,-1 0 0 0 0,-1 1 0 0 0,1-1 0 0 0,0 1 0 0 0,0-1 0 0 0,-1 3 0 0 0,2 16 453 0 0,0-1 0 0 0,2 1 0 0 0,6 23 1 0 0,2 10 229 0 0,21 253 2783 0 0,-30-276-2813 0 0,-1 0 1 0 0,-3 44 0 0 0,-1-57-451 0 0,0 0 0 0 0,0 0 0 0 0,-2 0 0 0 0,0-1 0 0 0,-13 29 1 0 0,-61 105 265 0 0,68-132-470 0 0,-33 38 102 0 0,-31 51 81 0 0,39-64 769 0 0,-71 63 0 0 0,96-95-913 0 0,-5 2-14 0 0,0 0 1 0 0,0-1 0 0 0,-1-1 0 0 0,0-1 0 0 0,-20 9 0 0 0,-40 25-150 0 0,27-19 317 0 0,47-24-169 0 0,-10 1 59 0 0,13-2-192 0 0,-1 1 0 0 0,1-1 0 0 0,0 0 0 0 0,-1 0 1 0 0,1 0-1 0 0,0 0 0 0 0,-1-1 0 0 0,1 1 0 0 0,0 0 0 0 0,-1 0 0 0 0,1 0 1 0 0,0 0-1 0 0,-1 0 0 0 0,1 0 0 0 0,0 0 0 0 0,-1-1 0 0 0,1 1 0 0 0,0 0 1 0 0,0 0-1 0 0,-1 0 0 0 0,1-1 0 0 0,0 1 0 0 0,0 0 0 0 0,-1 0 0 0 0,1-1 1 0 0,0 1-1 0 0,0 0 0 0 0,0 0 0 0 0,-1-1 0 0 0,1 1 0 0 0,0 0 1 0 0,0-1-1 0 0,0 1 0 0 0,0 0 0 0 0,0-1 0 0 0,0 1 0 0 0,0 0 0 0 0,0-1 1 0 0,0 1-1 0 0,0 0 0 0 0,0-1 0 0 0,0 1 0 0 0,0 0 0 0 0,0-1 0 0 0,0 0 1 0 0,7-11-1086 0 0,19-22-8720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10.4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12 351 778 0 0,'0'0'4561'0'0,"-12"-4"-1094"0"0,32 0-3636 0 0,0 1 0 0 0,0 1 0 0 0,0 1 0 0 0,0 0 0 0 0,0 2 0 0 0,27 4 0 0 0,0 2-859 0 0,68 21 0 0 0,-72-18 1519 0 0,0-1 0 0 0,0-2 0 0 0,88 2 1 0 0,131-19-21 0 0,-74 1-383 0 0,312 41 265 0 0,-184-4 342 0 0,180-14 134 0 0,-239-33-417 0 0,-27 4-82 0 0,-160 9-107 0 0,-46 3 16 0 0,43 0 0 0 0,-54 3-154 0 0,0-1-1 0 0,0-1 1 0 0,0 0-1 0 0,16-5 0 0 0,27-3 181 0 0,243-32 320 0 0,-87 11-200 0 0,-72 13-326 0 0,743-83 707 0 0,359 24-156 0 0,-757 58-497 0 0,-193 10-96 0 0,384-7 446 0 0,503 8-319 0 0,-819 0-119 0 0,124-1 29 0 0,123 19-21 0 0,-503-7-10 0 0,378-3-53 0 0,-196-3 50 0 0,746-15 26 0 0,-712-14-84 0 0,-222 19 8 0 0,-42 8 13 0 0,0 2 0 0 0,82 7 0 0 0,110 25 16 0 0,-34-3 1 0 0,612 34-95 0 0,-712-52 100 0 0,-27-1 34 0 0,98-5 0 0 0,-170-3-8 0 0,8 0 22 0 0,0-1 0 0 0,40-9 0 0 0,-60 10-27 0 0,-2 1-158 0 0,0 1 86 0 0,-1-1 0 0 0,1 0-1 0 0,-1 0 1 0 0,1 0 0 0 0,0 0-1 0 0,-1 0 1 0 0,1 0 0 0 0,-1 0-1 0 0,1 0 1 0 0,-1-1 0 0 0,1 1-1 0 0,-1 0 1 0 0,1 0 0 0 0,-1 0-1 0 0,1 0 1 0 0,-1-1 0 0 0,1 1-1 0 0,-1 0 1 0 0,1-1 0 0 0,-1 1-1 0 0,1 0 1 0 0,-1-1 0 0 0,0 1-1 0 0,1-1 1 0 0,-6-4-538 0 0,0 1 1 0 0,0 0-1 0 0,-1 1 0 0 0,0-1 0 0 0,0 1 1 0 0,0 0-1 0 0,0 1 0 0 0,0-1 0 0 0,-1 1 1 0 0,-8-2-1 0 0,3 1-1013 0 0,-27-9-3948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12.2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147 31 332 0 0,'0'0'657'0'0,"0"-3"113"0"0,-2-4-874 0 0,-10-13 7777 0 0,10 35-7080 0 0,4 12-245 0 0,-1 30 380 0 0,-15 186 562 0 0,11-182-995 0 0,-2 118 184 0 0,0 16-152 0 0,-37 241-1 0 0,33-384-325 0 0,-37 257-76 0 0,45-291 83 0 0,-4 28 149 0 0,1 76 0 0 0,8-46-1902 0 0,-4-74 1185 0 0,0 1-1 0 0,0-1 0 0 0,1 1 0 0 0,-1-1 0 0 0,1 0 0 0 0,0 1 1 0 0,0-1-1 0 0,0 0 0 0 0,0 1 0 0 0,0-1 0 0 0,0 0 0 0 0,4 4 0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12.6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7 348 0 0,'-7'-6'10561'0'0,"31"26"-8271"0"0,39 46-1 0 0,-44-45-1824 0 0,0-1-1 0 0,2 0 1 0 0,26 19-1 0 0,-11-13-141 0 0,-9-6-27 0 0,1-1 0 0 0,0-1 0 0 0,53 23 0 0 0,-69-35-628 0 0,-1-1 1 0 0,1-1 0 0 0,0 0-1 0 0,0 0 1 0 0,0-2 0 0 0,0 1 0 0 0,1-1-1 0 0,-1-1 1 0 0,22 0 0 0 0,-33-2 76 0 0,1 1-1 0 0,0-1 1 0 0,-1 0 0 0 0,1 0 0 0 0,-1 1 0 0 0,1-1 0 0 0,-1 0-1 0 0,0 0 1 0 0,1 0 0 0 0,-1-1 0 0 0,0 1 0 0 0,0 0-1 0 0,0 0 1 0 0,0-1 0 0 0,0 1 0 0 0,0 0 0 0 0,0-1 0 0 0,0-1-1 0 0,12-27-4775 0 0,-12 29 4780 0 0,4-14-4516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12.9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370 0 1382 0 0,'-2'3'3456'0'0,"-61"68"4870"0"0,-46 32-3805 0 0,22-22-3420 0 0,9 0-481 0 0,48-47-4656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16.1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74 60 442 0 0,'-3'-18'3515'0'0,"-13"-24"8917"0"0,11 78-12224 0 0,0 0 1 0 0,3 1 0 0 0,1 40 0 0 0,0 15 85 0 0,-29 646 846 0 0,22-683-1075 0 0,8-52 84 0 0,0-8-1192 0 0,3-56-2379 0 0,-4 17-3592 0 0,-3 21 263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4:16.8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237 166 226 0 0,'0'0'1055'0'0,"0"-3"222"0"0,0-3-334 0 0,0 4-308 0 0,0-1 0 0 0,0 1 1 0 0,0 0-1 0 0,0 0 1 0 0,0-1-1 0 0,0 1 0 0 0,-1 0 1 0 0,1-1-1 0 0,-1 1 1 0 0,1 0-1 0 0,-1 0 0 0 0,0 0 1 0 0,0 0-1 0 0,0 0 1 0 0,-3-4-1 0 0,3 5-63 0 0,-1 5-492 0 0,-1-1 0 0 0,1 1 0 0 0,-1 0-1 0 0,1 0 1 0 0,-1-1 0 0 0,0 0 0 0 0,-1 1 0 0 0,1-1 0 0 0,-5 3 0 0 0,-1 2 20 0 0,-173 160 423 0 0,180-166-535 0 0,2-4-145 0 0,0 1 149 0 0,0 0 1 0 0,0 0-1 0 0,0-1 1 0 0,1 1-1 0 0,-1 0 0 0 0,0 0 1 0 0,1-1-1 0 0,-1 1 1 0 0,1 0-1 0 0,-1 0 1 0 0,1 0-1 0 0,0-1 0 0 0,82-107 90 0 0,48-53-97 0 0,-98 124 418 0 0,-31 37-100 0 0,-2 0-301 0 0,0 1 0 0 0,0 0-1 0 0,0 0 1 0 0,0 0 0 0 0,0-1-1 0 0,0 1 1 0 0,0 0 0 0 0,0 0-1 0 0,1 0 1 0 0,-1 0 0 0 0,0-1 0 0 0,0 1-1 0 0,0 0 1 0 0,0 0 0 0 0,0 0-1 0 0,0 0 1 0 0,0-1 0 0 0,1 1-1 0 0,-1 0 1 0 0,0 0 0 0 0,0 0 0 0 0,0 0-1 0 0,0 0 1 0 0,1 0 0 0 0,-1 0-1 0 0,0 0 1 0 0,0-1 0 0 0,0 1-1 0 0,1 0 1 0 0,-1 0 0 0 0,0 0-1 0 0,0 0 1 0 0,0 0 0 0 0,0 0 0 0 0,1 0-1 0 0,-1 0 1 0 0,0 0 0 0 0,0 0-1 0 0,0 0 1 0 0,1 0 0 0 0,-1 0-1 0 0,0 0 1 0 0,0 1 0 0 0,0-1 0 0 0,1 0-1 0 0,-1 0 1 0 0,0 0 0 0 0,0 0-1 0 0,0 0 1 0 0,0 0 0 0 0,1 0-1 0 0,-1 1 1 0 0,0-1 0 0 0,14 10 76 0 0,-8-5 31 0 0,31 25 340 0 0,0 2 0 0 0,53 61 1 0 0,-2-7-40 0 0,-45-46-362 0 0,-37-35-368 0 0,1-1-1 0 0,-1 1 1 0 0,1-2-1 0 0,14 7 1 0 0,-19-9 151 0 0,0 0-566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0.1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29 101 114 0 0,'-1'-4'733'0'0,"-18"-83"8774"0"0,13 77-5919 0 0,5 21-3546 0 0,0-1 1 0 0,0 1 0 0 0,1-1-1 0 0,1 1 1 0 0,0-1 0 0 0,0 0 0 0 0,5 19-1 0 0,2 15 98 0 0,2 109 427 0 0,10 77 158 0 0,-3-102-558 0 0,14 82 151 0 0,49 245 752 0 0,-70-396-914 0 0,3 61-1 0 0,-12-112-134 0 0,0-1 0 0 0,1 0 0 0 0,-1 0 0 0 0,1 0 0 0 0,6 13 0 0 0,0 3 37 0 0,-7-20-44 0 0,7 4-636 0 0,0-47-9087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30.9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35 223 202 0 0,'0'0'735'0'0,"-18"-5"3936"0"0,3-3-113 0 0,15 8-4509 0 0,-1 0-1 0 0,1 0 1 0 0,0 0 0 0 0,0 0-1 0 0,0-1 1 0 0,0 1-1 0 0,0 0 1 0 0,0 0 0 0 0,0 0-1 0 0,0 0 1 0 0,0-1 0 0 0,0 1-1 0 0,0 0 1 0 0,-1 0-1 0 0,1 0 1 0 0,0 0 0 0 0,0-1-1 0 0,0 1 1 0 0,0 0-1 0 0,0 0 1 0 0,0 0 0 0 0,0-1-1 0 0,1 1 1 0 0,-1 0 0 0 0,0 0-1 0 0,0 0 1 0 0,0 0-1 0 0,0-1 1 0 0,0 1 0 0 0,0 0-1 0 0,0 0 1 0 0,0 0-1 0 0,0 0 1 0 0,0 0 0 0 0,0-1-1 0 0,1 1 1 0 0,-1 0 0 0 0,0 0-1 0 0,0 0 1 0 0,0 0-1 0 0,28-11 230 0 0,-14 7-141 0 0,195-73 67 0 0,25-9-172 0 0,-220 82-121 0 0,44-18-1274 0 0,-83 46-800 0 0,-16 6-2890 0 0,27-22 1553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0.8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18 733 30 0 0,'-7'-14'5538'0'0,"-1"5"-4979"0"0,6 7-86 0 0,4 0-62 0 0,18-10 237 0 0,0 1 1 0 0,1 1-1 0 0,1 1 1 0 0,40-11-1 0 0,-15 4 55 0 0,537-145 2761 0 0,13 45-3109 0 0,-409 82-83 0 0,15-3-84 0 0,615-128 206 0 0,-794 159-373 0 0,14-2 2 0 0,-1-2 0 0 0,0-1 0 0 0,45-21 0 0 0,-82 32-22 0 0,1-1-1 0 0,0 1 0 0 0,0 0 1 0 0,0-1-1 0 0,0 1 0 0 0,-1-1 1 0 0,1 1-1 0 0,0-1 1 0 0,0 1-1 0 0,-1-1 0 0 0,1 1 1 0 0,0-1-1 0 0,-1 0 1 0 0,1 1-1 0 0,-1-1 0 0 0,1 0 1 0 0,-1 0-1 0 0,1 1 1 0 0,-1-1-1 0 0,1 0 0 0 0,-1 0 1 0 0,0 0-1 0 0,1 0 0 0 0,-1 0 1 0 0,0 0-1 0 0,0 0-23 0 0,-1 0-1 0 0,1 0 0 0 0,0 0 1 0 0,-1 0-1 0 0,1 0 0 0 0,-1 0 1 0 0,1 0-1 0 0,-1 0 0 0 0,0 1 1 0 0,1-1-1 0 0,-1 0 0 0 0,0 1 1 0 0,0-1-1 0 0,1 0 0 0 0,-1 1 1 0 0,0-1-1 0 0,0 1 0 0 0,-1-1 1 0 0,-3-2-333 0 0,0 1 0 0 0,0-1 1 0 0,0 1-1 0 0,0 1 0 0 0,-1-1 0 0 0,-9-1 1 0 0,-56 13-7777 0 0,52-7 4093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3.5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54 136 226 0 0,'-54'11'13239'0'0,"76"-18"-12361"0"0,6-2-332 0 0,0-1-1 0 0,41-21 0 0 0,-59 25-985 0 0,0 0-1 0 0,0-1 0 0 0,14-13 1 0 0,-19 16-553 0 0,-1-1 0 0 0,0 0 0 0 0,1 0 1 0 0,-2 0-1 0 0,1 0 0 0 0,0-1 0 0 0,3-9 1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4.0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93 596 0 0,'-6'-17'8630'0'0,"6"15"-8339"0"0,0 1 0 0 0,0-1 0 0 0,0 0 0 0 0,0 1 0 0 0,1-1 0 0 0,-1 0 0 0 0,0 0 1 0 0,1 1-1 0 0,-1-1 0 0 0,1 0 0 0 0,-1 1 0 0 0,1-1 0 0 0,0 1 0 0 0,0-1 0 0 0,0 1 0 0 0,0-1 0 0 0,0 1 0 0 0,0-1 0 0 0,0 1 0 0 0,3-2 0 0 0,0-1-83 0 0,0 2-1 0 0,0-1 0 0 0,0 0 1 0 0,1 1-1 0 0,-1 0 0 0 0,1 0 1 0 0,6-2-1 0 0,8-1-128 0 0,-1 1 1 0 0,1 0-1 0 0,21 0 0 0 0,-27 3-47 0 0,-1 1 0 0 0,1 0 0 0 0,-1 0 0 0 0,1 2 1 0 0,-1-1-1 0 0,0 2 0 0 0,13 3 0 0 0,-21-5-24 0 0,-1 0 0 0 0,0 0 0 0 0,1 1 0 0 0,-1-1 0 0 0,0 1 0 0 0,0 0 0 0 0,0 0 0 0 0,0 0 1 0 0,0 0-1 0 0,0 0 0 0 0,-1 0 0 0 0,1 1 0 0 0,-1 0 0 0 0,1-1 0 0 0,-1 1 0 0 0,0 0 0 0 0,0 0 0 0 0,0 0 1 0 0,-1 0-1 0 0,1 1 0 0 0,-1-1 0 0 0,1 0 0 0 0,-1 1 0 0 0,0-1 0 0 0,-1 1 0 0 0,1-1 0 0 0,0 1 0 0 0,-1 5 1 0 0,1 14 154 0 0,-1-11-51 0 0,0-1 0 0 0,0 1 0 0 0,-3 14 0 0 0,1-18-55 0 0,-1 8 78 0 0,0 0 0 0 0,-1 0 0 0 0,-1 0 0 0 0,-11 24 0 0 0,1-8 153 0 0,-39 57 0 0 0,52-86-278 0 0,-1 6-15 0 0,3-9 1 0 0,0 0 0 0 0,0 1 0 0 0,-1-1 0 0 0,1 0 0 0 0,0 0-1 0 0,0 1 1 0 0,0-1 0 0 0,0 1 0 0 0,0-1 0 0 0,0 0 0 0 0,0 1 0 0 0,0-1 0 0 0,-1 0 0 0 0,1 1-1 0 0,0-1 1 0 0,0 0 0 0 0,1 1 0 0 0,-1-1 0 0 0,0 0 0 0 0,0 1 0 0 0,0-1 0 0 0,0 0 0 0 0,0 1-1 0 0,0-1 1 0 0,0 0 0 0 0,1 1 0 0 0,-1-1 0 0 0,0 0 0 0 0,0 1 0 0 0,0-1 0 0 0,1 0 0 0 0,-1 1-1 0 0,0-1 1 0 0,1 0 0 0 0,0 2 27 0 0,3-2-13 0 0,11-2 34 0 0,0 0-1 0 0,0 0 1 0 0,17-7 0 0 0,138-43-596 0 0,-77 23-2301 0 0,-29 13-3367 0 0,-53 13 4309 0 0,23-5-5705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4.1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29 1674 0 0,'0'0'8542'0'0,"11"-14"-8610"0"0,-6 0-1834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5.1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0 500 580 0 0,'0'0'8661'0'0,"15"-7"-7240"0"0,104-26 53 0 0,152-63 0 0 0,7-3-1457 0 0,-123 49 136 0 0,134-36 1 0 0,130 13 361 0 0,-389 68-89 0 0,-1 0 0 0 0,-1-2 0 0 0,49-19-1 0 0,-75 25-394 0 0,47-10 23 0 0,-38 10-4911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1.4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 1 210 0 0,'0'0'12809'0'0,"0"0"-12762"0"0,-1 0 1 0 0,0 1-1 0 0,1-1 1 0 0,-1 0-1 0 0,1 1 1 0 0,-1-1-1 0 0,0 1 0 0 0,1-1 1 0 0,-1 1-1 0 0,1-1 1 0 0,0 1-1 0 0,-1-1 1 0 0,1 1-1 0 0,-1-1 1 0 0,1 1-1 0 0,0-1 1 0 0,-1 1-1 0 0,1 0 1 0 0,0-1-1 0 0,0 1 1 0 0,-1 0-1 0 0,1 0 0 0 0,142 765 4649 0 0,-107-598-4397 0 0,-32-145-250 0 0,-3-17-193 0 0,1 0 0 0 0,0 1 0 0 0,1-1 0 0 0,3 11 0 0 0,-4-14-278 0 0,5-46-4437 0 0,-6-18-1824 0 0,0 23 855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1.9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13 123 1128 0 0,'-12'7'12622'0'0,"13"-6"-12515"0"0,1 1 1 0 0,-1-1-1 0 0,1 1 0 0 0,0-1 1 0 0,-1 0-1 0 0,1 1 0 0 0,0-1 1 0 0,0 0-1 0 0,0 0 0 0 0,0 0 1 0 0,0-1-1 0 0,0 1 0 0 0,0 0 1 0 0,0-1-1 0 0,0 1 0 0 0,0-1 1 0 0,0 0-1 0 0,1 0 0 0 0,-1 0 1 0 0,0 0-1 0 0,0 0 0 0 0,0 0 0 0 0,3-1 1 0 0,64-11 490 0 0,-55 9-437 0 0,205-60 489 0 0,-139 37-512 0 0,-72 24-128 0 0,-2 1 32 0 0,-1-1-1 0 0,1 0 0 0 0,-1 0 1 0 0,1 0-1 0 0,-1 0 0 0 0,0-1 1 0 0,1 0-1 0 0,-2 0 0 0 0,1-1 1 0 0,7-5-1 0 0,-11 7-20 0 0,-6 1-114 0 0,-1 0 0 0 0,1 0 0 0 0,-1 0 0 0 0,1 1 0 0 0,-1 0 0 0 0,1 0 0 0 0,-1 0 0 0 0,-10 3-1 0 0,4-2-750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2.7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58 258 0 0,'-9'-12'7572'0'0,"8"3"-7029"0"0,1-18 6920 0 0,2 18-6102 0 0,-2 9-1356 0 0,0 1 1 0 0,0-1-1 0 0,0 0 0 0 0,0 1 0 0 0,0-1 1 0 0,0 0-1 0 0,1 1 0 0 0,-1-1 0 0 0,0 0 1 0 0,0 1-1 0 0,0-1 0 0 0,1 0 0 0 0,-1 1 1 0 0,0-1-1 0 0,0 0 0 0 0,1 0 0 0 0,-1 1 0 0 0,0-1 1 0 0,1 0-1 0 0,-1 0 0 0 0,0 0 0 0 0,0 1 1 0 0,1-1-1 0 0,-1 0 0 0 0,1 0 0 0 0,-1 0 1 0 0,0 0-1 0 0,1 0 0 0 0,-1 0 0 0 0,0 0 1 0 0,1 0-1 0 0,0 1 2 0 0,0-1-1 0 0,0 0 1 0 0,0 0 0 0 0,0 0 0 0 0,-1 1 0 0 0,1-1 0 0 0,0 0-1 0 0,0 1 1 0 0,-1-1 0 0 0,1 1 0 0 0,0-1 0 0 0,-1 1 0 0 0,1-1-1 0 0,0 1 1 0 0,-1-1 0 0 0,1 1 0 0 0,-1 0 0 0 0,1-1 0 0 0,-1 1 0 0 0,1 0-1 0 0,-1 0 1 0 0,0-1 0 0 0,1 3 0 0 0,49 101 727 0 0,7 19 103 0 0,-31-61-505 0 0,-5-10-176 0 0,29 100-1 0 0,-50-151-261 0 0,0 0-1 0 0,1 0 1 0 0,-1 0-1 0 0,0 0 1 0 0,1 0-1 0 0,-1 0 1 0 0,1 0-1 0 0,-1-1 0 0 0,1 1 1 0 0,-1 0-1 0 0,1 0 1 0 0,-1 0-1 0 0,1-1 1 0 0,0 1-1 0 0,0 0 1 0 0,1 0-1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5:43.2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125 234 416 0 0,'-4'1'2944'0'0,"0"1"-1797"0"0,-1-1-1 0 0,1 1 1 0 0,-1 0-1 0 0,1 0 1 0 0,0 1-1 0 0,-5 2 1 0 0,3 1-1189 0 0,4-4 1030 0 0,3 1-620 0 0,0-1-330 0 0,0-1 0 0 0,-1 1 0 0 0,1-1 0 0 0,0 1 0 0 0,0-1-1 0 0,0 0 1 0 0,0 0 0 0 0,0 0 0 0 0,0 1 0 0 0,0-1 0 0 0,1 0 0 0 0,-1 0-1 0 0,0 0 1 0 0,1-1 0 0 0,-1 1 0 0 0,0 0 0 0 0,1 0 0 0 0,-1-1 0 0 0,1 1-1 0 0,-1-1 1 0 0,1 1 0 0 0,0-1 0 0 0,-1 0 0 0 0,1 0 0 0 0,-1 0 0 0 0,1 1-1 0 0,0-1 1 0 0,2-1 0 0 0,7 0-124 0 0,1 0-1 0 0,-1-1 1 0 0,0 0 0 0 0,0-1-1 0 0,0 0 1 0 0,0-1 0 0 0,0 0-1 0 0,-1 0 1 0 0,17-11 0 0 0,-13 7-199 0 0,0-1-1 0 0,-1-1 1 0 0,0 0 0 0 0,-1-1 0 0 0,0 0 0 0 0,11-15 0 0 0,-20 24 283 0 0,-1-1 0 0 0,0 0 0 0 0,0 0 1 0 0,0 0-1 0 0,0 0 0 0 0,0 0 0 0 0,-1 0 1 0 0,1-1-1 0 0,-1 1 0 0 0,0 0 0 0 0,0-1 1 0 0,0 1-1 0 0,-1-1 0 0 0,1 1 0 0 0,-1-1 1 0 0,0 1-1 0 0,0-1 0 0 0,0 0 1 0 0,0 1-1 0 0,-1-1 0 0 0,1 1 0 0 0,-1-1 1 0 0,0 1-1 0 0,0-1 0 0 0,0 1 0 0 0,0 0 1 0 0,-1 0-1 0 0,0-1 0 0 0,1 1 0 0 0,-4-4 1 0 0,1 2 188 0 0,-1 0 0 0 0,1 1 0 0 0,-1-1 0 0 0,0 1 1 0 0,0 0-1 0 0,0 1 0 0 0,-1-1 0 0 0,1 1 1 0 0,-1 0-1 0 0,0 0 0 0 0,0 1 0 0 0,0 0 1 0 0,0 0-1 0 0,0 0 0 0 0,0 1 0 0 0,-9-2 0 0 0,7 3-14 0 0,-1 0-1 0 0,1 0 1 0 0,0 1-1 0 0,-1 0 1 0 0,1 0-1 0 0,0 1 1 0 0,0 0-1 0 0,0 0 1 0 0,0 1-1 0 0,1 0 1 0 0,-1 1-1 0 0,1 0 1 0 0,0 0-1 0 0,0 0 1 0 0,0 1-1 0 0,0 0 1 0 0,1 0-1 0 0,0 1 1 0 0,0-1-1 0 0,0 1 0 0 0,1 1 1 0 0,0-1-1 0 0,-7 12 1 0 0,1-1-45 0 0,2 0 1 0 0,0 0 0 0 0,1 1-1 0 0,0 0 1 0 0,2 0-1 0 0,0 1 1 0 0,1 0-1 0 0,-5 39 1 0 0,9-51-117 0 0,0 1 0 0 0,1-1 0 0 0,0 1 0 0 0,0-1 0 0 0,1 1 0 0 0,0-1 0 0 0,0 1 0 0 0,1-1 0 0 0,0 1 0 0 0,0-1 0 0 0,0 0-1 0 0,1 0 1 0 0,0 0 0 0 0,1 0 0 0 0,0-1 0 0 0,0 1 0 0 0,0-1 0 0 0,1 0 0 0 0,-1 0 0 0 0,1-1 0 0 0,1 1 0 0 0,-1-1 0 0 0,1 0 0 0 0,0-1 0 0 0,0 1 0 0 0,1-1 0 0 0,-1 0 0 0 0,1-1 0 0 0,0 0 0 0 0,0 0 0 0 0,0 0 0 0 0,0-1 0 0 0,0 0 0 0 0,1 0 0 0 0,-1-1 0 0 0,1 0 0 0 0,13 1 0 0 0,0-2-199 0 0,0-1 0 0 0,-1-1 0 0 0,1 0 0 0 0,0-2 0 0 0,-1 0 0 0 0,37-13 0 0 0,-31 7-664 0 0,0-1 0 0 0,0-1 0 0 0,-1-2 0 0 0,35-24-1 0 0,-40 22-2088 0 0,24-25-1 0 0,-34 31 957 0 0,14-14-3763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34.4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 54 262 0 0,'0'-3'983'0'0,"-9"-47"9828"0"0,9 53-10191 0 0,-1 19-6 0 0,2 1 0 0 0,0-1-1 0 0,2 1 1 0 0,5 23 0 0 0,-2-7-27 0 0,7 32 781 0 0,33 105 1 0 0,37 67 640 0 0,-55-166-1667 0 0,-10-29-333 0 0,20 64 520 0 0,-23-38-3145 0 0,-14-71 1494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31.1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1 530 0 0,'0'0'5294'0'0,"-1"2"-4604"0"0,0 2-451 0 0,0 0-1 0 0,1 0 1 0 0,0 0-1 0 0,-1 0 1 0 0,1 0-1 0 0,1 0 1 0 0,-1-1 0 0 0,0 1-1 0 0,1 0 1 0 0,1 5-1 0 0,17 47 1287 0 0,-6-16-685 0 0,-11-33-799 0 0,35 148 1741 0 0,-33-133-2409 0 0,-1 0 0 0 0,-1 0 0 0 0,-1 0 0 0 0,-1 0-1 0 0,-4 27 1 0 0,-4-17-4270 0 0,5-17 873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34.9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58 200 320 0 0,'-3'-1'164'0'0,"-1"1"268"0"0,1-1 0 0 0,0 0 0 0 0,0 0 0 0 0,0 0-1 0 0,0 0 1 0 0,0 0 0 0 0,0-1 0 0 0,0 1 0 0 0,0-1-1 0 0,0 0 1 0 0,1 0 0 0 0,-1 0 0 0 0,1 0 0 0 0,-1 0-1 0 0,-3-5 1 0 0,5 5 177 0 0,1 1-545 0 0,-1 1 1 0 0,1-1 0 0 0,-1 0-1 0 0,1 0 1 0 0,0 0 0 0 0,-1 1 0 0 0,1-1-1 0 0,0 0 1 0 0,0 0 0 0 0,-1 0-1 0 0,1 0 1 0 0,0 0 0 0 0,0 1-1 0 0,0-1 1 0 0,0 0 0 0 0,0 0 0 0 0,0 0-1 0 0,1 0 1 0 0,-1 0 0 0 0,0 0-1 0 0,0 1 1 0 0,0-1 0 0 0,1 0 0 0 0,-1 0-1 0 0,1 0 1 0 0,-1 1 0 0 0,1-1-1 0 0,-1 0 1 0 0,1 0 0 0 0,-1 1 0 0 0,1-1-1 0 0,0-1 1 0 0,17-23 1144 0 0,-7 14-938 0 0,0 1 0 0 0,0 0 1 0 0,1 0-1 0 0,0 1 0 0 0,1 0 0 0 0,0 1 1 0 0,0 1-1 0 0,1 0 0 0 0,0 0 0 0 0,0 2 1 0 0,0 0-1 0 0,1 0 0 0 0,0 2 0 0 0,0-1 1 0 0,25-1-1 0 0,-26 4-193 0 0,-1 1 1 0 0,1 0-1 0 0,0 1 1 0 0,-1 0-1 0 0,1 1 1 0 0,-1 1-1 0 0,1 0 1 0 0,-1 1-1 0 0,0 0 1 0 0,0 1 0 0 0,-1 1-1 0 0,1 0 1 0 0,-1 0-1 0 0,-1 1 1 0 0,1 1-1 0 0,-1 0 1 0 0,14 13-1 0 0,-18-14-18 0 0,0 0 0 0 0,-1 0 0 0 0,0 0 0 0 0,-1 1-1 0 0,0-1 1 0 0,0 2 0 0 0,0-1 0 0 0,-1 0 0 0 0,0 1 0 0 0,-1 0-1 0 0,0 0 1 0 0,-1 0 0 0 0,3 14 0 0 0,-4-15 19 0 0,-1 0 0 0 0,0 0-1 0 0,0 0 1 0 0,-1 0 0 0 0,0-1 0 0 0,0 1-1 0 0,-1 0 1 0 0,0 0 0 0 0,0 0 0 0 0,-1-1-1 0 0,0 0 1 0 0,0 1 0 0 0,-1-1 0 0 0,0 0-1 0 0,0-1 1 0 0,-7 10 0 0 0,-5 2 11 0 0,-1 0 0 0 0,0 0 0 0 0,-1-2 1 0 0,-1 0-1 0 0,0-1 0 0 0,-23 13 0 0 0,26-19-571 0 0,1 0 1 0 0,-1-1-1 0 0,0-1 0 0 0,-1 0 0 0 0,0-1 1 0 0,0-1-1 0 0,0-1 0 0 0,-1 0 0 0 0,-18 1 0 0 0,4-9-6913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35.5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26 516 138 0 0,'-3'0'989'0'0,"-18"-7"4875"0"0,20 7-5690 0 0,1-1 1 0 0,0 1-1 0 0,0-1 0 0 0,0 1 0 0 0,0-1 0 0 0,-1 1 1 0 0,1 0-1 0 0,0-1 0 0 0,15-7 409 0 0,0 1 0 0 0,0 0 1 0 0,1 1-1 0 0,0 1 0 0 0,0 1 1 0 0,23-4-1 0 0,-3 0-104 0 0,759-154 3401 0 0,469-7-2820 0 0,-1045 146-966 0 0,277-39 144 0 0,-430 45-357 0 0,-81 4-357 0 0,6 11 222 0 0,1 1 0 0 0,-1-1 0 0 0,1 2 0 0 0,-1-1 0 0 0,1 1 0 0 0,-1 1 0 0 0,1 0 1 0 0,-14 2-1 0 0,2 0-582 0 0,-87 11-6920 0 0,71-9 1477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36.1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56 31 898 0 0,'-44'-31'9733'0'0,"44"31"-9643"0"0,-1 0 0 0 0,0 0 0 0 0,1 0 1 0 0,-1 1-1 0 0,1-1 0 0 0,-1 0 0 0 0,1 0 0 0 0,-1 1 0 0 0,0-1 0 0 0,1 0 0 0 0,-1 1 0 0 0,1-1 0 0 0,0 0 0 0 0,-1 1 0 0 0,1-1 0 0 0,-1 1 0 0 0,1-1 0 0 0,-1 1 0 0 0,1-1 0 0 0,0 1 0 0 0,0-1 1 0 0,-1 1-1 0 0,1-1 0 0 0,0 1 0 0 0,-1 0 0 0 0,3 31 904 0 0,0 0 1 0 0,2 0 0 0 0,2 0-1 0 0,15 49 1 0 0,54 125 1360 0 0,-44-127-1656 0 0,43 110-159 0 0,-73-185-876 0 0,3 4-165 0 0,3-44-12020 0 0,-5 14 4981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42.6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104 212 158 0 0,'-8'-9'865'0'0,"1"0"0"0"0,0-1 0 0 0,0 0 0 0 0,-9-20-1 0 0,-23-51 4727 0 0,22 35-2633 0 0,16 43-2016 0 0,0-10 770 0 0,111 179 613 0 0,32 104-255 0 0,-42-87-1872 0 0,-98-180-684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43.1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64 140 808 0 0,'-14'-18'9152'0'0,"14"18"-8987"0"0,-1 0 1 0 0,1 0 0 0 0,0 0 0 0 0,-1 0-1 0 0,1 0 1 0 0,-1 0 0 0 0,1 0-1 0 0,0 0 1 0 0,-1 0 0 0 0,1 0 0 0 0,-1 0-1 0 0,1 0 1 0 0,0 0 0 0 0,-1 0 0 0 0,1 0-1 0 0,-1 0 1 0 0,0 1 0 0 0,-7 11 1624 0 0,-3 33-2100 0 0,8-30 899 0 0,-2 5-366 0 0,-9 58 115 0 0,14-77-329 0 0,0 1 0 0 0,-1-1 0 0 0,1 1-1 0 0,0-1 1 0 0,0 1 0 0 0,0-1 0 0 0,0 1 0 0 0,1-1 0 0 0,-1 1 0 0 0,0-1 0 0 0,1 0 0 0 0,-1 1 0 0 0,1-1 0 0 0,-1 1 0 0 0,1-1-1 0 0,-1 0 1 0 0,1 1 0 0 0,0-1 0 0 0,0 0 0 0 0,0 0 0 0 0,0 0 0 0 0,0 0 0 0 0,0 0 0 0 0,0 0 0 0 0,0 0 0 0 0,0 0 0 0 0,0 0 0 0 0,1 0-1 0 0,-1 0 1 0 0,0-1 0 0 0,1 1 0 0 0,-1 0 0 0 0,0-1 0 0 0,3 1 0 0 0,0 0 6 0 0,1-1 0 0 0,-1 1 0 0 0,0-1 1 0 0,0 0-1 0 0,0-1 0 0 0,1 1 0 0 0,-1-1 0 0 0,0 0 0 0 0,0 0 1 0 0,5-1-1 0 0,3-3 29 0 0,0 0-1 0 0,0 0 1 0 0,0-1 0 0 0,-1-1-1 0 0,0 0 1 0 0,-1-1 0 0 0,1 1 0 0 0,-1-2-1 0 0,-1 0 1 0 0,15-17 0 0 0,-20 22 13 0 0,-1-1 1 0 0,0 1-1 0 0,0-1 1 0 0,0 0-1 0 0,0 0 1 0 0,-1 0-1 0 0,0 0 1 0 0,0 0-1 0 0,0-1 1 0 0,-1 1-1 0 0,0 0 1 0 0,0-1-1 0 0,0 0 1 0 0,0 1-1 0 0,-1-1 1 0 0,0 1-1 0 0,0-1 1 0 0,-1 1-1 0 0,0-1 1 0 0,0 1-1 0 0,0-1 1 0 0,0 1-1 0 0,-1-1 1 0 0,0 1-1 0 0,0 0 1 0 0,0 0-1 0 0,-5-7 1 0 0,3 6-40 0 0,0 0 1 0 0,0 0 0 0 0,0 1-1 0 0,-1-1 1 0 0,0 1 0 0 0,0 0-1 0 0,-1 0 1 0 0,1 1 0 0 0,-1 0-1 0 0,0 0 1 0 0,0 0 0 0 0,0 0-1 0 0,-1 1 1 0 0,1 0 0 0 0,-1 1-1 0 0,0-1 1 0 0,0 1 0 0 0,0 0 0 0 0,0 1-1 0 0,0 0 1 0 0,0 0 0 0 0,0 1-1 0 0,-1-1 1 0 0,-7 2 0 0 0,12 0-164 0 0,0-1 1 0 0,1 1 0 0 0,-1 0 0 0 0,0 0 0 0 0,1 0-1 0 0,-1 1 1 0 0,1-1 0 0 0,-1 1 0 0 0,1-1 0 0 0,0 1-1 0 0,-4 2 1 0 0,6-3-38 0 0,-1-1 0 0 0,0 1 0 0 0,1 0 1 0 0,-1-1-1 0 0,0 1 0 0 0,1 0 0 0 0,-1-1 0 0 0,1 1 0 0 0,-1 0 0 0 0,1 0 0 0 0,-1-1 0 0 0,1 1 0 0 0,0 0 0 0 0,-1 0 0 0 0,1 0 0 0 0,0 0 0 0 0,0-1 1 0 0,-1 1-1 0 0,1 0 0 0 0,0 0 0 0 0,0 0 0 0 0,0 0 0 0 0,0 0 0 0 0,0 0 0 0 0,0 0 0 0 0,1-1 0 0 0,-1 1 0 0 0,0 0 0 0 0,0 0 0 0 0,1 0 0 0 0,-1 0 1 0 0,0 0-1 0 0,1-1 0 0 0,-1 1 0 0 0,1 0 0 0 0,-1 0 0 0 0,1 0 0 0 0,12 12-3671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44.0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316 100 670 0 0,'4'-2'811'0'0,"0"-1"-1"0"0,0 0 1 0 0,-1-1 0 0 0,1 1 0 0 0,-1-1-1 0 0,0 1 1 0 0,0-1 0 0 0,0 0 0 0 0,0 0-1 0 0,0 0 1 0 0,-1-1 0 0 0,0 1 0 0 0,3-8-1 0 0,-4 9-50 0 0,-9-15 901 0 0,5 16-1555 0 0,-1-1-1 0 0,0 1 0 0 0,0 0 0 0 0,0 0 1 0 0,0 1-1 0 0,0-1 0 0 0,0 1 0 0 0,0 0 1 0 0,-1 0-1 0 0,1 0 0 0 0,0 0 0 0 0,-1 1 1 0 0,-7 0-1 0 0,-1 0 57 0 0,0 1 0 0 0,0 0 1 0 0,-24 5-1 0 0,24-2-115 0 0,0 0 0 0 0,1 1 0 0 0,-1 1 0 0 0,1 0 0 0 0,0 0 1 0 0,1 1-1 0 0,0 1 0 0 0,0 0 0 0 0,0 0 0 0 0,1 1 0 0 0,0 0 0 0 0,1 1 0 0 0,0 0 0 0 0,0 1 1 0 0,1-1-1 0 0,1 2 0 0 0,0-1 0 0 0,0 1 0 0 0,-6 16 0 0 0,12-26-47 0 0,0 0-1 0 0,0 0 0 0 0,1 0 1 0 0,-1 0-1 0 0,1 0 1 0 0,-1 1-1 0 0,1-1 0 0 0,-1 0 1 0 0,1 0-1 0 0,0 1 0 0 0,0-1 1 0 0,0 0-1 0 0,0 0 1 0 0,1 0-1 0 0,-1 1 0 0 0,1-1 1 0 0,-1 0-1 0 0,1 0 1 0 0,0 0-1 0 0,0 0 0 0 0,1 4 1 0 0,5 11-90 0 0,-6-16 80 0 0,0 0 0 0 0,-1 0 1 0 0,1 0-1 0 0,0 0 0 0 0,0-1 0 0 0,-1 1 0 0 0,1 0 0 0 0,0 0 0 0 0,0-1 0 0 0,0 1 1 0 0,0-1-1 0 0,0 1 0 0 0,0-1 0 0 0,0 1 0 0 0,0-1 0 0 0,0 0 0 0 0,0 1 0 0 0,2-1 1 0 0,1 2-22 0 0,0-1 1 0 0,0 0 0 0 0,0 0-1 0 0,1 0 1 0 0,-1 0 0 0 0,0-1-1 0 0,0 0 1 0 0,0 0 0 0 0,1 0 0 0 0,-1 0-1 0 0,0-1 1 0 0,0 1 0 0 0,6-3-1 0 0,48-17-292 0 0,-49 17 339 0 0,-1-1-1 0 0,0 1 1 0 0,0-2-1 0 0,0 1 1 0 0,-1-1-1 0 0,0 0 1 0 0,0-1 0 0 0,0 1-1 0 0,0-1 1 0 0,-1-1-1 0 0,0 1 1 0 0,0-1-1 0 0,-1 0 1 0 0,0-1-1 0 0,7-12 1 0 0,-12 18 203 0 0,10-11 1678 0 0,-4 28-1814 0 0,-1 0 0 0 0,4 22 0 0 0,11 33 120 0 0,-4-30 15 0 0,-1 0 1 0 0,-2 1-1 0 0,-2 1 1 0 0,-2 0-1 0 0,-2 1 1 0 0,-1-1-1 0 0,-3 1 1 0 0,-1 0-1 0 0,-2 0 1 0 0,-8 58-1 0 0,-35 140 642 0 0,43-239-816 0 0,-7 15 1655 0 0,6-17-1659 0 0,0 1 0 0 0,-1-1 1 0 0,1 0-1 0 0,0 0 0 0 0,0 0 0 0 0,0 0 0 0 0,0 0 0 0 0,0 0 1 0 0,0 0-1 0 0,-1 0 0 0 0,1-1 0 0 0,0 1 0 0 0,0 0 1 0 0,0-1-1 0 0,0 1 0 0 0,0-1 0 0 0,0 1 0 0 0,0-1 0 0 0,0 1 1 0 0,0-1-1 0 0,0 0 0 0 0,0 1 0 0 0,0-1 0 0 0,-1-2 0 0 0,-35-27 114 0 0,23 18-106 0 0,0 0-16 0 0,2 0 0 0 0,-1-1 1 0 0,2 0-1 0 0,-1-1 0 0 0,-11-19 1 0 0,20 29-29 0 0,-6-11-4 0 0,0 0 0 0 0,1-1 0 0 0,1 0-1 0 0,0 0 1 0 0,1 0 0 0 0,1-1 0 0 0,0 0 0 0 0,1 0 0 0 0,1 0 0 0 0,1-1 0 0 0,0 1 0 0 0,1-1 0 0 0,1 1-1 0 0,1-1 1 0 0,0 1 0 0 0,5-20 0 0 0,0 12-903 0 0,2 1 0 0 0,0 0-1 0 0,1 1 1 0 0,2 0 0 0 0,20-34 0 0 0,-23 41-318 0 0,15-30-7431 0 0,-12 23-1107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45.0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250 28 400 0 0,'2'-3'1039'0'0,"10"-22"5703"0"0,-13 30-6158 0 0,-8 17 238 0 0,-1 0-1 0 0,-21 34 1 0 0,16-30-181 0 0,-21 47 0 0 0,6 15 399 0 0,-33 155 1 0 0,10 98 534 0 0,44-253-1059 0 0,3 0-1 0 0,9 146 0 0 0,3-176-286 0 0,2 0-1 0 0,2-1 0 0 0,3 0 0 0 0,3-1 0 0 0,23 56 1 0 0,-2-29 102 0 0,3-1 1 0 0,3-3-1 0 0,4-2 1 0 0,97 121 0 0 0,-46-75 144 0 0,245 296 1366 0 0,-220-287-1048 0 0,-90-99-520 0 0,-7-10 334 0 0,-13-20-2192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45.8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1 638 0 0,'0'0'4111'0'0,"9"18"-1182"0"0,18 8-1644 0 0,1-2 0 0 0,51 35 0 0 0,-8-8-167 0 0,-1 4-336 0 0,265 218 1421 0 0,-271-214-1882 0 0,-2 3-1 0 0,104 136 1 0 0,-117-123-81 0 0,-2 2 0 0 0,-4 2 0 0 0,-4 2 0 0 0,-3 2-1 0 0,-3 1 1 0 0,-5 1 0 0 0,-3 2 0 0 0,-4 0 0 0 0,15 137 0 0 0,-29-139-124 0 0,-3 1 1 0 0,-5-1-1 0 0,-13 100 1 0 0,6-131-59 0 0,-2-1-1 0 0,-3 0 1 0 0,-2-1 0 0 0,-30 71 0 0 0,21-71 9 0 0,-1-1 0 0 0,-34 50 0 0 0,57-99-133 0 0,-3 6-337 0 0,0-1 0 0 0,0 1 0 0 0,0-1 0 0 0,-1-1 0 0 0,-9 9 0 0 0,14-15 166 0 0,1 1 0 0 0,-1-1 0 0 0,0 0 0 0 0,0 1 0 0 0,0-1 0 0 0,0 0 0 0 0,0 0 1 0 0,0 1-1 0 0,0-1 0 0 0,0 0 0 0 0,0 0 0 0 0,0 0 0 0 0,0 0 0 0 0,0 0 1 0 0,-2-1-1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46.6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354 123 396 0 0,'-9'-11'12565'0'0,"7"10"-12236"0"0,-9 1 32 0 0,0 0 0 0 0,-1 1 0 0 0,1 0 0 0 0,0 1 0 0 0,0 0 0 0 0,0 1 0 0 0,1 0 0 0 0,-1 0 0 0 0,1 2 0 0 0,-1-1 0 0 0,-10 7 0 0 0,5-2-322 0 0,1 0-1 0 0,0 1 1 0 0,0 1 0 0 0,1 0 0 0 0,0 1-1 0 0,-17 20 1 0 0,18-16-33 0 0,0 0-1 0 0,1 2 1 0 0,-12 21-1 0 0,21-34 3 0 0,0 1 1 0 0,1 0 0 0 0,-1 0-1 0 0,1 1 1 0 0,0-1-1 0 0,1 1 1 0 0,0-1-1 0 0,0 1 1 0 0,0-1-1 0 0,1 1 1 0 0,-1-1-1 0 0,2 1 1 0 0,-1-1-1 0 0,2 8 1 0 0,0-3 67 0 0,1-1 0 0 0,0 0 0 0 0,0 0 0 0 0,1 0 0 0 0,10 17 0 0 0,-10-22-98 0 0,0 0 1 0 0,0 1-1 0 0,1-1 0 0 0,0-1 1 0 0,0 1-1 0 0,0-1 1 0 0,0 0-1 0 0,1 0 0 0 0,-1 0 1 0 0,11 4-1 0 0,-5-3-2 0 0,-1-1 1 0 0,1 0-1 0 0,0 0 0 0 0,1-1 0 0 0,-1-1 1 0 0,0 0-1 0 0,1 0 0 0 0,0-1 0 0 0,-1-1 0 0 0,1 0 1 0 0,-1 0-1 0 0,1-2 0 0 0,0 1 0 0 0,-1-1 1 0 0,0-1-1 0 0,15-4 0 0 0,-18 4 81 0 0,0-1-1 0 0,1 1 1 0 0,-1-1 0 0 0,-1-1 0 0 0,1 1-1 0 0,-1-1 1 0 0,1-1 0 0 0,-2 1 0 0 0,1-1-1 0 0,0-1 1 0 0,-1 1 0 0 0,0-1-1 0 0,-1 0 1 0 0,0 0 0 0 0,0-1 0 0 0,0 1-1 0 0,-1-1 1 0 0,0 0 0 0 0,0-1-1 0 0,-1 1 1 0 0,3-13 0 0 0,-2 1 250 0 0,-1 0-1 0 0,-1-1 1 0 0,-1 1 0 0 0,-1-1 0 0 0,-4-38-1 0 0,-2 20 307 0 0,-2 0-1 0 0,-13-40 1 0 0,17 63-550 0 0,1 7 80 0 0,1-1 0 0 0,-1 1 1 0 0,-1 0-1 0 0,-7-14 0 0 0,10 21-231 0 0,-1-1-1 0 0,0 1 0 0 0,1 0 1 0 0,-1 0-1 0 0,0 0 0 0 0,0 0 1 0 0,0 0-1 0 0,0 0 0 0 0,0 1 0 0 0,-1-1 1 0 0,1 1-1 0 0,-1-1 0 0 0,1 1 1 0 0,0 0-1 0 0,-1 0 0 0 0,0 0 1 0 0,1 0-1 0 0,-1 0 0 0 0,0 1 1 0 0,1-1-1 0 0,-6 1 0 0 0,4-1-262 0 0,1 1 0 0 0,-1 0-1 0 0,1 0 1 0 0,-1 1 0 0 0,1-1 0 0 0,-1 1-1 0 0,1-1 1 0 0,-1 1 0 0 0,1 0 0 0 0,0 1-1 0 0,-1-1 1 0 0,1 0 0 0 0,0 1-1 0 0,0 0 1 0 0,-3 2 0 0 0,-11 19-7148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47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480 602 258 0 0,'16'-8'4782'0'0,"-1"-18"2648"0"0,-16 22-6641 0 0,1 0-573 0 0,-1 1 1 0 0,0-1-1 0 0,0 0 0 0 0,0 1 1 0 0,0-1-1 0 0,0 0 0 0 0,-1 1 0 0 0,0-1 1 0 0,0 1-1 0 0,0 0 0 0 0,0 0 1 0 0,0 0-1 0 0,0 0 0 0 0,-1 0 0 0 0,0 0 1 0 0,-4-3-1 0 0,1 1-80 0 0,0 1 0 0 0,-1 0 1 0 0,1 1-1 0 0,-1-1 0 0 0,0 2 0 0 0,0-1 0 0 0,0 1 1 0 0,-8-2-1 0 0,-5 0-91 0 0,0 1 0 0 0,0 1 1 0 0,0 1-1 0 0,0 1 0 0 0,-34 4 1 0 0,39-2-33 0 0,0 1 0 0 0,1 1 0 0 0,0 1 1 0 0,0 0-1 0 0,0 1 0 0 0,0 0 0 0 0,1 1 1 0 0,-18 12-1 0 0,22-13-138 0 0,-1 1 0 0 0,1 1 0 0 0,0-1 1 0 0,0 2-1 0 0,1-1 0 0 0,0 1 0 0 0,1 0 0 0 0,0 0 0 0 0,0 1 1 0 0,1 0-1 0 0,-6 12 0 0 0,11-19-7 0 0,-1 1 0 0 0,1-1 0 0 0,0 0 1 0 0,0 1-1 0 0,0-1 0 0 0,0 0 0 0 0,1 1 0 0 0,-1-1 0 0 0,1 1 0 0 0,0-1 1 0 0,0 1-1 0 0,0-1 0 0 0,1 1 0 0 0,-1-1 0 0 0,1 1 0 0 0,0-1 1 0 0,0 0-1 0 0,0 1 0 0 0,0-1 0 0 0,0 0 0 0 0,1 0 0 0 0,-1 0 1 0 0,1 0-1 0 0,0 0 0 0 0,0 0 0 0 0,0 0 0 0 0,1 0 0 0 0,-1-1 1 0 0,1 1-1 0 0,-1-1 0 0 0,1 0 0 0 0,0 0 0 0 0,0 0 0 0 0,0 0 1 0 0,3 1-1 0 0,2 1-135 0 0,0-1 0 0 0,1-1 1 0 0,0 0-1 0 0,-1 0 0 0 0,1 0 1 0 0,0-1-1 0 0,17 0 0 0 0,1-3 70 0 0,1 0-1 0 0,47-12 1 0 0,-60 10 811 0 0,0 0 0 0 0,-1-2 1 0 0,28-13-1 0 0,-19 8 153 0 0,-19 9-613 0 0,0 0 0 0 0,0 0 1 0 0,0-1-1 0 0,0 1 0 0 0,0-1 1 0 0,0 0-1 0 0,-1 0 0 0 0,5-5 1 0 0,8-14 238 0 0,0 0 0 0 0,-2-1 0 0 0,-1-1-1 0 0,-1 0 1 0 0,-1-1 0 0 0,7-25 0 0 0,-17 47-374 0 0,6-16 252 0 0,-1-1 0 0 0,-1-1 0 0 0,-1 1 0 0 0,-1 0 0 0 0,0-1 0 0 0,-2 0 0 0 0,0 0 0 0 0,-1 1 1 0 0,-2-1-1 0 0,0 0 0 0 0,-1 1 0 0 0,-1-1 0 0 0,-1 1 0 0 0,0 0 0 0 0,-2 0 0 0 0,0 1 0 0 0,-2 0 0 0 0,-13-24 0 0 0,-21-22 719 0 0,41 64-899 0 0,-1-2-43 0 0,-2-3-4 0 0,3 10-473 0 0,37 146 377 0 0,-5-52 84 0 0,3 0-265 0 0,-6-14-1596 0 0,-10-29-1264 0 0,1 0-6345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31.6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8 251 816 0 0,'-8'-8'9913'0'0,"18"11"-9796"0"0,0 1-1 0 0,0 0 1 0 0,0 1-1 0 0,-1 0 1 0 0,1 0-1 0 0,-2 1 1 0 0,1 1-1 0 0,8 7 1 0 0,8 8 62 0 0,30 33 0 0 0,-51-50-171 0 0,1 0-1 0 0,-1 1 1 0 0,0-1 0 0 0,0 1 0 0 0,-1 0-1 0 0,6 13 1966 0 0,-16-35-1080 0 0,-2-2-737 0 0,2 0-1 0 0,1-1 1 0 0,0 0 0 0 0,1 0-1 0 0,1 0 1 0 0,1-1-1 0 0,0 1 1 0 0,2-1 0 0 0,0 0-1 0 0,2 1 1 0 0,0-1 0 0 0,1 0-1 0 0,5-22 1 0 0,-2 1-88 0 0,-4 28-543 0 0,1-1 1 0 0,6-22-1 0 0,-8 35 219 0 0,0 0 1 0 0,1 0-1 0 0,-1 0 0 0 0,1 1 1 0 0,-1-1-1 0 0,1 0 0 0 0,-1 1 1 0 0,1-1-1 0 0,-1 0 0 0 0,1 1 1 0 0,0-1-1 0 0,-1 1 0 0 0,1-1 1 0 0,0 1-1 0 0,0-1 0 0 0,-1 1 1 0 0,1 0-1 0 0,0-1 0 0 0,0 1 1 0 0,0 0-1 0 0,0 0 0 0 0,-1-1 1 0 0,1 1-1 0 0,0 0 0 0 0,0 0 1 0 0,0 0-1 0 0,0 0 0 0 0,0 0 1 0 0,-1 0-1 0 0,1 0 0 0 0,0 1 0 0 0,0-1 1 0 0,0 0-1 0 0,0 0 0 0 0,0 1 1 0 0,-1-1-1 0 0,2 1 0 0 0,0-1 115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48.7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504 875 952 0 0,'0'-4'1687'0'0,"1"-5"-255"0"0,0 0-1 0 0,0 0 1 0 0,-2 1-1 0 0,1-1 1 0 0,-3-13-1 0 0,2 13-817 0 0,-2-1 0 0 0,1 1-1 0 0,-1 0 1 0 0,-1 0 0 0 0,-5-10 0 0 0,6 13-544 0 0,0 0 0 0 0,-1 0 0 0 0,0 0 0 0 0,0 0 0 0 0,-1 1 0 0 0,1 0 0 0 0,-1 0 0 0 0,0 0 0 0 0,-1 0 0 0 0,1 1 0 0 0,-1 0 0 0 0,0 0 0 0 0,0 1 0 0 0,0-1 0 0 0,0 1 0 0 0,-1 1 0 0 0,-12-5-1 0 0,-3 2-56 0 0,0 1-1 0 0,0 1 0 0 0,0 0 0 0 0,-1 2 0 0 0,1 1 0 0 0,-41 4 0 0 0,54-3-12 0 0,-1 1-1 0 0,0 0 0 0 0,1 1 1 0 0,0 0-1 0 0,-1 0 0 0 0,1 1 0 0 0,1 1 1 0 0,-1-1-1 0 0,0 1 0 0 0,1 0 1 0 0,0 1-1 0 0,1 0 0 0 0,-1 1 1 0 0,1-1-1 0 0,0 1 0 0 0,1 1 1 0 0,-1-1-1 0 0,-5 10 0 0 0,10-13 1 0 0,0-1 1 0 0,-1 1-1 0 0,1 0 0 0 0,1 0 0 0 0,-1 0 0 0 0,0 0 0 0 0,1 0 1 0 0,0 1-1 0 0,0-1 0 0 0,0 0 0 0 0,1 1 0 0 0,0-1 1 0 0,-1 0-1 0 0,2 1 0 0 0,-1-1 0 0 0,0 0 0 0 0,1 1 1 0 0,0-1-1 0 0,2 7 0 0 0,-1-6-23 0 0,0 0-1 0 0,1 0 1 0 0,0 0 0 0 0,0-1-1 0 0,0 0 1 0 0,1 1-1 0 0,-1-1 1 0 0,1 0 0 0 0,0-1-1 0 0,0 1 1 0 0,0-1 0 0 0,1 0-1 0 0,-1 0 1 0 0,1 0 0 0 0,5 2-1 0 0,-2-1-4 0 0,0-1 0 0 0,0-1 0 0 0,1 1 0 0 0,-1-1 0 0 0,1-1 0 0 0,-1 0 0 0 0,1 0 0 0 0,0 0 0 0 0,9-2 0 0 0,7 0-53 0 0,34-7 0 0 0,-47 5 71 0 0,0-1 0 0 0,-1 0 0 0 0,1 0 0 0 0,-1-1 0 0 0,0-1 0 0 0,18-11 1 0 0,-23 14 11 0 0,7-5 92 0 0,0 0-1 0 0,-1-1 1 0 0,0-1-1 0 0,0 0 1 0 0,-1 0-1 0 0,0-1 1 0 0,-1-1-1 0 0,0 0 1 0 0,-1 0-1 0 0,10-19 1 0 0,-16 24 33 0 0,0 0 1 0 0,0 0-1 0 0,-1-1 1 0 0,0 1 0 0 0,-1-1-1 0 0,1-9 1 0 0,4-12 252 0 0,-3 10-222 0 0,0 1 1 0 0,-1-1-1 0 0,-1 0 1 0 0,-1 1-1 0 0,0-1 1 0 0,-1 0-1 0 0,-1 0 1 0 0,-1 1 0 0 0,-6-20-1 0 0,-2 0 170 0 0,-1 0-1 0 0,-2 0 1 0 0,-24-43-1 0 0,25 59-138 0 0,-1 1-1 0 0,-1 0 1 0 0,-32-33-1 0 0,-8-12 65 0 0,19 23 797 0 0,34 41-651 0 0,-2-4-268 0 0,4 6-135 0 0,0 0 0 0 0,0 0 1 0 0,0 0-1 0 0,0 0 0 0 0,0 0 0 0 0,0 0 0 0 0,0 0 0 0 0,0 0 0 0 0,0 0 1 0 0,0 1-1 0 0,0-1 0 0 0,0 0 0 0 0,0 0 0 0 0,0 0 0 0 0,0 0 0 0 0,-1 0 0 0 0,1 0 1 0 0,0 0-1 0 0,0 0 0 0 0,0 0 0 0 0,0 0 0 0 0,0 0 0 0 0,0 0 0 0 0,0 0 1 0 0,0 0-1 0 0,0 0 0 0 0,0 0 0 0 0,0 0 0 0 0,-1 0 0 0 0,1 0 0 0 0,0 0 1 0 0,0 0-1 0 0,0 0 0 0 0,0 0 0 0 0,0 0 0 0 0,0 0 0 0 0,0 0 0 0 0,0 0 1 0 0,0 0-1 0 0,0 0 0 0 0,0 0 0 0 0,0 0 0 0 0,-1 0 0 0 0,1-1 0 0 0,0 1 1 0 0,0 0-1 0 0,0 0 0 0 0,0 0 0 0 0,0 0 0 0 0,0 0 0 0 0,0 0 0 0 0,21 121-793 0 0,-1-16 738 0 0,34 241 351 0 0,-32-241-294 0 0,45 128 1 0 0,-61-214-243 0 0,0-1-1077 0 0,0 0-1 0 0,16 28 0 0 0,-18-34-956 0 0,-1-3 1068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48.8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5 364 0 0,'0'0'4226'0'0,"17"-3"-1352"0"0,-1 2-3370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50.1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3038 332 210 0 0,'-2'-3'401'0'0,"-9"-11"340"0"0,0-1 1 0 0,0 2 0 0 0,-2 0 0 0 0,1 0-1 0 0,-2 1 1 0 0,-15-11 0 0 0,16 12-22 0 0,1-1 1 0 0,1 0-1 0 0,-12-16 0 0 0,16 19-347 0 0,0 0-1 0 0,-1 0 0 0 0,1 1 0 0 0,-2 0 0 0 0,1 0 0 0 0,-1 1 1 0 0,0 0-1 0 0,-15-7 0 0 0,-3 2-125 0 0,0 1 0 0 0,-1 2 0 0 0,0 1 1 0 0,-50-8-1 0 0,-120-4 172 0 0,188 19-398 0 0,-466-6 235 0 0,336 16-225 0 0,-148 30 0 0 0,189-24-24 0 0,5 0-2 0 0,0 5-1 0 0,2 3 1 0 0,0 5 0 0 0,2 4-1 0 0,-159 79 1 0 0,193-79 53 0 0,1 2 1 0 0,-63 51-1 0 0,71-46 31 0 0,2 2-1 0 0,-46 52 0 0 0,71-68-67 0 0,0 0 0 0 0,2 1 1 0 0,1 0-1 0 0,2 2 0 0 0,-25 57 0 0 0,8-3-39 0 0,4 1-1 0 0,4 0 0 0 0,-25 158 0 0 0,47-215 45 0 0,1 0 0 0 0,1 0-1 0 0,2 0 1 0 0,1-1-1 0 0,0 1 1 0 0,2-1-1 0 0,1 1 1 0 0,1-2-1 0 0,1 1 1 0 0,1-1-1 0 0,2 0 1 0 0,0-1-1 0 0,1 0 1 0 0,1-1-1 0 0,2 0 1 0 0,0-1 0 0 0,1-1-1 0 0,1 0 1 0 0,38 34-1 0 0,-23-27 110 0 0,2-1 0 0 0,1-2 0 0 0,0-1 0 0 0,2-1 0 0 0,1-2 0 0 0,0-2 0 0 0,60 19 0 0 0,-27-16-1 0 0,0-4 0 0 0,1-2 0 0 0,110 7 1 0 0,4-9 32 0 0,341-21 1 0 0,-418-3-138 0 0,-1-4 0 0 0,-1-5-1 0 0,-1-4 1 0 0,158-59 0 0 0,-230 70-29 0 0,-1-2 0 0 0,0-1 0 0 0,-1-2 0 0 0,0-1 0 0 0,-2-2 0 0 0,0 0 0 0 0,-2-3 0 0 0,28-27 0 0 0,-43 38 69 0 0,-1-2-1 0 0,0 1 1 0 0,-1-2 0 0 0,0 0-1 0 0,-1 0 1 0 0,-1-1-1 0 0,-1 0 1 0 0,0 0 0 0 0,-1-1-1 0 0,-1 0 1 0 0,-1 0-1 0 0,-1-1 1 0 0,0 1 0 0 0,-1-1-1 0 0,-1 0 1 0 0,-1 0 0 0 0,-1-24-1 0 0,-29-195 1269 0 0,20 194-1120 0 0,-2 0 0 0 0,-2 1 1 0 0,-24-56-1 0 0,32 90-225 0 0,1-1-1 0 0,-2 1 1 0 0,1 0-1 0 0,-1 0 1 0 0,-1 0-1 0 0,1 1 1 0 0,-1 0-1 0 0,-1 1 1 0 0,1-1 0 0 0,-2 1-1 0 0,1 1 1 0 0,-1 0-1 0 0,1 0 1 0 0,-2 0-1 0 0,1 1 1 0 0,-10-4 0 0 0,8 5-348 0 0,-1 1 0 0 0,1 0 0 0 0,-1 0 0 0 0,1 2 0 0 0,-1-1 1 0 0,0 1-1 0 0,0 1 0 0 0,-21 1 0 0 0,-22 5-3011 0 0,19 0-2077 0 0,2-1-2426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51.5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 5 708 0 0,'0'0'1975'0'0,"-17"-5"3858"0"0,0 5-2973 0 0,19 3-2440 0 0,9 11-71 0 0,1 0 1 0 0,0 0 0 0 0,1-1-1 0 0,1-1 1 0 0,0 0 0 0 0,0-1-1 0 0,1 0 1 0 0,1-1 0 0 0,0-1-1 0 0,0-1 1 0 0,0 0 0 0 0,25 8-1 0 0,25 5-58 0 0,133 24 0 0 0,-150-35-64 0 0,183 26 212 0 0,-229-35 139 0 0,-8-6-2693 0 0,2 3 1538 0 0,0-1 0 0 0,0 1 0 0 0,0 0 1 0 0,-1 1-1 0 0,1-1 0 0 0,0 0 0 0 0,-7-1 0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52.1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 27 278 0 0,'-15'-6'3577'0'0,"-36"-14"9720"0"0,50 20-13286 0 0,0 1 0 0 0,0-1 0 0 0,0 1 0 0 0,0-1 0 0 0,1 1 0 0 0,-1-1 0 0 0,0 1 0 0 0,0 0 0 0 0,1-1 0 0 0,-1 1 0 0 0,0 0 0 0 0,1 0 0 0 0,-1-1 0 0 0,1 1 0 0 0,-1 2 0 0 0,6 9 2 0 0,0 0 0 0 0,1-1 0 0 0,1 1 0 0 0,0-1 1 0 0,15 18-1 0 0,81 75 68 0 0,-94-96-16 0 0,0 0 1 0 0,0-1 0 0 0,0 0-1 0 0,1-1 1 0 0,0 0 0 0 0,17 8-1 0 0,-15-9-37 0 0,-1 0 0 0 0,-1 2-1 0 0,1-1 1 0 0,15 14 0 0 0,13 4 6 0 0,-38-23 311 0 0,-2 1-265 0 0,0 0 0 0 0,-1 0-1 0 0,1 0 1 0 0,-1 0 0 0 0,1 0 0 0 0,-1 0 0 0 0,0 0 0 0 0,0-1-1 0 0,0 1 1 0 0,0-1 0 0 0,0 1 0 0 0,0-1 0 0 0,0 0 0 0 0,0 0 0 0 0,0 0-1 0 0,-5 1 1 0 0,0 2 58 0 0,-21 12 467 0 0,2-2-262 0 0,1 1 1 0 0,0 1-1 0 0,-30 26 1 0 0,-7 8-2715 0 0,16-23-7622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56.8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238 196 162 0 0,'-127'-119'7308'0'0,"40"48"311"0"0,87 70-7566 0 0,-1 1-1 0 0,1 0 1 0 0,-1-1 0 0 0,1 1-1 0 0,0-1 1 0 0,-1 1 0 0 0,1 0-1 0 0,-1-1 1 0 0,1 1 0 0 0,-1 0-1 0 0,1 0 1 0 0,0-1 0 0 0,-1 1-1 0 0,1 0 1 0 0,-1 0 0 0 0,0 0 0 0 0,1 0-1 0 0,-1 0 1 0 0,1 0 0 0 0,-1 0-1 0 0,1 0 1 0 0,-1 0 0 0 0,1 0-1 0 0,-1 0 1 0 0,1 0 0 0 0,-1 0-1 0 0,1 0 1 0 0,-1 0 0 0 0,1 0-1 0 0,-1 0 1 0 0,1 1 0 0 0,-1-1-1 0 0,1 0 1 0 0,-1 0 0 0 0,1 1-1 0 0,-1-1 1 0 0,1 0 0 0 0,0 1-1 0 0,-1-1 1 0 0,1 0 0 0 0,-1 1-1 0 0,1-1 1 0 0,0 1 0 0 0,0-1-1 0 0,-1 1 1 0 0,1-1 0 0 0,0 1-1 0 0,0-1 1 0 0,-1 0 0 0 0,1 1-1 0 0,0 0 1 0 0,0-1 0 0 0,0 1-1 0 0,0-1 1 0 0,0 1 0 0 0,0-1-1 0 0,0 1 1 0 0,0-1 0 0 0,0 1-1 0 0,0 0 1 0 0,-1 38 399 0 0,1-36-257 0 0,7 85 1327 0 0,4-1 0 0 0,26 101-1 0 0,68 166 854 0 0,-79-283-2635 0 0,3-1-1 0 0,4-2 0 0 0,42 68 0 0 0,-43-90-5442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57.6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21 161 688 0 0,'0'0'1059'0'0,"-15"-7"5099"0"0,14 7-6073 0 0,1 0 0 0 0,0 0 0 0 0,-1 0 0 0 0,1-1 0 0 0,0 1 0 0 0,-1 0-1 0 0,1 0 1 0 0,0 0 0 0 0,0-1 0 0 0,-1 1 0 0 0,1 0 0 0 0,0 0 0 0 0,0-1 0 0 0,-1 1 0 0 0,1 0 0 0 0,0-1 0 0 0,0 1 0 0 0,0 0 0 0 0,0-1 0 0 0,0 1 0 0 0,-1 0 0 0 0,1-1 0 0 0,0 1-1 0 0,0 0 1 0 0,0-1 0 0 0,0 1 0 0 0,0 0 0 0 0,0-1 0 0 0,0 1 0 0 0,0-1 0 0 0,0 1 0 0 0,0 0 0 0 0,0-1 0 0 0,1 1 0 0 0,-1 0 0 0 0,0-1 0 0 0,0 1 0 0 0,0 0 0 0 0,0-1 0 0 0,0 1-1 0 0,1 0 1 0 0,-1-1 0 0 0,1 1 0 0 0,19-17 1234 0 0,38-14-959 0 0,-52 28-46 0 0,40-17 267 0 0,67-21 0 0 0,-88 33-451 0 0,0 2 0 0 0,0 1 0 0 0,1 1 1 0 0,39-1-1 0 0,-60 5-120 0 0,0 0-1 0 0,0 1 1 0 0,0-1 0 0 0,0 1 0 0 0,0 1-1 0 0,0-1 1 0 0,0 1 0 0 0,0 0 0 0 0,0 0-1 0 0,7 4 1 0 0,-10-5 0 0 0,0 0-1 0 0,0 1 1 0 0,-1-1 0 0 0,1 1-1 0 0,0-1 1 0 0,0 1-1 0 0,-1 0 1 0 0,1 0 0 0 0,-1 0-1 0 0,0 0 1 0 0,1 0-1 0 0,-1 0 1 0 0,0 0 0 0 0,0 0-1 0 0,-1 0 1 0 0,1 1 0 0 0,0-1-1 0 0,-1 0 1 0 0,1 0-1 0 0,-1 1 1 0 0,0-1 0 0 0,1 1-1 0 0,-1-1 1 0 0,0 0 0 0 0,-1 1-1 0 0,1 2 1 0 0,-4 11 2 0 0,0-1 0 0 0,-1 0 0 0 0,-1 0 0 0 0,0 0 0 0 0,-1 0 1 0 0,-1-1-1 0 0,0 0 0 0 0,-1-1 0 0 0,-18 22 0 0 0,5-10 8 0 0,-1 0 0 0 0,-2-2 0 0 0,-46 36 0 0 0,69-58-8 0 0,8-1-636 0 0,-1-1 541 0 0,1-1 0 0 0,0 1 0 0 0,0-1 0 0 0,10-5 0 0 0,17-4-68 0 0,-19 8 91 0 0,0 0-1 0 0,1 1 0 0 0,0 1 0 0 0,-1 0 1 0 0,1 1-1 0 0,0 1 0 0 0,28 5 0 0 0,-38-5 112 0 0,1 0 0 0 0,-1 1-1 0 0,1 0 1 0 0,-1 0 0 0 0,0 1-1 0 0,0-1 1 0 0,0 1 0 0 0,0 0-1 0 0,0 1 1 0 0,0-1 0 0 0,-1 1-1 0 0,0 0 1 0 0,0 0 0 0 0,0 0-1 0 0,0 0 1 0 0,-1 1 0 0 0,1 0-1 0 0,-1 0 1 0 0,0 0 0 0 0,-1 0-1 0 0,1 0 1 0 0,-1 0-1 0 0,2 8 1 0 0,-1-6 91 0 0,-1 0 0 0 0,0 1 0 0 0,0-1 0 0 0,-1 1 0 0 0,0 0 0 0 0,0-1 0 0 0,-1 1 0 0 0,0 0 0 0 0,-1 0 0 0 0,1-1 0 0 0,-1 1 0 0 0,-1 0 0 0 0,1-1 0 0 0,-1 1 0 0 0,-1-1 0 0 0,-5 13 0 0 0,3-12-63 0 0,1-1 0 0 0,-1 1-1 0 0,-1-1 1 0 0,1-1 0 0 0,-1 1 0 0 0,0-1-1 0 0,-1 0 1 0 0,1 0 0 0 0,-1 0-1 0 0,-1-1 1 0 0,1-1 0 0 0,-1 1 0 0 0,1-1-1 0 0,-1 0 1 0 0,0-1 0 0 0,-1 0 0 0 0,1 0-1 0 0,-1-1 1 0 0,-12 3 0 0 0,10-4-237 0 0,1 0 0 0 0,-1 0 0 0 0,1-1 0 0 0,0 0 0 0 0,-1-1 0 0 0,1 0 0 0 0,-13-3 0 0 0,15 2-421 0 0,0 0 1 0 0,0-1-1 0 0,0 0 0 0 0,0-1 0 0 0,0 0 1 0 0,1 0-1 0 0,0 0 0 0 0,0-1 1 0 0,-7-6-1 0 0,2-2-4092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58.4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 1 462 0 0,'0'0'16731'0'0,"-8"12"-12239"0"0,3-11-3497 0 0,-2-1-3755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2.5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16 712 0 0,'-19'-15'18432'0'0,"18"15"-18421"0"0,1 0-1 0 0,-1 0 1 0 0,1 0 0 0 0,-1 1 0 0 0,0-1-1 0 0,1 0 1 0 0,-1 0 0 0 0,1 1 0 0 0,-1-1-1 0 0,1 0 1 0 0,-1 1 0 0 0,1-1-1 0 0,0 1 1 0 0,-1-1 0 0 0,1 0 0 0 0,-1 1-1 0 0,1-1 1 0 0,0 1 0 0 0,-1-1 0 0 0,1 1-1 0 0,0-1 1 0 0,0 1 0 0 0,-1-1 0 0 0,1 1-1 0 0,0 0 1 0 0,0-1 0 0 0,0 1 0 0 0,0-1-1 0 0,0 1 1 0 0,0 1 0 0 0,-9 22 138 0 0,9-23-137 0 0,-17 51 245 0 0,6-22-159 0 0,1 1 1 0 0,2 1-1 0 0,1-1 0 0 0,-4 43 1 0 0,10-67-83 0 0,1 1 0 0 0,0-1 0 0 0,0 1 0 0 0,1-1 1 0 0,-1 1-1 0 0,2-1 0 0 0,-1 1 0 0 0,1-1 0 0 0,0 0 1 0 0,1 0-1 0 0,0 0 0 0 0,0 0 0 0 0,0 0 0 0 0,1-1 1 0 0,0 1-1 0 0,0-1 0 0 0,1 0 0 0 0,0 0 0 0 0,0-1 1 0 0,0 1-1 0 0,1-1 0 0 0,-1 0 0 0 0,1-1 0 0 0,7 5 1 0 0,-3-4 0 0 0,0 0 0 0 0,0-1 0 0 0,1-1 1 0 0,-1 1-1 0 0,1-2 0 0 0,0 1 1 0 0,-1-2-1 0 0,1 1 0 0 0,0-1 0 0 0,0-1 1 0 0,0 0-1 0 0,0-1 0 0 0,0 0 0 0 0,0 0 1 0 0,0-1-1 0 0,18-6 0 0 0,-10 2-7 0 0,-2 0 0 0 0,1-1 0 0 0,-1-1 0 0 0,0 0-1 0 0,0-2 1 0 0,-1 0 0 0 0,-1 0 0 0 0,1-2 0 0 0,12-12-1 0 0,-22 18 2 0 0,0-1-1 0 0,0 1 0 0 0,-1-1 0 0 0,0 0 0 0 0,-1-1 1 0 0,0 1-1 0 0,0-1 0 0 0,0 1 0 0 0,-1-1 1 0 0,0 0-1 0 0,-1-1 0 0 0,2-8 0 0 0,-3 12-12 0 0,0 0 0 0 0,-1 0 0 0 0,1 0 0 0 0,-1 0 0 0 0,0 1 0 0 0,-1-1 0 0 0,1 0 0 0 0,-1 0 0 0 0,0 0 0 0 0,0 1 0 0 0,-1-1 0 0 0,1 0 0 0 0,-1 1 0 0 0,0-1 0 0 0,0 1 0 0 0,-1 0 0 0 0,1 0 0 0 0,-1 0 0 0 0,0 0 0 0 0,0 0 0 0 0,0 0 0 0 0,-7-4 0 0 0,-1-1 12 0 0,-1 1-1 0 0,0 1 1 0 0,-1 0-1 0 0,1 0 1 0 0,-1 1-1 0 0,0 1 1 0 0,-1 1-1 0 0,0-1 1 0 0,1 2 0 0 0,-16-2-1 0 0,-3 0-463 0 0,-1 3-1 0 0,0 0 0 0 0,-38 4 1 0 0,50 3-1933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3.29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184 133 90 0 0,'0'0'2572'0'0,"-17"5"1857"0"0,-46-5 1616 0 0,60 0-5346 0 0,0 0-550 0 0,-46 5 894 0 0,46-4-942 0 0,1 0 0 0 0,1-1-84 0 0,-30 5 378 0 0,20-6 150 0 0,18-6 373 0 0,-3 6-905 0 0,-1-1 0 0 0,1 1 0 0 0,0 0 0 0 0,-1 0 0 0 0,1 1 0 0 0,0-1 0 0 0,0 1 0 0 0,0 0 0 0 0,4 0 0 0 0,11-1 24 0 0,185-19 105 0 0,78-14-57 0 0,-232 24 114 0 0,93-32 1 0 0,-139 40-142 0 0,-4 2-53 0 0,0-1 0 0 0,1 0 1 0 0,-1 1-1 0 0,0-1 1 0 0,0 1-1 0 0,0-1 1 0 0,0 0-1 0 0,0 1 1 0 0,0-1-1 0 0,0 0 1 0 0,0 1-1 0 0,0-1 0 0 0,0 0 1 0 0,0 1-1 0 0,0-1 1 0 0,0 0-1 0 0,0 1 1 0 0,0-1-1 0 0,-1 0 1 0 0,1 1-1 0 0,-1-2 1 0 0,-63-7-1268 0 0,17 7-7983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2.1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1 388 0 0,'0'0'2105'0'0,"-17"4"3792"0"0,6 12-2993 0 0,8-15-3501 0 0,1 0-1 0 0,0 0 1 0 0,-1 0-1 0 0,1 0 1 0 0,-1 0 0 0 0,0 0-1 0 0,1 0 1 0 0,-1-1-1 0 0,0 1 1 0 0,1-1 0 0 0,-1 0-1 0 0,-4 0 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32.1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219 66 940 0 0,'1'-2'2931'0'0,"1"-1"-1941"0"0,0 0-1 0 0,-1-1 0 0 0,0 1 0 0 0,1-1 0 0 0,-1 1 0 0 0,1-8 0 0 0,-2 9-588 0 0,0 1 0 0 0,0-1 1 0 0,0 0-1 0 0,0 0 0 0 0,0 0 0 0 0,0 1 0 0 0,-1-1 0 0 0,1 0 1 0 0,-1 0-1 0 0,1 1 0 0 0,-1-1 0 0 0,-1-2 0 0 0,1 2 599 0 0,-14-3-418 0 0,7 6-582 0 0,0 1 1 0 0,1 1 0 0 0,-1-1-1 0 0,1 1 1 0 0,-1 0 0 0 0,1 1-1 0 0,0 0 1 0 0,0 0 0 0 0,0 1-1 0 0,1 0 1 0 0,0 0 0 0 0,0 0-1 0 0,0 1 1 0 0,0-1 0 0 0,1 2-1 0 0,-9 12 1 0 0,-1 2-64 0 0,2 1 0 0 0,0 1-1 0 0,1 0 1 0 0,-9 26 0 0 0,19-43-114 0 0,-1 0-1 0 0,1 0 1 0 0,1 0 0 0 0,-1 0 0 0 0,1 0-1 0 0,0 1 1 0 0,1-1 0 0 0,-1 0 0 0 0,1 1 0 0 0,0-1-1 0 0,1 0 1 0 0,1 8 0 0 0,-2-13 137 0 0,1 0 0 0 0,-1 0 0 0 0,1 0 0 0 0,-1-1 0 0 0,0 1 0 0 0,1 0 0 0 0,0 0 0 0 0,-1-1 0 0 0,1 1 1 0 0,0 0-1 0 0,-1-1 0 0 0,1 1 0 0 0,0-1 0 0 0,-1 1 0 0 0,1-1 0 0 0,0 1 0 0 0,0-1 0 0 0,0 1 0 0 0,0-1 0 0 0,0 0 0 0 0,-1 1 0 0 0,1-1 1 0 0,0 0-1 0 0,0 0 0 0 0,0 0 0 0 0,0 0 0 0 0,0 0 0 0 0,0 0 0 0 0,0 0 0 0 0,0 0 0 0 0,0 0 0 0 0,0 0 0 0 0,-1 0 0 0 0,1-1 0 0 0,0 1 1 0 0,2-1-1 0 0,29-14-388 0 0,-21 8 531 0 0,0 0 0 0 0,-1-1 0 0 0,0 0 0 0 0,-1-1 1 0 0,0 0-1 0 0,0-1 0 0 0,-1 1 0 0 0,0-2 0 0 0,-1 1 1 0 0,0-1-1 0 0,0 0 0 0 0,-1-1 0 0 0,-1 1 0 0 0,0-1 1 0 0,6-21-1 0 0,-8 20 647 0 0,1 0 0 0 0,-2 0 0 0 0,3-20 0 0 0,-4 22-92 0 0,-1 7-15 0 0,3-5 867 0 0,-1 11-919 0 0,-2 21-895 0 0,1 0 118 0 0,0-15-42 0 0,0 0 0 0 0,1 0 0 0 0,-1 0 0 0 0,2 0 0 0 0,-1-1 0 0 0,1 1 0 0 0,0-1 0 0 0,1 1 0 0 0,0-1 0 0 0,0 0 0 0 0,0-1 0 0 0,1 1 0 0 0,0-1 0 0 0,1 0 0 0 0,8 8 1 0 0,-10-10-156 0 0,0-1 1 0 0,1 0-1 0 0,-1-1 1 0 0,1 1-1 0 0,0-1 1 0 0,0 0-1 0 0,0 0 1 0 0,0 0-1 0 0,0-1 1 0 0,0 0-1 0 0,0 0 1 0 0,1 0-1 0 0,-1-1 1 0 0,0 1-1 0 0,0-1 1 0 0,1 0-1 0 0,-1-1 1 0 0,0 1-1 0 0,1-1 1 0 0,-1 0-1 0 0,0-1 1 0 0,0 1-1 0 0,9-5 1 0 0,10-5-2709 0 0,1-1-990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3.8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62 94 222 0 0,'-13'-24'6341'0'0,"-35"-45"6663"0"0,51 112-12287 0 0,1-1-1 0 0,13 52 1 0 0,0 3 154 0 0,9 58-176 0 0,6-1 1 0 0,70 200-1 0 0,-100-347-1035 0 0,12 33-1381 0 0,-4-26-3945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4.2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13 408 0 0,'0'0'3321'0'0,"5"-13"-2771"0"0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4.6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58 134 372 0 0,'0'-4'972'0'0,"-1"-7"84"0"0,-1 0 0 0 0,-1-1 0 0 0,1 1 0 0 0,-2 1 0 0 0,1-1-1 0 0,-1 0 1 0 0,-1 1 0 0 0,0 0 0 0 0,-8-12 0 0 0,12 20-325 0 0,-4-7 873 0 0,0 17-40 0 0,1 20-540 0 0,10 91 955 0 0,30 169-1 0 0,-30-246-1909 0 0,1-1 0 0 0,3 0 0 0 0,2-1 0 0 0,1 0 0 0 0,29 61 0 0 0,-19-68-1881 0 0,-2-21-3588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5.3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334 175 54 0 0,'-164'-43'6130'0'0,"36"-7"-513"0"0,125 49-5432 0 0,0-1 1 0 0,0 1-1 0 0,1-1 0 0 0,-1 1 1 0 0,1-1-1 0 0,-1 0 1 0 0,1 0-1 0 0,0 0 1 0 0,-1 0-1 0 0,1 0 0 0 0,0-1 1 0 0,1 1-1 0 0,-1-1 1 0 0,0 1-1 0 0,1-1 1 0 0,-1 0-1 0 0,-1-3 0 0 0,3 3-82 0 0,16-4-44 0 0,1 1-1 0 0,0 0 1 0 0,0 1-1 0 0,0 1 1 0 0,1 1-1 0 0,30-3 1 0 0,111 6 50 0 0,-134 0-68 0 0,110 11 107 0 0,-115-9-105 0 0,-1 2-1 0 0,0 1 1 0 0,0 0-1 0 0,34 15 1 0 0,-49-18-6 0 0,0 0 0 0 0,0 0 0 0 0,-1 0 0 0 0,1 0-1 0 0,-1 1 1 0 0,0 0 0 0 0,1-1 0 0 0,-1 1 0 0 0,0 0 0 0 0,-1 0 0 0 0,1 1 0 0 0,0-1 0 0 0,-1 1 0 0 0,0-1 0 0 0,0 1 0 0 0,0 0 0 0 0,2 6 0 0 0,-3-7 5 0 0,-1 0 1 0 0,0 1-1 0 0,1-1 1 0 0,-1 0-1 0 0,0 1 1 0 0,0-1 0 0 0,-1 1-1 0 0,1-1 1 0 0,-1 0-1 0 0,0 1 1 0 0,0-1 0 0 0,0 0-1 0 0,0 0 1 0 0,0 0-1 0 0,-1 0 1 0 0,0 0-1 0 0,1 0 1 0 0,-1 0 0 0 0,0 0-1 0 0,0 0 1 0 0,0-1-1 0 0,-3 3 1 0 0,-10 9 136 0 0,-1 0 1 0 0,0-2-1 0 0,-30 20 1 0 0,-21 15 81 0 0,65-45-299 0 0,2 0 29 0 0,0-1-1 0 0,1 1 1 0 0,0 0 0 0 0,-1-1-1 0 0,1 1 1 0 0,0-1-1 0 0,-1 1 1 0 0,1-1-1 0 0,0 1 1 0 0,0-1 0 0 0,0 0-1 0 0,1 1 1 0 0,-1-1-1 0 0,0 0 1 0 0,0 0-1 0 0,1 0 1 0 0,-1 0 0 0 0,1 0-1 0 0,-1 0 1 0 0,1 0-1 0 0,-1 0 1 0 0,1 0-1 0 0,-1-1 1 0 0,1 1 0 0 0,0-1-1 0 0,2 1 1 0 0,56 12-70 0 0,-40-10 39 0 0,-2 1 2 0 0,1 0-1 0 0,-1 1 1 0 0,0 1 0 0 0,29 15 0 0 0,-40-18 83 0 0,-1 1-1 0 0,1 0 1 0 0,-1 1 0 0 0,0 0 0 0 0,0 0 0 0 0,0 0 0 0 0,-1 1-1 0 0,0-1 1 0 0,0 1 0 0 0,0 0 0 0 0,-1 1 0 0 0,0-1-1 0 0,7 15 1 0 0,-10-19 30 0 0,0 0-1 0 0,-1 1 1 0 0,1-1-1 0 0,0 1 1 0 0,-1-1 0 0 0,1 1-1 0 0,-1-1 1 0 0,0 1-1 0 0,0 0 1 0 0,0-1-1 0 0,0 1 1 0 0,0-1 0 0 0,-1 1-1 0 0,1-1 1 0 0,-1 1-1 0 0,0-1 1 0 0,1 1-1 0 0,-1-1 1 0 0,-2 3-1 0 0,0-1 41 0 0,1 1-1 0 0,-1-2 1 0 0,0 1-1 0 0,-1 0 0 0 0,1-1 1 0 0,-1 1-1 0 0,0-1 0 0 0,1 0 1 0 0,-8 4-1 0 0,-3 1 52 0 0,0-1-1 0 0,0-1 1 0 0,-1 0-1 0 0,0 0 1 0 0,-18 3-1 0 0,-47 5-1267 0 0,62-12-2877 0 0,-1-2-3695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5.6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 1170 0 0,'0'0'3943'0'0,"1"-1"-3672"0"0,-1 1-1 0 0,1 0 0 0 0,0-1 0 0 0,-1 1 0 0 0,1 0 0 0 0,0 0 0 0 0,0 0 0 0 0,-1 0 0 0 0,1 0 0 0 0,0-1 0 0 0,0 1 0 0 0,-1 0 0 0 0,1 1 0 0 0,0-1 0 0 0,-1 0 0 0 0,1 0 0 0 0,0 0 0 0 0,0 0 0 0 0,-1 1 1 0 0,1-1-1 0 0,0 0 0 0 0,0 1 0 0 0,4 20 958 0 0,0 0 0 0 0,-2 1 0 0 0,-1-1 0 0 0,0 35 1 0 0,-12 90 1227 0 0,1-30-1104 0 0,6-81-1148 0 0,1 24-310 0 0,6-23-2825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6.3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40 229 588 0 0,'-6'-10'1333'0'0,"1"0"0"0"0,0-1 0 0 0,0 1 0 0 0,1-1 0 0 0,1 0 0 0 0,0 0 0 0 0,0 0 0 0 0,1-1 0 0 0,0 1 0 0 0,1-15 0 0 0,1 24-1237 0 0,0 0 1 0 0,0 0-1 0 0,0 0 1 0 0,1 0-1 0 0,-1 0 0 0 0,1 0 1 0 0,0 0-1 0 0,-1 1 0 0 0,1-1 1 0 0,0 0-1 0 0,0 0 1 0 0,0 1-1 0 0,0-1 0 0 0,0 0 1 0 0,1 1-1 0 0,-1-1 0 0 0,0 1 1 0 0,1 0-1 0 0,-1-1 0 0 0,1 1 1 0 0,-1 0-1 0 0,1 0 1 0 0,0 0-1 0 0,2-1 0 0 0,1 0 22 0 0,0 0 0 0 0,0 0 0 0 0,0 0-1 0 0,1 1 1 0 0,-1-1 0 0 0,8 1 0 0 0,-7 1-61 0 0,-1 1 1 0 0,1 0-1 0 0,0 0 1 0 0,-1 0-1 0 0,1 1 1 0 0,-1 0 0 0 0,0 0-1 0 0,1 0 1 0 0,-1 1-1 0 0,0 0 1 0 0,0 0 0 0 0,-1 0-1 0 0,1 1 1 0 0,-1-1-1 0 0,7 7 1 0 0,-5-1 8 0 0,1 0 0 0 0,-1 0 0 0 0,-1 1 0 0 0,1-1 0 0 0,-2 1 0 0 0,1 1 0 0 0,-2-1 0 0 0,1 0-1 0 0,-1 1 1 0 0,-1 0 0 0 0,0 0 0 0 0,0-1 0 0 0,-1 1 0 0 0,-1 0 0 0 0,0 0 0 0 0,0 0 0 0 0,-1 0 0 0 0,-3 15 0 0 0,-5 13 80 0 0,-2-1 0 0 0,-1 0 0 0 0,-30 62 0 0 0,41-97-145 0 0,0 0 56 0 0,-9 15-723 0 0,11-15 298 0 0,7-14 286 0 0,93-113-268 0 0,24-32 106 0 0,-107 130 267 0 0,-1-1 1 0 0,-2 0-1 0 0,0-1 1 0 0,13-38-1 0 0,-23 53 126 0 0,-3 9-63 0 0,-1 0 0 0 0,1 0 0 0 0,-1 0 0 0 0,0 0 0 0 0,0 0-1 0 0,-1 0 1 0 0,1 0 0 0 0,-1 0 0 0 0,0-1 0 0 0,0 1 0 0 0,0-6 0 0 0,-1 7 204 0 0,-12 8-183 0 0,5 1-63 0 0,0 1 0 0 0,1 0 0 0 0,0 1 0 0 0,0-1 0 0 0,1 1 0 0 0,0 0 0 0 0,1 1 0 0 0,-1 0 0 0 0,-5 12 0 0 0,4-8 24 0 0,-5 9 99 0 0,1 1-1 0 0,1 0 1 0 0,1 1-1 0 0,1 0 0 0 0,1 1 1 0 0,-7 48-1 0 0,12-54-78 0 0,1 1-1 0 0,0-1 1 0 0,2 1-1 0 0,0-1 1 0 0,1 0 0 0 0,1 0-1 0 0,0 0 1 0 0,2 0-1 0 0,11 31 1 0 0,-13-43-181 0 0,1 0-1 0 0,0 0 1 0 0,0 0 0 0 0,0 0 0 0 0,1-1 0 0 0,-1 0 0 0 0,2 0 0 0 0,-1 0-1 0 0,1-1 1 0 0,0 1 0 0 0,8 4 0 0 0,-5-3-1219 0 0,1-2 1 0 0,0 1-1 0 0,20 7 1 0 0,-19-10-3106 0 0,1-5 2157 0 0,-7 1 544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6.9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0 231 34 0 0,'0'0'11874'0'0,"17"8"-8970"0"0,8-3-2171 0 0,1 0 1 0 0,0-2 0 0 0,34 1-1 0 0,83-7-487 0 0,-130 3-189 0 0,18-1-619 0 0,0-1 0 0 0,0-2 0 0 0,0-1 0 0 0,-1-1 0 0 0,1-2 0 0 0,34-13 0 0 0,-62 19 264 0 0,1 1 0 0 0,0-1-1 0 0,-1 0 1 0 0,1 0 0 0 0,-1 0 0 0 0,0 0 0 0 0,0-1-1 0 0,0 1 1 0 0,0-1 0 0 0,0 0 0 0 0,0 0-1 0 0,-1 0 1 0 0,1 0 0 0 0,-1-1 0 0 0,0 1-1 0 0,0-1 1 0 0,0 1 0 0 0,0-1 0 0 0,-1 0 0 0 0,0 1-1 0 0,1-1 1 0 0,-1 0 0 0 0,-1 0 0 0 0,1 0-1 0 0,0-8 1 0 0,-1 11 241 0 0,0-1-1 0 0,0 1 1 0 0,0 0-1 0 0,-1-1 1 0 0,1 1-1 0 0,0-1 1 0 0,-1 1 0 0 0,1 0-1 0 0,-1-1 1 0 0,1 1-1 0 0,-1 0 1 0 0,0 0-1 0 0,1-1 1 0 0,-1 1-1 0 0,0 0 1 0 0,0 0-1 0 0,-1-1 1 0 0,-1-3-101 0 0,-2-2 175 0 0,0 0 0 0 0,-1 0 0 0 0,1 1 0 0 0,-1 0 0 0 0,-1 0 0 0 0,1 0 0 0 0,-1 1 0 0 0,-11-8 0 0 0,-34-15 8501 0 0,45 31-7315 0 0,7-4-1168 0 0,-1 1 0 0 0,1 0 1 0 0,-1 0-1 0 0,1 0 0 0 0,-1 0 0 0 0,1 0 1 0 0,-1 0-1 0 0,1 0 0 0 0,-1 0 0 0 0,1 0 0 0 0,0 0 1 0 0,-1 0-1 0 0,1 1 0 0 0,-1-1 0 0 0,1 0 1 0 0,-1 0-1 0 0,1 0 0 0 0,0 1 0 0 0,-1-1 0 0 0,1 0 1 0 0,-1 0-1 0 0,1 1 0 0 0,0-1 0 0 0,-1 0 1 0 0,1 1-1 0 0,0-1 0 0 0,0 0 0 0 0,-1 1 0 0 0,1-1 1 0 0,0 0-1 0 0,0 1 0 0 0,-1-1 0 0 0,1 1 1 0 0,0 0-1 0 0,-21 141 3968 0 0,-1 4-2131 0 0,17-32-1069 0 0,4-65-2407 0 0,-8 55 0 0 0,8-101 758 0 0,-3 13-183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7.5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55 209 642 0 0,'-3'2'1495'0'0,"-2"1"-607"0"0,0 0 0 0 0,0 0 0 0 0,1 1 1 0 0,-1 0-1 0 0,1 0 0 0 0,0 0 0 0 0,0 0 0 0 0,0 0 0 0 0,-5 11 1 0 0,8-13-222 0 0,0 1-151 0 0,1-2-467 0 0,0 0 0 0 0,0 1 0 0 0,0-1 1 0 0,0 0-1 0 0,0 0 0 0 0,0 1 0 0 0,0-1 1 0 0,1 0-1 0 0,-1 0 0 0 0,0 0 0 0 0,0 0 0 0 0,1 1 1 0 0,-1-1-1 0 0,1 0 0 0 0,-1 0 0 0 0,1 0 1 0 0,0 0-1 0 0,-1 0 0 0 0,1 0 0 0 0,0 0 1 0 0,0 0-1 0 0,0 0 0 0 0,0-1 0 0 0,0 1 0 0 0,0 0 1 0 0,2 1-1 0 0,0-1-2 0 0,0 1 1 0 0,1-1-1 0 0,-1 0 0 0 0,1 0 1 0 0,0 0-1 0 0,-1-1 0 0 0,1 1 1 0 0,0-1-1 0 0,4 0 0 0 0,7 0-7 0 0,-1-2-1 0 0,1 0 0 0 0,-1 0 1 0 0,15-5-1 0 0,-11 2-54 0 0,-1-1 0 0 0,1-1 0 0 0,-1-1-1 0 0,-1 0 1 0 0,1-1 0 0 0,27-21 0 0 0,-39 26 66 0 0,1 0 0 0 0,-2-1-1 0 0,1 1 1 0 0,0-1 0 0 0,-1 0 0 0 0,0 0 0 0 0,0 0-1 0 0,-1-1 1 0 0,1 1 0 0 0,-1-1 0 0 0,0 0 0 0 0,-1 0-1 0 0,1 0 1 0 0,-1 0 0 0 0,0-1 0 0 0,-1 1 0 0 0,0 0-1 0 0,0-1 1 0 0,0 1 0 0 0,-1-1 0 0 0,0 1 0 0 0,0-1-1 0 0,-2-11 1 0 0,2 14 75 0 0,-1 0 0 0 0,-1 0-1 0 0,1 0 1 0 0,0 0 0 0 0,-1 0-1 0 0,0 1 1 0 0,0-1 0 0 0,0 0-1 0 0,0 1 1 0 0,-1 0 0 0 0,0-1 0 0 0,1 1-1 0 0,-6-4 1 0 0,6 5-56 0 0,0 1 0 0 0,0 0 0 0 0,0-1 0 0 0,0 1 0 0 0,0 0 0 0 0,0 0 0 0 0,0 0 0 0 0,-1 1 0 0 0,1-1 0 0 0,0 0 0 0 0,-1 1 0 0 0,1 0 0 0 0,0-1 0 0 0,-1 1 0 0 0,1 0 0 0 0,-1 0 0 0 0,1 0 0 0 0,0 1 0 0 0,-1-1 0 0 0,1 1 0 0 0,0-1 0 0 0,-1 1 1 0 0,1 0-1 0 0,0 0 0 0 0,0 0 0 0 0,-4 2 0 0 0,-2 2 60 0 0,0 1 1 0 0,0 0 0 0 0,1 0 0 0 0,0 1 0 0 0,1 0 0 0 0,-1 0 0 0 0,1 0 0 0 0,1 1 0 0 0,-1 0 0 0 0,1 0 0 0 0,-7 17-1 0 0,5-9-40 0 0,0-1-1 0 0,2 1 0 0 0,0 1 0 0 0,0-1 0 0 0,-3 33 1 0 0,7-38-107 0 0,0 0-1 0 0,1 0 1 0 0,0 0 0 0 0,1 0 0 0 0,0 1 0 0 0,0-1 0 0 0,1-1 0 0 0,1 1 0 0 0,0 0-1 0 0,0-1 1 0 0,1 1 0 0 0,1-1 0 0 0,0 0 0 0 0,0 0 0 0 0,1-1 0 0 0,0 1 0 0 0,0-1 0 0 0,1-1-1 0 0,0 1 1 0 0,1-1 0 0 0,0 0 0 0 0,0-1 0 0 0,1 0 0 0 0,0 0 0 0 0,0-1 0 0 0,0 0 0 0 0,1-1-1 0 0,15 7 1 0 0,-3-4-533 0 0,1 0 0 0 0,-1-2 0 0 0,1-1 0 0 0,0-1-1 0 0,1 0 1 0 0,-1-2 0 0 0,1-1 0 0 0,-1 0 0 0 0,31-5-1 0 0,-34 2-793 0 0,1-2-1 0 0,-1 0 0 0 0,0-1 0 0 0,-1-1 0 0 0,1-1 1 0 0,28-15-1 0 0,-9 0-3672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7.8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5 168 848 0 0,'-2'-14'1291'0'0,"0"-14"1807"0"0,5 11 2974 0 0,24 44-3204 0 0,-16-11-2449 0 0,-1 1 0 0 0,0 0 0 0 0,-1 1 0 0 0,-1 0-1 0 0,-1 1 1 0 0,-1-1 0 0 0,6 29 0 0 0,-4-19-134 0 0,1 0 1 0 0,13 28 0 0 0,-19-47-41 0 0,7 21 25 0 0,-4-22 2955 0 0,-4-8-3147 0 0,-1-1 0 0 0,1 0 0 0 0,-1 0 0 0 0,0 0 0 0 0,1 0 0 0 0,-1 0 0 0 0,0-1 0 0 0,0 1 0 0 0,0 0 0 0 0,0 0 0 0 0,0-1 0 0 0,0 1 0 0 0,0-1 0 0 0,0 1 0 0 0,-1-1 0 0 0,1 1 0 0 0,0-4 0 0 0,9-37 471 0 0,-1 2-221 0 0,24-48-19 0 0,23-55-1089 0 0,-45 119-1017 0 0,26-40 1 0 0,-15 39-2017 0 0,-4 11-2790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8.0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 41 544 0 0,'-6'53'6393'0'0,"3"19"-2010"0"0,-1 4-1710 0 0,-5 77-181 0 0,13-142-2003 0 0,5-15 448 0 0,8-18 452 0 0,-15 19-1427 0 0,11-18 559 0 0,0 0 1 0 0,-2-1 0 0 0,12-30-1 0 0,10-21-299 0 0,-17 41-523 0 0,37-65 11 0 0,-14 38-4082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32.2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0 207 1952 0 0,'6'-22'1778'0'0,"-1"0"0"0"0,0 0 0 0 0,-2-1 0 0 0,-1 1 0 0 0,0-34 0 0 0,-3 17 4602 0 0,-1 61-5999 0 0,1 11-656 0 0,1-1 0 0 0,8 54 0 0 0,-5-67-1779 0 0,1 1 0 0 0,13 35 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8.3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80 109 836 0 0,'-15'7'4696'0'0,"4"12"-2621"0"0,1 1-1 0 0,-9 27 1 0 0,14-31-1852 0 0,0-1 0 0 0,1 1 0 0 0,0 0 1 0 0,1 0-1 0 0,1 0 0 0 0,1 1 0 0 0,0 18 0 0 0,1-30-196 0 0,1-1 1 0 0,-1 1 0 0 0,1 0 0 0 0,0 0-1 0 0,0-1 1 0 0,0 1 0 0 0,1 0 0 0 0,-1-1-1 0 0,1 1 1 0 0,0-1 0 0 0,1 0 0 0 0,-1 0-1 0 0,1 0 1 0 0,0 0 0 0 0,0 0 0 0 0,0 0-1 0 0,0-1 1 0 0,1 1 0 0 0,-1-1 0 0 0,1 0-1 0 0,0 0 1 0 0,6 3 0 0 0,-8-5-22 0 0,1 0 1 0 0,-1-1-1 0 0,0 1 1 0 0,1-1-1 0 0,-1 0 1 0 0,0 0-1 0 0,1 0 1 0 0,-1 0-1 0 0,0 0 1 0 0,1 0-1 0 0,-1-1 1 0 0,0 1 0 0 0,1-1-1 0 0,-1 1 1 0 0,0-1-1 0 0,1 0 1 0 0,1-1-1 0 0,2-1 100 0 0,0 0-1 0 0,-1 0 1 0 0,1-1-1 0 0,8-7 0 0 0,-7 4 87 0 0,-1-1-1 0 0,1 1 1 0 0,-2-2-1 0 0,1 1 1 0 0,-1 0-1 0 0,0-1 1 0 0,-1 0-1 0 0,0 0 0 0 0,-1 0 1 0 0,0-1-1 0 0,0 1 1 0 0,-1-1-1 0 0,0 0 1 0 0,0 0-1 0 0,-1 1 1 0 0,-1-1-1 0 0,0-14 0 0 0,-1 5 7 0 0,-1 0-1 0 0,0 0 1 0 0,-1 0-1 0 0,-1 0 1 0 0,-1 0-1 0 0,-1 1 1 0 0,0 0-1 0 0,-11-21 1 0 0,-18-8-486 0 0,35 47 218 0 0,-1-1 0 0 0,1 1-1 0 0,0-1 1 0 0,-1 1 0 0 0,1-1 0 0 0,0 1-1 0 0,-1-1 1 0 0,1 1 0 0 0,-1 0 0 0 0,1-1-1 0 0,-1 1 1 0 0,1 0 0 0 0,-1-1-1 0 0,1 1 1 0 0,-1 0 0 0 0,1 0 0 0 0,-1-1-1 0 0,1 1 1 0 0,-1 0 0 0 0,0 0 0 0 0,1 0-1 0 0,-1 0 1 0 0,1 0 0 0 0,-1 0-1 0 0,0 0 1 0 0,1 0 0 0 0,-1 0 0 0 0,1 0-1 0 0,-1 0 1 0 0,1 0 0 0 0,-1 0 0 0 0,0 0-1 0 0,1 0 1 0 0,-1 1 0 0 0,1-1-1 0 0,-1 0 1 0 0,1 0 0 0 0,-1 1 0 0 0,1-1-1 0 0,-1 1 1 0 0,1-1 0 0 0,-1 0 0 0 0,1 1-1 0 0,-1-1 1 0 0,1 1 0 0 0,0-1-1 0 0,-1 1 1 0 0,1-1 0 0 0,0 1 0 0 0,-1-1-1 0 0,1 1 1 0 0,0-1 0 0 0,0 1 0 0 0,-1 0-1 0 0,-6 24-7546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8.6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0 150 684 0 0,'8'-4'661'0'0,"-5"2"58"0"0,1-1-1 0 0,-1 1 1 0 0,1 0 0 0 0,0 1 0 0 0,0-1-1 0 0,0 1 1 0 0,0 0 0 0 0,0 0 0 0 0,0 0 0 0 0,8-1-1 0 0,-10 3-546 0 0,1 0-1 0 0,0-1 1 0 0,-1 1-1 0 0,1 0 1 0 0,-1 1-1 0 0,0-1 0 0 0,1 0 1 0 0,-1 1-1 0 0,0-1 1 0 0,0 1-1 0 0,0 0 1 0 0,0 0-1 0 0,0 0 1 0 0,0 0-1 0 0,2 4 1 0 0,0 0 66 0 0,0 0-1 0 0,0 1 1 0 0,-1-1 0 0 0,0 1 0 0 0,3 13 0 0 0,-2-6 19 0 0,-1 1 0 0 0,-1-1 0 0 0,0 1 1 0 0,-1-1-1 0 0,-1 27 0 0 0,0-32-6 0 0,-1 1-1 0 0,-1-1 1 0 0,0 0 0 0 0,0 0 0 0 0,0 0-1 0 0,-1-1 1 0 0,-7 15 3375 0 0,11-28-3331 0 0,1-1 0 0 0,0 0 0 0 0,0 0 0 0 0,0 1 1 0 0,0 0-1 0 0,6-9 0 0 0,-5 8-145 0 0,104-185-731 0 0,-23 72-7696 0 0,-62 96 3098 0 0,2 3-2704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8.8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1472 0 0,'8'9'4598'0'0,"6"4"768"0"0,0-6-2290 0 0,3-3-3198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09.7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 35 332 0 0,'0'0'675'0'0,"-11"-19"4339"0"0,11 18-4731 0 0,-1 1 0 0 0,1-1 0 0 0,-1 0 0 0 0,1 0 0 0 0,0 1 0 0 0,-1-1 0 0 0,1 0 0 0 0,0 0-1 0 0,0 1 1 0 0,-1-1 0 0 0,1 0 0 0 0,0 0 0 0 0,0 0 0 0 0,0 0 0 0 0,0 1 0 0 0,0-2 0 0 0,18 1 2556 0 0,-10 1-3481 0 0,483 55 2399 0 0,-337-34-1614 0 0,845 55 428 0 0,-386-34 540 0 0,-513-36-675 0 0,194-16 1 0 0,-291 10-427 0 0,19-1-90 0 0,-10 0-2311 0 0,-21 7 347 0 0,8-5 1721 0 0,-1 0 1 0 0,1-1 0 0 0,-1 1 0 0 0,1-1-1 0 0,-1 1 1 0 0,1-1 0 0 0,-1 0 0 0 0,1 1-1 0 0,-1-1 1 0 0,1 0 0 0 0,-1 0 0 0 0,0 0-1 0 0,1 0 1 0 0,-3-1 0 0 0,-3 0-1133 0 0,-16 2-4592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55.5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27 140 864 0 0,'-27'13'12257'0'0,"40"-9"-10681"0"0,-2-3-1209 0 0,-1-1 0 0 0,1-1 1 0 0,-1 1-1 0 0,18-5 0 0 0,-12 2-125 0 0,406-85 2124 0 0,-408 85-2355 0 0,-7 2-47 0 0,-1 0 0 0 0,1-1 0 0 0,-1 0 1 0 0,0 0-1 0 0,0 0 0 0 0,0-1 1 0 0,8-5-1 0 0,-13 7-417 0 0,-40-14-2342 0 0,1 8-105 0 0,10 0-2365 0 0,2 1-1546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55.8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0 109 1548 0 0,'0'0'9575'0'0,"5"-1"-8541"0"0,123-11 1914 0 0,-37 5-2343 0 0,163-33 313 0 0,-253 40-918 0 0,0 0 0 0 0,0 0 0 0 0,0 0 0 0 0,0-1 1 0 0,0 1-1 0 0,0 0 0 0 0,0-1 0 0 0,0 1 0 0 0,0 0 1 0 0,0-1-1 0 0,0 1 0 0 0,0-1 0 0 0,-1 0 0 0 0,1 1 1 0 0,0-1-1 0 0,1-1 0 0 0,-2 2-32 0 0,0-1 1 0 0,0 1-1 0 0,0 0 0 0 0,0-1 1 0 0,0 1-1 0 0,0-1 0 0 0,0 1 1 0 0,0 0-1 0 0,0-1 0 0 0,0 1 1 0 0,0 0-1 0 0,0-1 0 0 0,0 1 1 0 0,0-1-1 0 0,0 1 0 0 0,-1 0 0 0 0,1-1 1 0 0,0 1-1 0 0,0 0 0 0 0,0-1 1 0 0,-1 1-1 0 0,1 0 0 0 0,0 0 1 0 0,0-1-1 0 0,-1 1 0 0 0,1 0 1 0 0,-1-1-1 0 0,-25-13-1533 0 0,-23 4-2421 0 0,32 7 732 0 0,-7 0-3043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12.9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641 0 2 0 0,'0'0'8625'0'0,"-13"11"-8334"0"0,-10 2-334 0 0,20-11 37 0 0,1 1 13 0 0,-10 13 20 0 0,-2 0-1 0 0,-28 26 0 0 0,41-41-1 0 0,-30 30 154 0 0,22-19-287 0 0,-155 193 304 0 0,137-173-207 0 0,1 1 0 0 0,2 1 1 0 0,1 1-1 0 0,2 1 0 0 0,1 2 1 0 0,-26 71-1 0 0,6 15 304 0 0,25-52-69 0 0,-1-22-293 0 0,-39 162 280 0 0,49-183-156 0 0,3 0-1 0 0,0 1 0 0 0,2-1 0 0 0,1 1 1 0 0,6 43-1 0 0,2-32 191 0 0,2-1 0 0 0,2-1 1 0 0,1 0-1 0 0,21 40 0 0 0,14 42 160 0 0,20 41 232 0 0,-37-79-71 0 0,-22-54-166 0 0,1-1 0 0 0,2 1-1 0 0,1-2 1 0 0,1 0 0 0 0,1 0-1 0 0,22 27 1 0 0,57 49 704 0 0,-92-101-1056 0 0,4 6-123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14.9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240 1 396 0 0,'0'0'4077'0'0,"-5"15"-2873"0"0,26 22 80 0 0,2-1 0 0 0,29 37 0 0 0,25 36-154 0 0,-41-53-702 0 0,1 4 81 0 0,36 76 0 0 0,-60-109-303 0 0,4 8-35 0 0,-2 1 1 0 0,-2 0-1 0 0,12 47 1 0 0,2 106 644 0 0,-24-168-768 0 0,-1-1-1 0 0,-1 1 1 0 0,-1 0 0 0 0,-1-1 0 0 0,-6 38 0 0 0,6-53-39 0 0,-2 23 96 0 0,-2-1-1 0 0,-2 1 0 0 0,0-1 0 0 0,-1 0 0 0 0,-2 0 0 0 0,-1-1 0 0 0,-1-1 0 0 0,-1 1 0 0 0,-1-2 0 0 0,-28 36 0 0 0,-305 324 561 0 0,341-378-657 0 0,-36 39 121 0 0,-45 62-1 0 0,74-87-98 0 0,9-14-27 0 0,0 0 0 0 0,0 1 0 0 0,-1-1-1 0 0,-9 9 1 0 0,11-13 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59.4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8 107 396 0 0,'-8'11'12583'0'0,"17"-8"-12205"0"0,-1 0 0 0 0,1-1-1 0 0,-1 0 1 0 0,1-1 0 0 0,0 1 0 0 0,13-1 0 0 0,63-3 293 0 0,-48 1-389 0 0,-23 0-246 0 0,107-5 429 0 0,-103 4-675 0 0,0-1 1 0 0,0 0-1 0 0,-1-1 1 0 0,27-11-1 0 0,-41 14 24 0 0,27-14-1052 0 0,-28 14 1013 0 0,-1 0-1 0 0,1 0 1 0 0,-1 0-1 0 0,0 0 1 0 0,0 0-1 0 0,1 0 1 0 0,-1-1 0 0 0,0 1-1 0 0,0 0 1 0 0,0-1-1 0 0,0 1 1 0 0,-1 0-1 0 0,1-1 1 0 0,0 1 0 0 0,0-1-1 0 0,-1 0 1 0 0,1 1-1 0 0,-1-1 1 0 0,0 1-1 0 0,1-3 1 0 0,0 0-413 0 0,-1-5-108 0 0,-2-3-3001 0 0,-5-12-352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0.2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169 15 18 0 0,'-16'-6'1290'0'0,"12"4"-594"0"0,1 1 1 0 0,0 0 0 0 0,-1 0-1 0 0,1 0 1 0 0,-1 0 0 0 0,1 1-1 0 0,-5-1 1 0 0,6 1-477 0 0,1 0 0 0 0,0 0 0 0 0,-1 1 0 0 0,1-1 0 0 0,-1 1 1 0 0,1-1-1 0 0,-1 1 0 0 0,1 0 0 0 0,0-1 0 0 0,-1 1 0 0 0,1 0 0 0 0,0 0 0 0 0,0 0 0 0 0,0 0 0 0 0,0 0 0 0 0,0 0 0 0 0,0 0 0 0 0,0 0 0 0 0,0 0 1 0 0,0 1-1 0 0,-1 1 0 0 0,-11 19 745 0 0,0 0 0 0 0,2 2 0 0 0,1-1 1 0 0,0 1-1 0 0,2 0 0 0 0,1 1 1 0 0,-5 32-1 0 0,8-35-808 0 0,2-1-1 0 0,0 0 1 0 0,2 1 0 0 0,0-1 0 0 0,2 1-1 0 0,0-1 1 0 0,1 0 0 0 0,1 0 0 0 0,7 22-1 0 0,12 7-2209 0 0,-15-35-1219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32.4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131 35 910 0 0,'-17'-2'992'0'0,"-2"-1"76"0"0,3 1-242 0 0,2-1-192 0 0,-3 1 402 0 0,-8-2-912 0 0,6-2-1528 0 0,16-7-2140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36.4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1 186 278 0 0,'0'0'2817'0'0,"16"-7"3272"0"0,95-1 671 0 0,59-6-4378 0 0,-168 14-2367 0 0,156-31 994 0 0,-134 25-1075 0 0,-1-1 1 0 0,0-1-1 0 0,0-1 1 0 0,32-18 0 0 0,-54 27-102 0 0,1-1 1 0 0,-1 0 0 0 0,1 1 0 0 0,-1-1 0 0 0,1 0-1 0 0,-1 0 1 0 0,0 0 0 0 0,1 0 0 0 0,-1-1 0 0 0,0 1-1 0 0,0 0 1 0 0,0 0 0 0 0,0-1 0 0 0,0 1-1 0 0,0-1 1 0 0,0 1 0 0 0,-1-1 0 0 0,1 1 0 0 0,0-1-1 0 0,-1 1 1 0 0,1-1 0 0 0,-1 0 0 0 0,1 1 0 0 0,-1-1-1 0 0,0 0 1 0 0,0 1 0 0 0,0-1 0 0 0,0 0 0 0 0,0 1-1 0 0,0-1 1 0 0,0 0 0 0 0,-1-1 0 0 0,0 2-53 0 0,1 0 0 0 0,-1 0 0 0 0,1 0 1 0 0,-1 1-1 0 0,1-1 0 0 0,-1 0 0 0 0,1 1 0 0 0,-1-1 1 0 0,0 0-1 0 0,1 1 0 0 0,-1-1 0 0 0,0 0 0 0 0,1 1 0 0 0,-1-1 1 0 0,0 1-1 0 0,0 0 0 0 0,0-1 0 0 0,0 1 0 0 0,1 0 1 0 0,-3-1-1 0 0,-18-8-8082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36.7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0 376 0 0,'0'0'13735'0'0,"0"1"-13629"0"0,-1-1 0 0 0,1 1-1 0 0,-1-1 1 0 0,1 0 0 0 0,-1 1-1 0 0,1 0 1 0 0,-1-1 0 0 0,1 1-1 0 0,-1-1 1 0 0,1 1 0 0 0,0-1-1 0 0,-1 1 1 0 0,1 0 0 0 0,0-1-1 0 0,-1 1 1 0 0,1 0 0 0 0,0-1-1 0 0,0 1 1 0 0,0 0 0 0 0,0 0-1 0 0,0 0 1 0 0,4 16 387 0 0,65 262 5172 0 0,-3 5-3725 0 0,-57-245-2488 0 0,1-1-1 0 0,2 0 1 0 0,20 44 0 0 0,-32-82 422 0 0,0 1-1 0 0,0 0 1 0 0,0-1-1 0 0,1 1 1 0 0,-1-1-1 0 0,0 1 1 0 0,0-1-1 0 0,1 1 1 0 0,-1-1-1 0 0,0 1 1 0 0,1-1-1 0 0,-1 1 1 0 0,0-1-1 0 0,1 1 1 0 0,-1-1-1 0 0,1 1 1 0 0,-1-1-1 0 0,1 0 1 0 0,-1 1-1 0 0,1-1 1 0 0,-1 0-1 0 0,1 0 1 0 0,-1 1-1 0 0,1-1 1 0 0,-1 0-1 0 0,1 0 1 0 0,-1 0-1 0 0,1 1 1 0 0,0-1-1 0 0,-1 0 1 0 0,1 0 0 0 0,-1 0-1 0 0,1 0 1 0 0,0 0-1 0 0,-1 0 1 0 0,1 0-1 0 0,-1-1 1 0 0,1 1-1 0 0,-1 0 1 0 0,1 0-1 0 0,0 0 1 0 0,-1-1-1 0 0,1 1 1 0 0,-1 0-1 0 0,1 0 1 0 0,0-1-1 0 0,1-1-467 0 0,-1 1-1 0 0,0-1 1 0 0,1 1-1 0 0,-1-1 1 0 0,0 0-1 0 0,0 1 0 0 0,0-1 1 0 0,0 0-1 0 0,0 0 1 0 0,0 0-1 0 0,0 0 1 0 0,0-2-1 0 0,4-17-7430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6:37.2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73 88 674 0 0,'-4'-2'943'0'0,"-55"-42"7165"0"0,58 44-7960 0 0,0-1 0 0 0,1 0 0 0 0,-1 1 0 0 0,0-1 0 0 0,1 0 0 0 0,-1 1 0 0 0,1-1 0 0 0,-1 0 0 0 0,1 0 0 0 0,-1 1 0 0 0,1-1 0 0 0,-1 0 0 0 0,1 0 0 0 0,0 0 0 0 0,0 0 0 0 0,-1 0 0 0 0,1 1 0 0 0,0-1 0 0 0,0 0 0 0 0,0 0 0 0 0,0 0 1 0 0,0 0-1 0 0,0 0 0 0 0,0 0 0 0 0,0 0 0 0 0,1 0 0 0 0,-1 0 0 0 0,0 1 0 0 0,0-1 0 0 0,1 0 0 0 0,-1 0 0 0 0,1-1 0 0 0,26-3 113 0 0,-1 1 0 0 0,1 1 0 0 0,-1 2 0 0 0,1 1 0 0 0,0 0 0 0 0,0 2 0 0 0,-1 1 0 0 0,0 2 0 0 0,1 0 0 0 0,46 17 1 0 0,-59-17-109 0 0,-1 1 0 0 0,0 1 1 0 0,0 0-1 0 0,0 0 0 0 0,-1 1 1 0 0,0 1-1 0 0,0 0 1 0 0,-1 1-1 0 0,0 0 0 0 0,-1 1 1 0 0,0 0-1 0 0,-1 0 1 0 0,0 1-1 0 0,11 20 0 0 0,-19-28-58 0 0,1-1 0 0 0,-1 1 0 0 0,0-1-1 0 0,0 1 1 0 0,0 0 0 0 0,0 0 0 0 0,-1 0 0 0 0,1-1-1 0 0,-1 1 1 0 0,0 0 0 0 0,0 0 0 0 0,-1 0-1 0 0,1 0 1 0 0,-1 0 0 0 0,0-1 0 0 0,0 1 0 0 0,-2 4-1 0 0,0-2 16 0 0,1-1 0 0 0,-2 1 0 0 0,1-1-1 0 0,-1 0 1 0 0,0 0 0 0 0,0-1 0 0 0,0 1-1 0 0,-1-1 1 0 0,-8 7 0 0 0,-8 3-10 0 0,-1-1 0 0 0,0-1 0 0 0,-1-1 0 0 0,-27 10 0 0 0,48-21-110 0 0,-87 31-3615 0 0,32-15-7177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44.7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351 1 134 0 0,'-20'5'83'0'0,"-38"9"355"0"0,0 3 0 0 0,-82 36 0 0 0,129-47-517 0 0,0 1-1 0 0,0 0 1 0 0,-14 11 0 0 0,23-16-108 0 0,0 0-126 0 0,-10 8 241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45.4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87 103 450 0 0,'0'0'554'0'0,"-3"1"3"0"0,-55 22 3464 0 0,55-22-3672 0 0,-19 19 7126 0 0,28-18-7288 0 0,0-1 0 0 0,0 0 0 0 0,0-1 0 0 0,0 1 0 0 0,0-1 0 0 0,0 0 0 0 0,0-1 0 0 0,6 0 0 0 0,59-13 564 0 0,-33 6-351 0 0,581-103 1648 0 0,-601 106-2200 0 0,-28 2-937 0 0,-29 1-1031 0 0,-3 1-919 0 0,13-3-1821 0 0,5 1-1526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46.0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182 169 336 0 0,'-4'0'510'0'0,"-53"2"3054"0"0,47-1-1269 0 0,-1 0-1 0 0,1 0 0 0 0,0-1 0 0 0,-17-2 0 0 0,24 1-2118 0 0,-32-4 530 0 0,21 2-207 0 0,22 0-293 0 0,27-1-119 0 0,-1-2 1 0 0,0-2 0 0 0,0-1-1 0 0,39-16 1 0 0,33-8 257 0 0,-39 16-245 0 0,183-40 482 0 0,-211 59-1414 0 0,-36-2 333 0 0,-3 7-2287 0 0,-1-6 2479 0 0,1 0 0 0 0,0 0-1 0 0,-1 0 1 0 0,1 0 0 0 0,-1 0 0 0 0,1 0 0 0 0,-1 0-1 0 0,0 0 1 0 0,1 0 0 0 0,-1 0 0 0 0,0 0 0 0 0,1-1-1 0 0,-1 1 1 0 0,0 0 0 0 0,0 0 0 0 0,0-1 0 0 0,0 1 0 0 0,0-1-1 0 0,0 1 1 0 0,-2 0 0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1.1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41 1310 0 0,'3'-41'10972'0'0,"-1"45"-10176"0"0,5 15-118 0 0,0 1-1 0 0,-2 0 1 0 0,0 1-1 0 0,-1-1 0 0 0,2 32 1 0 0,0-8-79 0 0,33 290 2592 0 0,-32-260-2819 0 0,12 29 27 0 0,-3-19-1535 0 0,-15-79 491 0 0,-1 0 0 0 0,0-1 0 0 0,0 1 0 0 0,-1 0 0 0 0,1 0 0 0 0,-1-1 0 0 0,-2 8 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1.5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8 148 78 0 0,'-6'-17'4096'0'0,"5"14"-3652"0"0,1 1 1 0 0,0-1-1 0 0,0 1 1 0 0,0-1-1 0 0,0 0 1 0 0,0 1-1 0 0,1-1 1 0 0,-1 1-1 0 0,1-1 1 0 0,0 1-1 0 0,0-1 1 0 0,0 1-1 0 0,0 0 1 0 0,0-1-1 0 0,0 1 1 0 0,3-4-1 0 0,-1 2-278 0 0,1 1 0 0 0,-1 0-1 0 0,1 0 1 0 0,-1 0 0 0 0,1 0-1 0 0,0 0 1 0 0,0 1 0 0 0,5-3-1 0 0,9-4 14 0 0,1 1-1 0 0,0 0 1 0 0,0 1-1 0 0,0 1 1 0 0,1 1-1 0 0,-1 0 1 0 0,1 2-1 0 0,25-2 1 0 0,-44 5-161 0 0,0 0 0 0 0,0 0 0 0 0,0 0 0 0 0,1 0 1 0 0,-1 0-1 0 0,0 1 0 0 0,0-1 0 0 0,0 0 0 0 0,0 1 0 0 0,1-1 1 0 0,-1 1-1 0 0,0-1 0 0 0,0 1 0 0 0,0-1 0 0 0,0 1 0 0 0,0 0 1 0 0,0-1-1 0 0,0 1 0 0 0,0 0 0 0 0,-1 0 0 0 0,1 0 0 0 0,0 0 0 0 0,0 0 1 0 0,-1 0-1 0 0,1 0 0 0 0,0 0 0 0 0,-1 0 0 0 0,1 0 0 0 0,-1 0 1 0 0,0 0-1 0 0,1 0 0 0 0,-1 0 0 0 0,0 0 0 0 0,1 1 0 0 0,-1-1 1 0 0,0 0-1 0 0,0 2 0 0 0,0 2 59 0 0,-1 0-1 0 0,1 0 1 0 0,-1 0 0 0 0,0 0-1 0 0,-2 8 1 0 0,-22 45 474 0 0,19-45-362 0 0,0 0-1 0 0,1 1 0 0 0,-7 22 1 0 0,11-32-190 0 0,0 0 1 0 0,1-1 0 0 0,-1 1 0 0 0,1 0 0 0 0,0 0 0 0 0,0 0-1 0 0,0-1 1 0 0,0 1 0 0 0,0 0 0 0 0,3 7 0 0 0,-2-9 2 0 0,0 0 1 0 0,0 0 0 0 0,0 0-1 0 0,0 0 1 0 0,0 0-1 0 0,1-1 1 0 0,-1 1 0 0 0,1 0-1 0 0,-1-1 1 0 0,3 2 0 0 0,0 2-3 0 0,32 23 30 0 0,-31-25-18 0 0,0 0 0 0 0,0 1 0 0 0,-1 0 0 0 0,1 0 0 0 0,-1 0 0 0 0,1 0 0 0 0,-1 1 0 0 0,-1-1 0 0 0,1 1 0 0 0,0 0 0 0 0,-1 0 0 0 0,0 1 0 0 0,2 6 0 0 0,-3-7 71 0 0,-1-1 0 0 0,0 1 0 0 0,0 0-1 0 0,-1-1 1 0 0,1 1 0 0 0,-1 0 0 0 0,0 0 0 0 0,0 0-1 0 0,-1-1 1 0 0,1 1 0 0 0,-1 0 0 0 0,0-1 0 0 0,-1 1-1 0 0,-1 5 1 0 0,-1-1 81 0 0,0 0-1 0 0,-1 0 0 0 0,0-1 1 0 0,-1 0-1 0 0,1 0 1 0 0,-13 12-1 0 0,3-5-157 0 0,0-1-1 0 0,-1 0 1 0 0,-1-1-1 0 0,0-1 1 0 0,-1-1 0 0 0,-24 11-1 0 0,41-21-183 0 0,0 0-1 0 0,0-1 0 0 0,0 1 0 0 0,0-1 1 0 0,0 0-1 0 0,0 1 0 0 0,-1-1 1 0 0,1 0-1 0 0,0 0 0 0 0,0 0 0 0 0,0 0 1 0 0,-1 0-1 0 0,1 0 0 0 0,0 0 1 0 0,0 0-1 0 0,0 0 0 0 0,0 0 0 0 0,-2-1 1 0 0,-3-8-3410 0 0,6 9 3332 0 0,-1-1 0 0 0,1 0 0 0 0,0 1-1 0 0,0-1 1 0 0,0 0 0 0 0,0 0 0 0 0,0 1-1 0 0,0-1 1 0 0,0 0 0 0 0,0 0 0 0 0,0 1-1 0 0,0-1 1 0 0,1 0 0 0 0,-1 1 0 0 0,0-1-1 0 0,1-1 1 0 0,8-16-7696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1.8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306 29 1756 0 0,'4'0'2126'0'0,"-2"0"-2017"0"0,20 2 3860 0 0,-21-2-3851 0 0,0 1 0 0 0,-1-1 0 0 0,1 0 0 0 0,0 0 0 0 0,-1 1 0 0 0,1-1 0 0 0,0 0 0 0 0,-1 1 0 0 0,1-1 0 0 0,-1 1 0 0 0,1-1 0 0 0,0 1 0 0 0,-1-1 0 0 0,1 1 0 0 0,-1-1 0 0 0,0 1 0 0 0,1-1 0 0 0,-1 1 0 0 0,1 0 0 0 0,-1-1 0 0 0,0 1 0 0 0,0 0 0 0 0,1-1 0 0 0,-1 1 0 0 0,0 0 0 0 0,0-1 0 0 0,0 1 0 0 0,0 0 0 0 0,1 0 0 0 0,-1-1 0 0 0,0 1 0 0 0,-1 0 0 0 0,1-1 0 0 0,0 1 0 0 0,0 0 0 0 0,0 1 0 0 0,-4 15 356 0 0,1 0 0 0 0,1 0 0 0 0,1 0 0 0 0,0 0 0 0 0,1 1 0 0 0,5 29 0 0 0,-5-42-444 0 0,1 0-1 0 0,0 0 1 0 0,1 0-1 0 0,-1 0 1 0 0,1 0-1 0 0,0 0 0 0 0,0 0 1 0 0,1 0-1 0 0,-1-1 1 0 0,1 1-1 0 0,0-1 1 0 0,0 0-1 0 0,1 0 0 0 0,-1 0 1 0 0,1 0-1 0 0,0-1 1 0 0,0 1-1 0 0,0-1 1 0 0,0 0-1 0 0,1 0 0 0 0,-1-1 1 0 0,1 1-1 0 0,0-1 1 0 0,0 0-1 0 0,0 0 1 0 0,0 0-1 0 0,7 0 1 0 0,-7-1 79 0 0,0 0 0 0 0,-1 0 1 0 0,1-1-1 0 0,0 0 1 0 0,-1 0-1 0 0,1 0 1 0 0,0-1-1 0 0,-1 0 1 0 0,1 0-1 0 0,0 0 1 0 0,-1 0-1 0 0,1 0 1 0 0,-1-1-1 0 0,0 0 1 0 0,0 0-1 0 0,1 0 1 0 0,-1-1-1 0 0,0 1 1 0 0,-1-1-1 0 0,1 0 1 0 0,0 0-1 0 0,-1-1 1 0 0,0 1-1 0 0,0 0 1 0 0,0-1-1 0 0,0 0 1 0 0,0 0-1 0 0,-1 0 1 0 0,0 0-1 0 0,0 0 1 0 0,0-1-1 0 0,0 1 1 0 0,0 0-1 0 0,-1-1 1 0 0,0 1-1 0 0,0-1 1 0 0,0 0-1 0 0,-1 1 1 0 0,0-1-1 0 0,0-7 1 0 0,-1 4-34 0 0,-1 0 1 0 0,1-1-1 0 0,-2 1 1 0 0,1 1-1 0 0,-1-1 1 0 0,-1 0-1 0 0,1 1 1 0 0,-1-1-1 0 0,0 1 1 0 0,-1 0-1 0 0,0 0 1 0 0,0 1-1 0 0,-1-1 1 0 0,-8-7-1 0 0,4 6 9 0 0,0 0 0 0 0,0 1-1 0 0,-1 0 1 0 0,0 1 0 0 0,0 0-1 0 0,0 0 1 0 0,-1 1 0 0 0,0 1-1 0 0,-14-3 1 0 0,10 3-197 0 0,1 1 0 0 0,-2 0-1 0 0,1 2 1 0 0,0 0 0 0 0,0 1-1 0 0,-33 3 1 0 0,38-1-263 0 0,0 0 0 0 0,-1 0 0 0 0,1 2 0 0 0,0-1 0 0 0,0 1 0 0 0,1 1 0 0 0,-1 0 0 0 0,1 0 0 0 0,-17 13 0 0 0,-23 22-4002 0 0,10-6-2414 0 0,16-15 185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3.3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40 267 344 0 0,'-1'-4'796'0'0,"-4"-11"276"0"0,4 8-483 0 0,-1 1 0 0 0,0 0 0 0 0,0 1-1 0 0,-6-11 1 0 0,6 12-181 0 0,0-1 0 0 0,1 1 0 0 0,0 0 0 0 0,-1 0 1 0 0,2-1-1 0 0,-1 1 0 0 0,0-6 0 0 0,-1-1 353 0 0,-4-20 3562 0 0,8 40-2478 0 0,11 47-992 0 0,21 109 883 0 0,24 84 120 0 0,-9-36-932 0 0,-44-177-823 0 0,2 9 191 0 0,-19-73-567 0 0,1 0 0 0 0,1 0 0 0 0,1-1 0 0 0,2 0-1 0 0,-5-33 1 0 0,1 6-138 0 0,-8-30-56 0 0,4-2 1 0 0,-7-166 0 0 0,22 242 450 0 0,0 0-1 0 0,1-1 1 0 0,1 1 0 0 0,0 0 0 0 0,1 0-1 0 0,0 0 1 0 0,1 0 0 0 0,0 1 0 0 0,1-1-1 0 0,6-12 1 0 0,-8 19 10 0 0,1 1 0 0 0,-1-1 0 0 0,1 0 0 0 0,-1 1-1 0 0,1 0 1 0 0,0 0 0 0 0,1 0 0 0 0,-1 0 0 0 0,1 1 0 0 0,0 0 0 0 0,0 0-1 0 0,0 0 1 0 0,0 0 0 0 0,0 1 0 0 0,0 0 0 0 0,1 0 0 0 0,-1 0 0 0 0,1 1 0 0 0,0 0-1 0 0,-1 0 1 0 0,1 0 0 0 0,0 1 0 0 0,10 0 0 0 0,-5 0 45 0 0,1 1 1 0 0,-1 1-1 0 0,1 0 1 0 0,-1 0-1 0 0,0 1 1 0 0,0 1-1 0 0,0 0 1 0 0,0 0-1 0 0,0 1 1 0 0,10 7-1 0 0,-16-9-9 0 0,-1 0-1 0 0,0 0 0 0 0,-1 0 1 0 0,1 0-1 0 0,0 1 0 0 0,-1-1 1 0 0,0 1-1 0 0,0 0 0 0 0,0 0 1 0 0,0 0-1 0 0,-1 0 0 0 0,0 1 1 0 0,0-1-1 0 0,0 1 0 0 0,0-1 1 0 0,0 1-1 0 0,-1 0 0 0 0,0 0 1 0 0,0-1-1 0 0,0 1 1 0 0,-1 0-1 0 0,0 0 0 0 0,0 0 1 0 0,0 0-1 0 0,0 0 0 0 0,-2 7 1 0 0,-1 1 18 0 0,-1 0 0 0 0,0 0-1 0 0,0-1 1 0 0,-2 0 0 0 0,1 0 0 0 0,-1 0 0 0 0,-9 11 0 0 0,-59 74 9 0 0,51-70-73 0 0,-35 55 0 0 0,56-79 20 0 0,0 0 1 0 0,1 0 0 0 0,0 1 0 0 0,-1-1 0 0 0,1 0-1 0 0,1 0 1 0 0,-1 1 0 0 0,0-1 0 0 0,1 1 0 0 0,-1-1-1 0 0,1 0 1 0 0,0 1 0 0 0,0-1 0 0 0,1 1 0 0 0,-1-1-1 0 0,1 0 1 0 0,0 1 0 0 0,-1-1 0 0 0,1 0 0 0 0,1 1-1 0 0,-1-1 1 0 0,0 0 0 0 0,1 0 0 0 0,0 0 0 0 0,-1 0-1 0 0,1 0 1 0 0,1-1 0 0 0,-1 1 0 0 0,0-1 0 0 0,0 1-1 0 0,4 1 1 0 0,4 6 97 0 0,1-2-1 0 0,1 1 0 0 0,0-2 1 0 0,0 1-1 0 0,0-2 1 0 0,15 7-1 0 0,4-1 43 0 0,-19-8-108 0 0,0 1-1 0 0,0 0 0 0 0,-1 1 1 0 0,1 0-1 0 0,-1 1 0 0 0,-1 0 1 0 0,14 12-1 0 0,-6-8-1018 0 0,-8-5-2581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32.9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54 1382 0 0,'0'0'8388'0'0,"17"1"-1974"0"0,18 168-7601 0 0,-28-143 1127 0 0,1-1 0 0 0,12 27 0 0 0,-19-50 229 0 0,-1-1-147 0 0,0 0 0 0 0,1 0 0 0 0,-1 0 0 0 0,0-1-1 0 0,0 1 1 0 0,1 0 0 0 0,-1 0 0 0 0,1-1-1 0 0,-1 1 1 0 0,0 0 0 0 0,1-1 0 0 0,-1 1-1 0 0,1 0 1 0 0,0-1 0 0 0,-1 1 0 0 0,1-1-1 0 0,-1 1 1 0 0,1-1 0 0 0,0 1 0 0 0,0-1-1 0 0,-1 1 1 0 0,1-1 0 0 0,0 0 0 0 0,0 1 0 0 0,-1-1-1 0 0,1 0 1 0 0,0 0 0 0 0,0 0 0 0 0,0 1-1 0 0,-1-1 1 0 0,1 0 0 0 0,0 0 0 0 0,0 0-1 0 0,0 0 1 0 0,0 0 0 0 0,-1-1 0 0 0,1 1-1 0 0,0 0 1 0 0,0 0 0 0 0,0 0 0 0 0,-1-1-1 0 0,1 1 1 0 0,0 0 0 0 0,0-1 0 0 0,-1 1 0 0 0,1-1-1 0 0,0 1 1 0 0,0-2 0 0 0,4-1-24 0 0,0 0 0 0 0,0 0 0 0 0,0-1 1 0 0,-1 0-1 0 0,7-7 0 0 0,18-27 169 0 0,-2-2-1 0 0,-2-1 0 0 0,-1 0 1 0 0,20-50-1 0 0,-27 56-26 0 0,-17 34-137 0 0,0-1-1 0 0,1 1 1 0 0,-1 0-1 0 0,1-1 1 0 0,-1 1 0 0 0,1 0-1 0 0,0 0 1 0 0,-1 0-1 0 0,1 0 1 0 0,0-1-1 0 0,0 1 1 0 0,0 0 0 0 0,0 0-1 0 0,0 1 1 0 0,0-1-1 0 0,0 0 1 0 0,0 0-1 0 0,0 0 1 0 0,1 1 0 0 0,-1-1-1 0 0,0 0 1 0 0,0 1-1 0 0,1 0 1 0 0,-1-1-1 0 0,0 1 1 0 0,1 0 0 0 0,-1-1-1 0 0,0 1 1 0 0,1 0-1 0 0,-1 0 1 0 0,0 0-1 0 0,3 0 1 0 0,0 2-12 0 0,-1 0 0 0 0,1 0 0 0 0,-1 0-1 0 0,0 0 1 0 0,0 0 0 0 0,0 1 0 0 0,0-1 0 0 0,0 1 0 0 0,-1 0 0 0 0,5 5 0 0 0,15 22 9 0 0,-2 0 1 0 0,-1 1 0 0 0,-2 1-1 0 0,17 41 1 0 0,-4-9 40 0 0,-26-53-1058 0 0,9 13 1151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3.8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471 96 696 0 0,'1'-3'2711'0'0,"14"-22"2449"0"0,-14 23-4186 0 0,4-14 3329 0 0,-5 15-4196 0 0,-1 0 0 0 0,1-1 1 0 0,0 1-1 0 0,-1-1 0 0 0,0 1 1 0 0,1 0-1 0 0,-1 0 0 0 0,0-1 0 0 0,0 1 1 0 0,0 0-1 0 0,0 0 0 0 0,0 0 1 0 0,0 0-1 0 0,0 0 0 0 0,0 0 0 0 0,0 0 1 0 0,0 0-1 0 0,0 0 0 0 0,-1 1 1 0 0,-2-2-1 0 0,0 1 8 0 0,0-1 0 0 0,0 1 1 0 0,0 0-1 0 0,0 1 0 0 0,0-1 0 0 0,-1 1 0 0 0,-5 0 0 0 0,-8 1 95 0 0,0 1-1 0 0,-29 7 0 0 0,40-8-30 0 0,-24 6 74 0 0,0 1-1 0 0,0 2 1 0 0,1 1 0 0 0,-38 19 0 0 0,56-24-228 0 0,0 1 1 0 0,1 0 0 0 0,0 1-1 0 0,0 0 1 0 0,1 0 0 0 0,0 1-1 0 0,0 0 1 0 0,1 1 0 0 0,0 0-1 0 0,1 1 1 0 0,0-1 0 0 0,-12 24-1 0 0,19-31-18 0 0,-1 0-1 0 0,1 0 1 0 0,-1 1-1 0 0,1-1 1 0 0,0 1-1 0 0,0-1 1 0 0,1 0-1 0 0,-1 1 1 0 0,1 0-1 0 0,0-1 1 0 0,-1 1-1 0 0,2-1 1 0 0,-1 1-1 0 0,0-1 1 0 0,1 1-1 0 0,-1-1 1 0 0,1 1-1 0 0,0-1 1 0 0,0 1-1 0 0,1-1 1 0 0,-1 0-1 0 0,1 0 0 0 0,-1 0 1 0 0,4 4-1 0 0,-2-4-17 0 0,0 1 0 0 0,0-2 0 0 0,1 1 0 0 0,-1 0-1 0 0,1-1 1 0 0,0 0 0 0 0,0 1 0 0 0,0-2 0 0 0,0 1-1 0 0,0 0 1 0 0,0-1 0 0 0,0 0 0 0 0,0 0 0 0 0,1 0-1 0 0,-1 0 1 0 0,0-1 0 0 0,1 1 0 0 0,-1-1-1 0 0,6-1 1 0 0,2 0-47 0 0,1 0 0 0 0,-1-2-1 0 0,0 1 1 0 0,0-1 0 0 0,0-1-1 0 0,0 0 1 0 0,0-1 0 0 0,-1 0 0 0 0,0-1-1 0 0,0 0 1 0 0,-1-1 0 0 0,1 0-1 0 0,-2-1 1 0 0,1 0 0 0 0,-1 0 0 0 0,13-15-1 0 0,-8 5 51 0 0,0 0 0 0 0,0 0 0 0 0,-2-2 1 0 0,0 1-1 0 0,-2-2 0 0 0,0 1 0 0 0,-1-2 0 0 0,6-23 0 0 0,1-5 694 0 0,-15 46-93 0 0,0 9-396 0 0,5 13 72 0 0,0 0-1 0 0,4 37 1 0 0,-6-32-116 0 0,1 0 0 0 0,9 27 0 0 0,-11-41-111 0 0,1 1 0 0 0,0-1 0 0 0,0-1 0 0 0,1 1 0 0 0,0-1 0 0 0,1 1 1 0 0,8 8-1 0 0,-11-13-84 0 0,0-1 1 0 0,1-1 0 0 0,-1 1-1 0 0,1 0 1 0 0,0-1 0 0 0,0 0-1 0 0,0 0 1 0 0,0 0-1 0 0,0-1 1 0 0,1 1 0 0 0,-1-1-1 0 0,0 0 1 0 0,1 0 0 0 0,-1 0-1 0 0,1-1 1 0 0,-1 1-1 0 0,1-1 1 0 0,4-1 0 0 0,6 0-482 0 0,0 0 0 0 0,0-2 0 0 0,-1 0 0 0 0,1 0 1 0 0,-1-1-1 0 0,0-1 0 0 0,0 0 0 0 0,0-1 0 0 0,21-13 1 0 0,-16 7-1161 0 0,-1-1 1 0 0,0-1 0 0 0,-1 0-1 0 0,-1-1 1 0 0,26-32-1 0 0,-18 17-2942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3.9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0 138 3552 0 0,'5'-19'1376'0'0,"-1"-1"-1"0"0,2-26 1 0 0,-6-6 6265 0 0,29 193-5321 0 0,-27-135-2257 0 0,0 1 0 0 0,0 0-1 0 0,1 0 1 0 0,0-1 0 0 0,0 0 0 0 0,0 1 0 0 0,1-1-1 0 0,0-1 1 0 0,1 1 0 0 0,-1 0 0 0 0,8 6 0 0 0,3 2-1570 0 0,0-1 1 0 0,28 19-1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4.1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95 29 1492 0 0,'-14'-7'1278'0'0,"-26"-11"3492"0"0,38 17-4558 0 0,0 0 0 0 0,0 1-1 0 0,0-1 1 0 0,0 1 0 0 0,1 0 0 0 0,-1 0 0 0 0,0 0 0 0 0,0 0 0 0 0,0 0 0 0 0,0 0-1 0 0,0 0 1 0 0,0 0 0 0 0,1 1 0 0 0,-1-1 0 0 0,0 1 0 0 0,0-1 0 0 0,0 1-1 0 0,-2 1 1 0 0,4-1-176 0 0,0-1-1 0 0,-1 1 0 0 0,1-1 1 0 0,0 1-1 0 0,0-1 0 0 0,-1 1 1 0 0,1 0-1 0 0,0-1 0 0 0,0 1 1 0 0,0 0-1 0 0,0-1 0 0 0,0 1 1 0 0,0 0-1 0 0,0-1 0 0 0,0 1 1 0 0,0 0-1 0 0,0-1 0 0 0,0 1 1 0 0,0-1-1 0 0,0 1 0 0 0,1 0 1 0 0,-1-1-1 0 0,0 1 0 0 0,0-1 1 0 0,1 1-1 0 0,0 0 0 0 0,8 16 122 0 0,-4-12-363 0 0,0 1 0 0 0,1-1-1 0 0,0 0 1 0 0,0 0 0 0 0,0-1 0 0 0,1 0-1 0 0,-1 0 1 0 0,1 0 0 0 0,0-1 0 0 0,0 0 0 0 0,1 0-1 0 0,9 2 1 0 0,2 0-1289 0 0,1-1 0 0 0,0-1-1 0 0,31 0 1 0 0,-15-2-1877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4.4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18 1268 0 0,'7'-4'1492'0'0,"-4"2"-678"0"0,-1 1 0 0 0,0-1 0 0 0,1 1 0 0 0,-1 0 0 0 0,1-1 0 0 0,0 1 0 0 0,-1 0 0 0 0,1 1 0 0 0,0-1 0 0 0,0 0 0 0 0,0 1 0 0 0,-1 0 0 0 0,4-1 0 0 0,-1 7-368 0 0,0-1 0 0 0,0 1-1 0 0,-1-1 1 0 0,0 1 0 0 0,0 1-1 0 0,0-1 1 0 0,-1 1-1 0 0,0-1 1 0 0,0 1 0 0 0,2 10-1 0 0,10 18 471 0 0,-6-17-554 0 0,2 7-22 0 0,2 0 1 0 0,1-2-1 0 0,1 1 1 0 0,22 26-1 0 0,-33-45-317 0 0,1 0-1 0 0,-1-1 1 0 0,1 1-1 0 0,0-1 1 0 0,0 0-1 0 0,1 0 0 0 0,0 0 1 0 0,-1-1-1 0 0,1 0 1 0 0,0 0-1 0 0,0 0 0 0 0,1-1 1 0 0,-1 0-1 0 0,0 0 1 0 0,1-1-1 0 0,0 1 0 0 0,-1-2 1 0 0,1 1-1 0 0,-1-1 1 0 0,1 0-1 0 0,0 0 1 0 0,-1 0-1 0 0,9-3 0 0 0,0-1-124 0 0,-1-2-1 0 0,1 0 0 0 0,-2 0 1 0 0,1-1-1 0 0,-1-1 1 0 0,0-1-1 0 0,0 1 0 0 0,-1-2 1 0 0,17-17-1 0 0,40-27-99 0 0,-67 53 360 0 0,0 1-102 0 0,-1 0 0 0 0,0 1 0 0 0,1-1 0 0 0,-1 1 1 0 0,0-1-1 0 0,0 1 0 0 0,0-1 0 0 0,0 1 0 0 0,1 0 0 0 0,-1 0 0 0 0,0 0 0 0 0,0-1 0 0 0,0 1 0 0 0,-1 0 0 0 0,1 0 0 0 0,0 0 0 0 0,0 1 0 0 0,0-1 0 0 0,-1 0 0 0 0,2 1 0 0 0,12 28 1352 0 0,-12-25-1317 0 0,8 19 698 0 0,-5-9-465 0 0,1-1 1 0 0,1 0-1 0 0,0 0 1 0 0,1 0-1 0 0,12 15 1 0 0,-16-25-313 0 0,-1-1 1 0 0,1 1-1 0 0,-1-1 1 0 0,1 0-1 0 0,0 0 0 0 0,0 0 1 0 0,1-1-1 0 0,-1 1 1 0 0,1-1-1 0 0,-1 0 1 0 0,1-1-1 0 0,0 1 0 0 0,-1-1 1 0 0,1 0-1 0 0,0 0 1 0 0,0 0-1 0 0,0 0 1 0 0,0-1-1 0 0,0 0 0 0 0,10-1 1 0 0,-4 0-268 0 0,1 0 1 0 0,0-1-1 0 0,0-1 0 0 0,-1 1 1 0 0,1-2-1 0 0,17-7 0 0 0,-25 9-274 0 0,1-1 0 0 0,-1 0-1 0 0,1 0 1 0 0,-1 0-1 0 0,0 0 1 0 0,0-1 0 0 0,4-5-1 0 0,-5 6-659 0 0,0-1 0 0 0,0 0-1 0 0,-1 0 1 0 0,0-1-1 0 0,0 1 1 0 0,0 0 0 0 0,0-1-1 0 0,2-9 1 0 0,1-10-8626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5.1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0 969 486 0 0,'0'0'11969'0'0,"1"-2"-11182"0"0,0-3-617 0 0,1 0 0 0 0,-1 1-1 0 0,1-1 1 0 0,0 1 0 0 0,1 0 0 0 0,-1-1-1 0 0,1 1 1 0 0,-1 0 0 0 0,7-6 0 0 0,37-35 394 0 0,-11 11-226 0 0,18-23 165 0 0,-18 21-333 0 0,-2-1 0 0 0,-2-1-1 0 0,-1-1 1 0 0,41-74 0 0 0,-50 72-6 0 0,-3 0 0 0 0,-1-2 0 0 0,-1 0 0 0 0,-3 0 1 0 0,-2-2-1 0 0,-1 1 0 0 0,-3-1 0 0 0,3-77 0 0 0,-21 72-145 0 0,-3 66-89 0 0,10-13 39 0 0,-4 8-373 0 0,0 0 0 0 0,1 1 0 0 0,0-1 1 0 0,0 2-1 0 0,-5 15 0 0 0,-8 34-7440 0 0,13-35 164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5.4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28 290 0 0,'-2'-3'1491'0'0,"-13"-21"8790"0"0,15 27-9773 0 0,1 4-307 0 0,0-1-1 0 0,0 1 1 0 0,1-1 0 0 0,0 1-1 0 0,0-1 1 0 0,1 0 0 0 0,-1 0 0 0 0,8 11-1 0 0,35 51 783 0 0,-39-59-900 0 0,10 13 110 0 0,2 0-1 0 0,0-1 1 0 0,23 20-1 0 0,-30-31-460 0 0,1-1 1 0 0,0 0-1 0 0,0 0 1 0 0,1-1-1 0 0,1-1 1 0 0,-1 0-1 0 0,19 7 0 0 0,-28-13-131 0 0,0 0 0 0 0,0 0-1 0 0,0 0 1 0 0,0 0 0 0 0,1 0-1 0 0,-1-1 1 0 0,0 0-1 0 0,1 0 1 0 0,-1 0 0 0 0,0-1-1 0 0,0 1 1 0 0,1-1-1 0 0,-1 0 1 0 0,0 0 0 0 0,0 0-1 0 0,0-1 1 0 0,0 0-1 0 0,0 1 1 0 0,0-1 0 0 0,-1-1-1 0 0,1 1 1 0 0,-1 0 0 0 0,1-1-1 0 0,3-3 1 0 0,4-8-3046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5.7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203 79 90 0 0,'-3'-24'2916'0'0,"3"21"-2442"0"0,0 0 0 0 0,0-1 0 0 0,-1 1 0 0 0,1 0 0 0 0,-1 0 0 0 0,0 0 0 0 0,0 0 0 0 0,0 0 0 0 0,0 0 0 0 0,0 0 0 0 0,-1 0 0 0 0,0 0 0 0 0,1 0 0 0 0,-1 0 0 0 0,0 1 0 0 0,-4-5 1104 0 0,-13 16 730 0 0,-7 21-1441 0 0,1 1-1 0 0,-23 41 0 0 0,-6 7-769 0 0,52-77-269 0 0,2-1 160 0 0,0-1 1 0 0,1 0 0 0 0,-1 0-1 0 0,0 1 1 0 0,0-1 0 0 0,0 0-1 0 0,0 1 1 0 0,0-1 0 0 0,0 0-1 0 0,0 0 1 0 0,0 1 0 0 0,0-1-1 0 0,0 0 1 0 0,0 1 0 0 0,-1-1-1 0 0,1 0 1 0 0,0 0 0 0 0,0 1 0 0 0,0-1-1 0 0,0 0 1 0 0,0 0 0 0 0,-1 1-1 0 0,1-1 1 0 0,0 0 0 0 0,0 0-1 0 0,0 1 1 0 0,-1-1 0 0 0,1 0-1 0 0,0 0 1 0 0,0 0 0 0 0,0 0-1 0 0,-1 1 1 0 0,1-1 0 0 0,0 0-1 0 0,-1 0 1 0 0,11-9-439 0 0,-7 7 428 0 0,1 0 0 0 0,0 0-1 0 0,-1 1 1 0 0,1-1-1 0 0,0 1 1 0 0,0 0-1 0 0,0 0 1 0 0,0 0-1 0 0,0 0 1 0 0,0 1 0 0 0,0 0-1 0 0,0-1 1 0 0,1 2-1 0 0,-1-1 1 0 0,0 0-1 0 0,0 1 1 0 0,6 1-1 0 0,-7-1 55 0 0,0 1 0 0 0,-1-1 0 0 0,1 1 0 0 0,0 0 0 0 0,-1-1 0 0 0,1 1 0 0 0,-1 0 0 0 0,1 0 0 0 0,-1 1-1 0 0,0-1 1 0 0,0 0 0 0 0,0 1 0 0 0,0 0 0 0 0,2 4 0 0 0,19 41 727 0 0,-21-42-612 0 0,57 162 1021 0 0,-47-155-2194 0 0,-2-2-1820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6.2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0 308 308 0 0,'1'-3'1650'0'0,"1"-3"-499"0"0,-1 1 1 0 0,1-1-1 0 0,0 1 0 0 0,1-1 1 0 0,-1 1-1 0 0,1 0 0 0 0,0 0 1 0 0,6-7-1 0 0,-6 9-986 0 0,0 0 0 0 0,0 0 0 0 0,1 1 0 0 0,-1-1 0 0 0,1 1 0 0 0,-1 0 1 0 0,1 0-1 0 0,0 0 0 0 0,5-1 0 0 0,13-5-128 0 0,32-16 0 0 0,-47 20-92 0 0,-1 0 0 0 0,0 0 0 0 0,0 0-1 0 0,0 0 1 0 0,-1-1 0 0 0,1 0 0 0 0,-1 0-1 0 0,-1-1 1 0 0,6-7 0 0 0,-8 10 77 0 0,-1 1 0 0 0,0-1 0 0 0,1 0 0 0 0,-1 0 0 0 0,-1 0-1 0 0,1 0 1 0 0,0 0 0 0 0,-1 0 0 0 0,1 0 0 0 0,-1 0 0 0 0,0 0 0 0 0,0 0 0 0 0,0-1 0 0 0,-1 1 0 0 0,1 0 0 0 0,-1 0 0 0 0,0 0 0 0 0,-1-4 0 0 0,0 1 169 0 0,0 0 0 0 0,-1 0 0 0 0,0 0 0 0 0,-6-9 0 0 0,7 12-121 0 0,1 0 0 0 0,-1 1 0 0 0,0-1-1 0 0,0 1 1 0 0,-1-1 0 0 0,1 1 0 0 0,0 0 0 0 0,-1 0 0 0 0,1 0-1 0 0,-1 0 1 0 0,0 0 0 0 0,1 1 0 0 0,-1-1 0 0 0,0 1 0 0 0,0 0-1 0 0,0 0 1 0 0,0 0 0 0 0,0 0 0 0 0,0 0 0 0 0,0 1 0 0 0,-1-1-1 0 0,1 1 1 0 0,0 0 0 0 0,0 0 0 0 0,0 0 0 0 0,-1 0 0 0 0,1 1-1 0 0,0-1 1 0 0,0 1 0 0 0,0 0 0 0 0,0 0 0 0 0,0 0 0 0 0,0 0-1 0 0,0 0 1 0 0,0 1 0 0 0,0-1 0 0 0,-2 3 0 0 0,-1 0-50 0 0,0 1 1 0 0,1 0-1 0 0,0 0 1 0 0,0 0-1 0 0,0 0 1 0 0,0 1 0 0 0,1-1-1 0 0,0 1 1 0 0,0 1-1 0 0,0-1 1 0 0,1 0-1 0 0,0 1 1 0 0,1 0-1 0 0,-1-1 1 0 0,-1 10 0 0 0,3-10-136 0 0,0 0 1 0 0,0 0 0 0 0,0 0 0 0 0,1 0-1 0 0,0 0 1 0 0,1 0 0 0 0,-1 0 0 0 0,1 0-1 0 0,0 0 1 0 0,1 0 0 0 0,-1-1 0 0 0,1 1 0 0 0,0 0-1 0 0,1-1 1 0 0,-1 1 0 0 0,1-1 0 0 0,0 0-1 0 0,0 0 1 0 0,1 0 0 0 0,-1 0 0 0 0,1-1-1 0 0,0 1 1 0 0,7 4 0 0 0,-4-4-338 0 0,0 0 1 0 0,1 0-1 0 0,-1-1 1 0 0,1 0-1 0 0,0-1 1 0 0,0 1-1 0 0,0-2 0 0 0,0 1 1 0 0,1-1-1 0 0,-1 0 1 0 0,1-1-1 0 0,-1 0 1 0 0,1 0-1 0 0,0-1 0 0 0,13-1 1 0 0,-9-1 193 0 0,-1 0-1 0 0,0 0 1 0 0,0-1 0 0 0,0 0-1 0 0,-1-1 1 0 0,1-1 0 0 0,16-9 0 0 0,-19 9 1243 0 0,0 0 1 0 0,0-1 0 0 0,-1-1 0 0 0,0 1 0 0 0,11-13 5496 0 0,-20 23-6082 0 0,-2 10-176 0 0,1 1 0 0 0,0-1 1 0 0,1 1-1 0 0,0 0 0 0 0,3 21 1 0 0,-1-27-188 0 0,0-1 1 0 0,1 0-1 0 0,0 0 1 0 0,0 0-1 0 0,1 0 1 0 0,0-1-1 0 0,1 1 1 0 0,-1-1-1 0 0,1 1 1 0 0,1-1-1 0 0,7 9 1 0 0,-5-8 1418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6.6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16 870 0 0,'0'-3'6677'0'0,"-1"-9"-1677"0"0,-1 24-3433 0 0,0 26-830 0 0,10 193 2165 0 0,38 91-1899 0 0,-45-318-999 0 0,7 97-4450 0 0,-9-83-970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6.9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1 212 692 0 0,'0'-35'9589'0'0,"0"35"-9507"0"0,14 14 859 0 0,70 115 2643 0 0,-66-96-3342 0 0,1-1-1 0 0,3-1 1 0 0,0-1 0 0 0,2-1-1 0 0,29 28 1 0 0,-52-55-234 0 0,1-1 0 0 0,-1 0 0 0 0,1 0-1 0 0,-1 0 1 0 0,1 0 0 0 0,0 0 0 0 0,-1 0 0 0 0,1 0 0 0 0,0 0 0 0 0,-1 0 0 0 0,1-1 0 0 0,0 1 0 0 0,0-1-1 0 0,0 0 1 0 0,0 1 0 0 0,0-1 0 0 0,0 0 0 0 0,-1 0 0 0 0,1 0 0 0 0,0 0 0 0 0,0 0 0 0 0,0-1 0 0 0,0 1-1 0 0,0-1 1 0 0,0 1 0 0 0,-1-1 0 0 0,1 0 0 0 0,0 1 0 0 0,0-1 0 0 0,-1 0 0 0 0,1 0 0 0 0,0 0 0 0 0,-1 0-1 0 0,1-1 1 0 0,-1 1 0 0 0,0 0 0 0 0,1-1 0 0 0,-1 1 0 0 0,0-1 0 0 0,0 1 0 0 0,0-1 0 0 0,0 1 0 0 0,0-1-1 0 0,0 0 1 0 0,0 0 0 0 0,-1 1 0 0 0,1-1 0 0 0,-1 0 0 0 0,1-2 0 0 0,4-15 76 0 0,-2 0 0 0 0,0 0-1 0 0,-1 0 1 0 0,-1 0 0 0 0,-1-1 0 0 0,-1 1 0 0 0,-4-27-1 0 0,-35-136 427 0 0,8 49-183 0 0,32 130-332 0 0,0 2-16 0 0,0 1 8 0 0,0-1 0 0 0,1 1 0 0 0,-1-1 1 0 0,0 0-1 0 0,1 1 0 0 0,-1-1 0 0 0,0 1 0 0 0,1-1 0 0 0,-1 1 1 0 0,1-1-1 0 0,-1 1 0 0 0,0 0 0 0 0,1-1 0 0 0,-1 1 0 0 0,1-1 0 0 0,0 1 1 0 0,-1 0-1 0 0,1-1 0 0 0,-1 1 0 0 0,1 0 0 0 0,-1 0 0 0 0,1 0 0 0 0,0-1 1 0 0,7 6-530 0 0,-1 1 1 0 0,1-1 0 0 0,-1 1 0 0 0,-1 1 0 0 0,1-1 0 0 0,-1 1 0 0 0,0 0 0 0 0,6 10 0 0 0,-11-14-98 0 0,1 0 0 0 0,-1-1 1 0 0,0 1-1 0 0,1 0 0 0 0,-1-1 0 0 0,-1 1 0 0 0,2 6 1 0 0,0-2-2072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33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21 469 82 0 0,'-19'-11'4999'0'0,"19"11"-4916"0"0,0-1-1 0 0,0 1 1 0 0,-1 0-1 0 0,1 0 1 0 0,0-1-1 0 0,0 1 1 0 0,0 0-1 0 0,0-1 1 0 0,0 1-1 0 0,0 0 1 0 0,0-1-1 0 0,0 1 1 0 0,0 0-1 0 0,0-1 1 0 0,0 1-1 0 0,0 0 1 0 0,0-1-1 0 0,0 1 0 0 0,0 0 1 0 0,0-1-1 0 0,0 1 1 0 0,0 0-1 0 0,0-1 1 0 0,1 1-1 0 0,-1 0 1 0 0,0 0-1 0 0,0-1 1 0 0,0 1-1 0 0,0 0 1 0 0,1-1-1 0 0,-1 1 1 0 0,0 0-1 0 0,1 0 1 0 0,3-4 236 0 0,1 1 0 0 0,0 0-1 0 0,0 0 1 0 0,0 1 0 0 0,8-3 0 0 0,-7 2-248 0 0,396-158 1955 0 0,74-32-1853 0 0,-437 176-139 0 0,-9 4 684 0 0,47-26-1 0 0,-74 37-585 0 0,-7 3-142 0 0,-9 1-414 0 0,-1 0 0 0 0,1 1-1 0 0,0 1 1 0 0,-14 5 0 0 0,-25 15-5232 0 0,27-12 415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7.7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 81 376 0 0,'9'-27'18512'0'0,"-12"8"-18031"0"0,3 17-177 0 0,-6-23-1300 0 0,3 18-1104 0 0,1 17-1122 0 0,-2-4 1131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8.1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203 31 214 0 0,'0'0'11618'0'0,"-2"2"-10985"0"0,-1 6-416 0 0,1-1 0 0 0,0 0 0 0 0,1 1 1 0 0,-1-1-1 0 0,1 1 0 0 0,1-1 0 0 0,-1 1 0 0 0,2 12 0 0 0,6 69 386 0 0,-6-79-564 0 0,0 0-1 0 0,0-1 1 0 0,1 1 0 0 0,1 0 0 0 0,0-1-1 0 0,0 0 1 0 0,1 1 0 0 0,0-1 0 0 0,0-1-1 0 0,1 1 1 0 0,0-1 0 0 0,1 1 0 0 0,0-2-1 0 0,0 1 1 0 0,0-1 0 0 0,1 1 0 0 0,12 8-1 0 0,-16-15-30 0 0,0 0 0 0 0,0 0 0 0 0,0 0 0 0 0,-1 0-1 0 0,1 0 1 0 0,0-1 0 0 0,0 0 0 0 0,0 1 0 0 0,0-1-1 0 0,0 0 1 0 0,0-1 0 0 0,0 1 0 0 0,0 0 0 0 0,0-1-1 0 0,0 0 1 0 0,5-1 0 0 0,-2 0 1 0 0,0 0 1 0 0,0 0-1 0 0,-1-1 0 0 0,1 0 1 0 0,-1 0-1 0 0,0 0 0 0 0,7-6 1 0 0,-7 4 60 0 0,0 0 1 0 0,-1-1-1 0 0,0 0 0 0 0,0 1 1 0 0,-1-2-1 0 0,0 1 0 0 0,0 0 1 0 0,0 0-1 0 0,-1-1 0 0 0,0 0 1 0 0,0 1-1 0 0,0-1 1 0 0,-1 0-1 0 0,0 0 0 0 0,-1 0 1 0 0,1 0-1 0 0,-1 0 0 0 0,-1 0 1 0 0,1 0-1 0 0,-1 0 0 0 0,0 0 1 0 0,-1 1-1 0 0,0-1 0 0 0,0 0 1 0 0,-3-7-1 0 0,2 5-24 0 0,-1 0-1 0 0,0 0 1 0 0,0 0 0 0 0,-1 1-1 0 0,0-1 1 0 0,-1 1-1 0 0,1 1 1 0 0,-2-1 0 0 0,1 1-1 0 0,-1 0 1 0 0,0 0 0 0 0,0 1-1 0 0,-1 0 1 0 0,0 0-1 0 0,0 1 1 0 0,-12-7 0 0 0,8 6-92 0 0,0 1 1 0 0,-1 0 0 0 0,0 1-1 0 0,0 0 1 0 0,-1 1 0 0 0,1 0-1 0 0,-1 1 1 0 0,1 0 0 0 0,-1 1-1 0 0,-23 2 1 0 0,-19 9-2904 0 0,0 12-3701 0 0,31-11-1142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8.7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94 158 226 0 0,'36'-45'2426'0'0,"42"-46"7255"0"0,-76 89-9058 0 0,6-5 631 0 0,-8 6-1127 0 0,0 0 0 0 0,1 1 1 0 0,-1-1-1 0 0,1 0 0 0 0,-1 0 0 0 0,0 1 0 0 0,1-1 0 0 0,-1 1 1 0 0,1-1-1 0 0,0 1 0 0 0,-1-1 0 0 0,1 1 0 0 0,-1-1 0 0 0,1 1 0 0 0,0-1 1 0 0,0 1-1 0 0,-1-1 0 0 0,1 1 0 0 0,0 0 0 0 0,-1 0 0 0 0,2-1 1 0 0,0 1-121 0 0,-1 0 0 0 0,0 0 0 0 0,0 0 1 0 0,0 0-1 0 0,1 0 0 0 0,-1 0 0 0 0,0 0 1 0 0,0 0-1 0 0,0 1 0 0 0,1-1 1 0 0,-1 0-1 0 0,0 1 0 0 0,0-1 0 0 0,0 1 1 0 0,0-1-1 0 0,0 1 0 0 0,0 0 1 0 0,2 1-1 0 0,-2-1-72 0 0,10 38-11 0 0,-8-14 183 0 0,-2 0 0 0 0,0-1 0 0 0,-1 1 0 0 0,-1 0 0 0 0,-2 0 0 0 0,-6 30 0 0 0,3-16 13 0 0,-14 77 945 0 0,-42 137-1 0 0,-55 106 1023 0 0,87-271-1696 0 0,23-68-278 0 0,1 1-1 0 0,-4 27 1 0 0,9-45-11 0 0,6 2-110 0 0,-4-5-2 0 0,-1 0 0 0 0,0 1-1 0 0,0-1 1 0 0,0 0 0 0 0,0 1-1 0 0,0-1 1 0 0,1 0 0 0 0,-1 1 0 0 0,0-1-1 0 0,0 0 1 0 0,1 0 0 0 0,-1 1-1 0 0,0-1 1 0 0,0 0 0 0 0,1 0-1 0 0,-1 0 1 0 0,0 1 0 0 0,1-1 0 0 0,-1 0-1 0 0,0 0 1 0 0,1 0 0 0 0,-1 0-1 0 0,0 0 1 0 0,1 1 0 0 0,-1-1-1 0 0,0 0 1 0 0,1 0 0 0 0,-1 0 0 0 0,0 0-1 0 0,1 0 1 0 0,-1 0 0 0 0,0 0-1 0 0,1 0 1 0 0,-1 0 0 0 0,0 0 0 0 0,1-1-1 0 0,-1 1 1 0 0,0 0 0 0 0,1 0-1 0 0,7-4-396 0 0,-1 0-1 0 0,0-1 1 0 0,0 1-1 0 0,-1-1 1 0 0,1-1-1 0 0,-1 1 1 0 0,0-1-1 0 0,5-8 1 0 0,-3 5-1789 0 0,-1-1 1 0 0,-1 1-1 0 0,6-13 1 0 0,2-5-7215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0.8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158 78 700 0 0,'2'-38'3143'0'0,"-2"35"-2121"0"0,1-1 94 0 0,0-21 3242 0 0,-2 17-1102 0 0,-2 23-2978 0 0,-6 27 332 0 0,4-28-437 0 0,2 1-1 0 0,0 0 0 0 0,1 0 0 0 0,0 0 1 0 0,1 0-1 0 0,1 0 0 0 0,1 1 1 0 0,1 14-1 0 0,1-20-58 0 0,0-1 0 0 0,1 0 0 0 0,0 0 1 0 0,0 0-1 0 0,1 0 0 0 0,0 0 0 0 0,0-1 1 0 0,1 0-1 0 0,8 9 0 0 0,12 10 532 0 0,31 27 0 0 0,-8-10 17 0 0,-35-28-324 0 0,0 0 1 0 0,0 1-1 0 0,-2 0 1 0 0,0 1-1 0 0,10 21 1 0 0,-21-37-304 0 0,0 0 1 0 0,0 0 0 0 0,-1 0-1 0 0,1 0 1 0 0,-1 0 0 0 0,1 1-1 0 0,-1-1 1 0 0,0 0 0 0 0,0 0 0 0 0,0 1-1 0 0,0-1 1 0 0,0 0 0 0 0,-1 0-1 0 0,1 0 1 0 0,-1 1 0 0 0,1-1-1 0 0,-1 0 1 0 0,0 0 0 0 0,0 0-1 0 0,0 0 1 0 0,0 0 0 0 0,0 0 0 0 0,0 0-1 0 0,0-1 1 0 0,-1 1 0 0 0,1 0-1 0 0,-1-1 1 0 0,1 1 0 0 0,-1-1-1 0 0,-3 3 1 0 0,-1 1 35 0 0,0 0 1 0 0,-1-1-1 0 0,0 0 0 0 0,0 0 0 0 0,0-1 1 0 0,0 0-1 0 0,-9 3 0 0 0,-2-1-166 0 0,0 0 0 0 0,-1-1-1 0 0,1-1 1 0 0,-1-1 0 0 0,0 0-1 0 0,0-2 1 0 0,-28-2 0 0 0,38 1-391 0 0,1-1-1 0 0,0 0 1 0 0,0 0 0 0 0,0-1 0 0 0,0 0-1 0 0,1 0 1 0 0,-1-1 0 0 0,-7-5 0 0 0,8 5-444 0 0,2-1 0 0 0,-1 0 1 0 0,0 0-1 0 0,1 0 1 0 0,0-1-1 0 0,0 1 1 0 0,1-1-1 0 0,-1 0 1 0 0,1-1-1 0 0,-3-8 1 0 0,-5-12-5978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0.9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1 134 166 0 0,'1'-4'699'0'0,"0"-1"-1"0"0,1 1 1 0 0,0 0 0 0 0,0-1 0 0 0,0 1-1 0 0,0 0 1 0 0,0 0 0 0 0,1 0 0 0 0,0 0-1 0 0,0 1 1 0 0,6-7 0 0 0,-4 6-198 0 0,1-1 0 0 0,0 1 0 0 0,0 1 1 0 0,0-1-1 0 0,0 1 0 0 0,1 0 0 0 0,7-3 0 0 0,10-1 16 0 0,0 2 0 0 0,1 0-1 0 0,38-2 1 0 0,-30 3-53 0 0,132-11 396 0 0,-98 12-3525 0 0,-63 3 1048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1.3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1 794 0 0,'0'0'1438'0'0,"21"26"6387"0"0,2 96-3201 0 0,-3-14-3455 0 0,-19-103-1147 0 0,0-1 1 0 0,0 1-1 0 0,1 0 1 0 0,0-1-1 0 0,0 0 1 0 0,0 1-1 0 0,1-1 0 0 0,-1 0 1 0 0,1 0-1 0 0,0 0 1 0 0,0-1-1 0 0,1 1 1 0 0,-1-1-1 0 0,1 0 1 0 0,-1 1-1 0 0,1-2 1 0 0,0 1-1 0 0,5 2 0 0 0,-2-2-24 0 0,0 0-1 0 0,0 0 1 0 0,0-1-1 0 0,0 0 1 0 0,0-1-1 0 0,1 1 0 0 0,-1-2 1 0 0,0 1-1 0 0,1-1 1 0 0,14-1-1 0 0,-10 0 106 0 0,1-1-1 0 0,-1 0 0 0 0,0-1 1 0 0,0 0-1 0 0,-1-1 1 0 0,1-1-1 0 0,-1 0 1 0 0,1 0-1 0 0,-1-1 1 0 0,-1 0-1 0 0,1-1 1 0 0,-1 0-1 0 0,18-17 1 0 0,-25 20 17 0 0,0 1 1 0 0,0-1-1 0 0,-1 1 1 0 0,1-1 0 0 0,-1 0-1 0 0,0 0 1 0 0,0 0-1 0 0,0-1 1 0 0,0 1 0 0 0,-1 0-1 0 0,1-1 1 0 0,-1 1-1 0 0,0-1 1 0 0,-1 1 0 0 0,1-1-1 0 0,-1 1 1 0 0,0-1-1 0 0,0 1 1 0 0,0-1 0 0 0,-1 0-1 0 0,0 1 1 0 0,0-1-1 0 0,0 1 1 0 0,0 0 0 0 0,0-1-1 0 0,-1 1 1 0 0,0 0-1 0 0,0 0 1 0 0,0 0 0 0 0,-1 0-1 0 0,1 0 1 0 0,-1 0-1 0 0,0 1 1 0 0,0-1 0 0 0,-4-3-1 0 0,1 1-96 0 0,0 0-1 0 0,-1 1 1 0 0,0 0-1 0 0,0 0 1 0 0,0 0-1 0 0,0 1 1 0 0,-1 0-1 0 0,0 0 0 0 0,0 1 1 0 0,0 0-1 0 0,0 0 1 0 0,0 1-1 0 0,-1 0 1 0 0,1 1-1 0 0,-1-1 1 0 0,1 2-1 0 0,-1-1 1 0 0,-9 2-1 0 0,10 0-693 0 0,0 1 0 0 0,0 0 0 0 0,0 0 0 0 0,0 1 0 0 0,-15 7 0 0 0,-13 10-9496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1.8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204 1 286 0 0,'0'0'13833'0'0,"0"3"-12978"0"0,-39 152 3497 0 0,3-23-3003 0 0,28-83-1117 0 0,7-35-437 0 0,-1 0 0 0 0,0-1-1 0 0,-1 1 1 0 0,-1-1-1 0 0,0 1 1 0 0,-1-1-1 0 0,-8 16 1 0 0,11-26-180 0 0,-1 0-1 0 0,1 0 1 0 0,0-1 0 0 0,-1 1 0 0 0,1-1-1 0 0,-1 0 1 0 0,0 1 0 0 0,0-1-1 0 0,0 0 1 0 0,-6 2 0 0 0,7-3-204 0 0,1 0 1 0 0,-1 0-1 0 0,-1-1 0 0 0,1 1 1 0 0,0-1-1 0 0,0 0 0 0 0,0 1 1 0 0,0-1-1 0 0,0 0 0 0 0,0 0 1 0 0,0 0-1 0 0,0-1 1 0 0,-3 1-1 0 0,-16-5-5554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2.0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56 100 242 0 0,'-6'-5'635'0'0,"2"2"257"0"0,0 0 0 0 0,0 0 0 0 0,0-1 0 0 0,0 1 1 0 0,1-1-1 0 0,-1 0 0 0 0,1 0 0 0 0,0 0 0 0 0,1 0 1 0 0,-1-1-1 0 0,0 1 0 0 0,1-1 0 0 0,0 1 0 0 0,-2-9 0 0 0,4 11-135 0 0,1-1-209 0 0,0 1-519 0 0,0 1 0 0 0,-1-1-1 0 0,1 1 1 0 0,0 0 0 0 0,1-1-1 0 0,-1 1 1 0 0,0 0 0 0 0,0 0-1 0 0,1 0 1 0 0,-1 0 0 0 0,0 0-1 0 0,1 0 1 0 0,-1 0 0 0 0,1 0 0 0 0,-1 0-1 0 0,1 1 1 0 0,0-1 0 0 0,-1 1-1 0 0,1-1 1 0 0,-1 1 0 0 0,1-1-1 0 0,0 1 1 0 0,0 0 0 0 0,-1 0 0 0 0,1 0-1 0 0,2 0 1 0 0,4 1-744 0 0,-1 0 0 0 0,1 0 1 0 0,-1 1-1 0 0,0 0 0 0 0,11 4 1 0 0,-1 0-3807 0 0,2 1-2367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2.2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2676 0 0,'3'7'2145'0'0,"-1"0"1"0"0,1 0-1 0 0,0 0 0 0 0,0 0 1 0 0,1-1-1 0 0,8 12 0 0 0,21 19 2285 0 0,7-2-2389 0 0,-38-34-1843 0 0,4 3 96 0 0,-2-4-2307 0 0,-21-23-2375 0 0,-7-2-4950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3.1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 75 238 0 0,'-28'-9'13805'0'0,"32"7"-13286"0"0,16-1-127 0 0,0 0 0 0 0,1 1 0 0 0,-1 1-1 0 0,35 3 1 0 0,6 0-22 0 0,33-4 49 0 0,391-13 1863 0 0,-485 14-2278 0 0,-1 1 1 0 0,1 0-1 0 0,0 0 0 0 0,-1 0 0 0 0,1-1 0 0 0,0 1 1 0 0,0 0-1 0 0,0 0 0 0 0,-1-1 0 0 0,1 1 0 0 0,0 0 1 0 0,0 0-1 0 0,0-1 0 0 0,0 1 0 0 0,-1 0 0 0 0,1-1 1 0 0,0 1-1 0 0,0 0 0 0 0,0 0 0 0 0,0-1 0 0 0,0 1 1 0 0,0 0-1 0 0,0-1 0 0 0,0 1 0 0 0,0 0 0 0 0,0-1 0 0 0,0 1 1 0 0,0 0-1 0 0,0-1 0 0 0,0 1 0 0 0,0 0 0 0 0,0-1 1 0 0,0 1-1 0 0,0 0 0 0 0,1 0 0 0 0,-1-1 0 0 0,0 1 1 0 0,0 0-1 0 0,0-1 0 0 0,1 1 0 0 0,-1 0 0 0 0,0 0 1 0 0,0-1-1 0 0,0 1 0 0 0,1 0 0 0 0,-1 0 0 0 0,0 0 1 0 0,1-1-1 0 0,-1 1 0 0 0,0 0 0 0 0,0 0 0 0 0,1 0 1 0 0,-1 0-1 0 0,0 0 0 0 0,1 0 0 0 0,-1 0 0 0 0,0 0 0 0 0,1 0 1 0 0,-1-1-1 0 0,0 1 0 0 0,1 0 0 0 0,-1 0 0 0 0,0 1 1 0 0,1-1-1 0 0,-1 0 0 0 0,-2-2-191 0 0,0 0-1 0 0,-1 1 1 0 0,1-1-1 0 0,0 1 1 0 0,-1-1-1 0 0,0 1 1 0 0,1 0-1 0 0,-1 0 1 0 0,-4-1-1 0 0,-8 0-1160 0 0,-8 0-1585 0 0,7-2-2815 0 0,-5-1-1575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2T14:17:18.1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5078,'0'29'0,"11"-29"0,-22-29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3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260 76 258 0 0,'1'-3'1547'0'0,"9"-47"8840"0"0,-14 31-7503 0 0,4 19-2798 0 0,0 0 0 0 0,-1-1 0 0 0,1 1 0 0 0,0 0 0 0 0,0 0 0 0 0,0-1 0 0 0,-1 1 0 0 0,1 0 0 0 0,0 0 0 0 0,-1 0 0 0 0,1-1 0 0 0,0 1 0 0 0,0 0 0 0 0,-1 0 0 0 0,1 0 0 0 0,0 0 0 0 0,-1 0 0 0 0,1 0 0 0 0,0 0 0 0 0,-1 0 1 0 0,1 0-1 0 0,0 0 0 0 0,-1 0 0 0 0,1 0 0 0 0,0 0 0 0 0,-1 0 0 0 0,1 0 0 0 0,0 0 0 0 0,-1 0 0 0 0,1 0 0 0 0,0 0 0 0 0,-1 0 0 0 0,1 0 0 0 0,-1 1 0 0 0,-14 11 513 0 0,-16 27-715 0 0,-3 7 288 0 0,3 2 1 0 0,-43 90-1 0 0,60-108-17 0 0,2 0-1 0 0,2 0 1 0 0,0 1 0 0 0,3 1-1 0 0,0 0 1 0 0,-3 44-1 0 0,10-68-155 0 0,0 1 0 0 0,0-1 0 0 0,1 1 0 0 0,0-1 0 0 0,0 0 0 0 0,1 1 0 0 0,0-1-1 0 0,1 0 1 0 0,0 0 0 0 0,0 0 0 0 0,1 0 0 0 0,0-1 0 0 0,0 1 0 0 0,1-1 0 0 0,0 0 0 0 0,0 0-1 0 0,0-1 1 0 0,1 1 0 0 0,0-1 0 0 0,7 5 0 0 0,-5-5 14 0 0,1 0 0 0 0,-1 0 1 0 0,1-1-1 0 0,0 0 0 0 0,0-1 0 0 0,1 0 1 0 0,-1-1-1 0 0,1 0 0 0 0,0 0 1 0 0,0-1-1 0 0,0 0 0 0 0,0-1 0 0 0,0 0 1 0 0,0 0-1 0 0,0-1 0 0 0,16-2 0 0 0,-17 0 29 0 0,1 0 1 0 0,-1 0-1 0 0,0-1 0 0 0,0 0 0 0 0,0-1 0 0 0,0 1 1 0 0,-1-2-1 0 0,1 1 0 0 0,-1-1 0 0 0,0-1 0 0 0,-1 0 1 0 0,9-7-1 0 0,-14 11 19 0 0,1-1 0 0 0,0 0 0 0 0,0 0 0 0 0,-1 0 0 0 0,0 0 0 0 0,0 0 0 0 0,0-1 0 0 0,0 1 0 0 0,0-1 0 0 0,-1 1 0 0 0,1-1 0 0 0,-1 0 0 0 0,0 0 0 0 0,0 1 0 0 0,0-1 0 0 0,-1 0 0 0 0,1 0 0 0 0,-1 0 0 0 0,0 0 0 0 0,0 0-1 0 0,-1 0 1 0 0,1 0 0 0 0,-1 0 0 0 0,0 1 0 0 0,0-1 0 0 0,0 0 0 0 0,0 0 0 0 0,-1 1 0 0 0,1-1 0 0 0,-1 1 0 0 0,-4-7 0 0 0,1 3-20 0 0,0 1 0 0 0,0 0 0 0 0,0 1 0 0 0,-1-1 0 0 0,0 1 0 0 0,0 0 0 0 0,-1 1 0 0 0,-11-8 0 0 0,0 3-86 0 0,0 0 0 0 0,-21-6-1 0 0,36 13-318 0 0,-1 3-192 0 0,-6 2 533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4.0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1 121 798 0 0,'15'-20'4079'0'0,"9"-8"7907"0"0,-22 26-11229 0 0,-3 10-576 0 0,-1-1 1 0 0,0 0-1 0 0,-6 14 1 0 0,3-4-66 0 0,1 2 1 0 0,0-1-1 0 0,1 0 1 0 0,2 1-1 0 0,0-1 1 0 0,0 1-1 0 0,3 20 1 0 0,-1-33-132 0 0,0-1 1 0 0,1 1 0 0 0,-1-1 0 0 0,1 1-1 0 0,0-1 1 0 0,0 1 0 0 0,0-1 0 0 0,1 0-1 0 0,0 0 1 0 0,0 0 0 0 0,6 7 0 0 0,-6-9 15 0 0,0 0 0 0 0,1 0 0 0 0,0-1 0 0 0,-1 1 0 0 0,1-1 0 0 0,0 1 0 0 0,0-1-1 0 0,0 0 1 0 0,1-1 0 0 0,-1 1 0 0 0,0-1 0 0 0,1 1 0 0 0,-1-2 0 0 0,1 1 0 0 0,-1 0 0 0 0,7-1 0 0 0,-4 0 48 0 0,0 0 0 0 0,-1-1 0 0 0,1 1-1 0 0,-1-2 1 0 0,1 1 0 0 0,-1-1 0 0 0,0 0-1 0 0,1 0 1 0 0,-1-1 0 0 0,0 1 0 0 0,0-1-1 0 0,-1-1 1 0 0,1 1 0 0 0,-1-1 0 0 0,1 0-1 0 0,-1 0 1 0 0,0-1 0 0 0,-1 0 0 0 0,1 0-1 0 0,-1 0 1 0 0,0 0 0 0 0,0 0 0 0 0,-1-1-1 0 0,1 0 1 0 0,-1 0 0 0 0,3-10 0 0 0,-2 7 110 0 0,0 0 0 0 0,-1-1 0 0 0,0 1 1 0 0,-1-1-1 0 0,0 0 0 0 0,-1 0 0 0 0,0 0 1 0 0,0 0-1 0 0,-1 0 0 0 0,0 0 0 0 0,-1 0 1 0 0,0 0-1 0 0,-1 0 0 0 0,0 0 0 0 0,0 0 0 0 0,-8-17 1 0 0,6 18-213 0 0,-2 0 0 0 0,1 0 0 0 0,-1 1 0 0 0,0-1 0 0 0,-1 1 0 0 0,1 1-1 0 0,-2-1 1 0 0,1 1 0 0 0,-1 1 0 0 0,-13-10 0 0 0,18 14-956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4.2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176 106 1364 0 0,'3'-13'2648'0'0,"0"0"-1"0"0,-1 0 1 0 0,-1 0-1 0 0,0 0 1 0 0,-2-25-1 0 0,1 35-1315 0 0,-2 6-843 0 0,-72 162 1335 0 0,-14 97-1221 0 0,81-241-496 0 0,-6 57-4529 0 0,12-74 2821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4.4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69 90 356 0 0,'-23'-29'3013'0'0,"-12"-17"5384"0"0,24 31-4288 0 0,12 19-4236 0 0,-1-1 0 0 0,1 1 0 0 0,0-1-1 0 0,0 0 1 0 0,0 1 0 0 0,0-1 0 0 0,0 0-1 0 0,1 0 1 0 0,0 0 0 0 0,-1 0 0 0 0,1 0 0 0 0,4 4-1 0 0,17 20-5276 0 0,-19-23 3805 0 0,9 11-4977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4.6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1268 0 0,'3'2'2405'0'0,"43"19"6113"0"0,-37-18-7856 0 0,-6-2 450 0 0,1-1-258 0 0,47 5 1047 0 0,-49-5-2275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5.2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277 0 646 0 0,'0'0'13347'0'0,"-16"6"-12174"0"0,-26 8-684 0 0,1 1 0 0 0,-62 32 0 0 0,29-3-7090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25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261 62 58 0 0,'0'0'2031'0'0,"17"-21"5001"0"0,-17 20-6750 0 0,1-1 1 0 0,-1 1-1 0 0,0-1 1 0 0,0 1-1 0 0,0 0 0 0 0,0-1 1 0 0,0 1-1 0 0,0-1 1 0 0,-1 1-1 0 0,1 0 0 0 0,0-1 1 0 0,-1 1-1 0 0,1 0 1 0 0,-1-1-1 0 0,-1-1 1 0 0,1 2-247 0 0,0 0 1 0 0,0 0-1 0 0,0 0 1 0 0,0 0-1 0 0,-1 1 1 0 0,1-1 0 0 0,0 1-1 0 0,0-1 1 0 0,-1 1-1 0 0,1-1 1 0 0,-1 1 0 0 0,1 0-1 0 0,0-1 1 0 0,-1 1-1 0 0,1 0 1 0 0,-1 0 0 0 0,1 0-1 0 0,-3 0 1 0 0,1 0 121 0 0,-1 0-39 0 0,-11-3 123 0 0,1 1-1 0 0,-1 1 1 0 0,0 0 0 0 0,-23 2-1 0 0,30 0-211 0 0,1 0 0 0 0,0 0 0 0 0,-1 1 0 0 0,1 0 0 0 0,0 1 0 0 0,0-1 0 0 0,0 1 0 0 0,1 1 0 0 0,-1-1 0 0 0,1 1 0 0 0,-11 8 0 0 0,-1 8-301 0 0,-12 19-5101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39.6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70 340 0 0,'0'0'6111'0'0,"0"1"-6077"0"0,0 0 1 0 0,0 0 0 0 0,1 0 0 0 0,-1 0 0 0 0,0-1 0 0 0,0 1 0 0 0,0 0 0 0 0,1 0 0 0 0,-1 0 0 0 0,0 0 0 0 0,1-1-1 0 0,-1 1 1 0 0,1 0 0 0 0,-1 0 0 0 0,1-1 0 0 0,-1 1 0 0 0,1 0 0 0 0,11 2 167 0 0,0-1 1 0 0,0-1-1 0 0,0 0 1 0 0,0 0-1 0 0,1-2 1 0 0,12-1-1 0 0,78-14 947 0 0,-69 9-892 0 0,257-44 1080 0 0,-279 48-1283 0 0,5-1 358 0 0,-1 1 0 0 0,23-1 1 0 0,-32 2 516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44.8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2425 311 320 0 0,'-1'-3'592'0'0,"0"-3"-283"0"0,0 0-1 0 0,0 0 1 0 0,-1 0 0 0 0,0 0 0 0 0,0 1 0 0 0,-1-1 0 0 0,1 0 0 0 0,-1 1-1 0 0,-1 0 1 0 0,1 0 0 0 0,-1 0 0 0 0,0 0 0 0 0,0 0 0 0 0,-6-5 0 0 0,-10-7-65 0 0,0 1 0 0 0,-1 0 0 0 0,-1 2 1 0 0,0 0-1 0 0,-1 2 0 0 0,-1 0 1 0 0,0 2-1 0 0,0 0 0 0 0,-27-5 1 0 0,-32-6 222 0 0,-124-16 1 0 0,75 22 14 0 0,-1 6 0 0 0,-1 6-1 0 0,1 6 1 0 0,0 5 0 0 0,-226 45 0 0 0,288-38-244 0 0,1 3 1 0 0,-82 33 0 0 0,123-40-202 0 0,0 3 0 0 0,1 0 1 0 0,0 1-1 0 0,2 2 0 0 0,0 1 1 0 0,1 1-1 0 0,-38 36 0 0 0,40-29-8 0 0,1 1-1 0 0,2 1 0 0 0,0 0 0 0 0,-24 49 1 0 0,22-35 60 0 0,1 1 1 0 0,1 0 0 0 0,-24 87-1 0 0,34-85 64 0 0,2 1 0 0 0,2-1-1 0 0,0 58 1 0 0,7-64-31 0 0,1-1 0 0 0,2 1 1 0 0,1-1-1 0 0,2 0 0 0 0,2-1 0 0 0,1 0 0 0 0,21 48 0 0 0,-9-36 108 0 0,1-2 0 0 0,3-1-1 0 0,2-1 1 0 0,38 49-1 0 0,-27-48 111 0 0,2-1 1 0 0,2-2-1 0 0,1-2 0 0 0,3-2 0 0 0,1-2 1 0 0,56 33-1 0 0,13-2 11 0 0,3-6-1 0 0,3-4 1 0 0,2-6 0 0 0,2-6 0 0 0,2-5 0 0 0,139 25-1 0 0,-223-57-371 0 0,261 45 550 0 0,-252-48-265 0 0,0-3 1 0 0,0-2 0 0 0,95-10 0 0 0,-50-6-116 0 0,-1-4-1 0 0,162-53 1 0 0,-199 50-115 0 0,-2-3 0 0 0,0-2 0 0 0,-2-3 0 0 0,-1-2 1 0 0,65-51-1 0 0,-55 32-144 0 0,-2-3 0 0 0,-3-3 0 0 0,-3-2 0 0 0,-2-3 0 0 0,-3-2 1 0 0,58-90-1 0 0,-96 128 133 0 0,-1-1 1 0 0,-1-1-1 0 0,-2 0 1 0 0,0 0-1 0 0,-2-1 1 0 0,-1 0-1 0 0,7-53 1 0 0,-12 44 82 0 0,-1 0-1 0 0,-1 0 1 0 0,-3 0 0 0 0,-1 0 0 0 0,-14-66 0 0 0,4 48-248 0 0,-2 0 1 0 0,-2 1 0 0 0,-3 1 0 0 0,-38-75-1 0 0,40 98 120 0 0,-1-1 0 0 0,-1 2 0 0 0,-2 1 0 0 0,-1 0 0 0 0,-1 2 0 0 0,-1 1 0 0 0,-2 1 0 0 0,-33-25 0 0 0,19 20 17 0 0,0 3 0 0 0,-2 1 0 0 0,-1 2 0 0 0,-56-22 0 0 0,71 36-17 0 0,0 0-1 0 0,-1 2 1 0 0,0 1-1 0 0,0 1 1 0 0,0 2 0 0 0,-1 1-1 0 0,0 1 1 0 0,-31 3-1 0 0,26 2-452 0 0,1 1 0 0 0,-1 2-1 0 0,1 2 1 0 0,-35 11-1 0 0,4 8-3024 0 0,3 8-3690 0 0,41-20-1142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47.8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61 125 352 0 0,'-6'-23'2974'0'0,"-1"1"1"0"0,-1 0-1 0 0,-11-22 1 0 0,18 41-1977 0 0,0 3-758 0 0,1-1 0 0 0,-1 0 1 0 0,1 0-1 0 0,-1 0 0 0 0,1 1 0 0 0,-1-1 0 0 0,0 0 1 0 0,1 1-1 0 0,-1-1 0 0 0,0 0 0 0 0,1 1 0 0 0,-1-1 0 0 0,0 1 1 0 0,0-1-1 0 0,0 1 0 0 0,-1-1 0 0 0,1 3-206 0 0,1-1 0 0 0,-1 1 0 0 0,0 0 0 0 0,0-1 0 0 0,1 1 0 0 0,-1 0 0 0 0,1 0 0 0 0,-1-1 0 0 0,1 1 0 0 0,0 0 0 0 0,0 0 0 0 0,0 0 0 0 0,0-1 0 0 0,0 5-1 0 0,6 32 222 0 0,-1-16-4 0 0,4 31 444 0 0,30 93 0 0 0,-16-66-57 0 0,19 46 340 0 0,-4-19-387 0 0,25 132-1354 0 0,-56-214-1884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4.3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 90 324 0 0,'-3'0'401'0'0,"-49"10"1966"0"0,48-9-2118 0 0,-15 1 73 0 0,-63 12 483 0 0,79-14-695 0 0,-21 5 6338 0 0,42-6-5476 0 0,365-62 849 0 0,-196 26-2392 0 0,-95 17-3495 0 0,-89 19 3186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48.4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19 158 298 0 0,'-2'-2'1010'0'0,"0"1"-752"0"0,1 0-1 0 0,-1 0 1 0 0,1-1-1 0 0,0 1 1 0 0,0 0-1 0 0,0-1 1 0 0,0 1-1 0 0,0-1 1 0 0,0 1-1 0 0,0-1 1 0 0,0 0 0 0 0,1 1-1 0 0,-1-1 1 0 0,1 0-1 0 0,-1 0 1 0 0,1 1-1 0 0,0-1 1 0 0,-1 0-1 0 0,1 0 1 0 0,0 0-1 0 0,0 1 1 0 0,1-4 0 0 0,-1 2-74 0 0,1 0 1 0 0,0 0 0 0 0,1 1 0 0 0,-1-1-1 0 0,0 0 1 0 0,1 1 0 0 0,-1-1 0 0 0,1 1-1 0 0,0-1 1 0 0,0 1 0 0 0,0 0 0 0 0,0 0-1 0 0,0 0 1 0 0,0 0 0 0 0,4-2 0 0 0,10-7 9 0 0,0 2 0 0 0,1 0 0 0 0,0 1 0 0 0,0 0 0 0 0,1 1 0 0 0,0 2 1 0 0,0-1-1 0 0,1 2 0 0 0,-1 1 0 0 0,1 0 0 0 0,0 1 0 0 0,36 1 0 0 0,-52 1-181 0 0,1 0 0 0 0,-1 1-1 0 0,0-1 1 0 0,0 1-1 0 0,0-1 1 0 0,0 1 0 0 0,0 0-1 0 0,0 0 1 0 0,0 1-1 0 0,0-1 1 0 0,-1 0 0 0 0,1 1-1 0 0,0 0 1 0 0,-1-1-1 0 0,1 1 1 0 0,-1 0 0 0 0,1 1-1 0 0,-1-1 1 0 0,0 0-1 0 0,0 1 1 0 0,0-1-1 0 0,0 1 1 0 0,-1-1 0 0 0,1 1-1 0 0,-1 0 1 0 0,1 0-1 0 0,0 3 1 0 0,-1 1 58 0 0,-1-1 0 0 0,1 0-1 0 0,-1 1 1 0 0,-1-1 0 0 0,1 1 0 0 0,-1-1-1 0 0,0 0 1 0 0,0 1 0 0 0,-1-1 0 0 0,0 0-1 0 0,0 0 1 0 0,-1 0 0 0 0,1 0 0 0 0,-1 0-1 0 0,-5 7 1 0 0,-8 8 175 0 0,0 0 0 0 0,-29 30 0 0 0,-7 8-128 0 0,50-56-218 0 0,2-2-20 0 0,0 0 113 0 0,0-1-1 0 0,0 1 1 0 0,0 0-1 0 0,0-1 1 0 0,0 1 0 0 0,1 0-1 0 0,-1-1 1 0 0,0 1-1 0 0,0-1 1 0 0,1 1-1 0 0,-1 0 1 0 0,0-1-1 0 0,1 1 1 0 0,-1-1-1 0 0,0 1 1 0 0,1-1-1 0 0,-1 1 1 0 0,1-1-1 0 0,-1 1 1 0 0,1-1-1 0 0,-1 1 1 0 0,1-1 0 0 0,-1 0-1 0 0,1 1 1 0 0,-1-1-1 0 0,1 0 1 0 0,0 0-1 0 0,-1 1 1 0 0,1-1-1 0 0,0 0 1 0 0,-1 0-1 0 0,1 0 1 0 0,0 0-1 0 0,0 0 1 0 0,27-2-113 0 0,-24 1 111 0 0,8-1-7 0 0,9-2-42 0 0,0 1 0 0 0,0 1 0 0 0,31 1 0 0 0,-46 1 103 0 0,-1 0 0 0 0,0 1 0 0 0,1 0-1 0 0,-1 0 1 0 0,0 0 0 0 0,0 1 0 0 0,1-1-1 0 0,-1 1 1 0 0,-1 0 0 0 0,1 1 0 0 0,0-1-1 0 0,0 1 1 0 0,-1 0 0 0 0,0 0-1 0 0,1 1 1 0 0,-1-1 0 0 0,0 1 0 0 0,-1 0-1 0 0,7 7 1 0 0,-8-8 32 0 0,0 0 0 0 0,0 0 1 0 0,0 0-1 0 0,-1 1 0 0 0,1-1 0 0 0,-1 0 0 0 0,0 1 1 0 0,0-1-1 0 0,0 1 0 0 0,0-1 0 0 0,0 1 0 0 0,-1-1 0 0 0,1 1 1 0 0,-1-1-1 0 0,0 1 0 0 0,-1 0 0 0 0,1-1 0 0 0,0 1 1 0 0,-1-1-1 0 0,0 1 0 0 0,0-1 0 0 0,0 1 0 0 0,0-1 0 0 0,-1 1 1 0 0,-2 3-1 0 0,-4 6-160 0 0,-1 0 0 0 0,-1-1 0 0 0,0 0 0 0 0,-1-1 0 0 0,0 0 0 0 0,0-1 0 0 0,-1 0 0 0 0,-1-1 0 0 0,-23 13 0 0 0,34-21-367 0 0,1 0 0 0 0,-1-1 0 0 0,0 1 0 0 0,1-1 0 0 0,-1 0 0 0 0,0 1 0 0 0,0-1 0 0 0,1 0 0 0 0,-1 0 0 0 0,0 0 0 0 0,0 0 0 0 0,0 0 0 0 0,1 0 0 0 0,-1-1 0 0 0,0 1 0 0 0,0-1 0 0 0,1 1 0 0 0,-1-1 0 0 0,-2-1 0 0 0,2 1-279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48.7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65 1 294 0 0,'0'0'2381'0'0,"-4"0"-1045"0"0,2 0-1006 0 0,0 0 0 0 0,-1 0 1 0 0,1 0-1 0 0,0 1 0 0 0,-1-1 1 0 0,1 0-1 0 0,0 1 0 0 0,0 0 1 0 0,-1 0-1 0 0,1 0 0 0 0,0 0 1 0 0,0 0-1 0 0,0 0 0 0 0,0 0 1 0 0,0 0-1 0 0,0 1 0 0 0,1-1 1 0 0,-1 1-1 0 0,-2 3 0 0 0,1-1-21 0 0,1 1 0 0 0,0 0 0 0 0,0 0 0 0 0,0 0 0 0 0,1 0 0 0 0,0 0 0 0 0,0 0 0 0 0,0 0-1 0 0,0 1 1 0 0,1-1 0 0 0,0 0 0 0 0,1 10 0 0 0,1 6 749 0 0,10 42 1 0 0,2-18 61 0 0,2-1-1 0 0,37 73 1 0 0,-47-105-1127 0 0,-5-10-337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55.8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228 1 498 0 0,'-16'0'15350'0'0,"4"9"-14141"0"0,-66-14-1202 0 0,74 5 57 0 0,-3 2-69 0 0,0 1 1 0 0,0 0 0 0 0,0 0-1 0 0,-7 6 1 0 0,6 3-12 0 0,0 0-1 0 0,1 1 1 0 0,0 0 0 0 0,1 0 0 0 0,1 1-1 0 0,-6 19 1 0 0,4-4 129 0 0,1 0-1 0 0,-3 37 1 0 0,8-56-30 0 0,1 1 1 0 0,0-1 0 0 0,1 0 0 0 0,0 0 0 0 0,0 0 0 0 0,1 0 0 0 0,0-1 0 0 0,1 1-1 0 0,0 0 1 0 0,5 9 0 0 0,-6-14-43 0 0,1 0 1 0 0,0 0-1 0 0,0 0 0 0 0,0-1 1 0 0,0 1-1 0 0,1-1 0 0 0,0 0 0 0 0,0 0 1 0 0,0 0-1 0 0,0 0 0 0 0,1-1 1 0 0,0 1-1 0 0,-1-1 0 0 0,1 0 0 0 0,0-1 1 0 0,0 1-1 0 0,1-1 0 0 0,-1 0 1 0 0,6 1-1 0 0,1-1-8 0 0,0 0 0 0 0,0 0 0 0 0,0-2 0 0 0,0 1 0 0 0,0-2 0 0 0,0 1 0 0 0,-1-2 0 0 0,1 0 0 0 0,0 0 1 0 0,22-8-1 0 0,-27 8-264 0 0,0-1 1 0 0,0 0 0 0 0,0-1-1 0 0,0 1 1 0 0,-1-1 0 0 0,0-1 0 0 0,0 1-1 0 0,0-1 1 0 0,0 0 0 0 0,-1 0-1 0 0,1-1 1 0 0,-2 0 0 0 0,1 1 0 0 0,0-2-1 0 0,-1 1 1 0 0,0-1 0 0 0,-1 1-1 0 0,4-10 1 0 0,8-45-8770 0 0,-10 46 3576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56.1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 10 126 0 0,'-28'-10'15000'0'0,"27"11"-14770"0"0,-4 18 1770 0 0,8 34-1589 0 0,-1-42-237 0 0,0 3 33 0 0,0 0 1 0 0,0-1-1 0 0,2 1 1 0 0,6 19-1 0 0,8 13 179 0 0,-15-35-409 0 0,1-1 0 0 0,0 0 0 0 0,0 0 0 0 0,1 0 0 0 0,0-1 0 0 0,0 1 0 0 0,1-1 0 0 0,1 0 0 0 0,0-1 0 0 0,8 9 0 0 0,-12-14-797 0 0,22 21-734 0 0,-17-18-2056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56.5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68 298 0 0,'-2'-18'8511'0'0,"-1"46"-350"0"0,1-10-7987 0 0,2 1-1 0 0,0 0 1 0 0,1-1 0 0 0,7 37-1 0 0,-6-49-142 0 0,0 0-1 0 0,1-1 1 0 0,0 1-1 0 0,0-1 1 0 0,0 1-1 0 0,0-1 1 0 0,1 0-1 0 0,0-1 1 0 0,0 1-1 0 0,0-1 1 0 0,1 1-1 0 0,0-1 1 0 0,-1 0-1 0 0,1-1 1 0 0,1 1-1 0 0,-1-1 1 0 0,0 0-1 0 0,8 2 1 0 0,-8-3-27 0 0,-1-1 1 0 0,1 0 0 0 0,-1 0 0 0 0,1 0-1 0 0,-1-1 1 0 0,1 1 0 0 0,0-1 0 0 0,0 0-1 0 0,-1-1 1 0 0,1 1 0 0 0,0-1 0 0 0,-1 0-1 0 0,1 0 1 0 0,-1 0 0 0 0,1-1 0 0 0,-1 1-1 0 0,0-1 1 0 0,0 0 0 0 0,1-1 0 0 0,-1 1-1 0 0,-1-1 1 0 0,1 0 0 0 0,0 1 0 0 0,6-8-1 0 0,-7 7 54 0 0,1-1 0 0 0,-1 0 0 0 0,1 0 0 0 0,-1 0 0 0 0,0 0 0 0 0,0-1 0 0 0,-1 1 0 0 0,0-1 0 0 0,1 0 0 0 0,-2 0 0 0 0,1 0 0 0 0,0 1 0 0 0,-1-2 0 0 0,0 1 0 0 0,0 0 0 0 0,-1 0 0 0 0,1 0-1 0 0,-1 0 1 0 0,0 0 0 0 0,0-1 0 0 0,-1 1 0 0 0,-1-6 0 0 0,0 3 84 0 0,-1 0 0 0 0,0 0 0 0 0,0 1 0 0 0,-1-1 0 0 0,0 1 0 0 0,0-1-1 0 0,-1 1 1 0 0,0 0 0 0 0,0 1 0 0 0,0 0 0 0 0,-1-1 0 0 0,0 2 0 0 0,-8-7 0 0 0,-53-35 107 0 0,65 46-648 0 0,2 3-538 0 0,0 0 667 0 0,1 0 1 0 0,0 0 0 0 0,-1 0-1 0 0,1 0 1 0 0,0 0 0 0 0,0 0 0 0 0,0 0-1 0 0,0 0 1 0 0,0 0 0 0 0,1 0-1 0 0,-1-1 1 0 0,1 1 0 0 0,2 2 0 0 0,34 16-7689 0 0,-18-11-441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57.0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 88 458 0 0,'2'-36'17126'0'0,"-2"36"-17062"0"0,-10 26 696 0 0,-9 37-791 0 0,16-50 103 0 0,0 1 0 0 0,1-1 0 0 0,1 1 0 0 0,0 0 0 0 0,1 0 0 0 0,2 24 0 0 0,-1-34-44 0 0,-1 1 1 0 0,1-1 0 0 0,1 1-1 0 0,-1-1 1 0 0,1 0 0 0 0,0 0-1 0 0,0 1 1 0 0,0-1-1 0 0,0 0 1 0 0,1-1 0 0 0,3 6-1 0 0,-4-7-14 0 0,1 0-1 0 0,-1 0 1 0 0,1 0-1 0 0,-1 0 0 0 0,1 0 1 0 0,0-1-1 0 0,-1 1 1 0 0,1-1-1 0 0,0 0 0 0 0,0 0 1 0 0,0 0-1 0 0,0 0 1 0 0,1 0-1 0 0,-1-1 0 0 0,0 0 1 0 0,0 1-1 0 0,0-1 1 0 0,4 0-1 0 0,0-1-14 0 0,0 1 1 0 0,0-1-1 0 0,0-1 1 0 0,-1 1 0 0 0,1-1-1 0 0,-1 0 1 0 0,1 0-1 0 0,-1-1 1 0 0,0 0-1 0 0,0 0 1 0 0,0-1-1 0 0,9-6 1 0 0,-7 3-50 0 0,0 0 0 0 0,0-1 0 0 0,-1 0 0 0 0,0 0 1 0 0,0-1-1 0 0,-1 0 0 0 0,7-13 0 0 0,-3 3 464 0 0,-1-1 0 0 0,-1-1 0 0 0,0 1 0 0 0,-2-2 0 0 0,-1 1 0 0 0,0 0 0 0 0,1-32 0 0 0,-5 48 133 0 0,-1 1-27 0 0,0-11-111 0 0,0 11 451 0 0,0 8-808 0 0,3 11-30 0 0,0-1 0 0 0,1 1 0 0 0,0-1 0 0 0,2 0-1 0 0,-1 0 1 0 0,2-1 0 0 0,0 1 0 0 0,0-1 0 0 0,12 14-1 0 0,-12-17-367 0 0,1 0-1 0 0,1-1 1 0 0,0 0-1 0 0,19 14 1 0 0,-20-17-398 0 0,0-1 0 0 0,0 0 0 0 0,1-1 1 0 0,0 0-1 0 0,0 0 0 0 0,18 5 0 0 0,-20-8-899 0 0,1 0-1 0 0,0 0 1 0 0,0 0-1 0 0,0-1 1 0 0,11-1 0 0 0,3-3-5908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57.4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448 513 1078 0 0,'8'-7'4823'0'0,"-6"6"-4026"0"0,-1-1 1 0 0,0 0-1 0 0,1-1 1 0 0,-1 1-1 0 0,0 0 0 0 0,0 0 1 0 0,0 0-1 0 0,0-1 1 0 0,0-2-1 0 0,1-4-463 0 0,-2 6 637 0 0,-3-20 1441 0 0,1 19-2295 0 0,-1 1 0 0 0,1-1-1 0 0,0 1 1 0 0,-1 0 0 0 0,0 0 0 0 0,0 0 0 0 0,0 0-1 0 0,0 0 1 0 0,0 1 0 0 0,0-1 0 0 0,-1 1 0 0 0,1 0 0 0 0,-7-3-1 0 0,2 2-31 0 0,-1 0 0 0 0,0 0 0 0 0,-1 0 0 0 0,1 1 0 0 0,-15-1 0 0 0,-2 2-39 0 0,1 1 0 0 0,0 0 0 0 0,-43 8 0 0 0,52-5-41 0 0,0 1 0 0 0,0 0 0 0 0,0 0 0 0 0,1 2 0 0 0,-19 9 0 0 0,27-11-12 0 0,0 0 1 0 0,0 0 0 0 0,0 1 0 0 0,0 0-1 0 0,1 0 1 0 0,0 1 0 0 0,0 0-1 0 0,1 0 1 0 0,-1 0 0 0 0,1 1 0 0 0,1-1-1 0 0,-6 11 1 0 0,8-15 1 0 0,1 1 0 0 0,0-1 0 0 0,0 1-1 0 0,0 0 1 0 0,0 0 0 0 0,0 0 0 0 0,0-1 0 0 0,1 1 0 0 0,-1 0 0 0 0,1 0 0 0 0,0 0 0 0 0,0 0-1 0 0,0 0 1 0 0,0 0 0 0 0,1 0 0 0 0,-1 0 0 0 0,1 0 0 0 0,0 0 0 0 0,-1-1 0 0 0,1 1-1 0 0,1 0 1 0 0,-1 0 0 0 0,0-1 0 0 0,1 1 0 0 0,-1-1 0 0 0,1 1 0 0 0,0-1 0 0 0,0 0-1 0 0,0 1 1 0 0,0-1 0 0 0,4 3 0 0 0,-1-1-91 0 0,0-1 0 0 0,0 1 0 0 0,1-1 0 0 0,-1-1 0 0 0,1 1 0 0 0,0-1 0 0 0,0 0 0 0 0,0 0 0 0 0,0-1 0 0 0,0 1 0 0 0,0-1 0 0 0,0-1 1 0 0,0 1-1 0 0,7-1 0 0 0,0-1-35 0 0,-1 0 0 0 0,0-1 0 0 0,0 0 0 0 0,1-1 0 0 0,-2-1 0 0 0,1 0 0 0 0,0 0 0 0 0,-1-1 0 0 0,0-1 1 0 0,0 0-1 0 0,0 0 0 0 0,-1-1 0 0 0,11-9 0 0 0,-9 5 89 0 0,0 0 1 0 0,-1-1-1 0 0,-1-1 1 0 0,0 1-1 0 0,-1-2 1 0 0,0 1-1 0 0,-1-1 1 0 0,0 0-1 0 0,7-23 1 0 0,-8 20 278 0 0,-1-1 0 0 0,-1 0 1 0 0,-1 0-1 0 0,0 0 1 0 0,-2 0-1 0 0,0-1 0 0 0,-1 1 1 0 0,0-1-1 0 0,-2 1 1 0 0,0-1-1 0 0,-1 1 0 0 0,-1-1 1 0 0,-1 1-1 0 0,-1 0 1 0 0,0 0-1 0 0,-1 1 0 0 0,-1 0 1 0 0,-11-20-1 0 0,-13-4 1521 0 0,30 40-1742 0 0,1 1 0 0 0,0-1 1 0 0,0 1-1 0 0,-1-1 0 0 0,1 1 1 0 0,0 0-1 0 0,0-1 0 0 0,-1 1 1 0 0,1-1-1 0 0,-1 1 0 0 0,1 0 1 0 0,0-1-1 0 0,-1 1 1 0 0,1 0-1 0 0,-1-1 0 0 0,1 1 1 0 0,0 0-1 0 0,-1 0 0 0 0,1-1 1 0 0,-1 1-1 0 0,1 0 0 0 0,-1 0 1 0 0,1 0-1 0 0,-1 0 0 0 0,0 0 1 0 0,1 0-1 0 0,-1 0 0 0 0,1 0 1 0 0,-1 0-1 0 0,1 0 0 0 0,-1 0 1 0 0,1 0-1 0 0,-1 0 0 0 0,1 0 1 0 0,-1 0-1 0 0,1 0 0 0 0,-1 1 1 0 0,1-1-1 0 0,-1 0 0 0 0,1 0 1 0 0,0 1-1 0 0,-1-1 1 0 0,1 0-1 0 0,-1 1 0 0 0,1-1 1 0 0,-1 0-1 0 0,1 1 0 0 0,0-1 1 0 0,-1 0-1 0 0,1 1 0 0 0,0 0 1 0 0,-2 1 4 0 0,1 0-1 0 0,0 1 1 0 0,0-1 0 0 0,0 0 0 0 0,0 1 0 0 0,0-1 0 0 0,1 0 0 0 0,-1 1 0 0 0,0 3-1 0 0,1 12 73 0 0,1 0 0 0 0,1 0-1 0 0,0 0 1 0 0,1 1-1 0 0,1-2 1 0 0,8 23-1 0 0,44 102-190 0 0,-53-136 90 0 0,11 24-290 0 0,26 44 0 0 0,-33-63-778 0 0,1 0-1 0 0,1 0 1 0 0,14 15 0 0 0,-3-12-3504 0 0,-2-12-2470 0 0,7-10 337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58.1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3 133 1332 0 0,'-2'-10'12395'0'0,"3"30"-10547"0"0,4 38-1856 0 0,-2-43 73 0 0,1 1 0 0 0,0-1 1 0 0,1 0-1 0 0,0 0 0 0 0,1 0 0 0 0,14 23 0 0 0,-18-37-106 0 0,-1 0-1 0 0,0 1 1 0 0,0-1 0 0 0,1 0-1 0 0,-1 0 1 0 0,1 0 0 0 0,-1-1-1 0 0,1 1 1 0 0,0 0 0 0 0,-1 0-1 0 0,1-1 1 0 0,-1 1 0 0 0,1-1-1 0 0,0 1 1 0 0,0-1 0 0 0,-1 0-1 0 0,1 0 1 0 0,0 0-1 0 0,3 0 1 0 0,28-6-1065 0 0,-23 2 794 0 0,-1 0-1 0 0,0-1 1 0 0,0 0-1 0 0,-1-1 1 0 0,1 0-1 0 0,-1 0 1 0 0,-1 0-1 0 0,1-1 1 0 0,-1-1-1 0 0,0 1 1 0 0,-1-1-1 0 0,0 0 1 0 0,0 0-1 0 0,6-13 1 0 0,-3 5 540 0 0,0-1-1 0 0,-2 0 1 0 0,0-1-1 0 0,-1 0 1 0 0,0 0-1 0 0,4-32 1 0 0,-9 46 157 0 0,0-1 0 0 0,-1 0 0 0 0,1 0 1 0 0,-1 1-1 0 0,0-1 0 0 0,-1 0 0 0 0,1 0 0 0 0,-1 1 0 0 0,0-1 1 0 0,0 0-1 0 0,0 1 0 0 0,-1-1 0 0 0,-4-7 2302 0 0,3 14-2618 0 0,-1 0 0 0 0,1 1-1 0 0,-1 0 1 0 0,1 0 0 0 0,0 0 0 0 0,0 0 0 0 0,0 0-1 0 0,0 1 1 0 0,1-1 0 0 0,-4 7 0 0 0,-22 48 238 0 0,8-16-149 0 0,-1 3-289 0 0,21-44-14 0 0,-1 0-1 0 0,1-1 1 0 0,-1 1-1 0 0,1 0 1 0 0,0 0 0 0 0,-1 0-1 0 0,1 0 1 0 0,0 0-1 0 0,0 0 1 0 0,0 0-1 0 0,-1 0 1 0 0,1 0 0 0 0,0 0-1 0 0,0 0 1 0 0,1 0-1 0 0,-1 0 1 0 0,0 1 0 0 0,10-6-445 0 0,24-35 6813 0 0,-37 42-6146 0 0,1-1-1 0 0,-1 1 0 0 0,0 0 1 0 0,1 0-1 0 0,0 0 0 0 0,-1 0 1 0 0,-1 4-1 0 0,3-5-6 0 0,-9 9-401 0 0,10-9 99 0 0,-1-1 0 0 0,0 0 0 0 0,0 0 1 0 0,-1-1-1 0 0,1 1 0 0 0,0 0 0 0 0,0 0 0 0 0,0 0 0 0 0,-1-1 0 0 0,1 1 0 0 0,0-1 1 0 0,0 1-1 0 0,-1-1 0 0 0,1 1 0 0 0,-1-1 0 0 0,1 0 0 0 0,0 0 0 0 0,-1 1 0 0 0,1-1 0 0 0,-2 0 1 0 0,-2-1-594 0 0,0 1 0 0 0,-1-1 0 0 0,1 0 0 0 0,0 0 1 0 0,-8-3-1 0 0,1-1-1679 0 0,-1-1-1 0 0,1 0 1 0 0,-15-10 0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7:58.8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84 201 1804 0 0,'-2'-2'676'0'0,"-4"-7"472"0"0,0 0 0 0 0,1 0-1 0 0,-1-1 1 0 0,2 1 0 0 0,-5-14-1 0 0,9 22-1080 0 0,-1-1 753 0 0,-1-5 205 0 0,-1 0 0 0 0,0 1 0 0 0,0-1 0 0 0,0 1 1 0 0,-1 0-1 0 0,-8-13 2196 0 0,-2 0 1263 0 0,21 80-4629 0 0,-1-35 52 0 0,1-2 0 0 0,0 1 0 0 0,15 30 0 0 0,-18-46 82 0 0,21 49-217 0 0,46 76-1 0 0,-70-134 189 0 0,-1 1 0 0 0,1 0 0 0 0,-1 0 0 0 0,1-1 1 0 0,-1 1-1 0 0,1-1 0 0 0,0 1 0 0 0,-1-1 0 0 0,1 1 0 0 0,0-1 0 0 0,-1 1 0 0 0,1-1 0 0 0,0 1 0 0 0,0-1 0 0 0,-1 0 1 0 0,1 1-1 0 0,0-1 0 0 0,0 0 0 0 0,0 0 0 0 0,-1 0 0 0 0,1 1 0 0 0,0-1 0 0 0,0 0 0 0 0,0 0 0 0 0,0 0 1 0 0,-1 0-1 0 0,1-1 0 0 0,0 1 0 0 0,0 0 0 0 0,0 0 0 0 0,0 0 0 0 0,-1-1 0 0 0,1 1 0 0 0,0 0 0 0 0,0-1 1 0 0,25-17-1548 0 0,-24 16 1476 0 0,15-15-734 0 0,-2-2-1 0 0,0 0 1 0 0,-1-1-1 0 0,0 0 1 0 0,-2-1 0 0 0,12-26-1 0 0,0 1 103 0 0,-7 16 473 0 0,-3 8 613 0 0,-1-1 0 0 0,-2 0-1 0 0,0-1 1 0 0,10-34 0 0 0,-20 54 398 0 0,-1 1 1 0 0,0-1 0 0 0,1 1-1 0 0,-1-1 1 0 0,0 1-1 0 0,-1-1 1 0 0,1 1-1 0 0,-2-7 1 0 0,0 10-698 0 0,0-1 0 0 0,0 1 0 0 0,0-1 0 0 0,-1 1 0 0 0,1 0 0 0 0,0 0 0 0 0,0 0 0 0 0,0 0 0 0 0,0 1 0 0 0,0-1 0 0 0,0 0 0 0 0,0 1 0 0 0,0 0-1 0 0,0-1 1 0 0,0 1 0 0 0,0 0 0 0 0,0 0 0 0 0,0 0 0 0 0,0 0 0 0 0,1 0 0 0 0,-3 2 0 0 0,-41 35 92 0 0,34-28-82 0 0,-6 5-83 0 0,1 1 0 0 0,0 0 0 0 0,2 1 0 0 0,0 1 0 0 0,1 0 0 0 0,0 1 0 0 0,2 0 0 0 0,0 1 0 0 0,1 0 0 0 0,2 1 0 0 0,0 0 0 0 0,1 0 0 0 0,1 1 0 0 0,0 0-1 0 0,2 0 1 0 0,-2 30 0 0 0,-2 329 3733 0 0,9-260-3388 0 0,4 129 46 0 0,-4-237-1092 0 0,1 0 0 0 0,6 25-1 0 0,4-1-6987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0.5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0 176 126 0 0,'0'0'8570'0'0,"0"3"-7696"0"0,0 0-498 0 0,0-1 0 0 0,1 0 0 0 0,-1 0 0 0 0,0 0 0 0 0,1 0 1 0 0,-1 0-1 0 0,1 0 0 0 0,0 0 0 0 0,0 0 0 0 0,1 4 0 0 0,0-4 272 0 0,-1-1-527 0 0,-1 0 1 0 0,1 0 0 0 0,0 0-1 0 0,0 0 1 0 0,0-1-1 0 0,0 1 1 0 0,0 0 0 0 0,0 0-1 0 0,0-1 1 0 0,0 1-1 0 0,0-1 1 0 0,3 2-1 0 0,3-1 67 0 0,30 3 827 0 0,29-8-768 0 0,0-3 1 0 0,0-3-1 0 0,-1-2 0 0 0,117-39 1 0 0,-175 48-406 0 0,-1 1 0 0 0,1-1 0 0 0,-1 0 1 0 0,0 0-1 0 0,0-1 0 0 0,0 0 0 0 0,0 0 1 0 0,0 0-1 0 0,-1-1 0 0 0,0 0 1 0 0,7-8-1 0 0,-11 12 49 0 0,-1 0 1 0 0,1 0 0 0 0,-1 0-1 0 0,1 0 1 0 0,-1 0-1 0 0,0 0 1 0 0,0 0 0 0 0,1 0-1 0 0,-1 0 1 0 0,0 0-1 0 0,0 0 1 0 0,0 0 0 0 0,0 0-1 0 0,0 0 1 0 0,-1 0-1 0 0,1 0 1 0 0,0 0-1 0 0,0 0 1 0 0,-1 0 0 0 0,1 0-1 0 0,0 0 1 0 0,-1 0-1 0 0,1 0 1 0 0,-1 0 0 0 0,1 0-1 0 0,-1 0 1 0 0,0 0-1 0 0,1 0 1 0 0,-1 1 0 0 0,0-1-1 0 0,0 0 1 0 0,-1 0-1 0 0,-27-19-2146 0 0,-37-6-4133 0 0,43 18 2769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4.5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80 1 450 0 0,'-3'0'1286'0'0,"0"1"-967"0"0,1-1-1 0 0,0 0 0 0 0,-1 1 1 0 0,1 0-1 0 0,-1 0 1 0 0,1 0-1 0 0,0 0 0 0 0,0 0 1 0 0,-1 0-1 0 0,1 0 0 0 0,0 1 1 0 0,0-1-1 0 0,0 1 1 0 0,1-1-1 0 0,-1 1 0 0 0,0 0 1 0 0,0 0-1 0 0,-1 2 0 0 0,-1 2 114 0 0,1 0-1 0 0,0 0 1 0 0,0 0-1 0 0,1 0 1 0 0,-1 0-1 0 0,-2 13 1 0 0,1 7 436 0 0,0 1 0 0 0,0 43 1 0 0,4-64-646 0 0,3 83 930 0 0,3 1 1 0 0,37 175-1 0 0,-28-188-914 0 0,9 13-2300 0 0,-12-48-6580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00.7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61 1 1102 0 0,'0'0'2264'0'0,"-19"0"3255"0"0,16 2-5182 0 0,1 0 1 0 0,-1 0-1 0 0,1 0 1 0 0,0 0-1 0 0,0 0 1 0 0,0 1-1 0 0,0-1 1 0 0,0 1-1 0 0,0-1 1 0 0,1 1-1 0 0,-1 0 0 0 0,1 0 1 0 0,-1-1-1 0 0,1 1 1 0 0,0 0-1 0 0,1 0 1 0 0,-1 0-1 0 0,0 6 1 0 0,-2 10 638 0 0,-1 38 1 0 0,3-35-324 0 0,0 16-133 0 0,1 0 0 0 0,2 0 1 0 0,1-1-1 0 0,10 43 1 0 0,-4-43-1649 0 0,1-1 1 0 0,18 40 0 0 0,-24-66 74 0 0,4 7-461 0 0,-6 19-12400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46.5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1055 296 38 0 0,'1'-4'576'0'0,"1"-21"1316"0"0,-1 0 1 0 0,-4-39 0 0 0,2 60-1716 0 0,0 0 0 0 0,-1 0 1 0 0,1 0-1 0 0,-1 0 0 0 0,0 0 0 0 0,0 1 1 0 0,0-1-1 0 0,-1 1 0 0 0,1-1 0 0 0,-1 1 0 0 0,0 0 1 0 0,-6-6-1 0 0,0 1 120 0 0,0 1 0 0 0,-21-14 1 0 0,3 7 31 0 0,0 1 0 0 0,0 1 0 0 0,-1 2 0 0 0,-1 0 0 0 0,1 2 1 0 0,-2 1-1 0 0,1 2 0 0 0,-1 0 0 0 0,0 2 0 0 0,1 2 0 0 0,-61 3 0 0 0,68 2-231 0 0,0 0 0 0 0,1 1 0 0 0,-1 1 0 0 0,1 1 0 0 0,1 1 0 0 0,0 1 0 0 0,0 0 0 0 0,0 2 0 0 0,1 0 0 0 0,1 2 0 0 0,0 0 0 0 0,-18 16 0 0 0,14-7-19 0 0,1 0 0 0 0,1 1 0 0 0,0 1 0 0 0,2 0 1 0 0,1 2-1 0 0,1 0 0 0 0,1 1 0 0 0,-12 32 0 0 0,7-15 139 0 0,2 0-1 0 0,3 2 1 0 0,1 0 0 0 0,2 1 0 0 0,-7 57 0 0 0,11-34 18 0 0,3-38-81 0 0,2 0 1 0 0,1 39 0 0 0,7-11 197 0 0,2 0 1 0 0,3-1-1 0 0,20 70 1 0 0,-1-36 303 0 0,50 108 1 0 0,-61-162-545 0 0,1 0 1 0 0,2-2-1 0 0,2 0 1 0 0,30 36-1 0 0,-38-54-29 0 0,1-1 1 0 0,1-1-1 0 0,1 0 0 0 0,0-1 0 0 0,1-1 0 0 0,1-1 0 0 0,1 0 0 0 0,36 17 1 0 0,-27-19-29 0 0,-1-2 1 0 0,1-1 0 0 0,0-2 0 0 0,1 0 0 0 0,0-3-1 0 0,0 0 1 0 0,0-2 0 0 0,0-1 0 0 0,1-1-1 0 0,-1-2 1 0 0,0-2 0 0 0,45-9 0 0 0,-10-1 25 0 0,0-2 0 0 0,-2-3 0 0 0,75-32 0 0 0,-114 39-5 0 0,1-1 0 0 0,-1-1 0 0 0,-1-2 0 0 0,-1 0 0 0 0,0-1 1 0 0,-1-1-1 0 0,-1-1 0 0 0,-1-1 0 0 0,0-1 0 0 0,20-29 0 0 0,-14 10-87 0 0,-2 0-1 0 0,-2-1 1 0 0,25-64-1 0 0,-19 30-295 0 0,20-94 1 0 0,-43 148 317 0 0,-1 0 0 0 0,-2-1 0 0 0,0 1 0 0 0,-1-1 0 0 0,-1 0 0 0 0,-1 1 0 0 0,-1-1 0 0 0,-1 1 0 0 0,-1 0 0 0 0,-1 0 0 0 0,-11-32 0 0 0,-1 3 71 0 0,11 30-9 0 0,-1 0 0 0 0,-1 1 0 0 0,-1 0 1 0 0,0 0-1 0 0,-17-24 0 0 0,8 20 15 0 0,-1 2 0 0 0,-1 0 0 0 0,0 1 0 0 0,-2 0 1 0 0,0 2-1 0 0,-1 1 0 0 0,-27-16 0 0 0,2 7-721 0 0,-1 2 0 0 0,-99-35 1 0 0,142 58 117 0 0,0-1-1 0 0,0 1 1 0 0,0 0 0 0 0,-1 0 0 0 0,1 1 0 0 0,0 0 0 0 0,0 0 0 0 0,-11 2 0 0 0,-32 8-8548 0 0,27-4 1155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37.3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500 89 282 0 0,'-45'-5'1711'0'0,"25"3"-397"0"0,0-1 1 0 0,-33-8-1 0 0,51 10-1089 0 0,-1 0-58 0 0,-10-2 9 0 0,9 2-59 0 0,-12-4 289 0 0,-48-5 2227 0 0,45 7-1223 0 0,-26 5-374 0 0,27 0-752 0 0,14-1-102 0 0,-37 0 679 0 0,34 1-763 0 0,-22 1 63 0 0,25-2-145 0 0,0 0 0 0 0,1 0 0 0 0,-1 1 0 0 0,0 0 0 0 0,0-1 0 0 0,1 1 0 0 0,-5 4 0 0 0,-3 0-4 0 0,-32 16 76 0 0,40-21-24 0 0,1 2-71 0 0,2-3 11 0 0,-1 0-1 0 0,1 0 0 0 0,0 0 1 0 0,0 0-1 0 0,0 0 1 0 0,0 0-1 0 0,-1 0 0 0 0,1 1 1 0 0,0-1-1 0 0,0 0 1 0 0,0 0-1 0 0,0 0 0 0 0,-1 0 1 0 0,1 0-1 0 0,0 1 1 0 0,0-1-1 0 0,0 0 0 0 0,0 0 1 0 0,0 0-1 0 0,0 0 1 0 0,-1 1-1 0 0,1-1 0 0 0,0 0 1 0 0,0 0-1 0 0,0 0 1 0 0,0 1-1 0 0,0-1 0 0 0,0 0 1 0 0,0 0-1 0 0,0 0 1 0 0,0 1-1 0 0,0-1 0 0 0,0 0 1 0 0,0 0-1 0 0,0 0 1 0 0,0 1-1 0 0,0-1 0 0 0,0 0 1 0 0,0 0-1 0 0,1 0 1 0 0,-1 1-1 0 0,0-1 0 0 0,3 2 19 0 0,0 1-1 0 0,1-1 0 0 0,-1 0 0 0 0,0 0 0 0 0,1-1 0 0 0,0 1 0 0 0,-1-1 1 0 0,1 0-1 0 0,0 0 0 0 0,0 0 0 0 0,0 0 0 0 0,0-1 0 0 0,4 1 0 0 0,63-1 138 0 0,-44 0-106 0 0,229-8 468 0 0,-1-11 0 0 0,252-52 0 0 0,-388 50 714 0 0,-126 17-1311 0 0,7 4 60 0 0,-1-1 0 0 0,1 1-1 0 0,-1-1 1 0 0,1 1 0 0 0,0-1 0 0 0,-1 1-1 0 0,1 0 1 0 0,-1-1 0 0 0,1 1 0 0 0,-1 0-1 0 0,0-1 1 0 0,1 1 0 0 0,-1 0-1 0 0,1 0 1 0 0,-1-1 0 0 0,1 1 0 0 0,-1 0-1 0 0,0 0 1 0 0,1 0 0 0 0,-1 0 0 0 0,1 0-1 0 0,-1 0 1 0 0,-1 0 0 0 0,-83 2-3198 0 0,26 4-2865 0 0,50-5 4787 0 0,-16 1-4444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37.8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68 134 238 0 0,'0'0'2524'0'0,"-3"0"-1938"0"0,-44 6 3897 0 0,44-6-3663 0 0,-12 1 3161 0 0,25-6-3943 0 0,1 0 1 0 0,-1 1-1 0 0,1 0 1 0 0,0 1-1 0 0,-1 0 0 0 0,22-2 1 0 0,-4 0-5 0 0,369-53 51 0 0,-163 30-59 0 0,-103 10 87 0 0,-119 16 8 0 0,-13 2 23 0 0,-17 1-102 0 0,-219 29-6614 0 0,184-24 3124 0 0,23-4 644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38.5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98 178 0 0,'0'0'1252'0'0,"18"-5"652"0"0,221-11 1424 0 0,227-22-27 0 0,-429 34-2557 0 0,-33 3-513 0 0,-1 1 9 0 0,0 0-373 0 0,5-2 804 0 0,-8 2-658 0 0,1 0 0 0 0,-1-1 1 0 0,0 1-1 0 0,0 0 0 0 0,0 0 1 0 0,0 0-1 0 0,0-1 0 0 0,0 1 1 0 0,0 0-1 0 0,0 0 0 0 0,0 0 1 0 0,0-1-1 0 0,0 1 0 0 0,0 0 1 0 0,0 0-1 0 0,0 0 0 0 0,0-1 1 0 0,0 1-1 0 0,0 0 0 0 0,0 0 1 0 0,0 0-1 0 0,0-1 0 0 0,0 1 1 0 0,0 0-1 0 0,0 0 0 0 0,0 0 1 0 0,0 0-1 0 0,-1-1 0 0 0,1 1 1 0 0,0 0-1 0 0,0 0 0 0 0,0 0 1 0 0,0 0-1 0 0,0 0 0 0 0,-1-1 1 0 0,1 1-1 0 0,0 0 0 0 0,0 0 1 0 0,0 0-1 0 0,0 0 0 0 0,-1 0 1 0 0,0-2 85 0 0,-4-5-3246 0 0,4 6 3107 0 0,1 1-1 0 0,0 0 1 0 0,0-1-1 0 0,0 1 1 0 0,0 0 0 0 0,-1-1-1 0 0,1 1 1 0 0,0 0 0 0 0,0-1-1 0 0,-1 1 1 0 0,1 0-1 0 0,0-1 1 0 0,-1 1 0 0 0,1 0-1 0 0,0 0 1 0 0,-1-1 0 0 0,1 1-1 0 0,0 0 1 0 0,-1 0-1 0 0,1 0 1 0 0,0 0 0 0 0,-1-1-1 0 0,1 1 1 0 0,-1 0-1 0 0,1 0 1 0 0,0 0 0 0 0,-1 0-1 0 0,0 0 1 0 0,-3 0-357 0 0,-3 0-102 0 0,-4-2-2610 0 0,-10-4-301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51.7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 31 166 0 0,'0'0'427'0'0,"-6"-16"1654"0"0,3 2 817 0 0,14 26-2967 0 0,-9-11 70 0 0,0 0 1 0 0,0 1 0 0 0,0 0 0 0 0,0-1 0 0 0,-1 1 0 0 0,1 0 0 0 0,-1 0 0 0 0,3 3 16 0 0,9 1 294 0 0,-4-4-297 0 0,-6-1 558 0 0,4 2-282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52.6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91 16 298 0 0,'-24'-3'6305'0'0,"18"6"-6864"0"0,-13-2 678 0 0,8 1-53 0 0,8-2 27 0 0,-24 1 192 0 0,35 0 61 0 0,48 1-175 0 0,81-4-76 0 0,391-18 99 0 0,-524 20-140 0 0,10 1-1048 0 0,-42 0-2253 0 0,3-2 663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56.5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12 442 206 0 0,'0'0'3697'0'0,"-11"6"-952"0"0,192-55-786 0 0,-95 24-1445 0 0,372-118 1153 0 0,65-17-941 0 0,-361 108-586 0 0,-158 51-107 0 0,-2-1-23 0 0,9-3-16 0 0,-8 4-21 0 0,-8-3-612 0 0,5 4 625 0 0,0-1 0 0 0,0 1 1 0 0,0 0-1 0 0,0-1 0 0 0,0 1 0 0 0,-1 0 0 0 0,1 0 0 0 0,0-1 0 0 0,0 1 1 0 0,0 0-1 0 0,-1 0 0 0 0,1-1 0 0 0,0 1 0 0 0,0 0 0 0 0,-1 0 1 0 0,1 0-1 0 0,0-1 0 0 0,0 1 0 0 0,-1 0 0 0 0,1 0 0 0 0,0 0 1 0 0,-1 0-1 0 0,1 0 0 0 0,0 0 0 0 0,-1 0 0 0 0,1-1 0 0 0,0 1 1 0 0,0 0-1 0 0,-1 0 0 0 0,1 0 0 0 0,0 0 0 0 0,-1 0 0 0 0,1 1 1 0 0,0-1-1 0 0,-1 0 0 0 0,0 0 0 0 0,-55 11-2451 0 0,-1 2 0 0 0,-58 22-1 0 0,107-33 1977 0 0,-13 5-1497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8:57.0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1 389 166 0 0,'0'0'2010'0'0,"3"2"-1480"0"0,1-1-377 0 0,0 0 0 0 0,0 1-1 0 0,0-1 1 0 0,0-1 0 0 0,0 1 0 0 0,0-1 0 0 0,0 1 0 0 0,1-1 0 0 0,-1 0 0 0 0,0-1-1 0 0,0 1 1 0 0,0-1 0 0 0,5-1 0 0 0,64-18 917 0 0,-54 14-835 0 0,343-115 2265 0 0,121-35-747 0 0,-370 128-1508 0 0,99-30 243 0 0,-209 57-358 0 0,6-1 93 0 0,-20 0-61 0 0,8 2-167 0 0,-16 3-241 0 0,-20 5-3706 0 0,36-8 3670 0 0,-13-3-4419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28.2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58 173 502 0 0,'-20'-25'7344'0'0,"11"14"-3169"0"0,-14-11 4160 0 0,19 25-6610 0 0,3 12-3350 0 0,77 565 705 0 0,-72-557 937 0 0,-2-11 13 0 0,0 0-1 0 0,1 1 1 0 0,5 12 0 0 0,-7-22 87 0 0,0 4 75 0 0,1-10 82 0 0,0-24-46 0 0,-43-260-511 0 0,-4-43 177 0 0,42 236 15 0 0,3 89 202 0 0,1 2-132 0 0,0-1-9 0 0,1 1 1 0 0,-1 0-1 0 0,1 0 1 0 0,-1-1-1 0 0,1 1 1 0 0,0 0-1 0 0,0 0 1 0 0,0 1-1 0 0,1-1 1 0 0,-1 0-1 0 0,1 1 0 0 0,-1-1 1 0 0,1 1-1 0 0,0 0 1 0 0,0 0-1 0 0,0 0 1 0 0,0 0-1 0 0,0 0 1 0 0,1 1-1 0 0,-1 0 1 0 0,0-1-1 0 0,1 1 0 0 0,-1 0 1 0 0,1 1-1 0 0,-1-1 1 0 0,1 1-1 0 0,-1-1 1 0 0,1 1-1 0 0,0 0 1 0 0,-1 0-1 0 0,1 1 1 0 0,-1-1-1 0 0,1 1 0 0 0,-1 0 1 0 0,1 0-1 0 0,-1 0 1 0 0,5 2-1 0 0,-2 0 21 0 0,0-1 0 0 0,0 2 0 0 0,0-1 0 0 0,0 1 0 0 0,-1 0 0 0 0,1 0-1 0 0,-1 0 1 0 0,0 1 0 0 0,-1 0 0 0 0,1 0 0 0 0,-1 0 0 0 0,0 1 0 0 0,5 8 0 0 0,-3-4-14 0 0,-2 0 1 0 0,1 0-1 0 0,-1 1 1 0 0,-1 0 0 0 0,0 0-1 0 0,-1 0 1 0 0,2 16-1 0 0,-2 7 5 0 0,-2-1 0 0 0,-1 0 0 0 0,-1 1 0 0 0,-12 52 0 0 0,4-38 39 0 0,2-13-34 0 0,-3 40 1 0 0,11-23 68 0 0,0-49-69 0 0,9 13 66 0 0,-6-14-71 0 0,1 0 0 0 0,0 0 0 0 0,0-1 0 0 0,-1 0 1 0 0,1 0-1 0 0,0 0 0 0 0,0 0 0 0 0,0 0 0 0 0,0-1 0 0 0,0 0 0 0 0,1 0 0 0 0,-1 0 0 0 0,0 0 1 0 0,0 0-1 0 0,0-1 0 0 0,0 0 0 0 0,0 0 0 0 0,0 0 0 0 0,-1 0 0 0 0,1-1 0 0 0,0 0 1 0 0,4-2-1 0 0,1 0-756 0 0,-1-1 0 0 0,0 0 0 0 0,13-10 0 0 0,-15 9-899 0 0,0 1-1 0 0,0-1 0 0 0,-1 0 0 0 0,6-7 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5.4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100 343 356 0 0,'0'0'890'0'0,"0"-3"92"0"0,0-8 297 0 0,1 0-1 0 0,1-1 0 0 0,5-18 0 0 0,-7 27-1141 0 0,1 2-109 0 0,-1 0-1 0 0,0-1 1 0 0,0 1 0 0 0,1-1-1 0 0,-1 1 1 0 0,1 0-1 0 0,-1 0 1 0 0,1-1 0 0 0,0 1-1 0 0,-1 0 1 0 0,1 0-1 0 0,0 0 1 0 0,1-2 0 0 0,-1 2 84 0 0,0 0 0 0 0,0-1 1 0 0,0 0-1 0 0,0 1 1 0 0,0-1-1 0 0,0 0 0 0 0,0 1 1 0 0,-1-1-1 0 0,1 0 1 0 0,-1 0-1 0 0,1 1 0 0 0,-1-1 1 0 0,0 0-1 0 0,1-3 1 0 0,-3 1 79 0 0,1 1 0 0 0,-1-1 0 0 0,1 1 0 0 0,-1 0 0 0 0,0-1-1 0 0,0 1 1 0 0,-1 0 0 0 0,1 0 0 0 0,-1 0 0 0 0,1 1 0 0 0,-6-5 0 0 0,5 5-134 0 0,1 0 10 0 0,1 2-59 0 0,0-1-1 0 0,0 1 1 0 0,-1 0-1 0 0,1-1 0 0 0,0 1 1 0 0,0 0-1 0 0,0-1 1 0 0,0 0-1 0 0,0 1 1 0 0,0-1-1 0 0,0 1 0 0 0,1-1 1 0 0,-1 0-1 0 0,0 0 1 0 0,0 0-1 0 0,0 1 1 0 0,1-1-1 0 0,-2-2 0 0 0,1 1 40 0 0,-2-1-49 0 0,0-1 0 0 0,0 1-1 0 0,-1-1 1 0 0,1 1-1 0 0,-1 0 1 0 0,0 0 0 0 0,1 0-1 0 0,-7-2 1 0 0,7 2-13 0 0,1 2 7 0 0,-13-6-1 0 0,-2-7 3020 0 0,36 12-2757 0 0,2 10-180 0 0,0 1 1 0 0,-1 0-1 0 0,0 2 1 0 0,-1 0-1 0 0,0 1 1 0 0,-1 1-1 0 0,19 17 1 0 0,-13-9 34 0 0,-2 2 0 0 0,0 0 1 0 0,-1 1-1 0 0,27 41 1 0 0,-43-56-103 0 0,-2-4 7 0 0,1 0-1 0 0,-2 0 0 0 0,1 0 0 0 0,0 1 0 0 0,-1 0 0 0 0,0-1 0 0 0,-1 1 0 0 0,1 0 0 0 0,-1 0 0 0 0,0 0 0 0 0,0 6 0 0 0,0-9-12 0 0,-1-1 0 0 0,1 1 0 0 0,-1 0-1 0 0,0 0 1 0 0,1 0 0 0 0,-1-1 0 0 0,-1 1 0 0 0,1 0-1 0 0,0 0 1 0 0,-1 0 0 0 0,1-1 0 0 0,-1 1 0 0 0,0 0-1 0 0,0 0 1 0 0,0-1 0 0 0,0 1 0 0 0,0-1 0 0 0,-1 1-1 0 0,1-1 1 0 0,-1 1 0 0 0,0-1 0 0 0,-3 4 0 0 0,4-6 1 0 0,0 0 0 0 0,0 1 1 0 0,0-1-1 0 0,0 0 1 0 0,0 0-1 0 0,0 0 1 0 0,0 0-1 0 0,0 0 1 0 0,0 0-1 0 0,0 0 1 0 0,0 0-1 0 0,0-1 1 0 0,0 1-1 0 0,0 0 1 0 0,0-1-1 0 0,0 1 0 0 0,0 0 1 0 0,0-1-1 0 0,1 1 1 0 0,-1-1-1 0 0,0 0 1 0 0,0 1-1 0 0,0-1 1 0 0,0-1-1 0 0,-19-18 44 0 0,16 14-25 0 0,0-1 0 0 0,1 1 0 0 0,0-1 0 0 0,0 0 0 0 0,0 0 0 0 0,1 0 0 0 0,0 0 0 0 0,0-1-1 0 0,1 1 1 0 0,0-8 0 0 0,0-9 31 0 0,3-43 0 0 0,1 23-14 0 0,0 10-220 0 0,2-1 0 0 0,1 1 0 0 0,14-41 0 0 0,-3 10-1095 0 0,-16 60 771 0 0,3-13-1726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28.7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17 137 50 0 0,'-7'16'6243'0'0,"1"-6"-5267"0"0,5-7-103 0 0,-2 16 1601 0 0,3-6-2079 0 0,0-10-62 0 0,1 0-57 0 0,0-1-232 0 0,0 1 0 0 0,-1-1 0 0 0,1 0 0 0 0,0 0 0 0 0,0 0 0 0 0,1 0 0 0 0,-1 0-1 0 0,0 0 1 0 0,0-1 0 0 0,1 1 0 0 0,-1 0 0 0 0,1-1 0 0 0,0 1 0 0 0,0-1 0 0 0,-1 1 0 0 0,1-1 0 0 0,0 0 0 0 0,0 0 0 0 0,4 2 0 0 0,-2-2-23 0 0,0 0 1 0 0,0 0 0 0 0,0 0 0 0 0,0 0-1 0 0,0-1 1 0 0,1 0 0 0 0,-1 0 0 0 0,0 0-1 0 0,0 0 1 0 0,0 0 0 0 0,7-2 0 0 0,3-2-122 0 0,0-1-1 0 0,0 0 1 0 0,0-1 0 0 0,0 0 0 0 0,-1-1 0 0 0,0-1 0 0 0,-1 0 0 0 0,0-1-1 0 0,0 0 1 0 0,0-1 0 0 0,-1 0 0 0 0,-1 0 0 0 0,0-1 0 0 0,0-1 0 0 0,-1 0-1 0 0,-1 0 1 0 0,0-1 0 0 0,9-20 0 0 0,-16 32 155 0 0,0 0 0 0 0,0 0 0 0 0,-1-1 0 0 0,1 1 0 0 0,0 0 0 0 0,-1-1 0 0 0,0 1 0 0 0,1 0 0 0 0,-1-1 0 0 0,0 1 0 0 0,0-1 0 0 0,1 1-1 0 0,-1-1 1 0 0,0 1 0 0 0,0 0 0 0 0,-1-1 0 0 0,1 1 0 0 0,0-1 0 0 0,0 1 0 0 0,-1 0 0 0 0,1-1 0 0 0,-1 1 0 0 0,1 0 0 0 0,-1-1 0 0 0,1 1 0 0 0,-1 0 0 0 0,0 0 0 0 0,0-1 0 0 0,0 1 0 0 0,0 0 0 0 0,0 0 0 0 0,0 0 0 0 0,-2-1 0 0 0,1 1 41 0 0,0 0 0 0 0,0 0 1 0 0,0 0-1 0 0,0 0 1 0 0,0 1-1 0 0,0-1 0 0 0,-1 1 1 0 0,1-1-1 0 0,0 1 1 0 0,-1 0-1 0 0,1 0 0 0 0,0 0 1 0 0,0 0-1 0 0,-1 0 1 0 0,1 1-1 0 0,-3 0 0 0 0,-9 4 113 0 0,1 1 0 0 0,-1 0-1 0 0,1 1 1 0 0,1 0 0 0 0,-1 1-1 0 0,1 1 1 0 0,1 0 0 0 0,0 0-1 0 0,0 1 1 0 0,1 1 0 0 0,0-1 0 0 0,0 2-1 0 0,2-1 1 0 0,-1 1 0 0 0,1 1-1 0 0,1 0 1 0 0,1 0 0 0 0,-7 16-1 0 0,11-25-196 0 0,1 1 0 0 0,0-1 0 0 0,0 1-1 0 0,0 0 1 0 0,0-1 0 0 0,1 1 0 0 0,0 0 0 0 0,0-1-1 0 0,0 1 1 0 0,0 0 0 0 0,1-1 0 0 0,0 1 0 0 0,0 0-1 0 0,0-1 1 0 0,0 1 0 0 0,1-1 0 0 0,0 0 0 0 0,0 1-1 0 0,0-1 1 0 0,0 0 0 0 0,1 0 0 0 0,5 7 0 0 0,-3-6-71 0 0,0 1-1 0 0,1-1 1 0 0,0 0 0 0 0,0-1 0 0 0,0 1 0 0 0,0-1 0 0 0,1 0 0 0 0,0-1 0 0 0,0 1 0 0 0,0-2 0 0 0,0 1-1 0 0,0-1 1 0 0,10 2 0 0 0,-5-1-391 0 0,1-2-1 0 0,0 0 1 0 0,0-1-1 0 0,-1 0 1 0 0,1 0-1 0 0,0-2 1 0 0,-1 0-1 0 0,1 0 1 0 0,-1-1-1 0 0,20-7 0 0 0,-8 0-1115 0 0,0-1-1 0 0,-1 0 1 0 0,-1-2-1 0 0,26-19 1 0 0,-11 4-2777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29.2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395 76 1178 0 0,'14'-26'7375'0'0,"-13"23"-5944"0"0,-1 1-1148 0 0,0 0 0 0 0,0 0 0 0 0,0 0 0 0 0,1 0 0 0 0,-2 0 0 0 0,1 0 0 0 0,0 1 0 0 0,0-1 0 0 0,-1 0 0 0 0,1 0 0 0 0,-1 0 0 0 0,1 0 0 0 0,-1 1 0 0 0,0-1 0 0 0,0 0 0 0 0,0 1 0 0 0,0-1 0 0 0,0 0 0 0 0,0 1 0 0 0,0-1-1 0 0,-3-1 1 0 0,3 1 229 0 0,-2 1-364 0 0,0 0-1 0 0,0 1 1 0 0,1-1 0 0 0,-1 1-1 0 0,0 0 1 0 0,0-1 0 0 0,0 1-1 0 0,0 0 1 0 0,0 1-1 0 0,0-1 1 0 0,0 1 0 0 0,-5 1-1 0 0,-16 5-90 0 0,1 2 0 0 0,-1 1 0 0 0,2 0 0 0 0,0 2 0 0 0,0 1 0 0 0,1 0 0 0 0,0 2 0 0 0,2 0 0 0 0,0 1 0 0 0,0 1-1 0 0,1 1 1 0 0,2 0 0 0 0,-18 25 0 0 0,33-42-50 0 0,-34 53-260 0 0,33-50 104 0 0,0-1 0 0 0,1 1 1 0 0,-1 0-1 0 0,1 0 0 0 0,0 1 0 0 0,0-1 0 0 0,0 0 0 0 0,1 0 0 0 0,-1 0 0 0 0,1 1 0 0 0,1 7 1 0 0,-1-11 113 0 0,0-1 0 0 0,1 1 0 0 0,-1 0 0 0 0,0-1 0 0 0,1 1 0 0 0,-1-1 0 0 0,1 1 0 0 0,-1-1 1 0 0,1 1-1 0 0,-1-1 0 0 0,1 1 0 0 0,-1-1 0 0 0,1 1 0 0 0,-1-1 0 0 0,1 1 0 0 0,0-1 0 0 0,-1 0 1 0 0,1 1-1 0 0,0-1 0 0 0,-1 0 0 0 0,1 0 0 0 0,0 0 0 0 0,-1 1 0 0 0,1-1 0 0 0,0 0 1 0 0,0 0-1 0 0,-1 0 0 0 0,1 0 0 0 0,0 0 0 0 0,0 0 0 0 0,-1-1 0 0 0,1 1 0 0 0,0 0 0 0 0,-1 0 1 0 0,1 0-1 0 0,0-1 0 0 0,-1 1 0 0 0,2-1 0 0 0,27-10-673 0 0,9-14 0 0 0,0-1 0 0 0,-2-2-1 0 0,60-59 1 0 0,-70 63 1082 0 0,-25 23-324 0 0,-1 0 0 0 0,1 0 0 0 0,-1 0 0 0 0,1 0 1 0 0,0 1-1 0 0,-1-1 0 0 0,1 0 0 0 0,0 1 0 0 0,0-1 0 0 0,0 0 1 0 0,-1 1-1 0 0,1-1 0 0 0,0 1 0 0 0,0-1 0 0 0,0 1 1 0 0,0 0-1 0 0,0-1 0 0 0,0 1 0 0 0,0 0 0 0 0,0 0 0 0 0,0 0 1 0 0,0-1-1 0 0,0 1 0 0 0,0 0 0 0 0,0 0 0 0 0,0 1 0 0 0,0-1 1 0 0,0 0-1 0 0,0 0 0 0 0,0 0 0 0 0,0 1 0 0 0,0-1 0 0 0,0 0 1 0 0,0 1-1 0 0,1 0 0 0 0,0 2 2 0 0,0-1 1 0 0,0 1-1 0 0,-1 0 1 0 0,1 0-1 0 0,0 0 0 0 0,-1 0 1 0 0,0 1-1 0 0,2 4 1 0 0,3 8 151 0 0,68 143 1415 0 0,-33-76-1132 0 0,-4 2-1 0 0,42 140 1 0 0,-76-212-335 0 0,-1 1-1 0 0,0-1 1 0 0,-1 1 0 0 0,0 0 0 0 0,-1 0 0 0 0,-1 0-1 0 0,-3 22 1 0 0,3-34 270 0 0,1-1-390 0 0,0 0-1 0 0,-1-1 0 0 0,1 1 1 0 0,0-1-1 0 0,-1 1 1 0 0,1-1-1 0 0,-1 1 0 0 0,1-1 1 0 0,-1 0-1 0 0,1 1 1 0 0,-1-1-1 0 0,1 1 0 0 0,-1-1 1 0 0,1 0-1 0 0,-1 0 1 0 0,0 1-1 0 0,1-1 0 0 0,-1 0 1 0 0,1 0-1 0 0,-1 0 1 0 0,0 1-1 0 0,1-1 0 0 0,-1 0 1 0 0,0 0-1 0 0,1 0 1 0 0,-1 0-1 0 0,0 0 0 0 0,1 0 1 0 0,-1 0-1 0 0,1-1 1 0 0,-1 1-1 0 0,0 0 0 0 0,0-1 1 0 0,-20-2 306 0 0,21 3-334 0 0,-11-5 27 0 0,1 0 0 0 0,0-1 0 0 0,0 0 0 0 0,0 0 0 0 0,1-1 0 0 0,0 0 0 0 0,0-1 0 0 0,0 0 1 0 0,1 0-1 0 0,1-1 0 0 0,-1 0 0 0 0,1 0 0 0 0,1-1 0 0 0,0 0 0 0 0,-6-12 0 0 0,0-4-504 0 0,1-1-1 0 0,1 0 0 0 0,1-1 1 0 0,-10-53-1 0 0,15 55-282 0 0,2 0 0 0 0,0 0 0 0 0,1-1-1 0 0,2 1 1 0 0,1-1 0 0 0,10-49 0 0 0,-6 50-1411 0 0,1 0-1 0 0,2 1 1 0 0,21-45 0 0 0,-9 30-2842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29.4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2 364 0 0,'2'0'202'0'0,"0"-1"0"0"0,-1 1 0 0 0,1 0 0 0 0,0 0 1 0 0,0 0-1 0 0,0 0 0 0 0,0 0 0 0 0,0 0 0 0 0,0 1 0 0 0,0-1 0 0 0,0 1 0 0 0,0-1 0 0 0,-1 1 0 0 0,1 0 1 0 0,0 0-1 0 0,0 0 0 0 0,-1 0 0 0 0,1 0 0 0 0,0 0 0 0 0,-1 0 0 0 0,1 0 0 0 0,-1 1 0 0 0,0-1 0 0 0,1 0 1 0 0,-1 1-1 0 0,0-1 0 0 0,0 1 0 0 0,0 0 0 0 0,0-1 0 0 0,0 1 0 0 0,1 3 0 0 0,8 15 1190 0 0,-1 1 0 0 0,0 0 0 0 0,6 28 0 0 0,4 7 93 0 0,-7-20-472 0 0,12 60 0 0 0,-7-13-310 0 0,-17-82-698 0 0,0-1 1 0 0,0 1 0 0 0,0 0 0 0 0,0-1 0 0 0,0 1 0 0 0,0 0 0 0 0,1-1 0 0 0,-1 1 0 0 0,0-1 0 0 0,0 1-1 0 0,0 0 1 0 0,1-1 0 0 0,-1 1 0 0 0,0-1 0 0 0,0 1 0 0 0,1-1 0 0 0,-1 1 0 0 0,1-1 0 0 0,-1 1 0 0 0,0-1 0 0 0,1 1-1 0 0,-1-1 1 0 0,1 0 0 0 0,-1 1 0 0 0,5 2 1849 0 0,-23-125-969 0 0,16 104-1004 0 0,1-1 1 0 0,1 1-1 0 0,1 0 0 0 0,6-37 1 0 0,-5 51-234 0 0,-1-1 0 0 0,1 0 1 0 0,0 1-1 0 0,0-1 1 0 0,1 1-1 0 0,-1-1 1 0 0,1 1-1 0 0,0 0 0 0 0,0 0 1 0 0,1 0-1 0 0,5-5 1 0 0,26-19-6799 0 0,-15 16 234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29.8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134 0 1036 0 0,'-2'3'1724'0'0,"-4"4"-577"0"0,0 1-1 0 0,1-1 1 0 0,0 1 0 0 0,0 1-1 0 0,1-1 1 0 0,-4 10-1 0 0,7-15-1090 0 0,1-1-1 0 0,-1 1 0 0 0,1-1 0 0 0,0 1 0 0 0,0 0 1 0 0,0-1-1 0 0,0 1 0 0 0,0 0 0 0 0,1-1 0 0 0,-1 1 1 0 0,1-1-1 0 0,0 1 0 0 0,0-1 0 0 0,0 1 1 0 0,0-1-1 0 0,0 1 0 0 0,0-1 0 0 0,1 0 0 0 0,-1 0 1 0 0,1 0-1 0 0,-1 0 0 0 0,1 0 0 0 0,0 0 1 0 0,0 0-1 0 0,0 0 0 0 0,0-1 0 0 0,3 3 0 0 0,-3-3-17 0 0,2-1 44 0 0,-1 0 0 0 0,0-1 0 0 0,1 1-1 0 0,-1-1 1 0 0,0 0 0 0 0,1 0-1 0 0,-1-1 1 0 0,0 1 0 0 0,0-1 0 0 0,0 1-1 0 0,0-1 1 0 0,0 0 0 0 0,-1 0-1 0 0,1 0 1 0 0,0-1 0 0 0,-1 1 0 0 0,0 0-1 0 0,1-1 1 0 0,-1 0 0 0 0,2-3 0 0 0,-1 2 288 0 0,0-1 0 0 0,-1 1 0 0 0,1-1 0 0 0,-1 0 0 0 0,0 0 1 0 0,0 0-1 0 0,-1 0 0 0 0,1 0 0 0 0,-1-1 0 0 0,0 1 0 0 0,0-6 1 0 0,-1 8 469 0 0,0 3-776 0 0,0-1 0 0 0,1 1 0 0 0,-1-1 0 0 0,0 1 0 0 0,0 0 0 0 0,0-1 0 0 0,0 1 0 0 0,0-1-1 0 0,1 1 1 0 0,-1-1 0 0 0,0 1 0 0 0,0-1 0 0 0,0 1 0 0 0,0-1 0 0 0,-1 1 0 0 0,1-1 0 0 0,0 1 0 0 0,0-1 0 0 0,0 1 0 0 0,0-1-1 0 0,0 1 1 0 0,-1-1 0 0 0,1 1 0 0 0,0-1 0 0 0,0 1 0 0 0,-1 0 0 0 0,1-1 0 0 0,0 1 0 0 0,-1-1 0 0 0,1 1 0 0 0,-1-1-1 0 0,-10-13 2830 0 0,-8 13-2418 0 0,4 12-555 0 0,1 1 1 0 0,0 1 0 0 0,1 0-1 0 0,0 0 1 0 0,1 1 0 0 0,1 1 0 0 0,0 0-1 0 0,1 1 1 0 0,0 0 0 0 0,1 1-1 0 0,1 0 1 0 0,1 0 0 0 0,1 0-1 0 0,0 1 1 0 0,1 0 0 0 0,-4 27-1 0 0,8-42-63 0 0,1 0-1 0 0,0 0 1 0 0,-1 1-1 0 0,1-1 1 0 0,0 0-1 0 0,1 1 1 0 0,-1-1-1 0 0,1 0 1 0 0,-1 0 0 0 0,1 1-1 0 0,0-1 1 0 0,0 0-1 0 0,0 0 1 0 0,1 0-1 0 0,-1 0 1 0 0,4 5-1 0 0,-3-6-4 0 0,-1-1-1 0 0,1 1 0 0 0,0-1 1 0 0,0 1-1 0 0,0-1 1 0 0,0 0-1 0 0,0 0 1 0 0,1 0-1 0 0,-1 0 0 0 0,0 0 1 0 0,0 0-1 0 0,1 0 1 0 0,-1-1-1 0 0,0 0 1 0 0,1 1-1 0 0,-1-1 0 0 0,5 0 1 0 0,4-1-411 0 0,0 0 0 0 0,-1-1 0 0 0,1 0 0 0 0,-1-1 0 0 0,1 0 0 0 0,-1-1 0 0 0,0 0 0 0 0,13-7 0 0 0,20-14-3831 0 0,75-56 0 0 0,-78 50 523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0.1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1 224 2256 0 0,'141'-119'4522'0'0,"-119"97"494"0"0,37-49 2669 0 0,-59 71-7652 0 0,1-1 0 0 0,-1 1 0 0 0,0-1 0 0 0,0 1 0 0 0,0 0 0 0 0,-1-1 0 0 0,1 1 0 0 0,0-1 0 0 0,0 1 0 0 0,0-1-1 0 0,0 1 1 0 0,0 0 0 0 0,0-1 0 0 0,-1 1 0 0 0,1 0 0 0 0,0-1 0 0 0,0 1 0 0 0,0-1 0 0 0,-1 1 0 0 0,1 0 0 0 0,0-1 0 0 0,-1 1 0 0 0,1 0 0 0 0,0 0-1 0 0,-1-1 1 0 0,1 1 0 0 0,0 0 0 0 0,-1 0 0 0 0,1 0 0 0 0,0-1 0 0 0,-1 1 0 0 0,1 0 0 0 0,-1 0 0 0 0,1 0 0 0 0,-1 0 0 0 0,1 0 0 0 0,0 0-1 0 0,-1 0 1 0 0,1 0 0 0 0,-1 0 0 0 0,1 0 0 0 0,0 0 0 0 0,-1 0 0 0 0,1 0 0 0 0,-1 0 0 0 0,1 0 0 0 0,-1 0 0 0 0,1 0 0 0 0,0 1 0 0 0,-1-1 0 0 0,1 0-1 0 0,0 0 1 0 0,-1 0 0 0 0,1 1 0 0 0,-1-1 0 0 0,-24 17 292 0 0,6-1-261 0 0,0 0 0 0 0,1 1 1 0 0,1 1-1 0 0,1 1 1 0 0,-27 40-1 0 0,39-52-94 0 0,0-1-1 0 0,0 1 1 0 0,1 0 0 0 0,0 0-1 0 0,1 0 1 0 0,-1 1 0 0 0,1-1-1 0 0,1 1 1 0 0,-1-1 0 0 0,1 1 0 0 0,1-1-1 0 0,-1 1 1 0 0,1 0 0 0 0,1-1-1 0 0,-1 1 1 0 0,1 0 0 0 0,1-1-1 0 0,-1 1 1 0 0,1-1 0 0 0,1 0 0 0 0,-1 1-1 0 0,1-1 1 0 0,5 9 0 0 0,3 0-43 0 0,0-1 0 0 0,23 26 1 0 0,-20-25 41 0 0,23 32 0 0 0,-35-45 99 0 0,-1 0 55 0 0,0-2-85 0 0,0 0 1 0 0,-1 0 0 0 0,1 0-1 0 0,-1 0 1 0 0,1 1-1 0 0,-1-1 1 0 0,0 0-1 0 0,0 0 1 0 0,1 1-1 0 0,-1-1 1 0 0,0 0-1 0 0,0 0 1 0 0,0 0-1 0 0,0 1 1 0 0,0-1-1 0 0,0 0 1 0 0,-1 0-1 0 0,1 1 1 0 0,0-1-1 0 0,-1 0 1 0 0,1 0-1 0 0,0 0 1 0 0,-1 1-1 0 0,0-1 1 0 0,1 0-1 0 0,-1 0 1 0 0,0 0-1 0 0,1 0 1 0 0,-1 0-1 0 0,0 0 1 0 0,0 0-1 0 0,0-1 1 0 0,0 1-1 0 0,0 0 1 0 0,-2 1-1 0 0,0-1-50 0 0,-1 1 0 0 0,0-1 0 0 0,1 0-1 0 0,-1 0 1 0 0,0-1 0 0 0,0 1-1 0 0,1-1 1 0 0,-1 0 0 0 0,0 0 0 0 0,0 0-1 0 0,0 0 1 0 0,1 0 0 0 0,-1-1 0 0 0,0 0-1 0 0,-4-1 1 0 0,5 0-212 0 0,0 1 0 0 0,0-1 0 0 0,0 0 1 0 0,0 0-1 0 0,0 0 0 0 0,1 0 0 0 0,-1 0 0 0 0,1 0 0 0 0,0-1 1 0 0,-1 1-1 0 0,1-1 0 0 0,0 0 0 0 0,1 0 0 0 0,-1 0 0 0 0,0 0 0 0 0,1 0 1 0 0,0 0-1 0 0,-3-6 0 0 0,2 0-1442 0 0,0-1 1 0 0,0 1-1 0 0,1 0 1 0 0,0-18-1 0 0,3-11-7519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0.4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116 11 54 0 0,'61'-11'17890'0'0,"-60"12"-17853"0"0,-1 0 0 0 0,1-1 0 0 0,-1 1 0 0 0,0 0 0 0 0,1 0 0 0 0,-1 0 0 0 0,0 0 0 0 0,0-1 0 0 0,1 1-1 0 0,-1 0 1 0 0,0 0 0 0 0,0 0 0 0 0,0 0 0 0 0,0 0 0 0 0,0 0 0 0 0,0 1 0 0 0,-20 14 77 0 0,5-3-60 0 0,-1 1 0 0 0,1 0 0 0 0,1 1 0 0 0,-18 25 0 0 0,29-35-58 0 0,-1 1 0 0 0,1-1 1 0 0,0 1-1 0 0,1 0 0 0 0,0 0 1 0 0,0 0-1 0 0,0 0 0 0 0,0 1 0 0 0,1-1 1 0 0,0 1-1 0 0,1-1 0 0 0,-1 0 1 0 0,1 1-1 0 0,0-1 0 0 0,1 1 1 0 0,0-1-1 0 0,0 1 0 0 0,3 11 1 0 0,-1-9 7 0 0,1 0 0 0 0,0 0 1 0 0,1 0-1 0 0,-1-1 0 0 0,2 1 1 0 0,-1-1-1 0 0,1 0 1 0 0,10 11-1 0 0,7 3 32 0 0,31 25 1 0 0,-29-26-35 0 0,-24-21 61 0 0,0 1 0 0 0,0 0 0 0 0,0 0 0 0 0,0 0 1 0 0,0 0-1 0 0,0 0 0 0 0,0 0 0 0 0,-1 1 0 0 0,1-1 0 0 0,0 0 1 0 0,-1 0-1 0 0,1 0 0 0 0,-1 1 0 0 0,1 1 0 0 0,-1-3-13 0 0,0 1-1 0 0,0-1 1 0 0,0 1 0 0 0,0 0-1 0 0,0-1 1 0 0,0 1 0 0 0,0-1-1 0 0,0 1 1 0 0,0 0 0 0 0,-1-1 0 0 0,1 1-1 0 0,0-1 1 0 0,0 1 0 0 0,-1-1-1 0 0,1 1 1 0 0,0 0 0 0 0,-1-1-1 0 0,1 0 1 0 0,-1 1 0 0 0,1-1-1 0 0,-1 1 1 0 0,-1 1 39 0 0,-1 0-1 0 0,1-1 1 0 0,-1 1 0 0 0,0-1 0 0 0,0 0-1 0 0,1 0 1 0 0,-1 0 0 0 0,-4 1 0 0 0,0-1-129 0 0,0 1 0 0 0,1-2 0 0 0,-1 1 0 0 0,0-1 0 0 0,0 0 0 0 0,0 0 0 0 0,0 0 0 0 0,0-1 1 0 0,0-1-1 0 0,1 1 0 0 0,-1-1 0 0 0,0 0 0 0 0,1 0 0 0 0,0-1 0 0 0,-8-4 0 0 0,8 4-435 0 0,1 0 0 0 0,1-1 0 0 0,-1 1 0 0 0,0-1 0 0 0,1 0 0 0 0,0 0 0 0 0,-6-8 0 0 0,7 7-489 0 0,0 1 1 0 0,0-1-1 0 0,1 1 0 0 0,0-1 1 0 0,0 0-1 0 0,0 0 0 0 0,0 0 1 0 0,-1-10-1 0 0,-1-13-7121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0.6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1140 0 0,'7'-1'381'0'0,"23"4"5629"0"0,-28-3-5818 0 0,-1 1 1 0 0,0-1-1 0 0,0 1 1 0 0,0-1-1 0 0,0 1 1 0 0,0-1-1 0 0,0 1 1 0 0,0 0-1 0 0,0 0 1 0 0,0-1-1 0 0,0 1 1 0 0,0 0-1 0 0,0 0 1 0 0,-1 0-1 0 0,1 0 1 0 0,0 0-1 0 0,0 0 1 0 0,-1 0 0 0 0,1 0-1 0 0,-1 0 1 0 0,1 0-1 0 0,-1 1 1 0 0,0-1-1 0 0,1 2 1 0 0,29 221 4001 0 0,-28-172-7519 0 0,-3-48 2624 0 0,1 3-153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0.8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31 1626 0 0,'0'0'3106'0'0,"-22"-30"8196"0"0,22 48-10939 0 0,14 6-1286 0 0,-6-9-41 0 0,5-4-410 0 0,5 0-484 0 0,4-1-2202 0 0,-1-3-2516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1.2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 6 3104 0 0,'16'6'14578'0'0,"-15"-4"-14346"0"0,0 0 1 0 0,-1-1-1 0 0,1 1 1 0 0,0 0-1 0 0,-1 0 1 0 0,1 0 0 0 0,-1 0-1 0 0,0 0 1 0 0,0 0-1 0 0,0 0 1 0 0,0 0-1 0 0,0 0 1 0 0,0 0-1 0 0,0 0 1 0 0,0 0-1 0 0,-2 2 1 0 0,-11 41 375 0 0,2-12-153 0 0,7-12-285 0 0,0 0 0 0 0,2 0 0 0 0,0 0 0 0 0,3 32 0 0 0,-1-46-309 0 0,1 0 0 0 0,0 0 1 0 0,0 0-1 0 0,1 0 0 0 0,-1 0 0 0 0,2 0 1 0 0,-1-1-1 0 0,1 1 0 0 0,0-1 0 0 0,0 1 1 0 0,1-1-1 0 0,-1 0 0 0 0,2-1 0 0 0,-1 1 1 0 0,0-1-1 0 0,1 0 0 0 0,6 6 0 0 0,-5-11-446 0 0,2-3 400 0 0,0 1-1 0 0,-1-1 1 0 0,0-1-1 0 0,0 1 1 0 0,0-1 0 0 0,0-1-1 0 0,0 1 1 0 0,-1-1-1 0 0,0 0 1 0 0,0-1-1 0 0,0 1 1 0 0,-1-1-1 0 0,0 0 1 0 0,0-1-1 0 0,8-12 1 0 0,-7 8 329 0 0,0 0 0 0 0,-1 0 0 0 0,0 0 0 0 0,-1 0-1 0 0,0-1 1 0 0,-1 1 0 0 0,-1-1 0 0 0,1 0 0 0 0,-2 0 0 0 0,1-15 0 0 0,-2 24 98 0 0,0 0-1 0 0,-1 0 1 0 0,1-1-1 0 0,-1 1 1 0 0,0 0 0 0 0,0 0-1 0 0,0 0 1 0 0,0 0 0 0 0,0 1-1 0 0,0-1 1 0 0,-1 0-1 0 0,1 0 1 0 0,-1 1 0 0 0,0-1-1 0 0,0 1 1 0 0,0-1 0 0 0,0 1-1 0 0,-1 0 1 0 0,1 0-1 0 0,0 0 1 0 0,-1 0 0 0 0,0 0-1 0 0,1 1 1 0 0,-1-1 0 0 0,0 1-1 0 0,0 0 1 0 0,-3-2-1 0 0,4 2 224 0 0,2-1-999 0 0,0 0 366 0 0,1 0 0 0 0,0 0 0 0 0,-1 0 0 0 0,1 1 0 0 0,0-1 1 0 0,0 0-1 0 0,0 0 0 0 0,0 0 0 0 0,0 1 0 0 0,0-1 0 0 0,1 1 1 0 0,-1-1-1 0 0,1 1 0 0 0,-1-1 0 0 0,1 1 0 0 0,-1 0 0 0 0,1 0 1 0 0,0-1-1 0 0,-1 1 0 0 0,5-1 0 0 0,44-19-983 0 0,-40 17 819 0 0,2 0 115 0 0,0 0-1 0 0,0 0 1 0 0,1 1-1 0 0,-1 0 0 0 0,1 2 1 0 0,0-1-1 0 0,25 1 1 0 0,-32 2 243 0 0,0 0 0 0 0,0 0 1 0 0,0 1-1 0 0,0-1 1 0 0,0 1-1 0 0,-1 0 1 0 0,1 1-1 0 0,0 0 1 0 0,-1 0-1 0 0,0 0 1 0 0,0 0-1 0 0,0 1 1 0 0,0 0-1 0 0,0 0 0 0 0,-1 0 1 0 0,0 0-1 0 0,0 1 1 0 0,6 9-1 0 0,1 4 548 0 0,-1 0 0 0 0,-1 0 0 0 0,12 33 0 0 0,-15-32-173 0 0,2-1 1 0 0,0-1-1 0 0,17 28 0 0 0,-20-33-130 0 0,-5-11-259 0 0,0 0 1 0 0,0-1-1 0 0,0 1 0 0 0,0 0 1 0 0,0 0-1 0 0,1 0 0 0 0,-1-1 1 0 0,0 1-1 0 0,1 0 0 0 0,-1-1 1 0 0,0 1-1 0 0,1 0 0 0 0,-1-1 1 0 0,1 1-1 0 0,-1 0 0 0 0,1-1 1 0 0,0 1-1 0 0,-1-1 0 0 0,1 1 1 0 0,-1-1-1 0 0,1 1 0 0 0,0-1 1 0 0,-1 1-1 0 0,1-1 0 0 0,0 0 1 0 0,0 1-1 0 0,-1-1 0 0 0,1 0 1 0 0,0 0-1 0 0,0 0 0 0 0,0 1 0 0 0,-1-1 1 0 0,1 0-1 0 0,0 0 0 0 0,0 0 1 0 0,0 0-1 0 0,-1 0 0 0 0,1 0 1 0 0,1-1-1 0 0,5-1-223 0 0,0 0-1 0 0,0 0 1 0 0,0 0-1 0 0,-1-1 1 0 0,0 0-1 0 0,1-1 1 0 0,-1 1 0 0 0,0-1-1 0 0,8-8 1 0 0,55-51-4182 0 0,-47 41 2565 0 0,30-23-5838 0 0,-24 26 113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1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56 2132 0 0,'9'14'6849'0'0,"-5"-12"-6364"0"0,0 0 0 0 0,0 0 0 0 0,0 0 0 0 0,0 0 0 0 0,0-1 0 0 0,0 0 0 0 0,0 1 0 0 0,0-1 0 0 0,1-1 0 0 0,-1 1 0 0 0,8-1-1 0 0,60-1 822 0 0,-59 1-1031 0 0,229-32 1059 0 0,-135 14-1019 0 0,-104 18-308 0 0,1-8-856 0 0,-2 2-85 0 0,-13 0-1684 0 0,8 5 1819 0 0,-2-1-273 0 0,-23-9-10051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5.9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91 592 0 0,'2'-2'2063'0'0,"-1"-1"-1567"0"0,0 1 0 0 0,0-1 0 0 0,0 1 0 0 0,0-1 0 0 0,0 1 0 0 0,-1-1 0 0 0,1 0 0 0 0,-1 1 0 0 0,0-1 0 0 0,1 0 0 0 0,-1 0 0 0 0,-1 1 0 0 0,1-1 0 0 0,0 0 0 0 0,-1 1 0 0 0,0-5 0 0 0,0 6-478 0 0,1-1 156 0 0,0 0 0 0 0,-1 0 0 0 0,0 1 0 0 0,1-1 1 0 0,-1 0-1 0 0,0 0 0 0 0,0 0 0 0 0,0 1 0 0 0,0-1 0 0 0,0 0 0 0 0,-1 1 1 0 0,1-1-1 0 0,0 1 0 0 0,-1-1 0 0 0,1 1 0 0 0,-1 0 0 0 0,1 0 0 0 0,-1 0 1 0 0,0 0-1 0 0,-2-2 0 0 0,-4 2-81 0 0,0-1 0 0 0,0 1-1 0 0,0 1 1 0 0,0 0 0 0 0,-1 0 0 0 0,1 0 0 0 0,0 1 0 0 0,0 0 0 0 0,0 1 0 0 0,1 0 0 0 0,-1 0 0 0 0,0 1-1 0 0,1 0 1 0 0,-1 0 0 0 0,1 0 0 0 0,0 1 0 0 0,0 1 0 0 0,0-1 0 0 0,1 1 0 0 0,0 0 0 0 0,-1 0-1 0 0,2 1 1 0 0,-1 0 0 0 0,-8 11 0 0 0,-64 97 60 0 0,75-110-194 0 0,1 0 0 0 0,-1 0 0 0 0,1 0 0 0 0,-1 0-1 0 0,1 1 1 0 0,1-1 0 0 0,-1 1 0 0 0,1 0 0 0 0,-1-1 0 0 0,1 1 0 0 0,1 0 0 0 0,-1 0-1 0 0,1-1 1 0 0,-1 1 0 0 0,2 0 0 0 0,-1 0 0 0 0,0 0 0 0 0,2 5 0 0 0,-2-9 5 0 0,1 0 1 0 0,-1 0-1 0 0,1 0 1 0 0,0-1 0 0 0,-1 1-1 0 0,1 0 1 0 0,0 0 0 0 0,0 0-1 0 0,-1 0 1 0 0,1-1 0 0 0,0 1-1 0 0,0 0 1 0 0,0-1 0 0 0,0 1-1 0 0,0-1 1 0 0,0 1 0 0 0,0-1-1 0 0,0 1 1 0 0,0-1 0 0 0,0 0-1 0 0,0 0 1 0 0,0 1-1 0 0,0-1 1 0 0,1 0 0 0 0,-1 0-1 0 0,0 0 1 0 0,0 0 0 0 0,1 0-1 0 0,31-5-639 0 0,-23 1 546 0 0,0 0 0 0 0,0-1 0 0 0,0 0-1 0 0,0-1 1 0 0,-1 0 0 0 0,0 0-1 0 0,0-1 1 0 0,-1 0 0 0 0,0-1-1 0 0,0 0 1 0 0,0 0 0 0 0,-1-1 0 0 0,8-12-1 0 0,1-4 652 0 0,-2-1 1 0 0,-1 0-1 0 0,17-46 0 0 0,-28 68-69 0 0,1-7 1362 0 0,-2 37-1041 0 0,2-10-577 0 0,1 1 0 0 0,1-1 0 0 0,0 0 0 0 0,1 0 0 0 0,13 22 0 0 0,-16-32-237 0 0,0 0 0 0 0,1 0-1 0 0,0 0 1 0 0,0-1-1 0 0,0 1 1 0 0,1-1 0 0 0,0 0-1 0 0,0 0 1 0 0,0-1 0 0 0,0 0-1 0 0,1 0 1 0 0,0 0 0 0 0,-1 0-1 0 0,2-1 1 0 0,-1 0 0 0 0,11 4-1 0 0,-12-7-215 0 0,-1 1 0 0 0,0-1-1 0 0,0 0 1 0 0,0 0-1 0 0,1-1 1 0 0,-1 1 0 0 0,0-1-1 0 0,0 0 1 0 0,0 0 0 0 0,0 0-1 0 0,0 0 1 0 0,0-1-1 0 0,0 0 1 0 0,0 0 0 0 0,-1 0-1 0 0,1 0 1 0 0,4-4 0 0 0,6-5-2134 0 0,-1 0 0 0 0,21-22 1 0 0,-29 27 1286 0 0,14-16-3941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2.3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649 137 210 0 0,'4'-8'1165'0'0,"-1"-1"0"0"0,1 0 0 0 0,-2 1 0 0 0,1-1 0 0 0,-1 0 0 0 0,0 0 0 0 0,-1 0 0 0 0,0 0 0 0 0,-1-17 0 0 0,0 23-274 0 0,-22-18 2341 0 0,20 20-3155 0 0,1 0-1 0 0,-1 0 0 0 0,1 0 0 0 0,-1 1 1 0 0,1-1-1 0 0,-1 1 0 0 0,1-1 0 0 0,-1 1 1 0 0,0-1-1 0 0,1 1 0 0 0,-1 0 0 0 0,1 0 0 0 0,-1 0 1 0 0,0 0-1 0 0,1 0 0 0 0,-1 0 0 0 0,-1 1 1 0 0,-11 0 210 0 0,-5 1-124 0 0,0 0 1 0 0,0 2 0 0 0,0 0 0 0 0,1 1 0 0 0,0 1-1 0 0,0 1 1 0 0,0 0 0 0 0,1 2 0 0 0,0 0 0 0 0,1 0-1 0 0,-29 23 1 0 0,0 5 105 0 0,1 1 0 0 0,-65 74 0 0 0,92-94-220 0 0,-14 17 38 0 0,-31 43 0 0 0,55-68-77 0 0,1 0-1 0 0,0 1 1 0 0,0 0 0 0 0,1 0-1 0 0,0 0 1 0 0,1 0-1 0 0,0 1 1 0 0,1 0 0 0 0,-3 19-1 0 0,5-28-2 0 0,1-1 0 0 0,0 1-1 0 0,0-1 1 0 0,0 1 0 0 0,0-1 0 0 0,1 1-1 0 0,-1-1 1 0 0,0 1 0 0 0,1-1-1 0 0,0 1 1 0 0,0-1 0 0 0,0 1 0 0 0,0-1-1 0 0,0 0 1 0 0,0 1 0 0 0,1-1-1 0 0,-1 0 1 0 0,1 0 0 0 0,-1 0 0 0 0,1 0-1 0 0,0 0 1 0 0,0-1 0 0 0,0 1 0 0 0,0 0-1 0 0,0-1 1 0 0,0 1 0 0 0,0-1-1 0 0,0 0 1 0 0,1 0 0 0 0,-1 0 0 0 0,0 0-1 0 0,1 0 1 0 0,-1 0 0 0 0,1-1-1 0 0,-1 1 1 0 0,1-1 0 0 0,4 0 0 0 0,8 1-141 0 0,-1-1 1 0 0,0 0 0 0 0,0-1 0 0 0,0-1 0 0 0,22-5 0 0 0,1-2-827 0 0,-1-2 0 0 0,0-1 0 0 0,38-19 0 0 0,40-32-7309 0 0,-67 31 829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2.6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112 14 78 0 0,'7'12'11331'0'0,"-34"42"-7036"0"0,20-42-3961 0 0,1-1 1 0 0,0 1-1 0 0,1 1 0 0 0,-7 22 0 0 0,8-15-101 0 0,3-16-203 0 0,0 0 0 0 0,0 0 0 0 0,0 0 0 0 0,1 0 0 0 0,0 1 0 0 0,0-1 0 0 0,0 0 0 0 0,1 0 0 0 0,-1 0 0 0 0,3 8 0 0 0,6 16 68 0 0,-8-26-110 0 0,0-1 1 0 0,0 1-1 0 0,0 0 0 0 0,0-1 0 0 0,0 1 1 0 0,0-1-1 0 0,0 1 0 0 0,0-1 0 0 0,1 1 1 0 0,-1-1-1 0 0,1 0 0 0 0,-1 0 0 0 0,1 0 1 0 0,-1 0-1 0 0,1 0 0 0 0,0 0 0 0 0,3 1 1 0 0,2-1-54 0 0,1 0 0 0 0,-1-1 0 0 0,1 0 0 0 0,0 0 0 0 0,-1 0 0 0 0,1-1 1 0 0,-1-1-1 0 0,1 1 0 0 0,-1-1 0 0 0,0 0 0 0 0,0-1 0 0 0,0 0 0 0 0,0 0 1 0 0,0-1-1 0 0,0 1 0 0 0,-1-1 0 0 0,0-1 0 0 0,12-9 0 0 0,-12 9 159 0 0,1-1-1 0 0,-1 0 0 0 0,-1 0 0 0 0,1-1 0 0 0,-1 1 0 0 0,0-1 0 0 0,0 0 1 0 0,-1-1-1 0 0,0 1 0 0 0,0-1 0 0 0,-1 1 0 0 0,0-1 0 0 0,0-1 0 0 0,-1 1 0 0 0,0 0 1 0 0,0 0-1 0 0,0-12 0 0 0,-2 16 46 0 0,0 0 1 0 0,0 0-1 0 0,0 1 1 0 0,-1-1-1 0 0,0 0 1 0 0,0 1-1 0 0,0-1 1 0 0,0 1-1 0 0,0-1 1 0 0,-1 1-1 0 0,0 0 1 0 0,1-1-1 0 0,-1 1 1 0 0,0 0-1 0 0,-1 0 1 0 0,1 0-1 0 0,-4-3 1 0 0,2 2-11 0 0,-1 1 1 0 0,0-1-1 0 0,0 1 1 0 0,0 0 0 0 0,0 1-1 0 0,0-1 1 0 0,-1 1-1 0 0,1 0 1 0 0,-1 0 0 0 0,-6-1-1 0 0,-2 1-7 0 0,-1 0 0 0 0,0 1 0 0 0,0 0 0 0 0,1 1-1 0 0,-1 0 1 0 0,0 2 0 0 0,-25 4 0 0 0,36-5-189 0 0,-1 1 1 0 0,0-1-1 0 0,1 1 0 0 0,-1 0 1 0 0,1 0-1 0 0,-1 0 0 0 0,1 0 1 0 0,0 1-1 0 0,0 0 0 0 0,0 0 1 0 0,0 0-1 0 0,1 0 0 0 0,-1 0 1 0 0,1 1-1 0 0,0 0 0 0 0,0 0 1 0 0,-3 5-1 0 0,5-8-41 0 0,1 0 0 0 0,-1 1 0 0 0,1-1 0 0 0,0 0 0 0 0,0 1-1 0 0,-1-1 1 0 0,1 1 0 0 0,0-1 0 0 0,0 0 0 0 0,1 1 0 0 0,-1-1 0 0 0,0 0 0 0 0,0 1 0 0 0,1-1 0 0 0,-1 1 0 0 0,0-1 0 0 0,2 3-1 0 0,-1-2-227 0 0,0 1 64 0 0,0-1-1 0 0,0 0 0 0 0,0 1 1 0 0,0-1-1 0 0,0 0 1 0 0,1 0-1 0 0,-1 0 1 0 0,1 0-1 0 0,-1 0 0 0 0,1 0 1 0 0,0 0-1 0 0,0 0 1 0 0,0-1-1 0 0,0 1 0 0 0,0-1 1 0 0,0 1-1 0 0,0-1 1 0 0,4 2-1 0 0,25 7-6195 0 0,-9-8-941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3.2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0 329 3402 0 0,'18'-1'15107'0'0,"-11"14"-14496"0"0,0 1 0 0 0,-1-1 0 0 0,5 19 1 0 0,-5-16-447 0 0,0-1 0 0 0,13 25 0 0 0,-14-31-310 0 0,1 0-1 0 0,-1-1 0 0 0,2 0 0 0 0,-1 0 1 0 0,1-1-1 0 0,0 0 0 0 0,0 0 0 0 0,14 10 1 0 0,-20-17 86 0 0,1 1 0 0 0,-1-1 0 0 0,1 0 1 0 0,-1 1-1 0 0,1-1 0 0 0,-1 0 1 0 0,1 0-1 0 0,0 0 0 0 0,-1 0 0 0 0,1 0 1 0 0,-1 0-1 0 0,1-1 0 0 0,-1 1 1 0 0,1 0-1 0 0,-1-1 0 0 0,1 1 0 0 0,-1-1 1 0 0,3-1-1 0 0,23-13-453 0 0,-24 13 421 0 0,13-9-101 0 0,0-1 0 0 0,-1-1 0 0 0,0-1 0 0 0,-1 0 1 0 0,18-24-1 0 0,-8 6 1514 0 0,34-59 0 0 0,-30 51 3445 0 0,-26 63-4677 0 0,0-1 0 0 0,2 0 0 0 0,1-1-1 0 0,0 1 1 0 0,2-1 0 0 0,0 0 0 0 0,17 32 0 0 0,-20-45-122 0 0,1 1 1 0 0,0 0-1 0 0,1-1 1 0 0,0 0-1 0 0,0 0 1 0 0,1-1-1 0 0,0 0 1 0 0,0 0-1 0 0,1 0 0 0 0,0-1 1 0 0,0 0-1 0 0,0-1 1 0 0,1 0-1 0 0,0 0 1 0 0,0-1-1 0 0,0 0 1 0 0,0 0-1 0 0,11 2 1 0 0,-11-4-178 0 0,0-1 1 0 0,0 0-1 0 0,0 0 1 0 0,1 0-1 0 0,-1-1 0 0 0,0-1 1 0 0,0 0-1 0 0,0 0 1 0 0,0 0-1 0 0,0-1 1 0 0,0-1-1 0 0,-1 1 1 0 0,1-1-1 0 0,-1-1 1 0 0,0 0-1 0 0,1 0 1 0 0,-2-1-1 0 0,1 1 1 0 0,0-2-1 0 0,6-6 1 0 0,-2 1-57 0 0,0 0 1 0 0,-1-1 0 0 0,-1-1 0 0 0,0 0-1 0 0,0-1 1 0 0,-2 1 0 0 0,0-2 0 0 0,0 1 0 0 0,-1-1-1 0 0,-1 0 1 0 0,8-29 0 0 0,-8 18 353 0 0,-2 0 1 0 0,0-1-1 0 0,-1 1 0 0 0,-2-1 1 0 0,-1 1-1 0 0,-5-43 0 0 0,3 56 307 0 0,0 0 1 0 0,-1 0-1 0 0,-1 0 0 0 0,-6-13 0 0 0,-13-19 2662 0 0,21 42-2540 0 0,-2 2-230 0 0,3 1-275 0 0,1-1 0 0 0,-1 1 0 0 0,1 0 0 0 0,-1 0 0 0 0,1 0 0 0 0,-1-1 0 0 0,1 1 0 0 0,-1 0 0 0 0,1 0 0 0 0,-1 0 0 0 0,1 0 0 0 0,-1 0-1 0 0,1 0 1 0 0,-1 0 0 0 0,1 0 0 0 0,-1 0 0 0 0,1 0 0 0 0,-1 0 0 0 0,1 0 0 0 0,0 1 0 0 0,-1-1 0 0 0,1 0 0 0 0,-1 0 0 0 0,1 0 0 0 0,-1 1-1 0 0,1-1 1 0 0,-1 0 0 0 0,1 1 0 0 0,0-1 0 0 0,-1 0 0 0 0,1 1 0 0 0,0-1 0 0 0,-1 0 0 0 0,1 1 0 0 0,0-1 0 0 0,-1 1 0 0 0,1-1-1 0 0,0 0 1 0 0,0 1 0 0 0,0-1 0 0 0,-1 1 0 0 0,1-1 0 0 0,0 1 0 0 0,0-1 0 0 0,0 1 0 0 0,0-1 0 0 0,0 1 0 0 0,0-1 0 0 0,0 1 0 0 0,0-1-1 0 0,0 1 1 0 0,-4 14 66 0 0,0-1-1 0 0,1 1 1 0 0,1 0-1 0 0,0-1 0 0 0,1 1 1 0 0,1 23-1 0 0,2-5 98 0 0,12 61 0 0 0,-7-64-351 0 0,0-1 0 0 0,13 29 0 0 0,-16-48-664 0 0,0 0 0 0 0,1 0 1 0 0,0 0-1 0 0,1-1 0 0 0,0 1 0 0 0,0-1 0 0 0,1-1 0 0 0,15 16 1 0 0,-14-18-652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3.4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86 24 1570 0 0,'-83'-23'11858'0'0,"81"23"-11054"0"0,3 3-512 0 0,1 0-266 0 0,1 0 0 0 0,0 0 0 0 0,0 0 0 0 0,0-1 0 0 0,0 1 0 0 0,0-1-1 0 0,0 1 1 0 0,1-1 0 0 0,-1 0 0 0 0,1 0 0 0 0,-1-1 0 0 0,1 1 0 0 0,0-1 0 0 0,0 1 0 0 0,0-1 0 0 0,-1-1 0 0 0,1 1-1 0 0,0 0 1 0 0,0-1 0 0 0,5 0 0 0 0,12 1-360 0 0,1 0-1 0 0,31-4 1 0 0,58-12-973 0 0,37-2 699 0 0,-123 15 851 0 0,1 2 0 0 0,0 1 0 0 0,42 6 0 0 0,-60-5-33 0 0,0 0-1 0 0,0 0 1 0 0,0 1-1 0 0,0 0 1 0 0,-1 1-1 0 0,1-1 1 0 0,-1 2 0 0 0,0-1-1 0 0,0 1 1 0 0,0 0-1 0 0,-1 0 1 0 0,1 1-1 0 0,-1-1 1 0 0,-1 1 0 0 0,1 1-1 0 0,-1-1 1 0 0,9 15-1 0 0,-1 5 482 0 0,0 1-1 0 0,-1 0 1 0 0,13 50-1 0 0,2 3-173 0 0,-26-77-842 0 0,-7-19-5159 0 0,-5-1 181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3.6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 0 1434 0 0,'0'0'2080'0'0,"-22"6"1110"0"0,8 7-1240 0 0,7 11-1226 0 0,4-9-134 0 0,0 3-130 0 0,9 11-866 0 0,-1-13-534 0 0,1-4-852 0 0,2-2-1112 0 0,3-3-840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3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2012 0 0,'13'10'7050'0'0,"-7"2"-5572"0"0,-1 1-1 0 0,-1 0 0 0 0,0 0 1 0 0,4 22-1 0 0,7 21-155 0 0,-7-31-966 0 0,18 36 0 0 0,-26-60-413 0 0,1 0 0 0 0,-1 0 0 0 0,1-1 1 0 0,-1 1-1 0 0,0 0 0 0 0,1-1 0 0 0,0 1 0 0 0,-1 0 0 0 0,1-1 0 0 0,-1 1 0 0 0,1 0 0 0 0,0-1 0 0 0,-1 1 0 0 0,1-1 0 0 0,0 1 0 0 0,-1-1 0 0 0,1 0 0 0 0,0 1 1 0 0,0-1-1 0 0,0 0 0 0 0,-1 0 0 0 0,1 1 0 0 0,0-1 0 0 0,0 0 0 0 0,0 0 0 0 0,0 0 0 0 0,-1 0 0 0 0,1 0 0 0 0,0 0 0 0 0,0 0 0 0 0,0 0 0 0 0,0 0 1 0 0,0-1-1 0 0,-1 1 0 0 0,1 0 0 0 0,0 0 0 0 0,0-1 0 0 0,-1 1 0 0 0,1 0 0 0 0,0-1 0 0 0,0 1 0 0 0,-1-1 0 0 0,1 1 0 0 0,0-1 0 0 0,-1 0 0 0 0,1 1 1 0 0,-1-1-1 0 0,1 1 0 0 0,0-3 0 0 0,6-3-260 0 0,-1-2 1 0 0,-1 1 0 0 0,9-13-1 0 0,-10 13 76 0 0,110-177 2342 0 0,-114 184-2033 0 0,1-1 1 0 0,-1 0-1 0 0,1 1 1 0 0,-1-1-1 0 0,0 1 1 0 0,1-1-1 0 0,-1 0 1 0 0,1 1-1 0 0,-1-1 0 0 0,1 1 1 0 0,0-1-1 0 0,-1 1 1 0 0,1 0-1 0 0,-1-1 1 0 0,1 1-1 0 0,0 0 1 0 0,-1-1-1 0 0,1 1 1 0 0,0 0-1 0 0,-1 0 0 0 0,1-1 1 0 0,0 1-1 0 0,0 0 1 0 0,-1 0-1 0 0,1 0 1 0 0,0 0-1 0 0,0 0 1 0 0,-1 0-1 0 0,1 0 1 0 0,0 0-1 0 0,-1 1 1 0 0,1-1-1 0 0,0 0 0 0 0,0 0 1 0 0,-1 0-1 0 0,1 1 1 0 0,0-1-1 0 0,-1 0 1 0 0,1 1-1 0 0,-1-1 1 0 0,1 1-1 0 0,0-1 1 0 0,-1 1-1 0 0,1-1 0 0 0,-1 1 1 0 0,1-1-1 0 0,-1 1 1 0 0,0-1-1 0 0,1 1 1 0 0,-1 0-1 0 0,1-1 1 0 0,-1 1-1 0 0,0 0 1 0 0,23 44 1189 0 0,-20-37-879 0 0,0-2-244 0 0,5 15 201 0 0,0-1-1 0 0,2-1 1 0 0,0 0-1 0 0,2 0 1 0 0,0-1-1 0 0,0 0 1 0 0,23 23-1 0 0,-31-39-380 0 0,-1 0 0 0 0,1 1-1 0 0,0-1 1 0 0,0-1 0 0 0,0 1 0 0 0,0 0-1 0 0,1-1 1 0 0,-1 0 0 0 0,0 0 0 0 0,1 0 0 0 0,-1-1-1 0 0,1 1 1 0 0,-1-1 0 0 0,0 0 0 0 0,1 0-1 0 0,-1-1 1 0 0,1 1 0 0 0,-1-1 0 0 0,0 0-1 0 0,7-3 1 0 0,-3 2-671 0 0,0-1 0 0 0,0 0 0 0 0,0-1 0 0 0,10-5 0 0 0,-13 6-566 0 0,-1-1-1 0 0,1 1 1 0 0,-1-1-1 0 0,1 0 1 0 0,-1 0 0 0 0,5-6-1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5.5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2786 766 0 0,'0'0'9090'0'0,"2"-2"-8604"0"0,76-66 1597 0 0,-22 17-1661 0 0,265-247 605 0 0,-120 105-771 0 0,47-38-175 0 0,141-127-220 0 0,-273 253 213 0 0,196-170 377 0 0,-212 188-83 0 0,-4-4 0 0 0,96-117 0 0 0,-142 150-345 0 0,3 3-1 0 0,2 2 1 0 0,118-86 0 0 0,-108 91 145 0 0,-1-2 0 0 0,66-68-1 0 0,-101 91 159 0 0,2 1 0 0 0,0 2 0 0 0,43-26 0 0 0,-4 3 268 0 0,59-48 755 0 0,-127 94-1321 0 0,0 0 30 0 0,-1 0 1 0 0,1 0-1 0 0,0 1 1 0 0,-1-1 0 0 0,1-1-1 0 0,-1 1 1 0 0,0 0-1 0 0,1 0 1 0 0,-1-1-1 0 0,0 1 1 0 0,0 0 0 0 0,0-1-1 0 0,2-2 1 0 0,4-5-682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7.4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229 129 952 0 0,'27'-100'12984'0'0,"-26"96"-12017"0"0,-5-13 2429 0 0,3 16-3348 0 0,1 1 0 0 0,-1-1 0 0 0,1 1-1 0 0,-1-1 1 0 0,1 1 0 0 0,-1-1 0 0 0,1 1-1 0 0,-1-1 1 0 0,1 1 0 0 0,-1 0 0 0 0,0-1-1 0 0,1 1 1 0 0,-1 0 0 0 0,0 0 0 0 0,1-1-1 0 0,-1 1 1 0 0,0 0 0 0 0,1 0 0 0 0,-1 0-1 0 0,0 0 1 0 0,1 0 0 0 0,-1 0 0 0 0,0 0-1 0 0,1 0 1 0 0,-1 0 0 0 0,0 0 0 0 0,0 0 0 0 0,1 0-1 0 0,-1 1 1 0 0,0-1 0 0 0,1 0 0 0 0,-1 0-1 0 0,1 1 1 0 0,-1-1 0 0 0,0 0 0 0 0,1 1-1 0 0,-1-1 1 0 0,1 1 0 0 0,-1-1 0 0 0,1 1-1 0 0,-1-1 1 0 0,1 1 0 0 0,-1 0 0 0 0,-26 32-182 0 0,18-21 271 0 0,-17 21-115 0 0,2 1 0 0 0,1 1-1 0 0,2 1 1 0 0,-24 57 0 0 0,35-69-35 0 0,1 0 1 0 0,1 1-1 0 0,1 0 1 0 0,2 0-1 0 0,0 1 1 0 0,2-1-1 0 0,0 1 1 0 0,2 38-1 0 0,2-59 21 0 0,-1 0 0 0 0,1 0-1 0 0,-1 1 1 0 0,1-1-1 0 0,1 0 1 0 0,-1 0 0 0 0,1 0-1 0 0,0 0 1 0 0,0 0 0 0 0,0-1-1 0 0,1 1 1 0 0,0-1-1 0 0,0 1 1 0 0,0-1 0 0 0,0 0-1 0 0,1 0 1 0 0,-1 0 0 0 0,1-1-1 0 0,0 1 1 0 0,0-1-1 0 0,0 0 1 0 0,1 0 0 0 0,-1 0-1 0 0,1-1 1 0 0,0 1 0 0 0,-1-1-1 0 0,1 0 1 0 0,0-1-1 0 0,0 1 1 0 0,1-1 0 0 0,-1 0-1 0 0,9 0 1 0 0,4 1-171 0 0,1-2 0 0 0,-1 0 1 0 0,0-1-1 0 0,1-1 0 0 0,-1-1 0 0 0,0 0 0 0 0,0-2 1 0 0,19-6-1 0 0,-16 3-567 0 0,-1 0-1 0 0,0-2 1 0 0,0 0 0 0 0,-1-1-1 0 0,-1-1 1 0 0,25-19 0 0 0,-26 16-1219 0 0,-1-1 0 0 0,0 0 1 0 0,19-27-1 0 0,-7 5-3689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7.6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83 40 732 0 0,'-2'-1'1598'0'0,"-56"-29"10945"0"0,57 29-12352 0 0,1 0 1 0 0,-1 1-1 0 0,1-1 0 0 0,0 1 0 0 0,-1-1 0 0 0,1 1 1 0 0,-1-1-1 0 0,1 1 0 0 0,-1-1 0 0 0,1 1 1 0 0,-1 0-1 0 0,0-1 0 0 0,1 1 0 0 0,-1 0 1 0 0,0-1-1 0 0,1 1 0 0 0,-1 0 0 0 0,0 0 0 0 0,1 0 1 0 0,-2-1-1 0 0,1 4-148 0 0,-1-1 0 0 0,1 0 1 0 0,0 1-1 0 0,0-1 0 0 0,0 1 1 0 0,1-1-1 0 0,-1 1 0 0 0,1 0 0 0 0,-1-1 1 0 0,1 1-1 0 0,0 0 0 0 0,0-1 0 0 0,0 1 1 0 0,0 0-1 0 0,0-1 0 0 0,1 1 1 0 0,0 3-1 0 0,15 58 446 0 0,-10-42-273 0 0,8 37-395 0 0,33 112 1637 0 0,-39-151-2064 0 0,1 1-1 0 0,11 18 0 0 0,-12-27-926 0 0,0 0 0 0 0,0-1 0 0 0,20 22 0 0 0,-13-22-3573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8.1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397 61 614 0 0,'-1'-17'10213'0'0,"-16"-8"-5585"0"0,15 24-4550 0 0,0-1 0 0 0,0 0-1 0 0,0 0 1 0 0,0 1 0 0 0,0-1-1 0 0,0 1 1 0 0,-1 0 0 0 0,1 0 0 0 0,-1 0-1 0 0,1 0 1 0 0,-1 0 0 0 0,1 0 0 0 0,-1 1-1 0 0,1-1 1 0 0,-1 1 0 0 0,0 0-1 0 0,1 0 1 0 0,-4 0 0 0 0,-1 0-55 0 0,-19 1 255 0 0,-1 2 0 0 0,-28 5 0 0 0,46-5-217 0 0,0-1 0 0 0,-1 1 0 0 0,1 1 0 0 0,0 0 0 0 0,1 0 0 0 0,-1 0 0 0 0,1 1 0 0 0,0 1 1 0 0,-14 11-1 0 0,11-8-35 0 0,0 1 0 0 0,1 0 1 0 0,1 0-1 0 0,-1 1 0 0 0,2 1 1 0 0,-1-1-1 0 0,2 2 0 0 0,-1-1 1 0 0,2 1-1 0 0,0 0 0 0 0,-7 19 1 0 0,13-31-21 0 0,-6 30-56 0 0,6-29 17 0 0,0-1 1 0 0,-1 0 0 0 0,1 1-1 0 0,0-1 1 0 0,0 0 0 0 0,0 1-1 0 0,0-1 1 0 0,0 0 0 0 0,0 1-1 0 0,1-1 1 0 0,-1 0 0 0 0,0 0-1 0 0,1 1 1 0 0,-1-1 0 0 0,0 0-1 0 0,1 0 1 0 0,0 1 0 0 0,-1-1-1 0 0,1 0 1 0 0,0 0 0 0 0,-1 0-1 0 0,3 2 1 0 0,0-2-27 0 0,0 0-1 0 0,0 0 1 0 0,0-1 0 0 0,0 1-1 0 0,0-1 1 0 0,0 1 0 0 0,0-1-1 0 0,0 0 1 0 0,1 0 0 0 0,-1-1-1 0 0,0 1 1 0 0,0-1 0 0 0,0 1-1 0 0,0-1 1 0 0,0 0 0 0 0,0 0-1 0 0,0 0 1 0 0,0 0 0 0 0,2-2-1 0 0,15-9-108 0 0,-1-1 0 0 0,0 0-1 0 0,-1-1 1 0 0,0-2 0 0 0,27-29 0 0 0,64-95 3842 0 0,-109 140-3636 0 0,1-1 1 0 0,-1 1-1 0 0,0 0 1 0 0,0-1-1 0 0,0 1 1 0 0,1-1-1 0 0,-1 1 1 0 0,0 0-1 0 0,0-1 1 0 0,1 1-1 0 0,-1 0 1 0 0,0-1-1 0 0,1 1 1 0 0,-1 0-1 0 0,0-1 1 0 0,1 1-1 0 0,-1 0 1 0 0,0 0-1 0 0,1-1 1 0 0,-1 1-1 0 0,1 0 0 0 0,-1 0 1 0 0,0 0-1 0 0,1 0 1 0 0,-1 0-1 0 0,1 0 1 0 0,-1-1-1 0 0,1 1 1 0 0,-1 0-1 0 0,0 0 1 0 0,1 0-1 0 0,-1 0 1 0 0,1 0-1 0 0,-1 1 1 0 0,1-1-1 0 0,-1 0 1 0 0,1 0-1 0 0,-1 0 1 0 0,0 0-1 0 0,1 0 1 0 0,-1 1-1 0 0,1-1 1 0 0,-1 0-1 0 0,0 0 0 0 0,1 1 1 0 0,-1-1-1 0 0,0 0 1 0 0,1 0-1 0 0,-1 1 1 0 0,0-1-1 0 0,1 0 1 0 0,-1 1-1 0 0,0-1 1 0 0,0 1-1 0 0,0-1 1 0 0,1 0-1 0 0,-1 1 1 0 0,0-1-1 0 0,0 1 1 0 0,0 0-1 0 0,11 32-262 0 0,-9-23 462 0 0,8 23-265 0 0,1 0 0 0 0,2-1 0 0 0,1 0 0 0 0,1-1-1 0 0,2-1 1 0 0,36 50 0 0 0,-52-79-154 0 0,0 1-1 0 0,0-1 1 0 0,1 0-1 0 0,-1 1 1 0 0,0-1-1 0 0,1 0 1 0 0,-1 0-1 0 0,1 0 1 0 0,-1 0-1 0 0,1 0 1 0 0,0 0 0 0 0,-1 0-1 0 0,1-1 1 0 0,0 1-1 0 0,0 0 1 0 0,0-1-1 0 0,-1 0 1 0 0,1 1-1 0 0,0-1 1 0 0,0 0 0 0 0,0 0-1 0 0,0 0 1 0 0,0 0-1 0 0,-1 0 1 0 0,1-1-1 0 0,0 1 1 0 0,0 0-1 0 0,0-1 1 0 0,-1 1 0 0 0,1-1-1 0 0,0 0 1 0 0,0 0-1 0 0,-1 0 1 0 0,1 0-1 0 0,-1 0 1 0 0,3-1-1 0 0,2-3-1043 0 0,1 0-1 0 0,-1-1 0 0 0,0 0 1 0 0,-1 0-1 0 0,1 0 0 0 0,6-11 1 0 0,3-7-4417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3.9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93 147 794 0 0,'0'0'3747'0'0,"-16"-8"-2101"0"0,-2-6-644 0 0,16 12-798 0 0,-3-4 157 0 0,1 0-1 0 0,0-1 1 0 0,0 0-1 0 0,-3-8 1 0 0,7 15-295 0 0,0-1 1 0 0,0 1 0 0 0,-1-1-1 0 0,1 1 1 0 0,0-1 0 0 0,0 1 0 0 0,0-1-1 0 0,0 1 1 0 0,0-1 0 0 0,-1 1 0 0 0,1-1-1 0 0,0 1 1 0 0,0 0 0 0 0,-1-1-1 0 0,1 1 1 0 0,0-1 0 0 0,-1 1 0 0 0,1 0-1 0 0,0-1 1 0 0,-1 1 0 0 0,1 0-1 0 0,-1 0 1 0 0,1-1 0 0 0,0 1 0 0 0,-1 0-1 0 0,1 0 1 0 0,-1 0 0 0 0,1-1 0 0 0,-1 1-1 0 0,1 0 1 0 0,-1 0 0 0 0,1 0-1 0 0,-1 0 1 0 0,1 0 0 0 0,-1 0 0 0 0,1 0-1 0 0,-1 0 1 0 0,1 0 0 0 0,-1 0-1 0 0,1 0 1 0 0,0 0 0 0 0,-1 0 0 0 0,1 1-1 0 0,-2-1 1 0 0,0 1 119 0 0,-3 30-228 0 0,2-19 52 0 0,1 1 1 0 0,0-1-1 0 0,1 0 1 0 0,0 1-1 0 0,1-1 1 0 0,2 16-1 0 0,-1-4-10 0 0,-1-21 14 0 0,1 7-12 0 0,-1 5 57 0 0,4 3-36 0 0,-3-15-27 0 0,0 0 0 0 0,-1 0 0 0 0,1 0 0 0 0,0 0 0 0 0,0 0-1 0 0,1 0 1 0 0,-1 0 0 0 0,1 0 0 0 0,0-1 0 0 0,-1 1 0 0 0,1-1 0 0 0,0 1 0 0 0,0-1 0 0 0,1 1 0 0 0,-1-1 0 0 0,0 0-1 0 0,4 2 1 0 0,-3-2-76 0 0,1 0-1 0 0,-1-1 1 0 0,0 1-1 0 0,0-1 0 0 0,1 0 1 0 0,-1 0-1 0 0,0 0 0 0 0,1-1 1 0 0,-1 1-1 0 0,1-1 1 0 0,-1 0-1 0 0,1 0 0 0 0,-1 0 1 0 0,6-1-1 0 0,-4 1-23 0 0,1-1-1 0 0,-1 0 1 0 0,1 0-1 0 0,-1-1 1 0 0,0 0-1 0 0,1 0 1 0 0,-1 0-1 0 0,6-3 1 0 0,-10 3 22 0 0,20-3-125 0 0,-16 2 185 0 0,1 0 0 0 0,0 0 0 0 0,0 1 0 0 0,0 0 0 0 0,0 0 0 0 0,0 0-1 0 0,7 0 1 0 0,1-1-20 0 0,-11 2 66 0 0,-3 0-28 0 0,1 0 4 0 0,0 0 0 0 0,0 0 0 0 0,0 0 0 0 0,0 0 0 0 0,0 0 0 0 0,0 0 0 0 0,0 0 0 0 0,0 0 0 0 0,0 0 0 0 0,0 1-1 0 0,0-1 1 0 0,1 0 0 0 0,-1 1 0 0 0,0-1 0 0 0,2 1 0 0 0,17-13-78 0 0,-13 3 222 0 0,0 0 0 0 0,-1-1 0 0 0,7-16 0 0 0,-12 24 32 0 0,6-16-76 0 0,-1 8-137 0 0,-4 9 85 0 0,6-29 1102 0 0,-7 19-1000 0 0,0 0-1 0 0,-1 1 1 0 0,0-1-1 0 0,-1 0 1 0 0,0 0-1 0 0,0 1 1 0 0,-6-17-1 0 0,7 25-88 0 0,-12-24 352 0 0,10 37-431 0 0,1 0 1 0 0,0 0-1 0 0,1 0 0 0 0,0 1 1 0 0,0-1-1 0 0,3 12 0 0 0,15 68 23 0 0,-13-63-6 0 0,9 36 26 0 0,33 179 39 0 0,-39-184-70 0 0,-3 0 1 0 0,-2 74-1 0 0,-3-119 12 0 0,-11 165 115 0 0,7-141-71 0 0,-1 0-1 0 0,-19 63 1 0 0,17-79 95 0 0,-2 0-1 0 0,-17 33 0 0 0,25-52-115 0 0,0-1-1 0 0,0 0 0 0 0,0 0 0 0 0,0 1 0 0 0,0-1 0 0 0,0 0 1 0 0,0 0-1 0 0,0 0 0 0 0,0 0 0 0 0,-1 0 0 0 0,1 0 0 0 0,0-1 1 0 0,-1 1-1 0 0,1 0 0 0 0,0-1 0 0 0,-1 1 0 0 0,1-1 0 0 0,-1 1 1 0 0,1-1-1 0 0,-1 1 0 0 0,1-1 0 0 0,-1 0 0 0 0,0 0 0 0 0,1 0 0 0 0,-1 0 1 0 0,1 0-1 0 0,-1 0 0 0 0,1-1 0 0 0,-1 1 0 0 0,1 0 0 0 0,-1-1 1 0 0,1 1-1 0 0,-1-1 0 0 0,1 0 0 0 0,-1 1 0 0 0,1-1 0 0 0,0 0 1 0 0,-2-1-1 0 0,-4-2 47 0 0,0-1 0 0 0,1 0 1 0 0,-1 0-1 0 0,1 0 0 0 0,-9-10 0 0 0,-1-7-18 0 0,1 0-1 0 0,0-1 0 0 0,2 0 1 0 0,1-2-1 0 0,1 1 0 0 0,1-1 1 0 0,1 0-1 0 0,1-1 0 0 0,-5-31 0 0 0,12 51-142 0 0,0 0 0 0 0,1 0-1 0 0,-1 0 1 0 0,2 1 0 0 0,-1-1-1 0 0,1 0 1 0 0,-1 0 0 0 0,2 0-1 0 0,-1 0 1 0 0,1 1 0 0 0,0-1-1 0 0,0 1 1 0 0,0-1 0 0 0,1 1-1 0 0,0 0 1 0 0,0 0 0 0 0,0 0-1 0 0,0 0 1 0 0,5-4 0 0 0,8-9-1372 0 0,1 2 0 0 0,1 0 0 0 0,29-20 0 0 0,-19 15-1654 0 0,2-2-1756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6.1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29 1464 0 0,'12'-29'15515'0'0,"-8"43"-15732"0"0,-2-7 211 0 0,7 28 682 0 0,16 42 0 0 0,-19-65-1793 0 0,0 0 0 0 0,0 0 1 0 0,13 17-1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8.4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1 234 478 0 0,'9'-16'1067'0'0,"47"-82"6788"0"0,-49 84-6031 0 0,-2 0 0 0 0,1 0 0 0 0,-2-1-1 0 0,0 0 1 0 0,3-23 2003 0 0,-7 38-3789 0 0,0 0-1 0 0,0-1 1 0 0,0 1-1 0 0,0-1 1 0 0,0 1-1 0 0,-1-1 1 0 0,1 1-1 0 0,0-1 1 0 0,0 1-1 0 0,0 0 1 0 0,-1-1-1 0 0,1 1 1 0 0,0 0-1 0 0,-1-1 1 0 0,1 1-1 0 0,0 0 0 0 0,-1-1 1 0 0,1 1-1 0 0,0 0 1 0 0,-1-1-1 0 0,1 1 1 0 0,0 0-1 0 0,-1 0 1 0 0,1 0-1 0 0,-1-1 1 0 0,1 1-1 0 0,-1 0 1 0 0,1 0-1 0 0,-1 0 1 0 0,-11 19 1 0 0,0 1 1 0 0,2 1-1 0 0,-10 27 0 0 0,16-38-26 0 0,-2 4-79 0 0,1 0 1 0 0,0 0-1 0 0,1 0 1 0 0,1 1-1 0 0,0-1 1 0 0,1 1 0 0 0,0 0-1 0 0,1 15 1 0 0,2-22 23 0 0,0 0 0 0 0,0 0 0 0 0,0 0 0 0 0,1 0 0 0 0,1 0 0 0 0,-1 0 0 0 0,1 0 1 0 0,1-1-1 0 0,-1 0 0 0 0,1 1 0 0 0,0-1 0 0 0,1 0 0 0 0,0-1 0 0 0,0 1 0 0 0,11 10 0 0 0,25 18-103 0 0,60 42-1 0 0,-100-76 163 0 0,1 0 1 0 0,-1 0-1 0 0,0 1 0 0 0,1-1 0 0 0,-1 1 0 0 0,0-1 0 0 0,0 1 0 0 0,0-1 1 0 0,0 1-1 0 0,0 0 0 0 0,0 0 0 0 0,0-1 0 0 0,-1 1 0 0 0,1 0 0 0 0,-1 0 1 0 0,1 3-1 0 0,0-3 842 0 0,-1-1-839 0 0,0 0 1 0 0,0-1 0 0 0,0 1-1 0 0,0-1 1 0 0,-1 1 0 0 0,1-1-1 0 0,0 1 1 0 0,0-1 0 0 0,0 1-1 0 0,-1-1 1 0 0,1 1-1 0 0,0-1 1 0 0,-1 1 0 0 0,1-1-1 0 0,0 1 1 0 0,-1-1 0 0 0,1 1-1 0 0,0-1 1 0 0,-1 0 0 0 0,1 1-1 0 0,-1-1 1 0 0,1 1 0 0 0,-1-1-1 0 0,1 0 1 0 0,-1 0-1 0 0,1 1 1 0 0,-2-1 0 0 0,-8 0-176 0 0,-1-1 1 0 0,1-1-1 0 0,-1 0 1 0 0,1 0 0 0 0,0-1-1 0 0,0 0 1 0 0,0-1-1 0 0,-14-7 1 0 0,18 7-404 0 0,1 1 0 0 0,0-1 0 0 0,0 1 0 0 0,0-2 0 0 0,0 1 0 0 0,-7-9 0 0 0,9 9-281 0 0,0-1 1 0 0,0 1-1 0 0,1 0 1 0 0,-1-1-1 0 0,1 0 1 0 0,0 1-1 0 0,0-1 1 0 0,1 0-1 0 0,-2-7 1 0 0,1-19-8658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8.7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138 47 186 0 0,'47'-46'19673'0'0,"-59"57"-19566"0"0,1 1-1 0 0,0 0 1 0 0,1 0 0 0 0,1 2 0 0 0,0-1 0 0 0,-10 20 0 0 0,16-26-108 0 0,1-1 0 0 0,-1 1-1 0 0,1 0 1 0 0,1 0 0 0 0,-1 0 0 0 0,1 0-1 0 0,1 0 1 0 0,-1 0 0 0 0,1 0 0 0 0,1 0 0 0 0,-1 0-1 0 0,1 0 1 0 0,0 0 0 0 0,1 0 0 0 0,-1 0-1 0 0,1 0 1 0 0,4 8 0 0 0,6 11 8 0 0,2-1 1 0 0,25 37-1 0 0,-2-4-28 0 0,-22-15 562 0 0,-15-41-371 0 0,-11 15 389 0 0,7-13-593 0 0,-1-1 1 0 0,0-1-1 0 0,0 1 1 0 0,-1-1-1 0 0,1 0 1 0 0,-1 0-1 0 0,1 0 1 0 0,-1-1-1 0 0,1 1 1 0 0,-1-2-1 0 0,0 1 1 0 0,0-1-1 0 0,1 1 1 0 0,-1-2 0 0 0,0 1-1 0 0,0 0 1 0 0,1-1-1 0 0,-1 0 1 0 0,0-1-1 0 0,1 1 1 0 0,-1-1-1 0 0,1 0 1 0 0,0-1-1 0 0,-8-3 1 0 0,9 3-463 0 0,-1 0 0 0 0,0 0 0 0 0,1-1 0 0 0,0 0 0 0 0,-1 0 0 0 0,1 0 0 0 0,-3-4 0 0 0,4 3-490 0 0,0 1 0 0 0,0-1 0 0 0,1 0 0 0 0,-1 1-1 0 0,1-1 1 0 0,0 0 0 0 0,-2-11 0 0 0,-1-16-7534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8.9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2206 0 0,'24'0'4786'0'0,"-22"0"-4514"0"0,0 1 0 0 0,0-1 0 0 0,0 1 0 0 0,-1 0 0 0 0,1-1 0 0 0,-1 1 0 0 0,1 0 0 0 0,0 0 0 0 0,-1 0 0 0 0,1 0 0 0 0,-1 1 1 0 0,0-1-1 0 0,1 0 0 0 0,-1 1 0 0 0,0-1 0 0 0,0 1 0 0 0,0-1 0 0 0,0 1 0 0 0,0-1 0 0 0,0 1 0 0 0,-1 0 0 0 0,1-1 0 0 0,1 4 0 0 0,15 53 515 0 0,-12-35-193 0 0,37 92 428 0 0,-22-68-3606 0 0,-16-36 1333 0 0,1 1-3596 0 0,-4-8 3468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9.0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70 105 1382 0 0,'-14'-25'2770'0'0,"-1"5"164"0"0,5 4-694 0 0,2 2 1202 0 0,-6-4-1460 0 0,5 7-1294 0 0,27 17-3560 0 0,0-4-1606 0 0,5-2-2968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9.3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 43 2474 0 0,'4'-27'10556'0'0,"-7"14"-4997"0"0,2 13-5386 0 0,1-1-1 0 0,-1 1 1 0 0,1 0-1 0 0,0 0 0 0 0,-1-1 1 0 0,1 1-1 0 0,-1 0 1 0 0,1 0-1 0 0,-1 0 1 0 0,1 0-1 0 0,-1-1 1 0 0,1 1-1 0 0,-1 0 0 0 0,1 0 1 0 0,-1 0-1 0 0,1 0 1 0 0,-1 0-1 0 0,1 0 1 0 0,-1 0-1 0 0,1 0 1 0 0,-1 1-1 0 0,1-1 1 0 0,-2 0-1 0 0,1 9-111 0 0,0-1-1 0 0,1 1 1 0 0,0 0 0 0 0,0 0-1 0 0,1-1 1 0 0,0 1 0 0 0,0 0 0 0 0,4 9-1 0 0,1 21 66 0 0,86 555 702 0 0,-83-510-896 0 0,6 38-1353 0 0,-1-42-2624 0 0,-12-73 3591 0 0,0-2-1317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9.4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17 106 1408 0 0,'-17'3'9604'0'0,"50"-5"-9202"0"0,-5-4-294 0 0,2-6-390 0 0,6 0-532 0 0,0-2-380 0 0,0-5-546 0 0,5-2-1216 0 0,-3-2-938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9.6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26 262 0 0,'55'-26'11177'0'0,"-52"27"-9893"0"0,-1-1-1154 0 0,-1 1 1 0 0,1 0-1 0 0,-1 0 0 0 0,1-1 0 0 0,-1 1 0 0 0,1 0 0 0 0,-1 0 0 0 0,1 0 0 0 0,-1 1 0 0 0,0-1 0 0 0,0 0 0 0 0,1 0 1 0 0,-1 1-1 0 0,0-1 0 0 0,0 1 0 0 0,-1-1 0 0 0,1 1 0 0 0,0-1 0 0 0,0 1 0 0 0,-1-1 0 0 0,1 1 0 0 0,-1 0 0 0 0,1 2 1 0 0,11 55 1130 0 0,-7-25-746 0 0,3-5-506 0 0,1 0-1 0 0,17 39 1 0 0,-21-56-1104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9.8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 32 2194 0 0,'-14'-10'2322'0'0,"6"0"1302"0"0,-6-1 290 0 0,22 19-4016 0 0,9 0-608 0 0,4 1-572 0 0,4-6-512 0 0,6 3-1332 0 0,2-4-1272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39.9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246 6 4078 0 0,'0'0'11390'0'0,"-1"-1"-11124"0"0,1 0 1 0 0,-1 1-1 0 0,0-1 1 0 0,0 1-1 0 0,0-1 0 0 0,0 1 1 0 0,1 0-1 0 0,-1-1 1 0 0,0 1-1 0 0,0 0 1 0 0,0 0-1 0 0,0-1 1 0 0,0 1-1 0 0,0 0 0 0 0,0 0 1 0 0,-2 0-1 0 0,-12 10-6 0 0,0 1 0 0 0,1 1 0 0 0,0 0 0 0 0,1 0 0 0 0,0 2 0 0 0,1-1 0 0 0,1 2 0 0 0,0-1 0 0 0,1 2 0 0 0,-16 30 0 0 0,12-17-199 0 0,2 1 0 0 0,0 1 0 0 0,2 0 0 0 0,2 0 0 0 0,-7 45 0 0 0,13-63-152 0 0,1 0 0 0 0,0 0 0 0 0,1 0 0 0 0,4 25-1 0 0,-4-34-33 0 0,1 0-1 0 0,0-1 0 0 0,0 1 1 0 0,1 0-1 0 0,-1-1 0 0 0,1 1 1 0 0,-1-1-1 0 0,1 1 0 0 0,3 3 1 0 0,-4-5 23 0 0,1-1 1 0 0,-1 0-1 0 0,0 1 1 0 0,1-1-1 0 0,-1 0 1 0 0,1 0-1 0 0,-1 0 1 0 0,1 0 0 0 0,0 0-1 0 0,-1 0 1 0 0,1-1-1 0 0,0 1 1 0 0,0 0-1 0 0,-1-1 1 0 0,1 0-1 0 0,0 1 1 0 0,0-1-1 0 0,0 0 1 0 0,3 0 0 0 0,6-1-498 0 0,-1 0 1 0 0,0-1 0 0 0,0 0 0 0 0,0-1 0 0 0,0 0 0 0 0,0 0 0 0 0,11-7 0 0 0,34-21-5906 0 0,-20 7-1047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0.5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474 402 552 0 0,'14'-5'11778'0'0,"-18"1"-11468"0"0,0 1 1 0 0,-1 0-1 0 0,1 0 0 0 0,-1 0 1 0 0,0 1-1 0 0,0 0 0 0 0,0 0 0 0 0,0 0 1 0 0,0 0-1 0 0,0 1 0 0 0,0 0 1 0 0,-1 0-1 0 0,1 0 0 0 0,-6 1 1 0 0,0 0-149 0 0,1 1 0 0 0,0 0 0 0 0,0 0 0 0 0,-1 1 0 0 0,1 1 0 0 0,-19 7 0 0 0,6 0-119 0 0,0 2-1 0 0,1 0 0 0 0,0 1 0 0 0,1 1 0 0 0,-26 23 1 0 0,30-22-28 0 0,1 0 0 0 0,0 0 0 0 0,1 2 0 0 0,1 0 0 0 0,1 0 0 0 0,0 1 0 0 0,1 1 1 0 0,1 0-1 0 0,1 1 0 0 0,-9 22 0 0 0,18-38-118 0 0,1-1-1 0 0,-1 0 1 0 0,0 1-1 0 0,1-1 1 0 0,0 1 0 0 0,0-1-1 0 0,0 1 1 0 0,0-1-1 0 0,1 0 1 0 0,0 5 0 0 0,4-5-172 0 0,6-4-37 0 0,-1 1 0 0 0,1-1 1 0 0,-1-1-1 0 0,1 0 0 0 0,-1 0 0 0 0,0-1 1 0 0,0 0-1 0 0,0-1 0 0 0,0 0 0 0 0,0-1 1 0 0,-1 0-1 0 0,0-1 0 0 0,15-11 1 0 0,-1 0-64 0 0,-1-2 1 0 0,0 0-1 0 0,-2-1 1 0 0,20-25-1 0 0,-29 31 1163 0 0,0 0-1 0 0,-1 0 1 0 0,-1-1-1 0 0,0 0 0 0 0,9-24 1535 0 0,-17 40-2297 0 0,0-1 0 0 0,-1 0 0 0 0,1 1 0 0 0,0-1 0 0 0,-1 0 0 0 0,1 1 0 0 0,0-1 0 0 0,-1 1 0 0 0,1-1 0 0 0,-1 1 0 0 0,1-1 0 0 0,-1 1 0 0 0,1 0 0 0 0,-1-1 0 0 0,0 1 0 0 0,1 0 1 0 0,-1-1-1 0 0,0 1 0 0 0,1 0 0 0 0,-1-1 0 0 0,0 1 0 0 0,0 0 0 0 0,0 0 0 0 0,1-1 0 0 0,-1 1 0 0 0,0 0 0 0 0,0 1 0 0 0,2 27 202 0 0,-2-22-108 0 0,2 33 229 0 0,1 15 116 0 0,9 54 0 0 0,-9-92-378 0 0,1-1 0 0 0,0 0-1 0 0,1 0 1 0 0,1 0 0 0 0,1 0 0 0 0,0-1-1 0 0,15 25 1 0 0,-19-37-134 0 0,-1 0 0 0 0,0 1 0 0 0,1-1 1 0 0,-1 0-1 0 0,1-1 0 0 0,0 1 0 0 0,0 0 0 0 0,0-1 1 0 0,1 1-1 0 0,-1-1 0 0 0,0 0 0 0 0,1 0 0 0 0,-1-1 0 0 0,1 1 1 0 0,0-1-1 0 0,0 1 0 0 0,-1-1 0 0 0,1 0 0 0 0,7 0 1 0 0,-5-1-130 0 0,0 0 1 0 0,1-1-1 0 0,-1 0 1 0 0,0 0-1 0 0,-1 0 1 0 0,1-1-1 0 0,0 0 1 0 0,0 0-1 0 0,-1-1 1 0 0,1 1-1 0 0,8-7 0 0 0,3-3-449 0 0,-1 0-1 0 0,0-1 0 0 0,-2-1 0 0 0,1 0 0 0 0,-2-1 0 0 0,22-30 0 0 0,-16 16 190 0 0,-2-2 0 0 0,-1 0 0 0 0,-1-1 0 0 0,14-44 0 0 0,-14 27 1010 0 0,-2-1 0 0 0,8-67-1 0 0,-18 92-30 0 0,-2 0 0 0 0,-1 0 0 0 0,0 0-1 0 0,-2 0 1 0 0,-1 0 0 0 0,-8-32 0 0 0,6 37 553 0 0,-1 0 0 0 0,-1 1 1 0 0,0 0-1 0 0,-20-35 1 0 0,27 54-1082 0 0,0 0 1 0 0,0-1 0 0 0,0 1-1 0 0,0 0 1 0 0,0 0 0 0 0,-1-1-1 0 0,1 1 1 0 0,0 0 0 0 0,0 0-1 0 0,0-1 1 0 0,0 1 0 0 0,0 0-1 0 0,0 0 1 0 0,0-1 0 0 0,0 1-1 0 0,-1 0 1 0 0,1 0 0 0 0,0 0-1 0 0,0-1 1 0 0,0 1 0 0 0,0 0-1 0 0,-1 0 1 0 0,1 0 0 0 0,0 0-1 0 0,0 0 1 0 0,0-1 0 0 0,-1 1-1 0 0,1 0 1 0 0,0 0 0 0 0,0 0-1 0 0,-1 0 1 0 0,1 0 0 0 0,0 0-1 0 0,0 0 1 0 0,0 0 0 0 0,-1 0-1 0 0,1 0 1 0 0,0 0 0 0 0,0 0-1 0 0,-1 0 1 0 0,1 0 0 0 0,0 0-1 0 0,0 0 1 0 0,-1 0 0 0 0,1 0-1 0 0,0 0 1 0 0,0 0 0 0 0,-1 0-1 0 0,1 0 1 0 0,0 1 0 0 0,0-1-1 0 0,0 0 1 0 0,-1 0 0 0 0,1 0-1 0 0,0 0 1 0 0,0 1 0 0 0,0-1-1 0 0,-1 0 1 0 0,1 0 0 0 0,0 0-1 0 0,0 0 1 0 0,0 1 0 0 0,0-1-1 0 0,0 0 1 0 0,-6 28 265 0 0,5 41 98 0 0,9 18-662 0 0,4-1-1 0 0,3 0 1 0 0,43 137-1 0 0,-49-193-1011 0 0,13 43-1549 0 0,-3-31-5169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6.3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 43 1712 0 0,'-13'-5'3828'0'0,"-12"-1"-1410"0"0,-3 5-962 0 0,-3 1-444 0 0,13-1-670 0 0,23-13-3920 0 0,8 6 704 0 0,5 1-800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0.8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160 129 2348 0 0,'-26'-7'3320'0'0,"-1"0"-1"0"0,1 2 1 0 0,-54-3 1602 0 0,82 11-4725 0 0,0-1-209 0 0,0 0 0 0 0,0 0 0 0 0,0 0 0 0 0,0 0 0 0 0,0 0 1 0 0,1-1-1 0 0,-1 1 0 0 0,0-1 0 0 0,1 1 0 0 0,0-1 0 0 0,-1 0 0 0 0,1 0 0 0 0,0 0 0 0 0,4 0 0 0 0,1 1-191 0 0,0-1-1 0 0,0-1 0 0 0,0 0 0 0 0,0 0 1 0 0,9-1-1 0 0,10-3-1082 0 0,0-2 1 0 0,29-9-1 0 0,-55 15 1276 0 0,144-48-3629 0 0,-124 39 4678 0 0,-1-1-1 0 0,27-16 0 0 0,-22 16 3634 0 0,-20 10-3556 0 0,-5 0-1066 0 0,0 0 0 0 0,1-1 0 0 0,-1 1 0 0 0,1 0 0 0 0,-1 0 0 0 0,1 0 0 0 0,-1 0 1 0 0,0 0-1 0 0,1 0 0 0 0,-1 0 0 0 0,1 0 0 0 0,-1 0 0 0 0,1 0 0 0 0,-1 0 0 0 0,1 0 0 0 0,-1 0 1 0 0,0 0-1 0 0,1 1 0 0 0,-1-1 0 0 0,1 0 0 0 0,-1 0 0 0 0,0 0 0 0 0,1 1 0 0 0,-1-1 1 0 0,1 0-1 0 0,-1 0 0 0 0,0 1 0 0 0,1-1 0 0 0,-1 0 0 0 0,1 1 0 0 0,0 4 124 0 0,40 132 2636 0 0,-35-119-2796 0 0,2-1-1 0 0,0 1 0 0 0,1-1 0 0 0,0-1 0 0 0,19 24 1 0 0,-14-28-1564 0 0,-7-46-11496 0 0,-12 12 6245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0.9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93 223 1028 0 0,'-61'-153'9468'0'0,"37"98"-5279"0"0,17 40-2871 0 0,18 35-2643 0 0,-8-16 546 0 0,1 0 0 0 0,-1-1 1 0 0,1 1-1 0 0,0-1 0 0 0,0 0 0 0 0,1 0 0 0 0,-1 0 1 0 0,0-1-1 0 0,9 4 0 0 0,9 2-5469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1.4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61 3398 0 0,'16'0'16232'0'0,"-20"18"-15704"0"0,-1 0 1 0 0,0-1-1 0 0,-2 1 1 0 0,-8 17-1 0 0,4-12-232 0 0,-12 45 0 0 0,19-50-403 0 0,1 1 0 0 0,0-1 0 0 0,2 1 0 0 0,0-1-1 0 0,1 1 1 0 0,1 0 0 0 0,1-1 0 0 0,1 1 0 0 0,0-1 0 0 0,6 19 0 0 0,-8-36 76 0 0,-1-1 1 0 0,0 1 0 0 0,0-1 0 0 0,0 1-1 0 0,1-1 1 0 0,-1 1 0 0 0,0-1-1 0 0,0 0 1 0 0,1 1 0 0 0,-1-1 0 0 0,0 0-1 0 0,1 1 1 0 0,-1-1 0 0 0,0 0 0 0 0,1 1-1 0 0,-1-1 1 0 0,1 0 0 0 0,-1 0-1 0 0,1 1 1 0 0,-1-1 0 0 0,0 0 0 0 0,1 0-1 0 0,-1 0 1 0 0,1 0 0 0 0,-1 0 0 0 0,1 0-1 0 0,-1 1 1 0 0,1-1 0 0 0,-1 0-1 0 0,1 0 1 0 0,-1 0 0 0 0,1-1 0 0 0,-1 1-1 0 0,1 0 1 0 0,-1 0 0 0 0,1 0 0 0 0,-1 0-1 0 0,0 0 1 0 0,2-1 0 0 0,13-7-323 0 0,-15 8 341 0 0,5-4-69 0 0,0 0 1 0 0,-1 0-1 0 0,1-1 0 0 0,-1 1 0 0 0,0-1 0 0 0,0 0 0 0 0,-1 0 0 0 0,0 0 0 0 0,0-1 0 0 0,0 1 1 0 0,0-1-1 0 0,2-8 0 0 0,2-9-84 0 0,8-41 1 0 0,-15 63 159 0 0,3-17 108 0 0,-1 0 0 0 0,0 0 1 0 0,-1 0-1 0 0,-2-1 0 0 0,1 1 0 0 0,-2 0 0 0 0,-4-19 0 0 0,0 12 787 0 0,-1-1-1 0 0,-2 1 1 0 0,0 0 0 0 0,-15-26 0 0 0,23 48-664 0 0,2 6-876 0 0,2 2 524 0 0,0-1 0 0 0,1 0 0 0 0,-1 0 0 0 0,1 0 1 0 0,-1 0-1 0 0,1 0 0 0 0,0-1 0 0 0,1 1 0 0 0,-1-1 0 0 0,1 0 0 0 0,9 4 0 0 0,3 1-185 0 0,2-1 0 0 0,19 4 0 0 0,-20-6 134 0 0,0 1 1 0 0,28 13 0 0 0,-41-17 161 0 0,0 1 1 0 0,0 0-1 0 0,-1 0 0 0 0,1 1 1 0 0,-1-1-1 0 0,0 1 0 0 0,0 0 1 0 0,0 0-1 0 0,-1 0 0 0 0,1 1 0 0 0,-1-1 1 0 0,0 1-1 0 0,3 6 0 0 0,2 8 339 0 0,-5-13-97 0 0,0 1 0 0 0,0 0 1 0 0,1-1-1 0 0,7 11 0 0 0,-9-15 17 0 0,-2-1-195 0 0,0-1 1 0 0,1 1-1 0 0,-1 0 0 0 0,0 0 1 0 0,1-1-1 0 0,-1 1 0 0 0,1 0 0 0 0,-1-1 1 0 0,1 1-1 0 0,-1-1 0 0 0,1 1 1 0 0,-1-1-1 0 0,1 1 0 0 0,-1-1 1 0 0,1 1-1 0 0,0-1 0 0 0,-1 1 0 0 0,1-1 1 0 0,1 1-1 0 0,19-4-94 0 0,-1-1-1 0 0,0 0 1 0 0,0-2 0 0 0,36-15 0 0 0,-30 11-483 0 0,1 0-1 0 0,31-5 1 0 0,-44 12 251 0 0,1 1 0 0 0,0 0 0 0 0,21 1 0 0 0,-30 1 217 0 0,-1 1 0 0 0,1-1 1 0 0,-1 1-1 0 0,1 1 0 0 0,-1-1 1 0 0,0 1-1 0 0,0 0 0 0 0,1 0 1 0 0,-1 1-1 0 0,-1-1 0 0 0,1 1 1 0 0,0 0-1 0 0,5 5 0 0 0,37 40 1420 0 0,-45-46-1158 0 0,-2-2-219 0 0,0 1 0 0 0,1-1 0 0 0,-1 1 0 0 0,1 0 0 0 0,-1-1-1 0 0,1 1 1 0 0,0-1 0 0 0,-1 1 0 0 0,1-1 0 0 0,0 0 0 0 0,-1 1 0 0 0,1-1 0 0 0,0 1 0 0 0,-1-1 0 0 0,1 0 0 0 0,0 0-1 0 0,0 1 1 0 0,-1-1 0 0 0,1 0 0 0 0,0 0 0 0 0,0 0 0 0 0,-1 0 0 0 0,1 0 0 0 0,0 0 0 0 0,0 0 0 0 0,-1 0 0 0 0,3-1-1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1.7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23 1596 0 0,'131'-8'10413'0'0,"2"11"-4821"0"0,131 19-1662 0 0,-151-11-2513 0 0,-111-11-1411 0 0,0 0-1 0 0,0 0 0 0 0,0 0 0 0 0,0 1 1 0 0,0-2-1 0 0,0 1 0 0 0,0 0 0 0 0,-1 0 0 0 0,1-1 1 0 0,0 1-1 0 0,0-1 0 0 0,0 1 0 0 0,1-2 1 0 0,-2 2-91 0 0,-1 0 1 0 0,0-1 0 0 0,0 1 0 0 0,1 0 0 0 0,-1-1 0 0 0,0 1 0 0 0,0 0 0 0 0,0-1 0 0 0,1 1 0 0 0,-1 0 0 0 0,0-1 0 0 0,0 1-1 0 0,0 0 1 0 0,0-1 0 0 0,0 1 0 0 0,0-1 0 0 0,0 1 0 0 0,0 0 0 0 0,0-1 0 0 0,0 1 0 0 0,0 0 0 0 0,0-1 0 0 0,0 1 0 0 0,0-1-1 0 0,0 1 1 0 0,-1 0 0 0 0,1-1 0 0 0,0 1 0 0 0,0 0 0 0 0,0-1 0 0 0,-1 1 0 0 0,1 0 0 0 0,0-1 0 0 0,0 1 0 0 0,-1-1 0 0 0,-1-1-840 0 0,-1-1 0 0 0,0 0 0 0 0,0 1 1 0 0,1-1-1 0 0,-1 1 0 0 0,-1 0 1 0 0,1 0-1 0 0,0 0 0 0 0,0 1 1 0 0,-5-3-1 0 0,-21-4-8268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2.6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420 412 396 0 0,'-29'-15'3874'0'0,"1"-1"1"0"0,1-2-1 0 0,1 0 0 0 0,-24-23 1 0 0,37 28-2560 0 0,0 0 1 0 0,-15-21-1 0 0,-164-197 1165 0 0,190 228-2382 0 0,-2-4 46 0 0,4 7-146 0 0,0 0 1 0 0,0 0 0 0 0,0 0-1 0 0,0 0 1 0 0,0 0 0 0 0,0 0-1 0 0,0 0 1 0 0,0-1 0 0 0,0 1-1 0 0,0 0 1 0 0,0 0 0 0 0,0 0-1 0 0,0 0 1 0 0,0 0 0 0 0,0 0-1 0 0,0-1 1 0 0,0 1 0 0 0,0 0-1 0 0,0 0 1 0 0,0 0 0 0 0,-1 0-1 0 0,1 0 1 0 0,0 0 0 0 0,0 0-1 0 0,0 0 1 0 0,0 0 0 0 0,0-1-1 0 0,0 1 1 0 0,0 0 0 0 0,0 0-1 0 0,-1 0 1 0 0,1 0 0 0 0,0 0 0 0 0,0 0-1 0 0,0 0 1 0 0,0 0 0 0 0,0 0-1 0 0,0 0 1 0 0,0 0 0 0 0,-1 0-1 0 0,1 0 1 0 0,0 0 0 0 0,0 0-1 0 0,0 0 1 0 0,0 0 0 0 0,0 0-1 0 0,0 0 1 0 0,-1 0 0 0 0,1 0-1 0 0,0 0 1 0 0,0 0 0 0 0,0 0-1 0 0,0 0 1 0 0,0 0 0 0 0,0 1-1 0 0,0-1 1 0 0,0 0 0 0 0,-1 0-1 0 0,1 0 1 0 0,0 0 0 0 0,0 0-1 0 0,-1 6-67 0 0,0 0-1 0 0,1 0 0 0 0,-1 0 0 0 0,1 0 0 0 0,0 1 0 0 0,1-1 0 0 0,0 0 1 0 0,2 10-1 0 0,18 58 16 0 0,-10-40 73 0 0,138 447 410 0 0,-102-343-1501 0 0,-12-50-5728 0 0,-25-81 2911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2.9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51 111 530 0 0,'-20'-30'4359'0'0,"-9"-18"5680"0"0,28 45-9504 0 0,1 2-476 0 0,0 0 0 0 0,0 0-1 0 0,0 0 1 0 0,0 1 0 0 0,0-1-1 0 0,0 0 1 0 0,0 0 0 0 0,0 0-1 0 0,0 0 1 0 0,0 0 0 0 0,1 1-1 0 0,-1-1 1 0 0,0 0 0 0 0,1 0-1 0 0,-1 0 1 0 0,0 1 0 0 0,1-1-1 0 0,-1 0 1 0 0,1 1 0 0 0,-1-1 0 0 0,1 0-1 0 0,0 1 1 0 0,-1-1 0 0 0,1 0-1 0 0,0 1 1 0 0,-1-1 0 0 0,1 1-1 0 0,0-1 1 0 0,-1 1 0 0 0,1 0-1 0 0,1-1 1 0 0,2-1-17 0 0,0 1 0 0 0,1 0 0 0 0,-1 0 0 0 0,0 0 0 0 0,0 1 0 0 0,1-1 0 0 0,4 1 1 0 0,4 1-81 0 0,1 0 0 0 0,-1 0 1 0 0,0 1-1 0 0,15 5 1 0 0,-17-4 137 0 0,-1 2-1 0 0,0-1 1 0 0,0 2 0 0 0,0-1 0 0 0,0 1 0 0 0,14 13 0 0 0,-15-11 29 0 0,0 0-1 0 0,0 1 0 0 0,-1 0 0 0 0,-1 0 1 0 0,0 1-1 0 0,0 0 0 0 0,0 0 1 0 0,-1 1-1 0 0,7 20 0 0 0,-11-26-47 0 0,-1-1 0 0 0,-1 1 1 0 0,1 0-1 0 0,-1 0 0 0 0,0 0 0 0 0,0-1 0 0 0,0 1 0 0 0,-2 7 0 0 0,2-8-48 0 0,-1 1 15 0 0,0 0 0 0 0,0 0 1 0 0,-1 0-1 0 0,0 0 0 0 0,1-1 0 0 0,-2 1 0 0 0,1-1 1 0 0,0 1-1 0 0,-1-1 0 0 0,0 0 0 0 0,0 0 1 0 0,0 0-1 0 0,-8 7 0 0 0,-11 7-2296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3.2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1 354 14 0 0,'19'40'19935'0'0,"-23"-62"-19991"0"0,1 1 0 0 0,1-1 0 0 0,1 0 0 0 0,2-34-1 0 0,17-93-285 0 0,-5 51 878 0 0,-13 95 806 0 0,-2 7-1306 0 0,1 0 0 0 0,-1 0 0 0 0,1 0 0 0 0,0 0 0 0 0,0 0 0 0 0,0 5 0 0 0,-1 14-1 0 0,2 1-1 0 0,1-1 1 0 0,1 0 0 0 0,1 0-1 0 0,1-1 1 0 0,1 1-1 0 0,1-1 1 0 0,15 38-1 0 0,-18-54-147 0 0,0-1 0 0 0,0 1 0 0 0,1-1 0 0 0,0 0 1 0 0,0 0-1 0 0,0 0 0 0 0,1-1 0 0 0,-1 1 0 0 0,1-1 0 0 0,0 0 0 0 0,0 0 0 0 0,0-1 0 0 0,1 0 0 0 0,0 0 0 0 0,-1 0 0 0 0,1 0 0 0 0,0-1 0 0 0,0 0 0 0 0,0 0 0 0 0,0-1 0 0 0,1 0 0 0 0,-1 0 0 0 0,0 0 0 0 0,1-1 0 0 0,6 0 0 0 0,1-1-971 0 0,-1 0 0 0 0,0 0-1 0 0,1-2 1 0 0,-1 0-1 0 0,0 0 1 0 0,0-1-1 0 0,0-1 1 0 0,-1 0-1 0 0,1-1 1 0 0,22-14 0 0 0,-5-1-5176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3.5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35 140 526 0 0,'4'-9'693'0'0,"8"-22"10925"0"0,-9 19-9015 0 0,-5 15-1831 0 0,-5 8-528 0 0,1 1 0 0 0,0 0-1 0 0,0 0 1 0 0,1 0-1 0 0,1 1 1 0 0,0 0-1 0 0,0-1 1 0 0,1 1-1 0 0,-1 23 1 0 0,2-23-177 0 0,2-1-1 0 0,-1 1 1 0 0,2-1-1 0 0,0 0 1 0 0,0 1-1 0 0,1-1 1 0 0,0 0 0 0 0,1 0-1 0 0,1 0 1 0 0,8 20-1 0 0,-9-27-48 0 0,0 0 0 0 0,1 0 0 0 0,-1 0-1 0 0,1-1 1 0 0,0 0 0 0 0,0 0 0 0 0,1 0 0 0 0,-1 0 0 0 0,1 0-1 0 0,0-1 1 0 0,0 0 0 0 0,0 0 0 0 0,0 0 0 0 0,0-1-1 0 0,1 0 1 0 0,-1 0 0 0 0,1 0 0 0 0,0 0 0 0 0,-1-1-1 0 0,1 0 1 0 0,0 0 0 0 0,0-1 0 0 0,0 0 0 0 0,0 0-1 0 0,-1 0 1 0 0,12-2 0 0 0,-12 1 43 0 0,-1 0 0 0 0,1 0 1 0 0,-1 0-1 0 0,1-1 0 0 0,-1 1 0 0 0,1-1 1 0 0,-1 0-1 0 0,0-1 0 0 0,0 1 0 0 0,0-1 0 0 0,0 1 1 0 0,0-1-1 0 0,0 0 0 0 0,-1-1 0 0 0,1 1 1 0 0,-1-1-1 0 0,0 1 0 0 0,0-1 0 0 0,-1 0 0 0 0,1 0 1 0 0,-1 0-1 0 0,0-1 0 0 0,0 1 0 0 0,0 0 1 0 0,0-1-1 0 0,-1 1 0 0 0,0-1 0 0 0,0 0 0 0 0,0 1 1 0 0,-1-1-1 0 0,1 0 0 0 0,-1-9 0 0 0,-1 5 22 0 0,0-1 0 0 0,-1 1 1 0 0,0 0-1 0 0,0-1 0 0 0,-1 1 0 0 0,0 1 0 0 0,-1-1 0 0 0,0 0 0 0 0,0 1 0 0 0,-1 0 0 0 0,0 0 0 0 0,-10-13 0 0 0,-5-1 48 0 0,-1 0-1 0 0,-38-30 0 0 0,43 38-92 0 0,13 12-204 0 0,0-1-1 0 0,0 1 0 0 0,0-1 0 0 0,0 0 0 0 0,0 0 0 0 0,1 0 0 0 0,-1 0 0 0 0,1-1 1 0 0,0 1-1 0 0,0 0 0 0 0,-2-6 0 0 0,4 8-53 0 0,0-1 0 0 0,0 1 0 0 0,0-1 0 0 0,0 1 0 0 0,1-1 0 0 0,-1 1 0 0 0,0-1 0 0 0,1 1 1 0 0,-1 0-1 0 0,1-1 0 0 0,-1 1 0 0 0,1-1 0 0 0,-1 1 0 0 0,1 0 0 0 0,0 0 0 0 0,0 0 0 0 0,0-1 0 0 0,0 1 0 0 0,0 0 0 0 0,0 0 0 0 0,0 0 0 0 0,0 0 1 0 0,0 0-1 0 0,0 1 0 0 0,1-1 0 0 0,-1 0 0 0 0,0 0 0 0 0,1 1 0 0 0,-1-1 0 0 0,2 0 0 0 0,21-12-5161 0 0,3-1-3166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3.8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57 1532 0 0,'0'-5'3135'0'0,"0"-47"8787"0"0,1 66-7516 0 0,2 11-3054 0 0,15 103-1134 0 0,26 88 367 0 0,-20-73-3189 0 0,-24-142 2572 0 0,0-1 0 0 0,0 1 0 0 0,0 0 0 0 0,0-1-1 0 0,0 1 1 0 0,0-1 0 0 0,0 1 0 0 0,0 0 0 0 0,0-1 0 0 0,0 1-1 0 0,0-1 1 0 0,0 1 0 0 0,1-1 0 0 0,-1 1 0 0 0,0-1 0 0 0,0 1-1 0 0,1-1 1 0 0,-1 1 0 0 0,0-1 0 0 0,1 1 0 0 0,-1-1-1 0 0,0 1 1 0 0,1-1 0 0 0,-1 1 0 0 0,1-1 0 0 0,-1 0 0 0 0,1 1-1 0 0,-1-1 1 0 0,1 0 0 0 0,-1 0 0 0 0,1 1 0 0 0,-1-1 0 0 0,1 0-1 0 0,-1 0 1 0 0,1 0 0 0 0,-1 1 0 0 0,1-1 0 0 0,0 0-1 0 0,-1 0 1 0 0,1 0 0 0 0,-1 0 0 0 0,1 0 0 0 0,-1 0 0 0 0,1 0-1 0 0,0 0 1 0 0,-1-1 0 0 0,1 1 0 0 0,-1 0 0 0 0,1 0 0 0 0,-1 0-1 0 0,1-1 1 0 0,-1 1 0 0 0,1 0 0 0 0,-1 0 0 0 0,1-1 0 0 0,-1 1-1 0 0,1 0 1 0 0,-1-1 0 0 0,1 1 0 0 0,-1-1 0 0 0,1 0-1 0 0,30-33-394 0 0,-24 26 269 0 0,14-15-91 0 0,42-35 1 0 0,-53 49 358 0 0,1 1 0 0 0,0 0 0 0 0,1 1 1 0 0,-1 1-1 0 0,2 0 0 0 0,17-7 0 0 0,-27 13-73 0 0,0-1-1 0 0,-1 1 0 0 0,1-1 1 0 0,0 1-1 0 0,0 0 0 0 0,-1 0 1 0 0,1 1-1 0 0,0-1 1 0 0,-1 0-1 0 0,1 1 0 0 0,0 0 1 0 0,-1-1-1 0 0,1 1 0 0 0,0 0 1 0 0,-1 1-1 0 0,0-1 1 0 0,1 0-1 0 0,-1 1 0 0 0,0-1 1 0 0,1 1-1 0 0,-1 0 0 0 0,0-1 1 0 0,0 1-1 0 0,0 0 1 0 0,-1 0-1 0 0,1 1 0 0 0,0-1 1 0 0,2 5-1 0 0,2 4 311 0 0,0 0 0 0 0,0 0-1 0 0,-1 1 1 0 0,6 18 0 0 0,-6-11 279 0 0,-1-1 1 0 0,-1 1 0 0 0,0 27-1 0 0,-1-25-50 0 0,-2-17-302 0 0,0 0-36 0 0,0-4-226 0 0,0 1 0 0 0,0-1 0 0 0,0 1 0 0 0,0-1 0 0 0,0 1 1 0 0,0 0-1 0 0,0-1 0 0 0,0 1 0 0 0,-1-1 0 0 0,1 1 0 0 0,0-1 0 0 0,0 1 0 0 0,0-1 0 0 0,-1 1 0 0 0,1-1 0 0 0,0 0 0 0 0,-1 1 0 0 0,1-1 1 0 0,0 1-1 0 0,-1-1 0 0 0,1 0 0 0 0,0 1 0 0 0,-1-1 0 0 0,1 0 0 0 0,-1 1 0 0 0,1-1 0 0 0,-1 0 0 0 0,1 0 0 0 0,-1 1 0 0 0,1-1 0 0 0,0 0 1 0 0,-1 0-1 0 0,0 0 0 0 0,1 0 0 0 0,-2 1 0 0 0,0-2-107 0 0,-1 1 0 0 0,1-1-1 0 0,-1 0 1 0 0,1 1 0 0 0,-1-1 0 0 0,1 0 0 0 0,-1-1 0 0 0,-3-1-1 0 0,0-1-443 0 0,-1 0 0 0 0,1 0-1 0 0,1-1 1 0 0,-1 0 0 0 0,0 0 0 0 0,1 0-1 0 0,0 0 1 0 0,-7-11 0 0 0,9 11-667 0 0,-1-1 1 0 0,1 0-1 0 0,0 0 1 0 0,1 0-1 0 0,0 0 1 0 0,-2-7-1 0 0,-3-20-9061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4.2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310 128 1254 0 0,'6'-1'1115'0'0,"1"-1"1"0"0,-1 0-1 0 0,0-1 1 0 0,0 1-1 0 0,0-1 0 0 0,-1-1 1 0 0,1 1-1 0 0,-1-1 1 0 0,1 0-1 0 0,-1 0 1 0 0,-1 0-1 0 0,1-1 0 0 0,0 1 1 0 0,-1-1-1 0 0,6-9 1 0 0,-9 11-122 0 0,-1 0-638 0 0,0-1 0 0 0,-1 1 0 0 0,1 0 1 0 0,-1 0-1 0 0,0-1 0 0 0,0 1 0 0 0,0 0 0 0 0,-3-6 1 0 0,4 9-328 0 0,-1-1 23 0 0,0-1 0 0 0,0 1 0 0 0,0 0-1 0 0,0-1 1 0 0,0 1 0 0 0,0 0 0 0 0,0 0-1 0 0,0 0 1 0 0,0 0 0 0 0,-1 0-1 0 0,1 0 1 0 0,0 0 0 0 0,-1 0 0 0 0,-1 0-1 0 0,-1-1-20 0 0,0 1 0 0 0,0-1-1 0 0,-1 1 1 0 0,1 0 0 0 0,0 1-1 0 0,0-1 1 0 0,-5 1-1 0 0,-10 1-36 0 0,-1 1 0 0 0,1 1 1 0 0,0 1-1 0 0,1 1 0 0 0,-1 0 0 0 0,1 2 0 0 0,0 0 0 0 0,0 1 0 0 0,1 0 0 0 0,0 2 0 0 0,1 0 0 0 0,0 1 0 0 0,0 0 0 0 0,1 1 0 0 0,-14 15 0 0 0,25-23-149 0 0,0 1 1 0 0,0-1-1 0 0,1 1 0 0 0,-1 0 1 0 0,1 0-1 0 0,0 0 0 0 0,0 0 0 0 0,1 0 1 0 0,-1 0-1 0 0,1 1 0 0 0,0 0 1 0 0,1-1-1 0 0,0 1 0 0 0,0 0 0 0 0,-1 10 1 0 0,2-15 127 0 0,1 0-1 0 0,-1 0 1 0 0,1 0 0 0 0,-1-1 0 0 0,1 1 0 0 0,0 0 0 0 0,-1 0 0 0 0,1 0-1 0 0,0 0 1 0 0,0-1 0 0 0,0 1 0 0 0,-1 0 0 0 0,1-1 0 0 0,0 1 0 0 0,0-1-1 0 0,0 1 1 0 0,0-1 0 0 0,0 1 0 0 0,0-1 0 0 0,0 0 0 0 0,0 1 0 0 0,0-1-1 0 0,1 0 1 0 0,-1 0-30 0 0,7 2-23 0 0,-1-1-1 0 0,1 0 1 0 0,0 0-1 0 0,0-1 1 0 0,0 0 0 0 0,0 0-1 0 0,0-1 1 0 0,0 0-1 0 0,-1-1 1 0 0,1 0 0 0 0,11-3-1 0 0,6-2-156 0 0,6 1 34 0 0,0-2 0 0 0,43-16 0 0 0,-72 23 234 0 0,0 1 0 0 0,0-1-1 0 0,0 1 1 0 0,-1 0 0 0 0,1 0 0 0 0,0-1 0 0 0,0 1 0 0 0,0 1 0 0 0,0-1 0 0 0,0 0 0 0 0,0 0 0 0 0,-1 1 0 0 0,1-1 0 0 0,0 1 0 0 0,0-1 0 0 0,0 1 0 0 0,-1 0 0 0 0,1 0 0 0 0,0 0 0 0 0,-1 0 0 0 0,1 0 0 0 0,-1 0 0 0 0,1 0 0 0 0,-1 1 0 0 0,0-1 0 0 0,1 0 0 0 0,-1 1 0 0 0,0-1-1 0 0,2 4 1 0 0,5 6 216 0 0,-1 1 0 0 0,0-1 0 0 0,6 16-1 0 0,-4-8-117 0 0,-6-13-169 0 0,0 0 1 0 0,1-1-1 0 0,0 0 0 0 0,0 0 0 0 0,0 0 0 0 0,0 0 0 0 0,1-1 0 0 0,0 0 1 0 0,0 0-1 0 0,0 0 0 0 0,0 0 0 0 0,1-1 0 0 0,-1 0 0 0 0,1 0 0 0 0,10 4 1 0 0,-13-7-413 0 0,0 0 0 0 0,-1 0 1 0 0,1 0-1 0 0,0 0 1 0 0,0 0-1 0 0,0 0 1 0 0,0-1-1 0 0,0 1 0 0 0,-1-1 1 0 0,1 0-1 0 0,0 0 1 0 0,0 0-1 0 0,4-3 0 0 0,-3 2-427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6.5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1 924 0 0,'0'0'1901'0'0,"18"5"3464"0"0,-15-1-4587 0 0,0 1-1 0 0,0-1 1 0 0,0 1 0 0 0,-1-1 0 0 0,0 1-1 0 0,2 6 1 0 0,14 60 1975 0 0,-12-45-2015 0 0,46 148 1345 0 0,-48-167-2302 0 0,0 0 1 0 0,0-1 0 0 0,0 1 0 0 0,1-1 0 0 0,9 10-1 0 0,-11-12 61 0 0,-2-4 107 0 0,0 0-1 0 0,0 1 1 0 0,0-1 0 0 0,0 0 0 0 0,0 0 0 0 0,0 0-1 0 0,-1 1 1 0 0,1-1 0 0 0,0 0 0 0 0,0 0-1 0 0,0 0 1 0 0,0-1 0 0 0,0 1 0 0 0,0 0-1 0 0,0 0 1 0 0,0 0 0 0 0,0-1 0 0 0,0 1 0 0 0,-1 0-1 0 0,1-1 1 0 0,0 1 0 0 0,1-2 0 0 0,-1 2-58 0 0,8-5-184 0 0,0-1 1 0 0,-1 0 0 0 0,0 0 0 0 0,0-1 0 0 0,0 0 0 0 0,-1 0 0 0 0,0-1 0 0 0,0 0 0 0 0,7-11 0 0 0,-1 1-93 0 0,7-6 29 0 0,69-80-118 0 0,-79 95 816 0 0,-1 0 1 0 0,1 1 0 0 0,1 0-1 0 0,-1 0 1 0 0,1 1 0 0 0,1 1 0 0 0,-1 0-1 0 0,16-6 1 0 0,-25 11-202 0 0,1 1 1 0 0,-1-1-1 0 0,1 1 0 0 0,-1 0 1 0 0,1 0-1 0 0,-1 0 0 0 0,1 0 1 0 0,-1 0-1 0 0,1 1 0 0 0,-1-1 1 0 0,1 1-1 0 0,-1-1 0 0 0,1 1 0 0 0,-1 0 1 0 0,0 0-1 0 0,1 0 0 0 0,-1 0 1 0 0,0 0-1 0 0,0 1 0 0 0,0-1 1 0 0,0 1-1 0 0,0-1 0 0 0,0 1 1 0 0,0 0-1 0 0,0 0 0 0 0,-1 0 0 0 0,1 0 1 0 0,-1 0-1 0 0,2 3 0 0 0,5 8 661 0 0,0 1 0 0 0,-1-1-1 0 0,9 26 1 0 0,-8-19-101 0 0,14 38 494 0 0,-17-40-930 0 0,2 0-1 0 0,0 0 0 0 0,1-1 1 0 0,17 28-1 0 0,-21-41-356 0 0,0 0 0 0 0,-1 1 0 0 0,1-2 0 0 0,1 1 0 0 0,-1 0 0 0 0,0-1 0 0 0,1 0 0 0 0,0 0 0 0 0,0 0 1 0 0,0-1-1 0 0,0 1 0 0 0,0-1 0 0 0,0-1 0 0 0,1 1 0 0 0,5 1 0 0 0,-7-3-299 0 0,0 1 1 0 0,-1-1-1 0 0,1 0 1 0 0,0 0-1 0 0,-1 0 1 0 0,1-1-1 0 0,0 1 1 0 0,-1-1-1 0 0,1 0 1 0 0,4-1-1 0 0,-6 1-346 0 0,1-1-1 0 0,0 1 1 0 0,-1 0-1 0 0,1-1 1 0 0,-1 0-1 0 0,0 0 1 0 0,1 0 0 0 0,-1 1-1 0 0,0-2 1 0 0,0 1-1 0 0,0 0 1 0 0,-1 0-1 0 0,4-6 1 0 0,4-16-8595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4.9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4348 295 298 0 0,'-3'-7'712'0'0,"0"-1"0"0"0,-1 1 0 0 0,0-1 0 0 0,0 1 1 0 0,0 0-1 0 0,-1 1 0 0 0,0-1 0 0 0,0 1 0 0 0,-11-10 0 0 0,5 7-175 0 0,0 0 0 0 0,0 1 0 0 0,-1 1 0 0 0,0 0 0 0 0,-15-7 0 0 0,-10 0 43 0 0,-1 1 0 0 0,0 2 0 0 0,-40-7 0 0 0,-502-60 1692 0 0,-6 50-1034 0 0,-218 37 370 0 0,5 85-691 0 0,706-76-830 0 0,2 4 1 0 0,0 5 0 0 0,2 3-1 0 0,-154 75 1 0 0,188-76-69 0 0,2 3 0 0 0,1 1 0 0 0,1 3 1 0 0,2 3-1 0 0,2 1 0 0 0,1 2 0 0 0,3 2 0 0 0,-51 67 1 0 0,74-83 1 0 0,2 0 0 0 0,0 2 0 0 0,2 1 1 0 0,2 0-1 0 0,1 0 0 0 0,1 2 0 0 0,1-1 1 0 0,2 1-1 0 0,2 1 0 0 0,0 0 0 0 0,3 0 0 0 0,1 0 1 0 0,2 60-1 0 0,3-61-5 0 0,1 0 0 0 0,2-1 0 0 0,2 1 0 0 0,0-1-1 0 0,3-1 1 0 0,0 0 0 0 0,2 0 0 0 0,1-1 0 0 0,2 0 0 0 0,1-1 0 0 0,1-1 0 0 0,1-1 0 0 0,1 0-1 0 0,33 34 1 0 0,-6-17 53 0 0,1-2 0 0 0,97 67 0 0 0,120 50 166 0 0,-168-106-145 0 0,191 74 1 0 0,-212-102-117 0 0,0-2 0 0 0,2-4 0 0 0,107 12 0 0 0,-30-18 165 0 0,298-13 0 0 0,151-69 343 0 0,-460 43-520 0 0,-1-7 0 0 0,-1-5 0 0 0,171-72 0 0 0,-218 70 62 0 0,-1-5-1 0 0,-3-3 0 0 0,-2-5 0 0 0,-2-3 0 0 0,115-99 0 0 0,-163 121 161 0 0,-1-2 0 0 0,-1-1 0 0 0,-3-2-1 0 0,46-67 1 0 0,-66 85-89 0 0,-1 0 1 0 0,0-2-1 0 0,-2 1 1 0 0,0-1-1 0 0,-2 0 1 0 0,0-1-1 0 0,-2 0 1 0 0,-1 0-1 0 0,-1-1 1 0 0,0 1-1 0 0,-1-38 1 0 0,-5 36-26 0 0,-1 0 1 0 0,-1 0 0 0 0,-1 0-1 0 0,-1 1 1 0 0,-1-1-1 0 0,-2 1 1 0 0,0 1 0 0 0,-2 0-1 0 0,0 0 1 0 0,-2 1 0 0 0,-1 1-1 0 0,0 0 1 0 0,-26-30-1 0 0,13 23-94 0 0,0 0 0 0 0,-2 1-1 0 0,-1 2 1 0 0,-2 1 0 0 0,0 2-1 0 0,-1 1 1 0 0,-1 1-1 0 0,-46-19 1 0 0,69 35-183 0 0,0 0 0 0 0,0 2 0 0 0,0-1 0 0 0,0 1 0 0 0,-1 1 0 0 0,1 0 0 0 0,-1 1 0 0 0,0 0 0 0 0,-17 1 0 0 0,10 2-1042 0 0,1 1 0 0 0,-1 1 1 0 0,1 1-1 0 0,0 0 0 0 0,-19 9 0 0 0,4-2-4166 0 0,5-1-3207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5.7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5 137 62 0 0,'-5'13'11601'0'0,"6"-12"-11452"0"0,26 3 1973 0 0,40-4-1637 0 0,444-62 2007 0 0,-240 23-1990 0 0,-170 24-310 0 0,55-5 582 0 0,-153 19-588 0 0,-3 1-273 0 0,0-1 32 0 0,-1 0 0 0 0,1 0 0 0 0,-1 1 0 0 0,1-1 0 0 0,-1 0 0 0 0,1 1-1 0 0,-1-1 1 0 0,0 0 0 0 0,1 1 0 0 0,-1-1 0 0 0,0 1 0 0 0,1-1 0 0 0,-1 1 0 0 0,0 0 0 0 0,0-1 0 0 0,0 1 0 0 0,0-1 0 0 0,-39-3-3421 0 0,13 2-3013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6.2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78 13 312 0 0,'-37'-6'8043'0'0,"12"1"-546"0"0,10 4-3666 0 0,20 18-3807 0 0,7-4 34 0 0,24 22-380 0 0,-34-34 439 0 0,1 2-231 0 0,0 0 79 0 0,0 0 0 0 0,0-1 1 0 0,0 1-1 0 0,0-1 0 0 0,0 0 1 0 0,1 0-1 0 0,7 4 0 0 0,-7-4 30 0 0,16 8 175 0 0,1-1 0 0 0,0-1 0 0 0,1 0 0 0 0,29 5 0 0 0,95 12-155 0 0,-40-9-187 0 0,-44-4 110 0 0,223 54-107 0 0,-284-66 183 0 0,0 0 0 0 0,1 0 0 0 0,-1 1 0 0 0,0-1 0 0 0,0 1 1 0 0,0-1-1 0 0,0 0 0 0 0,0 1 0 0 0,0 0 0 0 0,0-1 0 0 0,0 1 1 0 0,0 0-1 0 0,0-1 0 0 0,0 1 0 0 0,-1 0 0 0 0,1 0 0 0 0,0 0 1 0 0,0 0-1 0 0,-1 0 0 0 0,1 0 0 0 0,-1 0 0 0 0,1 0 0 0 0,0 1 1 0 0,0 0 104 0 0,-2 1-67 0 0,1 0-1 0 0,0-1 1 0 0,-1 1-1 0 0,0 0 1 0 0,1-1 0 0 0,-1 1-1 0 0,0-1 1 0 0,-2 5 0 0 0,-31 44 689 0 0,22-35-594 0 0,2 0 0 0 0,-13 25 0 0 0,-70 182-1387 0 0,68-146-2467 0 0,5 1-3559 0 0,14-41-1610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48.5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43 368 0 0,'0'0'1889'0'0,"17"-5"3756"0"0,-6 8-5420 0 0,1 0-1 0 0,0-1 1 0 0,0 0 0 0 0,0-1-1 0 0,18 0 1 0 0,67-6 937 0 0,-59 1-805 0 0,-5 0 40 0 0,47 2 0 0 0,-60 1-183 0 0,0-1 0 0 0,32-6-1 0 0,-26 3-48 0 0,-24 5-79 0 0,21-3 212 0 0,26-2-123 0 0,-26 2-37 0 0,40-1 1 0 0,-53 1-1241 0 0,-27 3-2044 0 0,-23 6-1544 0 0,24-4 1065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53.5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72 52 552 0 0,'-31'-26'7573'0'0,"3"1"4264"0"0,23 44-11973 0 0,-3 14-20 0 0,18 224-37 0 0,-2-93 549 0 0,23 249-502 0 0,4 127 934 0 0,-26-312-546 0 0,-18 198 644 0 0,-3-117-278 0 0,11-173-468 0 0,3 183 16 0 0,-7-162 207 0 0,0-78-228 0 0,2-17-60 0 0,-3 263 314 0 0,48 356 456 0 0,-37-597-286 0 0,-9 137-1 0 0,5-197-454 0 0,0-20-58 0 0,0 12 74 0 0,23-40-8443 0 0,-7 3 2003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55.6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163 184 266 0 0,'0'0'1899'0'0,"-3"-1"-1297"0"0,-44-3 1627 0 0,44 4-2093 0 0,-35 1 602 0 0,27 1-167 0 0,0 1-1 0 0,0-1 1 0 0,-18 8 0 0 0,27-9 104 0 0,2-1-635 0 0,0 0 1 0 0,1 0-1 0 0,-1 1 0 0 0,0-1 0 0 0,0 0 0 0 0,0 0 0 0 0,0 0 0 0 0,0 1 0 0 0,0-1 1 0 0,0 0-1 0 0,1 0 0 0 0,-1 1 0 0 0,0-1 0 0 0,0 0 0 0 0,0 0 0 0 0,0 1 0 0 0,0-1 1 0 0,0 0-1 0 0,0 0 0 0 0,0 0 0 0 0,0 1 0 0 0,0-1 0 0 0,-1 0 0 0 0,1 0 0 0 0,0 1 1 0 0,0-1-1 0 0,0 0 0 0 0,0 0 0 0 0,0 1 0 0 0,0-1 0 0 0,0 0 0 0 0,-1 0 0 0 0,1 0 1 0 0,0 1-1 0 0,0-1 0 0 0,0 0 0 0 0,0 0 0 0 0,-1 0 0 0 0,1 0 0 0 0,0 0 0 0 0,0 1 1 0 0,0-1-1 0 0,-1 0 0 0 0,1 0 0 0 0,0 0 0 0 0,0 0 0 0 0,-1 0 0 0 0,1 0 0 0 0,0 0 1 0 0,0 0-1 0 0,-1 0 0 0 0,1 0 0 0 0,0 0 0 0 0,0 0 0 0 0,0 0 0 0 0,-1 0 0 0 0,1 0 1 0 0,0 0-1 0 0,0 0 0 0 0,-1 0 0 0 0,1 0 0 0 0,0 0 0 0 0,0 0 0 0 0,-1 0 0 0 0,1-1 1 0 0,0 1-1 0 0,0 0 0 0 0,-1 0 0 0 0,3 1 68 0 0,-1 0 0 0 0,0 0 1 0 0,0 0-1 0 0,1 0 0 0 0,-1 0 0 0 0,1 0 1 0 0,-1 0-1 0 0,1 0 0 0 0,-1-1 0 0 0,1 1 1 0 0,-1 0-1 0 0,1-1 0 0 0,0 0 0 0 0,2 1 1 0 0,52 2 610 0 0,0-2 1 0 0,75-8-1 0 0,-31 1-462 0 0,23 1-135 0 0,714-22 662 0 0,-166 9-295 0 0,1 1 453 0 0,311-11-1230 0 0,-303 6 427 0 0,-632 21-169 0 0,777-36-5 0 0,-384-2 192 0 0,-342 28 799 0 0,-66 8-957 0 0,0 2 0 0 0,0 1 0 0 0,1 2 0 0 0,59 10-1 0 0,-62-8 60 0 0,304 42 82 0 0,-332-45-339 0 0,9-3-1310 0 0,-38-12-8666 0 0,9 10 3636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56.3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277 81 1492 0 0,'-7'-7'2545'0'0,"-1"0"0"0"0,1 0 0 0 0,0 0 0 0 0,-10-15 0 0 0,10 13-1240 0 0,5 6-464 0 0,-10-10 1200 0 0,2 7 1927 0 0,9 6-3931 0 0,1 0 0 0 0,-1 0 1 0 0,1 0-1 0 0,-1 0 0 0 0,1 0 0 0 0,-1 0 0 0 0,1 1 0 0 0,-1-1 1 0 0,1 0-1 0 0,-1 0 0 0 0,1 0 0 0 0,-1 1 0 0 0,1-1 0 0 0,0 0 1 0 0,-1 0-1 0 0,1 1 0 0 0,-1-1 0 0 0,1 0 0 0 0,0 1 1 0 0,-1-1-1 0 0,1 0 0 0 0,0 1 0 0 0,0-1 0 0 0,-1 1 0 0 0,1-1 1 0 0,0 1-1 0 0,0-1 0 0 0,-1 0 0 0 0,1 1 0 0 0,0-1 0 0 0,0 1 1 0 0,0-1-1 0 0,0 1 0 0 0,0-1 0 0 0,0 1 0 0 0,0 0 1 0 0,10 22 239 0 0,31 21-482 0 0,-38-41 299 0 0,33 29-75 0 0,2-1-1 0 0,63 41 0 0 0,91 41-827 0 0,-190-112 803 0 0,57 31-312 0 0,118 44-1 0 0,-174-75 354 0 0,8 3 829 0 0,-11-4-824 0 0,0 0 0 0 0,0 0 0 0 0,-1 0-1 0 0,1 0 1 0 0,0 0 0 0 0,0-1 0 0 0,-1 1-1 0 0,1 0 1 0 0,0 0 0 0 0,0 0 0 0 0,0 0 0 0 0,-1 0-1 0 0,1 0 1 0 0,0 0 0 0 0,0 0 0 0 0,0 0-1 0 0,-1-1 1 0 0,1 1 0 0 0,0 0 0 0 0,0 0-1 0 0,0 0 1 0 0,0 0 0 0 0,-1-1 0 0 0,1 1-1 0 0,0 0 1 0 0,0 0 0 0 0,0 0 0 0 0,0-1 0 0 0,0 1-1 0 0,0 0 1 0 0,0 0 0 0 0,-1-1 0 0 0,1 1-1 0 0,0 0 1 0 0,0 0 0 0 0,0 0 0 0 0,0-1-1 0 0,0 1 1 0 0,0 0 0 0 0,0 0 0 0 0,0-1-1 0 0,0 1 1 0 0,0 0 0 0 0,1-1 0 0 0,-22 6-5 0 0,7 0-27 0 0,0 1 0 0 0,0 1 0 0 0,0 1-1 0 0,1 0 1 0 0,0 0 0 0 0,-13 12 0 0 0,-11 7 66 0 0,-477 330-429 0 0,403-276-579 0 0,47-23-5553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57.7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606 73 654 0 0,'-4'-17'2465'0'0,"-3"-3"-34"0"0,0 1-656 0 0,0 2 4477 0 0,-20 48-5223 0 0,-116 141 1041 0 0,76-96-1084 0 0,-82 122 0 0 0,-31 71-131 0 0,178-267-405 0 0,-10 14-3474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39:58.3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99 470 0 0,'0'-3'863'0'0,"0"-4"-145"0"0,0 0 1 0 0,0 0-1 0 0,1 0 1 0 0,0 0-1 0 0,1 0 0 0 0,16-36 12956 0 0,-21 34-12067 0 0,1 7-964 0 0,3 6-779 0 0,0-1 125 0 0,-1 1 0 0 0,1-1-1 0 0,0 1 1 0 0,1-1 0 0 0,-1 0 0 0 0,0 0 0 0 0,1 1-1 0 0,0-1 1 0 0,0 0 0 0 0,4 4 0 0 0,28 32 46 0 0,-32-37-32 0 0,64 62 66 0 0,117 87 0 0 0,90 40-22 0 0,-204-144-25 0 0,216 135 749 0 0,-255-173 380 0 0,-43-30-6615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02.9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4073 194 0 0,'0'0'454'0'0,"13"7"1798"0"0,-7-4-1615 0 0,-1-1-1 0 0,1 1 1 0 0,-1 0-1 0 0,0 1 1 0 0,1-1 0 0 0,-2 1-1 0 0,1 0 1 0 0,7 8-1 0 0,-11-10-275 0 0,2 0-196 0 0,17 13 547 0 0,-18-14-523 0 0,1 1-67 0 0,8 4 30 0 0,0 0 0 0 0,0-1 0 0 0,1 0 0 0 0,0-1 0 0 0,23 5 0 0 0,-24-6-47 0 0,-9-3-27 0 0,48 7 5354 0 0,-37-4-5969 0 0,-10-3 587 0 0,0 0-64 0 0,22-1 24 0 0,-23 0 24 0 0,1 1-4 0 0,30-5 364 0 0,-1-1 0 0 0,44-14 0 0 0,-73 19-366 0 0,1 1-10 0 0,22-5 85 0 0,0-1 0 0 0,-1 0 1 0 0,26-11-1 0 0,-16 5-24 0 0,66-28 200 0 0,-93 37-234 0 0,0-1 1 0 0,0 0 0 0 0,0 0 0 0 0,-1 0-1 0 0,1-1 1 0 0,6-6 0 0 0,-2 3 2 0 0,68-47 183 0 0,43-41 461 0 0,-106 78-503 0 0,1 1 1 0 0,-2-2-1 0 0,-1 0 0 0 0,16-25 0 0 0,-26 35-182 0 0,75-133 188 0 0,0 9-209 0 0,-64 105 41 0 0,2 2 0 0 0,1 0 0 0 0,0 1 0 0 0,30-29 0 0 0,-22 26-82 0 0,-1-2 0 0 0,29-44 0 0 0,-37 47 27 0 0,24-30-16 0 0,44-65 78 0 0,37-100-81 0 0,-17 29 15 0 0,-95 174 22 0 0,1-2 7 0 0,-1-1 0 0 0,10-26 0 0 0,-14 30 5 0 0,-1-1-1 0 0,5-25 1 0 0,-7 25-14 0 0,0-1 0 0 0,-1 0 0 0 0,-1 0 0 0 0,-1-1 1 0 0,-1 1-1 0 0,0 0 0 0 0,-2-1 0 0 0,-4-21 1 0 0,5 34 67 0 0,0-14-75 0 0,1 1-1 0 0,1 0 0 0 0,1-1 0 0 0,1 1 1 0 0,0 0-1 0 0,8-24 0 0 0,-9 39 14 0 0,5-17 25 0 0,1-1 0 0 0,1 1 1 0 0,20-34-1 0 0,-15 29 8 0 0,13-35 1 0 0,32-78-71 0 0,-37 85 15 0 0,-19 45 5 0 0,2-1 0 0 0,-1 1-1 0 0,7-12 1 0 0,4-5-24 0 0,13-35 1 0 0,-10 19 4 0 0,-5 16 54 0 0,23-36-16 0 0,-22 30-20 0 0,25-42 1 0 0,-14 34-21 0 0,58-73 1 0 0,-24 35 231 0 0,-37 47-204 0 0,36-39 1 0 0,-24 35 43 0 0,42-46 70 0 0,97-81 1 0 0,-54 69 232 0 0,-85 66-431 0 0,1 2 0 0 0,1 2 0 0 0,1 1 0 0 0,1 2-1 0 0,1 1 1 0 0,1 2 0 0 0,69-22 0 0 0,70-24 112 0 0,-116 39-45 0 0,2 4 1 0 0,116-27-1 0 0,-25 28-15 0 0,187-3-1 0 0,159 25 98 0 0,-467-1-31 0 0,506-1-59 0 0,-280-9 92 0 0,-101 2-110 0 0,934 20 351 0 0,-876-4-289 0 0,-203-10-265 0 0,-17-5-1268 0 0,0 6 1254 0 0,1-1-1 0 0,-1 1 0 0 0,0 0 1 0 0,0-1-1 0 0,-1 1 0 0 0,1 0 1 0 0,0 0-1 0 0,0 1 0 0 0,-4-2 0 0 0,-74-9-8445 0 0,45 7 2549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7.4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84 47 716 0 0,'-67'-42'11543'0'0,"52"37"-5134"0"0,15 10-6341 0 0,-1-1 0 0 0,1 1 1 0 0,0-1-1 0 0,0 1 0 0 0,0-1 1 0 0,1 1-1 0 0,-1-1 0 0 0,1 1 0 0 0,0-1 1 0 0,3 8-1 0 0,22 51 216 0 0,-9-24-91 0 0,12 29 54 0 0,-18-44-207 0 0,-1 0-1 0 0,-1 1 0 0 0,-1 0 0 0 0,8 39 0 0 0,-12-54-536 0 0,-3-10 468 0 0,-1 0 0 0 0,1 0 0 0 0,-1 0 0 0 0,1-1 0 0 0,-1 1 0 0 0,0 0 0 0 0,1 0-1 0 0,-1-1 1 0 0,0 1 0 0 0,1 0 0 0 0,-1-1 0 0 0,0 1 0 0 0,1 0 0 0 0,-1-1 0 0 0,0 1-1 0 0,0 0 1 0 0,1-1 0 0 0,-1 1 0 0 0,0-1 0 0 0,0 1 0 0 0,0 0 0 0 0,1-1 0 0 0,-1 1-1 0 0,0-1 1 0 0,0 1 0 0 0,0-1 0 0 0,0 1 0 0 0,0-1 0 0 0,0 1 0 0 0,0 0 0 0 0,0-1-1 0 0,0 1 1 0 0,0-1 0 0 0,0 1 0 0 0,-1-1 0 0 0,9-32-218 0 0,2 1 0 0 0,1 0-1 0 0,1 1 1 0 0,1 0 0 0 0,2 1 0 0 0,2 0 0 0 0,20-28 0 0 0,-33 53 344 0 0,0-1 0 0 0,0 0 0 0 0,0 1 1 0 0,1 0-1 0 0,0 0 0 0 0,0 1 0 0 0,8-7 1 0 0,-10 10-19 0 0,-1-1 1 0 0,1 1-1 0 0,-1 0 1 0 0,1 0-1 0 0,0 0 0 0 0,-1 0 1 0 0,1 0-1 0 0,0 1 1 0 0,-1-1-1 0 0,1 1 1 0 0,0 0-1 0 0,0-1 0 0 0,0 1 1 0 0,-1 1-1 0 0,1-1 1 0 0,0 0-1 0 0,0 1 1 0 0,0-1-1 0 0,-1 1 0 0 0,5 1 1 0 0,13 7 50 0 0,0 0 0 0 0,-1 1 0 0 0,-1 1 0 0 0,0 1 0 0 0,-1 1 0 0 0,17 14 0 0 0,-25-19-149 0 0,2 1-250 0 0,-1 1-1 0 0,0 1 1 0 0,17 21-1 0 0,-23-26-485 0 0,-1 0-1 0 0,0 0 0 0 0,0 0 0 0 0,-1 0 0 0 0,0 0 0 0 0,0 1 0 0 0,-1-1 0 0 0,1 1 0 0 0,-1-1 0 0 0,-1 1 0 0 0,1 11 0 0 0,-1-3-2978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1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92 434 0 0,'0'16'8499'0'0,"14"-15"-8308"0"0,-11 0 369 0 0,16 0 504 0 0,86 5 1457 0 0,74 8-1481 0 0,189 16-635 0 0,3-29 117 0 0,-179-3-70 0 0,125-4-204 0 0,-162 1-65 0 0,188-11 207 0 0,99-2-319 0 0,137-5 231 0 0,-114 10-181 0 0,13-2-23 0 0,-97 1-32 0 0,-297 12-90 0 0,237 15 25 0 0,-77 1-3 0 0,202-13 43 0 0,-238-2-75 0 0,-92 2 32 0 0,346-15 61 0 0,-339 4-70 0 0,80-10 36 0 0,-88 3-95 0 0,-52 10 60 0 0,-1 1 0 0 0,0 4 0 0 0,90 8 0 0 0,63-2 23 0 0,11-3-12 0 0,-195 1 252 0 0,32-4 0 0 0,-63 2-250 0 0,3 0 210 0 0,6 0 802 0 0,-4-1-2610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2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1103 142 0 0,'0'0'2197'0'0,"6"-17"759"0"0,12-33-851 0 0,-4 11-513 0 0,12-53 0 0 0,59-383 1240 0 0,-76 428-2725 0 0,51-302 2335 0 0,-59 338-2988 0 0,2-12 1345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3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1138 392 0 0,'2'-2'441'0'0,"0"0"-1"0"0,-1 0 1 0 0,1 1-1 0 0,0-1 1 0 0,-1 0 0 0 0,1 0-1 0 0,-1-1 1 0 0,0 1-1 0 0,0 0 1 0 0,0 0 0 0 0,0-1-1 0 0,0 1 1 0 0,0 0-1 0 0,0-4 1 0 0,7-39 3423 0 0,-6 30-3247 0 0,24-187 3402 0 0,-9-103-2512 0 0,-13 211-1113 0 0,4-269 809 0 0,-10 339-1131 0 0,2 20 32 0 0,0-17 22 0 0,-2 1-129 0 0,-1 11-3909 0 0,-16 42-4104 0 0,12-16 1682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4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1132 90 0 0,'0'0'733'0'0,"1"-3"85"0"0,4-41 4113 0 0,5-36 180 0 0,-7 47-3652 0 0,-3-58-1 0 0,-10-171 1416 0 0,13 149-2083 0 0,2-121-325 0 0,0 141-21 0 0,-1 35 117 0 0,0 1 415 0 0,-3-7-440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4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58 0 0,'0'0'830'0'0,"0"-4"99"0"0,8-72 7646 0 0,-9 41-5459 0 0,0 28-3018 0 0,1 3 847 0 0,0 1-394 0 0,2-6-593 0 0,-2 4 1787 0 0,-1 16-1778 0 0,0 0 0 0 0,1 1 0 0 0,0-1 0 0 0,0 0 0 0 0,1 0 0 0 0,1 0 0 0 0,0 0 0 0 0,0 0 0 0 0,1 0 0 0 0,5 11 0 0 0,-4-13-384 0 0,0 0-1 0 0,1-1 1 0 0,-1 0 0 0 0,2 0 0 0 0,5 8-1 0 0,-6-10-505 0 0,1-1-1 0 0,0 1 1 0 0,0-1 0 0 0,0 0-1 0 0,0 0 1 0 0,10 5 0 0 0,13-4-5910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5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40 608 0 0,'0'0'1031'0'0,"1"-4"201"0"0,1-32 9133 0 0,-6 37-10325 0 0,0-1 0 0 0,0 1 0 0 0,0 0-1 0 0,1 1 1 0 0,-1-1 0 0 0,1 1 0 0 0,-1-1 0 0 0,1 1 0 0 0,-1 0 0 0 0,1 0 0 0 0,0 1 0 0 0,0-1 0 0 0,0 1 0 0 0,0-1 0 0 0,-2 4 0 0 0,-20 14-381 0 0,21-17 4 0 0,0 1-1 0 0,0-1 1 0 0,0 1 0 0 0,0 0 0 0 0,1 0 0 0 0,-6 8-1 0 0,7-10 93 0 0,2 1-140 0 0,-1 15 453 0 0,1 1 0 0 0,1-1 0 0 0,0 1 0 0 0,7 31 0 0 0,-3-19 520 0 0,20 88-384 0 0,-24-111-1231 0 0,-1-1 0 0 0,0 1 0 0 0,0-1 0 0 0,0 1 0 0 0,-1-1 0 0 0,-2 11 0 0 0,-2-5-2817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5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29 234 614 0 0,'0'0'4094'0'0,"8"-16"-4"0"0,-4 3-3347 0 0,0 0 0 0 0,1 0 0 0 0,11-20 1 0 0,25-16-321 0 0,-40 48-313 0 0,-1 0 1 0 0,1 0-1 0 0,-1 1 1 0 0,1-1 0 0 0,-1 0-1 0 0,0 0 1 0 0,0 0-1 0 0,1 0 1 0 0,-1 0-1 0 0,0 1 1 0 0,0-1 0 0 0,0 0-1 0 0,0 0 1 0 0,0 0-1 0 0,0 0 1 0 0,0 0-1 0 0,0 0 1 0 0,0 0 0 0 0,-1 0-1 0 0,1 0 1 0 0,0 1-1 0 0,-1-2 1 0 0,0 0 5 0 0,-28 22 143 0 0,21-14-234 0 0,-1 0-1 0 0,2 1 1 0 0,-1-1 0 0 0,1 2 0 0 0,0-1-1 0 0,0 1 1 0 0,-8 13 0 0 0,14-18-68 0 0,-1-1 1 0 0,1 1-1 0 0,0-1 1 0 0,0 1-1 0 0,0-1 1 0 0,0 1-1 0 0,0 0 0 0 0,1 0 1 0 0,-1-1-1 0 0,1 1 1 0 0,0 0-1 0 0,0 0 1 0 0,0-1-1 0 0,0 1 1 0 0,0 0-1 0 0,1 0 0 0 0,-1-1 1 0 0,1 1-1 0 0,0 0 1 0 0,0-1-1 0 0,0 1 1 0 0,0 0-1 0 0,0-1 1 0 0,0 0-1 0 0,1 1 1 0 0,-1-1-1 0 0,1 0 0 0 0,0 1 1 0 0,-1-1-1 0 0,1 0 1 0 0,0 0-1 0 0,3 2 1 0 0,6 4-340 0 0,-1 0 1 0 0,1-1 0 0 0,1 0-1 0 0,-1-1 1 0 0,1 0-1 0 0,0-1 1 0 0,1 0 0 0 0,-1-1-1 0 0,1 0 1 0 0,23 3 0 0 0,-19-4 203 0 0,-1-2 1 0 0,1 0-1 0 0,0 0 1 0 0,-1-2-1 0 0,1 0 1 0 0,0-1-1 0 0,-1 0 1 0 0,20-6-1 0 0,-28 5 406 0 0,0-1 0 0 0,-1 1-1 0 0,1-2 1 0 0,-1 1 0 0 0,0-1-1 0 0,0 0 1 0 0,-1 0 0 0 0,1 0 0 0 0,-1-1-1 0 0,-1 0 1 0 0,1-1 0 0 0,-1 1-1 0 0,0-1 1 0 0,0 0 0 0 0,4-8-1 0 0,-2 2 291 0 0,-1-1 0 0 0,0 1 0 0 0,0-1 0 0 0,-2 0-1 0 0,0-1 1 0 0,0 1 0 0 0,2-26 0 0 0,-3-16 1051 0 0,-3 52-1254 0 0,0 0-58 0 0,1-10 22 0 0,4 29-49 0 0,2 12-343 0 0,-1 14 15 0 0,-1-13 36 0 0,3 36 1 0 0,-5-39 62 0 0,9 43-1 0 0,-7-49 0 0 0,-1 1 0 0 0,-1 1 0 0 0,1 29 0 0 0,-4-47-24 0 0,-1 4-19 0 0,1-7 42 0 0,0 1 1 0 0,0-1 0 0 0,0 0-1 0 0,0 1 1 0 0,0-1 0 0 0,1 1-1 0 0,-1-1 1 0 0,0 0 0 0 0,0 1-1 0 0,0-1 1 0 0,0 1 0 0 0,0-1-1 0 0,-1 0 1 0 0,1 1-1 0 0,0-1 1 0 0,0 1 0 0 0,0-1-1 0 0,0 0 1 0 0,0 1 0 0 0,0-1-1 0 0,-1 0 1 0 0,1 1 0 0 0,0-1-1 0 0,0 0 1 0 0,-1 1 0 0 0,1-1-1 0 0,0 0 1 0 0,0 1 0 0 0,-1-1-1 0 0,0 1 1 0 0,-5-1-343 0 0,-1 0-1 0 0,0 0 1 0 0,1 0 0 0 0,-1-1 0 0 0,1 0-1 0 0,-1 0 1 0 0,1 0 0 0 0,-1-1 0 0 0,1 0-1 0 0,-11-5 1 0 0,-23-6-7063 0 0,21 9 1092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7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192 235 38 0 0,'-16'-17'2050'0'0,"0"1"0"0"0,-1 1 0 0 0,0 0 0 0 0,-1 2-1 0 0,-37-22 1 0 0,53 33-1511 0 0,-13 0 941 0 0,2 1-1046 0 0,10 2-304 0 0,-4 27 3068 0 0,12-155-2651 0 0,-5 124-557 0 0,-1-14-209 0 0,-4 39 194 0 0,2 0 1 0 0,0 0 0 0 0,1 0-1 0 0,1 23 1 0 0,-1-1 104 0 0,18 591 1030 0 0,-7-482-1010 0 0,-1-56-2067 0 0,-8-94 996 0 0,7 5-1598 0 0,12-21-4804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7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103 171 494 0 0,'0'-4'1068'0'0,"0"-23"1942"0"0,1 5 430 0 0,-2-1 1 0 0,-5-43-1 0 0,-2 40-1414 0 0,8 26-2008 0 0,0 0 0 0 0,-1 0 0 0 0,1 0 0 0 0,0-1 0 0 0,0 1 0 0 0,0 0 0 0 0,0 0 0 0 0,0 0 0 0 0,0 0 0 0 0,0 0 0 0 0,0 0 0 0 0,-1-1 0 0 0,1 1 0 0 0,0 0 0 0 0,0 0 0 0 0,0 0 0 0 0,0 0 0 0 0,0 0 0 0 0,0 0 0 0 0,-1 0 0 0 0,1 0 0 0 0,0 0 0 0 0,0 0 0 0 0,0 0 0 0 0,0 0 0 0 0,-1 0 0 0 0,1 0 0 0 0,0 0 0 0 0,0 0 0 0 0,0 0 0 0 0,0 0 0 0 0,0 0 0 0 0,-1 0 0 0 0,1 0 0 0 0,0 0 0 0 0,0 0 0 0 0,0 0 0 0 0,0 0 0 0 0,0 0 0 0 0,-1 0 0 0 0,1 0 0 0 0,0 1 0 0 0,0-1 0 0 0,0 0 0 0 0,0 0 0 0 0,0 0 0 0 0,0 0 0 0 0,0 0 0 0 0,-1 0 0 0 0,1 0 0 0 0,0 1 0 0 0,0-1 0 0 0,0 0 0 0 0,0 0 0 0 0,0 0 0 0 0,0 0 0 0 0,0 0 0 0 0,0 1 0 0 0,0-1 0 0 0,0 0 0 0 0,-10 43 469 0 0,7-30-532 0 0,-44 258 539 0 0,36-185-303 0 0,1 104 0 0 0,17 29-1458 0 0,-7-218 1136 0 0,0 0 0 0 0,0 0-1 0 0,0-1 1 0 0,0 1 0 0 0,0 0 0 0 0,0-1-1 0 0,0 1 1 0 0,0 0 0 0 0,0 0 0 0 0,0-1-1 0 0,0 1 1 0 0,1 0 0 0 0,-1-1 0 0 0,0 1-1 0 0,0 0 1 0 0,1-1 0 0 0,-1 1 0 0 0,1 0-1 0 0,-1-1 1 0 0,0 1 0 0 0,1-1 0 0 0,-1 1-1 0 0,2 0 1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8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61 548 0 0,'0'-4'1277'0'0,"-4"-24"3466"0"0,3 0 5061 0 0,-3 40-9697 0 0,1 1 0 0 0,0 0 0 0 0,0 0 0 0 0,1 0 0 0 0,1 0 1 0 0,0 1-1 0 0,2 12 0 0 0,-2 3 66 0 0,-2 36 150 0 0,2 1 0 0 0,16 114 0 0 0,-12-162-376 0 0,1-1-1 0 0,1 0 1 0 0,1 0 0 0 0,10 21-1 0 0,6 1-3845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7.7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14 185 688 0 0,'-13'3'13967'0'0,"56"-22"-13627"0"0,-16 7-488 0 0,-1 0 0 0 0,32-21 0 0 0,-51 29-503 0 0,0-1 0 0 0,-1-1 1 0 0,1 1-1 0 0,-1-1 0 0 0,0 0 0 0 0,-1 0 0 0 0,1-1 0 0 0,-1 0 0 0 0,-1 0 0 0 0,1 0 0 0 0,-1 0 0 0 0,5-13 0 0 0,-3 1-4796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8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6 612 0 0,'-11'-6'10881'0'0,"9"32"-9676"0"0,1 0 0 0 0,3 39 1 0 0,0-39-826 0 0,1 7 105 0 0,15 62-1 0 0,-2-12-129 0 0,0-20 49 0 0,-5-39-3738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9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56 666 0 0,'3'1'5693'0'0,"7"7"-4893"0"0,-1 0 0 0 0,0 1 0 0 0,0 0-1 0 0,-1 1 1 0 0,0 0 0 0 0,0 0 0 0 0,6 12-1 0 0,13 16 332 0 0,-6-12-598 0 0,1 0 1 0 0,2-2-1 0 0,27 22 0 0 0,-38-36-320 0 0,1 0-1 0 0,0 0 0 0 0,0-1 0 0 0,1-1 1 0 0,0-1-1 0 0,0 0 0 0 0,32 10 1 0 0,-43-16-69 0 0,-1-1 1 0 0,0 1 0 0 0,1 0 0 0 0,0-1-1 0 0,-1 1 1 0 0,1-1 0 0 0,-1 0 0 0 0,1-1-1 0 0,-1 1 1 0 0,1 0 0 0 0,-1-1-1 0 0,1 0 1 0 0,-1 0 0 0 0,1 0 0 0 0,-1 0-1 0 0,0-1 1 0 0,1 1 0 0 0,-1-1 0 0 0,0 0-1 0 0,0 0 1 0 0,0 0 0 0 0,0 0 0 0 0,-1 0-1 0 0,1-1 1 0 0,-1 1 0 0 0,4-5 0 0 0,-4 4-21 0 0,0 0 0 0 0,0 0 0 0 0,-1 0 0 0 0,0-1 0 0 0,1 1 0 0 0,-1 0 0 0 0,0-1 0 0 0,0 1 0 0 0,-1 0 0 0 0,1-8 0 0 0,1-38 529 0 0,-2 39-556 0 0,-10-110 544 0 0,0 6-884 0 0,7 98-719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9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88 920 0 0,'0'0'12542'0'0,"-14"15"-11279"0"0,5 7-918 0 0,1 1 1 0 0,1-1-1 0 0,-5 25 0 0 0,11-44-317 0 0,1 1-1 0 0,-1 0 0 0 0,1 0 1 0 0,0-1-1 0 0,0 1 0 0 0,0 0 1 0 0,0 0-1 0 0,1 0 0 0 0,-1-1 1 0 0,1 1-1 0 0,0 0 0 0 0,0-1 1 0 0,0 1-1 0 0,1-1 0 0 0,-1 1 0 0 0,1-1 1 0 0,0 1-1 0 0,0-1 0 0 0,0 0 1 0 0,0 0-1 0 0,6 5 0 0 0,-4-5 9 0 0,-1-1-1 0 0,1 0 1 0 0,0 0-1 0 0,0 0 1 0 0,0 0-1 0 0,0-1 1 0 0,0 0-1 0 0,0 0 1 0 0,1 0 0 0 0,-1 0-1 0 0,0 0 1 0 0,1-1-1 0 0,-1 0 1 0 0,0 0-1 0 0,1 0 1 0 0,-1-1-1 0 0,0 1 1 0 0,7-3-1 0 0,-4 2 186 0 0,-1 0-1 0 0,0-1 1 0 0,0 0 0 0 0,0 0-1 0 0,0 0 1 0 0,0-1-1 0 0,0 0 1 0 0,-1 0 0 0 0,1-1-1 0 0,-1 1 1 0 0,0-1 0 0 0,0 0-1 0 0,-1-1 1 0 0,1 1-1 0 0,-1-1 1 0 0,0 0 0 0 0,4-5-1 0 0,-4 3 32 0 0,-1 0 0 0 0,0 0 0 0 0,0 0-1 0 0,0 0 1 0 0,-1-1 0 0 0,0 1 0 0 0,-1-1 0 0 0,1 0 0 0 0,-1 1-1 0 0,-1-1 1 0 0,0 0 0 0 0,0 0 0 0 0,-2-12 0 0 0,1 11-131 0 0,0-1 0 0 0,-1 1 1 0 0,0 0-1 0 0,-1 0 0 0 0,0 0 1 0 0,0 0-1 0 0,-1 0 0 0 0,0 1 1 0 0,0 0-1 0 0,-1 0 0 0 0,0 0 1 0 0,-8-9-1 0 0,12 16-198 0 0,0 0 1 0 0,0 0-1 0 0,0 0 0 0 0,0 0 0 0 0,0 0 1 0 0,0 0-1 0 0,0 1 0 0 0,-1-1 0 0 0,1 0 1 0 0,0 1-1 0 0,0-1 0 0 0,-1 0 0 0 0,1 1 1 0 0,-1 0-1 0 0,1-1 0 0 0,0 1 0 0 0,-1 0 1 0 0,1 0-1 0 0,-1 0 0 0 0,1-1 0 0 0,-1 2 1 0 0,1-1-1 0 0,-1 0 0 0 0,1 0 0 0 0,-1 0 1 0 0,1 1-1 0 0,0-1 0 0 0,-1 1 0 0 0,1-1 1 0 0,0 1-1 0 0,-1-1 0 0 0,-1 2 0 0 0,1-1-320 0 0,0 1 0 0 0,1-1 0 0 0,-1 0 0 0 0,1 1 0 0 0,-1 0 0 0 0,1-1 0 0 0,-1 1 0 0 0,1 0 0 0 0,0-1 0 0 0,0 1 0 0 0,0 0 0 0 0,0 0 0 0 0,0 0 0 0 0,0 0 0 0 0,0 0 0 0 0,0 0 0 0 0,1 0 0 0 0,0 0 1 0 0,-1 5-1 0 0,1 11-5409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19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1386 0 0,'11'6'11890'0'0,"-17"-27"-19350"0"0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20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98 588 0 0,'61'4'3287'0'0,"63"-5"0"0"0,153-25-119 0 0,-157 12-2013 0 0,215-34 680 0 0,-300 41-1693 0 0,-31 6-284 0 0,0-1-492 0 0,4-1 586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20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0 666 0 0,'2'4'1685'0'0,"4"2"-1027"0"0,-1-1 0 0 0,1 0 1 0 0,0 0-1 0 0,0 0 0 0 0,1-1 0 0 0,0 0 1 0 0,-1 0-1 0 0,1-1 0 0 0,0 0 0 0 0,1 0 1 0 0,-1 0-1 0 0,1-1 0 0 0,-1 0 1 0 0,8 0-1 0 0,22 4 1100 0 0,60 2-1 0 0,-83-8-1539 0 0,58 5 751 0 0,-5-1-194 0 0,75-4 0 0 0,-139-1-841 0 0,18-5-2300 0 0,-16 4 1970 0 0,-2-2-929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31.0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6 1098 0 0,'0'0'1596'0'0,"-16"10"1762"0"0,5-2-172 0 0,-8-16-4868 0 0,-1-8-5232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2T15:40:42.7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138 1 17636,'-137'5581'0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00.3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20 167 1062 0 0,'-19'-1'8961'0'0,"21"3"-8123"0"0,2 0-626 0 0,1-1 0 0 0,-1 1 0 0 0,0-1-1 0 0,1 1 1 0 0,-1-2 0 0 0,1 1 0 0 0,-1 0 0 0 0,1-1 0 0 0,0 0-1 0 0,5 0 1 0 0,53-6 881 0 0,-36 3-682 0 0,542-92 2647 0 0,-449 71-2812 0 0,-90 14-1234 0 0,-30 10 959 0 0,0 0-1 0 0,0-1 1 0 0,1 1-1 0 0,-1 0 1 0 0,0-1-1 0 0,0 1 1 0 0,1 0-1 0 0,-1-1 1 0 0,0 1-1 0 0,0-1 1 0 0,0 1-1 0 0,0 0 1 0 0,0-1-1 0 0,1 1 1 0 0,-1-1-1 0 0,0 1 1 0 0,0 0-1 0 0,0-1 1 0 0,0 1-1 0 0,0-1 1 0 0,0 1-1 0 0,0 0 0 0 0,0-1 1 0 0,-1 1-1 0 0,1-1 1 0 0,0 1-1 0 0,0 0 1 0 0,0-1-1 0 0,0 1 1 0 0,0-1-1 0 0,-1 1 1 0 0,1 0-1 0 0,0-1 1 0 0,0 1-1 0 0,-1 0 1 0 0,1-1-1 0 0,0 1 1 0 0,-1 0-1 0 0,1 0 1 0 0,0-1-1 0 0,-1 1 1 0 0,1 0-1 0 0,0 0 1 0 0,-1 0-1 0 0,1-1 1 0 0,0 1-1 0 0,-1 0 1 0 0,1 0-1 0 0,-1 0 1 0 0,1 0-1 0 0,-1 0 0 0 0,-5-3-725 0 0,-1 0 0 0 0,1 0-1 0 0,-1 1 1 0 0,1 0-1 0 0,-1 1 1 0 0,0 0 0 0 0,-13-2-1 0 0,1 1-2509 0 0,-6-2-2261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00.6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24 894 0 0,'-3'-2'1933'0'0,"-40"-20"9969"0"0,57 35-11480 0 0,1-5-318 0 0,1-1 0 0 0,1-1 0 0 0,-1 0 0 0 0,1-1 0 0 0,-1-1 0 0 0,35 4 0 0 0,-10-1 11 0 0,130 36 244 0 0,-149-36-278 0 0,1 2 0 0 0,-1 0 0 0 0,-1 2 0 0 0,1 0 0 0 0,22 17 0 0 0,-37-23 29 0 0,0 1 1 0 0,0-1 0 0 0,-1 1 0 0 0,0 1 0 0 0,0-1 0 0 0,-1 1 0 0 0,0 0 0 0 0,0 0 0 0 0,0 0-1 0 0,-1 1 1 0 0,0 0 0 0 0,-1-1 0 0 0,0 2 0 0 0,0-1 0 0 0,0 0 0 0 0,-1 0 0 0 0,-1 1-1 0 0,1-1 1 0 0,-1 1 0 0 0,-1 0 0 0 0,1-1 0 0 0,-2 1 0 0 0,1 0 0 0 0,-3 11 0 0 0,-2 2 238 0 0,0 1 1 0 0,-2-1-1 0 0,-1 0 0 0 0,0 0 1 0 0,-2-1-1 0 0,-1 0 1 0 0,-22 33-1 0 0,7-15-403 0 0,-52 86 117 0 0,47-59-3772 0 0,26-51 703 0 0,0-1 0 0 0,-4 25 0 0 0,5-13-6040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7.8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104 198 844 0 0,'-16'-2'1494'0'0,"5"2"546"0"0,0-1 1 0 0,0 0-1 0 0,0-1 0 0 0,-22-6 1828 0 0,32 7-3775 0 0,1 1-1 0 0,-1-1 1 0 0,0 1-1 0 0,1-1 0 0 0,-1 1 1 0 0,0-1-1 0 0,1 1 1 0 0,-1-1-1 0 0,0 0 0 0 0,1 0 1 0 0,-1 1-1 0 0,1-1 0 0 0,0 0 1 0 0,-1 0-1 0 0,1 1 1 0 0,-1-1-1 0 0,1 0 0 0 0,0-1 1 0 0,4-4-53 0 0,1 0-1 0 0,0 0 1 0 0,0 1 0 0 0,0 0-1 0 0,1 0 1 0 0,0 0 0 0 0,0 1-1 0 0,0-1 1 0 0,1 1 0 0 0,7-3-1 0 0,77-32-1995 0 0,-65 29 1084 0 0,81-36-6731 0 0,-73 29 2117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03.9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171 247 2 0 0,'-4'1'467'0'0,"-70"8"2849"0"0,71-9-3015 0 0,-16-4 481 0 0,-6-3 206 0 0,23 6-175 0 0,-7-11 557 0 0,3-35 243 0 0,5 28-1412 0 0,0 16 124 0 0,1-16 320 0 0,0-13 96 0 0,0 29-476 0 0,-3-16 411 0 0,3 9-378 0 0,0 1 0 0 0,-1-1-1 0 0,0 1 1 0 0,-4-13-1 0 0,5 20 1 0 0,-1 1-248 0 0,0 1 0 0 0,1-1-1 0 0,-1 0 1 0 0,1 1-1 0 0,-1-1 1 0 0,1 0 0 0 0,-1 0-1 0 0,1 1 1 0 0,-1-1-1 0 0,1 0 1 0 0,0 0 0 0 0,-1 1-1 0 0,1-1 1 0 0,0 0-1 0 0,0 0 1 0 0,0 0 0 0 0,0 0-1 0 0,0 1 1 0 0,0-1 0 0 0,0 0-1 0 0,0-1 1 0 0,-3-8 1675 0 0,-3 19-1319 0 0,5-7-314 0 0,1 20 82 0 0,2-6 17 0 0,1 0 1 0 0,0-1-1 0 0,1 1 1 0 0,10 26 0 0 0,6 25 143 0 0,30 131 1128 0 0,-15-70-959 0 0,-26-93-352 0 0,1 0 1 0 0,1-1 0 0 0,25 50 0 0 0,-30-73-98 0 0,0 0 0 0 0,1-1 0 0 0,0 1 0 0 0,1-2 0 0 0,17 18 0 0 0,-20-23-33 0 0,0 1 0 0 0,1-1 0 0 0,0 0 0 0 0,0 0 0 0 0,0-1 0 0 0,0 0 0 0 0,1 0 0 0 0,-1 0 0 0 0,1-1 0 0 0,-1 0 0 0 0,11 2 0 0 0,-13-4-141 0 0,0 0-1 0 0,-1 1 1 0 0,1-1-1 0 0,0-1 1 0 0,0 1 0 0 0,0-1-1 0 0,-1 1 1 0 0,1-1-1 0 0,0 0 1 0 0,-1 0 0 0 0,1-1-1 0 0,-1 1 1 0 0,1-1-1 0 0,-1 0 1 0 0,0 1 0 0 0,0-2-1 0 0,0 1 1 0 0,0 0-1 0 0,0-1 1 0 0,0 1 0 0 0,0-1-1 0 0,-1 0 1 0 0,1 0-1 0 0,2-4 1 0 0,1-2-1344 0 0,-1 0-1 0 0,0 0 1 0 0,0 0-1 0 0,-1-1 1 0 0,-1 0 0 0 0,1 0-1 0 0,2-13 1 0 0,-1-4-5448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04.5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34 162 0 0,'-13'-27'15030'0'0,"-4"21"-9122"0"0,17 6-5890 0 0,-1 0 1 0 0,1 0 0 0 0,-1 0-1 0 0,1 0 1 0 0,-1 1 0 0 0,1-1 0 0 0,-1 0-1 0 0,1 1 1 0 0,-1-1 0 0 0,1 0-1 0 0,0 1 1 0 0,-1-1 0 0 0,1 0 0 0 0,-1 1-1 0 0,1-1 1 0 0,0 1 0 0 0,0-1-1 0 0,-1 1 1 0 0,1-1 0 0 0,0 1 0 0 0,0-1-1 0 0,-1 1 1 0 0,1-1 0 0 0,0 1-1 0 0,0-1 1 0 0,0 2 0 0 0,0 21 65 0 0,15 35-213 0 0,-9-36 380 0 0,65 242-1186 0 0,-65-243-661 0 0,-6 9-8896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04.7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68 83 642 0 0,'-10'-8'3012'0'0,"-1"-1"-42"0"0,-3 0 150 0 0,5-6-1360 0 0,1 2-930 0 0,3-1-984 0 0,-6 0-5128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05.6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26 10 0 0,'0'0'3766'0'0,"-1"-1"-3461"0"0,0 1-1 0 0,0-1 0 0 0,0 1 0 0 0,0 0 1 0 0,0 0-1 0 0,-1-1 0 0 0,1 1 0 0 0,0 0 1 0 0,0 0-1 0 0,0 0 0 0 0,-1 0 0 0 0,1 1 1 0 0,-1-1-1 0 0,0 2-162 0 0,0 1-1 0 0,0-1 1 0 0,0 1 0 0 0,0-1 0 0 0,1 1 0 0 0,0 0-1 0 0,-1 0 1 0 0,1-1 0 0 0,0 1 0 0 0,0 0 0 0 0,1 0-1 0 0,-1 0 1 0 0,0 3 0 0 0,1-2 137 0 0,0-1-191 0 0,0-2-76 0 0,0 0-1 0 0,0-1 0 0 0,0 1 1 0 0,0 0-1 0 0,0 0 0 0 0,1 0 1 0 0,-1 0-1 0 0,0-1 0 0 0,0 1 1 0 0,0 0-1 0 0,1 0 0 0 0,-1 0 1 0 0,0-1-1 0 0,1 1 0 0 0,-1 0 0 0 0,1 0 1 0 0,-1-1-1 0 0,1 1 0 0 0,-1 0 1 0 0,1-1-1 0 0,-1 1 0 0 0,1-1 1 0 0,0 1-1 0 0,-1-1 0 0 0,1 1 1 0 0,0-1-1 0 0,-1 1 0 0 0,1-1 1 0 0,0 1-1 0 0,1-1 0 0 0,1 1 151 0 0,0-2-57 0 0,3-2 78 0 0,1-1-1 0 0,-1 1 1 0 0,0-1 0 0 0,-1-1-1 0 0,1 1 1 0 0,-1-1-1 0 0,0 0 1 0 0,0 0-1 0 0,0-1 1 0 0,5-7 955 0 0,-11 7-490 0 0,1 6-583 0 0,0-1 0 0 0,0 0 0 0 0,0 1-1 0 0,0-1 1 0 0,0 1 0 0 0,0-1 0 0 0,0 0 0 0 0,0 1-1 0 0,0-1 1 0 0,0 1 0 0 0,0-1 0 0 0,-1 1 0 0 0,1-1-1 0 0,0 0 1 0 0,0 1 0 0 0,-1-1 0 0 0,1 1-1 0 0,0-1 1 0 0,0 1 0 0 0,-1-1 0 0 0,1 1 0 0 0,-1 0-1 0 0,0-1 1 0 0,-1 0 28 0 0,0 0-1 0 0,-1 0 1 0 0,1 1-1 0 0,0-1 1 0 0,-1 1-1 0 0,1 0 1 0 0,-1-1 0 0 0,1 1-1 0 0,0 0 1 0 0,-1 1-1 0 0,1-1 1 0 0,-1 0-1 0 0,1 1 1 0 0,0-1-1 0 0,-1 1 1 0 0,-3 1 0 0 0,4-1-23 0 0,2 0-162 0 0,-1-1-1 0 0,1 1 0 0 0,-1-1 0 0 0,1 1 1 0 0,-1-1-1 0 0,1 0 0 0 0,-1 1 1 0 0,1-1-1 0 0,-1 0 0 0 0,0 0 1 0 0,1 0-1 0 0,-1 1 0 0 0,1-1 1 0 0,-1 0-1 0 0,0 0 0 0 0,1 0 1 0 0,-1 0-1 0 0,0 0 0 0 0,1 0 1 0 0,-1 0-1 0 0,-1 0 0 0 0,3-1 89 0 0,-1 1 0 0 0,0-1 0 0 0,0 0 0 0 0,0 1 0 0 0,0-1 0 0 0,1 0 0 0 0,-1 1 1 0 0,0-1-1 0 0,0 0 0 0 0,0 0 0 0 0,0 1 0 0 0,-1-1 0 0 0,1 0 0 0 0,0 1 0 0 0,0-1 0 0 0,0 0 0 0 0,0 1 0 0 0,-1-1 0 0 0,1 1 0 0 0,0-1 0 0 0,-1 0 0 0 0,1 1 0 0 0,0-1 0 0 0,-1 1 0 0 0,1-1 0 0 0,-1 1 0 0 0,1-1 1 0 0,-1 1-1 0 0,1-1 0 0 0,-1 1 0 0 0,1-1 0 0 0,-1 1 0 0 0,0 0 0 0 0,1-1 0 0 0,-1 1 0 0 0,1 0 0 0 0,-1 0 0 0 0,0-1 0 0 0,1 1 0 0 0,-1 0 0 0 0,0 0 0 0 0,1 0 0 0 0,-1 0 0 0 0,0 0 0 0 0,1 0 0 0 0,-1 0 0 0 0,0 0 1 0 0,0 0-1 0 0,1 0 0 0 0,-1 0 0 0 0,0 0 0 0 0,1 1 0 0 0,-1-1 0 0 0,1 0 0 0 0,-1 0 0 0 0,0 1 0 0 0,1-1 0 0 0,-1 0 0 0 0,0 1 0 0 0,-10 5-142 0 0,3 0-1742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07.3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78 129 450 0 0,'0'0'682'0'0,"-13"-12"2322"0"0,-19-17 2006 0 0,26 13-1812 0 0,-6-23 374 0 0,12 36-2565 0 0,-1 2-903 0 0,1 1-1 0 0,-1-1 1 0 0,1 0-1 0 0,-1 1 1 0 0,1-1-1 0 0,0 1 1 0 0,-1-1-1 0 0,1 0 1 0 0,0 0-1 0 0,-1 1 1 0 0,1-1-1 0 0,0 0 1 0 0,0 1-1 0 0,0-1 1 0 0,0 0-1 0 0,0 0 1 0 0,0 1-1 0 0,0-1 1 0 0,0 0-1 0 0,0 0 1 0 0,0 1-1 0 0,0-1 1 0 0,1-1-1 0 0,-2-9 2304 0 0,-7 18-2273 0 0,7-5-178 0 0,1 1-87 0 0,7 35 53 0 0,2-1-1 0 0,22 60 1 0 0,-5-17 97 0 0,-3 3 107 0 0,23 69 128 0 0,-45-149-279 0 0,-1-1 7 0 0,6 17 156 0 0,-5-19-119 0 0,-1 0 0 0 0,0 0 0 0 0,0 0-1 0 0,0 0 1 0 0,0 0 0 0 0,1 0-1 0 0,-1 1 1 0 0,0-1 0 0 0,0 0 0 0 0,0 0-1 0 0,1 0 1 0 0,-1 0 0 0 0,0 0-1 0 0,0 0 1 0 0,0 0 0 0 0,1 0-1 0 0,-1 0 1 0 0,0 0 0 0 0,0 0 0 0 0,0 0-1 0 0,1 0 1 0 0,-1 0 0 0 0,0 0-1 0 0,0 0 1 0 0,0 0 0 0 0,1 0 0 0 0,-1 0-1 0 0,0-1 1 0 0,0 1 0 0 0,0 0-1 0 0,0 0 1 0 0,1 0 0 0 0,-1 0-1 0 0,0 0 1 0 0,0 0 0 0 0,0 0 0 0 0,0-1-1 0 0,0 1 1 0 0,1 0 0 0 0,-1 0-1 0 0,1-1 27 0 0,-1 0 1 0 0,1 0-1 0 0,-1 0 0 0 0,1-1 0 0 0,-1 1 0 0 0,1 0 0 0 0,-1 0 0 0 0,1 0 0 0 0,-1 0 0 0 0,0 0 0 0 0,0-1 0 0 0,0 1 0 0 0,0 0 0 0 0,0 0 0 0 0,0 0 0 0 0,0-1 1 0 0,0 1-1 0 0,0 0 0 0 0,-1-1 0 0 0,-5-12-670 0 0,1 3 2803 0 0,2 3-3853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09.1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77 163 634 0 0,'0'0'3422'0'0,"-18"1"1446"0"0,7-8-3456 0 0,1 0 0 0 0,-18-15 0 0 0,26 20-1216 0 0,1 1-180 0 0,1 1 0 0 0,-1-1-1 0 0,1 1 1 0 0,-1-1 0 0 0,1 1-1 0 0,-1-1 1 0 0,1 0 0 0 0,-1 1 0 0 0,1-1-1 0 0,0 1 1 0 0,-1-1 0 0 0,1 0-1 0 0,0 0 1 0 0,0 1 0 0 0,-1-1-1 0 0,1 0 1 0 0,0 1 0 0 0,0-1-1 0 0,0 0 1 0 0,0 0 0 0 0,0 1-1 0 0,0-1 1 0 0,0 0 0 0 0,0 0-1 0 0,0 1 1 0 0,0-1 0 0 0,0 0-1 0 0,1 1 1 0 0,-1-1 0 0 0,0 0-1 0 0,1-1 1 0 0,6-25 160 0 0,-7 26-188 0 0,3-3 17 0 0,0-1 1 0 0,0 0 0 0 0,0 1 0 0 0,1 0-1 0 0,0 0 1 0 0,0 0 0 0 0,0 0-1 0 0,0 1 1 0 0,1-1 0 0 0,-1 1-1 0 0,1 0 1 0 0,0 0 0 0 0,0 1-1 0 0,0 0 1 0 0,7-3 0 0 0,-2 1 0 0 0,1 1 1 0 0,0 1 0 0 0,0-1-1 0 0,0 2 1 0 0,0-1-1 0 0,14 1 1 0 0,-14 2 27 0 0,-1 1 0 0 0,0-1 0 0 0,0 2 0 0 0,0-1 1 0 0,0 1-1 0 0,-1 1 0 0 0,1 0 0 0 0,-1 0 0 0 0,0 1 0 0 0,0 0 0 0 0,0 1 0 0 0,-1 0 0 0 0,0 0 0 0 0,0 1 0 0 0,0 0 0 0 0,-1 0 0 0 0,11 14 1 0 0,5 9 443 0 0,-1 1 1 0 0,-2 1 0 0 0,23 48 0 0 0,-36-65-395 0 0,-5-11-122 0 0,0 1-1 0 0,0-1 1 0 0,1 0 0 0 0,-1 0-1 0 0,1 0 1 0 0,6 6-1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09.4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117 111 882 0 0,'-9'17'3575'0'0,"8"-15"-3297"0"0,1 0 0 0 0,-1 0 0 0 0,0-1 0 0 0,1 1 0 0 0,0 0 0 0 0,-1 0 0 0 0,1 0 0 0 0,0 0 0 0 0,0 0 0 0 0,0 0 0 0 0,0 0 0 0 0,0 0 0 0 0,0 0 0 0 0,1-1 0 0 0,-1 1 0 0 0,1 0 0 0 0,-1 0 0 0 0,2 2 0 0 0,-1-1-88 0 0,20-11 113 0 0,-11 3-130 0 0,-1 1 0 0 0,1-1 0 0 0,-1 0 0 0 0,0-1 0 0 0,0 0 0 0 0,-1-1 0 0 0,0 0 0 0 0,0 0-1 0 0,0 0 1 0 0,-1-1 0 0 0,0 0 0 0 0,-1-1 0 0 0,0 0 0 0 0,7-11 0 0 0,-13 19-59 0 0,1 0-1 0 0,-1 0 1 0 0,1 0-1 0 0,-1-1 1 0 0,1 1 0 0 0,-1 0-1 0 0,1-1 1 0 0,-1 1-1 0 0,0 0 1 0 0,0-1-1 0 0,0 1 1 0 0,0 0-1 0 0,0 0 1 0 0,0-1-1 0 0,0 1 1 0 0,0 0-1 0 0,0-1 1 0 0,-1 1-1 0 0,1 0 1 0 0,-1-1-1 0 0,1 1 1 0 0,-1 0-1 0 0,1 0 1 0 0,-2-2 0 0 0,1 2-11 0 0,-1 0 1 0 0,1-1 0 0 0,-1 1 0 0 0,1 0-1 0 0,-1 0 1 0 0,0 0 0 0 0,1 0 0 0 0,-1 0 0 0 0,0 1-1 0 0,0-1 1 0 0,0 1 0 0 0,0-1 0 0 0,0 1-1 0 0,-2-1 1 0 0,-5 0 112 0 0,0 1 0 0 0,1 0 0 0 0,-1 0 0 0 0,1 1 0 0 0,-1 0 0 0 0,-9 3 0 0 0,9-1-123 0 0,0 1 1 0 0,0 0 0 0 0,0 0-1 0 0,0 1 1 0 0,0 0-1 0 0,1 1 1 0 0,0-1-1 0 0,0 2 1 0 0,1-1 0 0 0,-1 1-1 0 0,2 0 1 0 0,-1 1-1 0 0,1 0 1 0 0,0 0-1 0 0,0 0 1 0 0,-6 14 0 0 0,9-16-70 0 0,-1 1 1 0 0,2-1-1 0 0,-1 0 1 0 0,1 1-1 0 0,0 0 1 0 0,1 0 0 0 0,-1-1-1 0 0,1 1 1 0 0,0 0-1 0 0,1 0 1 0 0,0 0-1 0 0,0 0 1 0 0,1 0 0 0 0,-1 0-1 0 0,2 0 1 0 0,-1 0-1 0 0,1-1 1 0 0,0 1 0 0 0,0 0-1 0 0,1-1 1 0 0,-1 0-1 0 0,1 1 1 0 0,1-1-1 0 0,6 9 1 0 0,-5-9-68 0 0,1 0-1 0 0,0 0 1 0 0,1 0 0 0 0,-1 0-1 0 0,1-1 1 0 0,1 0 0 0 0,-1-1-1 0 0,0 0 1 0 0,1 0 0 0 0,0 0 0 0 0,0-1-1 0 0,0 0 1 0 0,0-1 0 0 0,1 1-1 0 0,-1-2 1 0 0,1 1 0 0 0,-1-1-1 0 0,16 0 1 0 0,-11-1-564 0 0,-1-1 0 0 0,1 0 0 0 0,0-1-1 0 0,0 0 1 0 0,13-5 0 0 0,-14 3-870 0 0,0 0 1 0 0,-1-1-1 0 0,1-1 0 0 0,-1 1 1 0 0,11-9-1 0 0,5-6-5493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0.2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58 216 474 0 0,'-33'-28'17435'0'0,"31"29"-16522"0"0,0-1-833 0 0,1 0 0 0 0,0 1 1 0 0,0-1-1 0 0,0 1 0 0 0,0-1 1 0 0,0 1-1 0 0,-1 0 0 0 0,1-1 1 0 0,0 1-1 0 0,0 0 1 0 0,1 0-1 0 0,-1-1 0 0 0,0 1 1 0 0,0 0-1 0 0,0 0 0 0 0,1 0 1 0 0,-1 0-1 0 0,0 0 0 0 0,1 0 1 0 0,-1 1-1 0 0,1-1 0 0 0,-1 0 1 0 0,1 0-1 0 0,-1 0 1 0 0,1 0-1 0 0,0 1 0 0 0,0-1 1 0 0,0 0-1 0 0,-1 0 0 0 0,1 1 1 0 0,1 0-1 0 0,0 53 181 0 0,0-43-116 0 0,0-2-155 0 0,1-1 0 0 0,0 1-1 0 0,0 0 1 0 0,1-1 0 0 0,0 0 0 0 0,0 0-1 0 0,1 0 1 0 0,1 0 0 0 0,-1 0 0 0 0,1-1-1 0 0,1 0 1 0 0,0 0 0 0 0,0 0-1 0 0,12 11 1 0 0,-14-15-104 0 0,0-1 1 0 0,0 0-1 0 0,0 1 0 0 0,0-2 0 0 0,1 1 1 0 0,-1 0-1 0 0,1-1 0 0 0,0 0 0 0 0,0 0 1 0 0,0-1-1 0 0,0 1 0 0 0,0-1 0 0 0,0 0 1 0 0,0 0-1 0 0,0-1 0 0 0,1 1 0 0 0,-1-1 1 0 0,0-1-1 0 0,0 1 0 0 0,0 0 0 0 0,1-1 1 0 0,-1 0-1 0 0,0-1 0 0 0,0 1 1 0 0,0-1-1 0 0,0 0 0 0 0,-1 0 0 0 0,9-5 1 0 0,0-2-148 0 0,1 0 1 0 0,-1-1 0 0 0,-1-1 0 0 0,0 0-1 0 0,-1 0 1 0 0,18-24 0 0 0,-13 14 305 0 0,-2-1-1 0 0,0-1 1 0 0,15-34 0 0 0,-26 47 96 0 0,-2 7-45 0 0,-1 0-1 0 0,1 0 0 0 0,0 1 0 0 0,-1-1 0 0 0,1 0 0 0 0,1 1 0 0 0,-1-1 1 0 0,0 1-1 0 0,1-1 0 0 0,-1 1 0 0 0,1 0 0 0 0,-1-1 0 0 0,3-1 1 0 0,-3 4-91 0 0,0 0 0 0 0,-1 0 0 0 0,1 1 0 0 0,0-1 1 0 0,0 0-1 0 0,-1 0 0 0 0,1 1 0 0 0,0-1 1 0 0,-1 0-1 0 0,1 1 0 0 0,-1-1 0 0 0,1 1 0 0 0,-1-1 1 0 0,1 1-1 0 0,-1-1 0 0 0,1 1 0 0 0,-1-1 1 0 0,1 1-1 0 0,-1 0 0 0 0,1-1 0 0 0,-1 1 0 0 0,0 0 1 0 0,1-1-1 0 0,-1 1 0 0 0,0 0 0 0 0,0-1 1 0 0,1 2-1 0 0,3 25 46 0 0,-3-19-19 0 0,2 10 20 0 0,1 0 0 0 0,1 0 1 0 0,1-1-1 0 0,0 1 1 0 0,1-2-1 0 0,1 1 1 0 0,11 17-1 0 0,-11-22-40 0 0,1 0 0 0 0,1 0 0 0 0,0-1 1 0 0,0 0-1 0 0,1-1 0 0 0,1 0 0 0 0,0-1 0 0 0,0-1 0 0 0,15 9 0 0 0,-11-8 9 0 0,1-1-1 0 0,-1-1 1 0 0,2 0 0 0 0,-1-2-1 0 0,1 0 1 0 0,0 0-1 0 0,0-2 1 0 0,0 0 0 0 0,23 0-1 0 0,-34-3 18 0 0,1-1-1 0 0,-1 1 0 0 0,0-1 1 0 0,1 0-1 0 0,-1-1 1 0 0,0 0-1 0 0,0 0 1 0 0,0-1-1 0 0,0 1 0 0 0,0-1 1 0 0,7-5-1 0 0,-10 5 44 0 0,1-1 0 0 0,-1 1 1 0 0,0-1-1 0 0,0 0 0 0 0,-1 0 0 0 0,1 0 0 0 0,-1-1 0 0 0,0 1 0 0 0,0-1 0 0 0,0 0 0 0 0,-1 0 0 0 0,1 0 0 0 0,-1 0 0 0 0,0 0 0 0 0,-1-1 1 0 0,2-8-1 0 0,-1 1 48 0 0,0-1 1 0 0,-1 0 0 0 0,0 0-1 0 0,-1 0 1 0 0,-1 0 0 0 0,0 0-1 0 0,-4-14 1 0 0,-4-11-96 0 0,-16-41 0 0 0,-7-28-3108 0 0,29 69-736 0 0,9 13-2061 0 0,7 3-2818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0.7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54 2942 0 0,'-5'-11'2180'0'0,"4"8"-1505"0"0,0 0-1 0 0,0 1 1 0 0,0-1-1 0 0,-1 0 1 0 0,1 1-1 0 0,-1-1 1 0 0,1 0-1 0 0,-1 1 1 0 0,0 0-1 0 0,0-1 1 0 0,0 1-1 0 0,-1 0 1 0 0,1 0-1 0 0,0 0 1 0 0,-1 1-1 0 0,-3-3 1 0 0,6 4-665 0 0,0 0 0 0 0,0 0 0 0 0,0 0 0 0 0,1 0 0 0 0,-1 0 0 0 0,0 0 0 0 0,0 0 0 0 0,0 0 0 0 0,0 1 0 0 0,0-1 0 0 0,0 0 0 0 0,0 0 0 0 0,0 0 0 0 0,0 0 0 0 0,0 0 0 0 0,0 0 1 0 0,0 0-1 0 0,0 0 0 0 0,0 0 0 0 0,0 1 0 0 0,0-1 0 0 0,0 0 0 0 0,0 0 0 0 0,0 0 0 0 0,0 0 0 0 0,0 0 0 0 0,0 0 0 0 0,0 0 0 0 0,0 0 0 0 0,0 1 0 0 0,0-1 0 0 0,-1 0 1 0 0,1 0-1 0 0,0 0 0 0 0,0 0 0 0 0,0 0 0 0 0,0 0 0 0 0,0 0 0 0 0,0 0 0 0 0,0 0 0 0 0,0 0 0 0 0,0 0 0 0 0,0 0 0 0 0,0 0 0 0 0,-1 0 0 0 0,1 1 0 0 0,0-1 0 0 0,0 0 0 0 0,0 0 1 0 0,0 0-1 0 0,0 0 0 0 0,0 0 0 0 0,0 0 0 0 0,0 0 0 0 0,0 0 0 0 0,-1 0 0 0 0,1 0 0 0 0,0 0 0 0 0,0 0 0 0 0,0 0 0 0 0,0 0 0 0 0,0-1 0 0 0,0 1 0 0 0,0 0 0 0 0,-1 0 1 0 0,5 45 552 0 0,2 0 1 0 0,1 0 0 0 0,15 46 0 0 0,-10-42-407 0 0,-5-17-111 0 0,18 79-77 0 0,72 194 1 0 0,-96-302-66 0 0,0-1 0 0 0,0 1 1 0 0,0-1-1 0 0,1 1 1 0 0,0-1-1 0 0,-1 1 1 0 0,1-1-1 0 0,0 0 0 0 0,0 0 1 0 0,0 1-1 0 0,0-1 1 0 0,0-1-1 0 0,1 1 0 0 0,3 2 1 0 0,-5-4 70 0 0,0 0 1 0 0,0-1 0 0 0,0 1-1 0 0,1-1 1 0 0,-1 1-1 0 0,-1-1 1 0 0,1 1-1 0 0,0-1 1 0 0,0 0-1 0 0,0 1 1 0 0,0-1 0 0 0,0 0-1 0 0,-1 0 1 0 0,1 0-1 0 0,0 1 1 0 0,0-1-1 0 0,-1 0 1 0 0,1 0 0 0 0,0-2-1 0 0,-1 3-7 0 0,10-17-82 0 0,0 0 1 0 0,-2-1-1 0 0,0 1 1 0 0,10-36-1 0 0,1-1 82 0 0,54-101 2202 0 0,-71 152-1831 0 0,0 5-203 0 0,4 8-9 0 0,0 0 1 0 0,-1 1 0 0 0,0 0 0 0 0,-1 0-1 0 0,0 0 1 0 0,-1 0 0 0 0,0 0 0 0 0,1 16-1 0 0,3 4 123 0 0,2 7-59 0 0,22 79 411 0 0,-27-104-612 0 0,1 0 0 0 0,0-1 0 0 0,1 0 0 0 0,1 0-1 0 0,-1 0 1 0 0,14 15 0 0 0,-19-26-36 0 0,-1 0-1 0 0,1-1 0 0 0,0 1 1 0 0,0-1-1 0 0,0 1 0 0 0,0 0 1 0 0,0-1-1 0 0,0 0 0 0 0,0 1 1 0 0,0-1-1 0 0,0 1 0 0 0,0-1 1 0 0,0 0-1 0 0,0 0 0 0 0,0 0 1 0 0,0 0-1 0 0,1 0 1 0 0,-1 0-1 0 0,0 0 0 0 0,0 0 1 0 0,0 0-1 0 0,0 0 0 0 0,0-1 1 0 0,0 1-1 0 0,0 0 0 0 0,0-1 1 0 0,0 1-1 0 0,0-1 0 0 0,0 1 1 0 0,0-1-1 0 0,0 1 0 0 0,0-1 1 0 0,0 0-1 0 0,0 1 0 0 0,-1-1 1 0 0,2-1-1 0 0,33-35-1232 0 0,-28 29 1026 0 0,70-87-920 0 0,41-42 1057 0 0,-82 103 1268 0 0,-33 33-988 0 0,0 3-2 0 0,-2-3-155 0 0,-1 1-1 0 0,0 0 0 0 0,1 0 0 0 0,-1 0 0 0 0,1 0 0 0 0,-1 0 0 0 0,0 0 0 0 0,1 1 0 0 0,-1-1 0 0 0,1 0 0 0 0,-1 0 0 0 0,0 0 0 0 0,1 0 0 0 0,-1 0 0 0 0,0 0 0 0 0,1 1 0 0 0,-1-1 0 0 0,0 0 0 0 0,1 0 0 0 0,-1 1 0 0 0,0-1 0 0 0,1 0 0 0 0,-1 0 0 0 0,0 1 0 0 0,0-1 0 0 0,1 0 0 0 0,-1 1 0 0 0,0-1 0 0 0,0 0 0 0 0,0 1 0 0 0,1-1 0 0 0,-1 1 0 0 0,0-1 0 0 0,0 0 0 0 0,0 1 0 0 0,20 82 441 0 0,-13-48-245 0 0,2-1-1 0 0,1 1 0 0 0,20 44 1 0 0,-27-73-314 0 0,0-1 1 0 0,0 1 0 0 0,0-1-1 0 0,1 0 1 0 0,0 0 0 0 0,-1-1-1 0 0,2 1 1 0 0,-1-1 0 0 0,6 5-1 0 0,-10-9 45 0 0,1 0-1 0 0,-1 1 1 0 0,0-1-1 0 0,1 0 1 0 0,-1 0-1 0 0,1 0 1 0 0,-1 1-1 0 0,0-1 0 0 0,1 0 1 0 0,-1 0-1 0 0,1 0 1 0 0,-1 0-1 0 0,1 0 1 0 0,-1 0-1 0 0,1 0 1 0 0,-1 0-1 0 0,1 0 1 0 0,-1 0-1 0 0,1 0 1 0 0,-1 0-1 0 0,0 0 1 0 0,1-1-1 0 0,-1 1 1 0 0,1 0-1 0 0,-1 0 0 0 0,1 0 1 0 0,-1-1-1 0 0,0 1 1 0 0,1 0-1 0 0,-1 0 1 0 0,0-1-1 0 0,1 1 1 0 0,-1 0-1 0 0,0-1 1 0 0,1 1-1 0 0,-1 0 1 0 0,0-1-1 0 0,1 1 1 0 0,-1-1-1 0 0,0 1 0 0 0,0 0 1 0 0,0-1-1 0 0,0 1 1 0 0,1-1-1 0 0,-1 1 1 0 0,0-1-1 0 0,0 1 1 0 0,0-1-1 0 0,0 1 1 0 0,0-1-1 0 0,0 0 1 0 0,1-24-3472 0 0,-6 8-997 0 0,0-5-2384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0.8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3 688 0 0,'0'0'1612'0'0,"20"-2"-2854"0"0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8.1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15 1006 0 0,'-3'-1'7192'0'0,"-29"-12"5124"0"0,31 14-12264 0 0,0 0 0 0 0,0 0-1 0 0,0 0 1 0 0,0 0 0 0 0,0 1 0 0 0,0-1-1 0 0,1 0 1 0 0,-1 1 0 0 0,1-1-1 0 0,-1 0 1 0 0,1 1 0 0 0,-1-1-1 0 0,1 1 1 0 0,0-1 0 0 0,-1 1 0 0 0,1-1-1 0 0,0 1 1 0 0,0-1 0 0 0,0 1-1 0 0,1-1 1 0 0,-1 1 0 0 0,0-1 0 0 0,0 0-1 0 0,1 3 1 0 0,5 70 270 0 0,6 55-420 0 0,-9-109-1359 0 0,0-1 0 0 0,2 1 0 0 0,0-1 0 0 0,12 26 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1.3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338 289 2630 0 0,'2'-2'439'0'0,"-1"0"-1"0"0,0 0 1 0 0,0 0-1 0 0,0 0 1 0 0,-1 0-1 0 0,1 0 1 0 0,0 0-1 0 0,-1 0 1 0 0,1 0-1 0 0,-1 0 1 0 0,0 0-1 0 0,0 0 1 0 0,0-1-1 0 0,0 1 0 0 0,0 0 1 0 0,0 0-1 0 0,0 0 1 0 0,-1 0-1 0 0,1-1 1 0 0,-1 1-1 0 0,1 0 1 0 0,-1 0-1 0 0,0 0 1 0 0,0 0-1 0 0,0 0 1 0 0,-2-3-1 0 0,0 2 46 0 0,-1 0-1 0 0,1 0 0 0 0,0 0 1 0 0,-1 0-1 0 0,0 0 1 0 0,0 1-1 0 0,1-1 0 0 0,-1 1 1 0 0,-1 0-1 0 0,1 0 0 0 0,-6-1 1 0 0,8 2-431 0 0,0 1 0 0 0,1-1 0 0 0,-1 1 0 0 0,0 0 0 0 0,0 0 0 0 0,0 0 0 0 0,1 0 0 0 0,-1 0 0 0 0,0 0 0 0 0,0 0 0 0 0,0 0 0 0 0,1 1 0 0 0,-1-1 0 0 0,0 1 0 0 0,-2 1 1 0 0,-2 0 67 0 0,-8 2-44 0 0,1 1 1 0 0,-1 1-1 0 0,2 1 0 0 0,-1-1 0 0 0,1 2 0 0 0,0 0 1 0 0,0 0-1 0 0,1 1 0 0 0,0 1 0 0 0,1-1 0 0 0,0 2 0 0 0,0 0 1 0 0,1 0-1 0 0,-9 15 0 0 0,8-9-49 0 0,0-1 1 0 0,2 1-1 0 0,0 1 0 0 0,1 0 1 0 0,1 0-1 0 0,1 0 0 0 0,-5 30 1 0 0,8-35-110 0 0,0 1 0 0 0,1-1 0 0 0,1 1 0 0 0,1-1 0 0 0,0 1 0 0 0,0-1 1 0 0,1 0-1 0 0,1 1 0 0 0,0-1 0 0 0,1 0 0 0 0,9 19 0 0 0,-11-27-16 0 0,0-1-1 0 0,0 1 0 0 0,1-1 1 0 0,-1 0-1 0 0,1 0 0 0 0,0 0 0 0 0,0 0 1 0 0,1 0-1 0 0,-1-1 0 0 0,1 1 1 0 0,0-1-1 0 0,0 0 0 0 0,0 0 1 0 0,0-1-1 0 0,0 1 0 0 0,1-1 0 0 0,-1 0 1 0 0,1 0-1 0 0,-1 0 0 0 0,1 0 1 0 0,0-1-1 0 0,0 0 0 0 0,0 0 1 0 0,0 0-1 0 0,0-1 0 0 0,0 0 0 0 0,0 0 1 0 0,0 0-1 0 0,0 0 0 0 0,0-1 1 0 0,0 0-1 0 0,-1 0 0 0 0,1 0 1 0 0,0-1-1 0 0,6-2 0 0 0,9-4-51 0 0,-1-2-1 0 0,0 0 1 0 0,0-2-1 0 0,-1 1 1 0 0,-1-2 0 0 0,0-1-1 0 0,0 0 1 0 0,-2-1-1 0 0,0-1 1 0 0,24-31-1 0 0,-10 6 115 0 0,-2 0-1 0 0,-1-2 0 0 0,31-74 1 0 0,-43 85 628 0 0,-2 0-1 0 0,-2 0 1 0 0,0-1 0 0 0,-3-1 0 0 0,0 1 0 0 0,2-69 0 0 0,-10 78 712 0 0,0 19-842 0 0,0-4-2 0 0,-1 5-425 0 0,1 6 262 0 0,-5 43-109 0 0,2 0 0 0 0,1 1 0 0 0,3-1 0 0 0,11 89 0 0 0,-5-96-478 0 0,1-1 0 0 0,3 1 0 0 0,20 54 0 0 0,-4-42-1546 0 0,-26-50 1778 0 0,1 1 0 0 0,-1 0 0 0 0,1 0 0 0 0,0-1 0 0 0,-1 1 0 0 0,1 0 0 0 0,0-1 0 0 0,0 1 0 0 0,-1-1 0 0 0,1 1 0 0 0,0-1 0 0 0,0 0 0 0 0,0 1 0 0 0,0-1 0 0 0,0 0 0 0 0,-1 1 0 0 0,1-1 0 0 0,2 0 0 0 0,-2 1-116 0 0,7-3-515 0 0,12-15 235 0 0,0-1 1 0 0,-1-2 0 0 0,0 0 0 0 0,-2-1 0 0 0,0 0 0 0 0,17-32-1 0 0,-14 23 510 0 0,1 0 0 0 0,2 1 0 0 0,27-27-1 0 0,-49 55-17 0 0,1-1 0 0 0,-1 1 0 0 0,1-1 0 0 0,-1 1 0 0 0,1 0 0 0 0,0 0 0 0 0,0 0 0 0 0,-1 0 0 0 0,1 0 0 0 0,0 0 0 0 0,0 0 0 0 0,0 1 0 0 0,0-1 0 0 0,0 1 0 0 0,0-1 0 0 0,0 1 0 0 0,0 0 0 0 0,0-1 0 0 0,0 1 0 0 0,3 1 0 0 0,-3-1 34 0 0,1 1 1 0 0,-1 0 0 0 0,0 0-1 0 0,0 0 1 0 0,0 1 0 0 0,0-1 0 0 0,0 0-1 0 0,0 1 1 0 0,0-1 0 0 0,-1 1 0 0 0,1 0-1 0 0,-1 0 1 0 0,1-1 0 0 0,-1 1-1 0 0,1 0 1 0 0,-1 0 0 0 0,2 4 0 0 0,12 27 707 0 0,-1 0 1 0 0,-2 1 0 0 0,-1 0 0 0 0,10 53 0 0 0,16 53 400 0 0,-16-98-1807 0 0,-21-41 498 0 0,1 0-1 0 0,-1 0 1 0 0,1-1 0 0 0,0 1 0 0 0,0 0 0 0 0,-1 0 0 0 0,1-1 0 0 0,0 1 0 0 0,0 0-1 0 0,0-1 1 0 0,0 1 0 0 0,0-1 0 0 0,0 0 0 0 0,0 1 0 0 0,0-1 0 0 0,0 0 0 0 0,0 1 0 0 0,0-1-1 0 0,0 0 1 0 0,0 0 0 0 0,0 0 0 0 0,0 0 0 0 0,0 0 0 0 0,0 0 0 0 0,0 0 0 0 0,0 0-1 0 0,0 0 1 0 0,0-1 0 0 0,0 1 0 0 0,2-1 0 0 0,28-13-8130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1.9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141 20 782 0 0,'40'-20'14596'0'0,"-47"24"-12264"0"0,-10 4-2264 0 0,1 0 1 0 0,1 1-1 0 0,0 1 1 0 0,0 0-1 0 0,1 1 1 0 0,-17 16-1 0 0,27-22-66 0 0,0-1-1 0 0,0 1 1 0 0,1 0 0 0 0,0 0 0 0 0,0 1-1 0 0,0-1 1 0 0,1 1 0 0 0,0-1-1 0 0,0 1 1 0 0,0 0 0 0 0,0 0 0 0 0,1 0-1 0 0,0 0 1 0 0,0 0 0 0 0,1 0 0 0 0,0 0-1 0 0,0 0 1 0 0,0 0 0 0 0,1 0-1 0 0,0 0 1 0 0,0 0 0 0 0,2 6 0 0 0,1 0 8 0 0,0 0 0 0 0,1 0 1 0 0,0-1-1 0 0,1 1 1 0 0,1-1-1 0 0,-1-1 1 0 0,2 1-1 0 0,-1-1 0 0 0,2 0 1 0 0,10 10-1 0 0,15 12 48 0 0,57 40 0 0 0,-22-19 45 0 0,-55-42 62 0 0,-1 1 1 0 0,-1 1 0 0 0,18 21 0 0 0,-28-31 153 0 0,-2-2-256 0 0,0 0 0 0 0,0-1 0 0 0,0 1 0 0 0,0 0 0 0 0,1 0 0 0 0,-1 0 1 0 0,0-1-1 0 0,0 1 0 0 0,-1 0 0 0 0,1 0 0 0 0,0 0 0 0 0,0 0 0 0 0,0-1 0 0 0,0 1 1 0 0,-1 0-1 0 0,1 0 0 0 0,0-1 0 0 0,-1 1 0 0 0,1 0 0 0 0,-1 0 0 0 0,1-1 1 0 0,-1 2-1 0 0,-9 2 91 0 0,1 1-1 0 0,-1-1 1 0 0,0-1 0 0 0,0 0 0 0 0,0 0 0 0 0,0-1 0 0 0,0-1 0 0 0,-1 1 0 0 0,1-2 0 0 0,0 1 0 0 0,-1-2 0 0 0,-11 0 0 0 0,7-1-232 0 0,0 0-1 0 0,1 0 1 0 0,0-1 0 0 0,-1-1 0 0 0,1 0 0 0 0,1-1-1 0 0,-1-1 1 0 0,-17-10 0 0 0,25 12-250 0 0,0 0 0 0 0,1 0 0 0 0,-1-1 0 0 0,1 0 0 0 0,0 0 0 0 0,0 0 1 0 0,1 0-1 0 0,0-1 0 0 0,0 0 0 0 0,0 0 0 0 0,1 0 0 0 0,-4-7 0 0 0,5 8-406 0 0,1 0 0 0 0,-1 0 0 0 0,1 1 0 0 0,0-1 0 0 0,0 0 0 0 0,1 0 0 0 0,-1 0 0 0 0,1 0 0 0 0,0 0 0 0 0,1 0 0 0 0,0-6 0 0 0,9-20-7846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2.2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217 251 2008 0 0,'-3'18'7650'0'0,"2"-16"-7531"0"0,1-1 0 0 0,-1 1-1 0 0,1-1 1 0 0,-1 1 0 0 0,1-1 0 0 0,-1 1 0 0 0,1 0-1 0 0,0-1 1 0 0,0 1 0 0 0,0 0 0 0 0,0-1-1 0 0,0 1 1 0 0,0-1 0 0 0,0 1 0 0 0,0 0 0 0 0,1-1-1 0 0,-1 1 1 0 0,1-1 0 0 0,-1 1 0 0 0,1-1 0 0 0,0 1-1 0 0,-1-1 1 0 0,1 1 0 0 0,1 1 0 0 0,0-2-73 0 0,0 0-1 0 0,-1 0 1 0 0,1 0 0 0 0,0 0 0 0 0,0 0-1 0 0,0 0 1 0 0,0-1 0 0 0,0 1 0 0 0,0-1-1 0 0,0 1 1 0 0,0-1 0 0 0,0 0 0 0 0,0 0 0 0 0,0 0-1 0 0,0 0 1 0 0,3 0 0 0 0,6-2-128 0 0,0 0 1 0 0,0 0-1 0 0,-1-1 0 0 0,1 0 1 0 0,-1-1-1 0 0,12-6 0 0 0,-10 4 6 0 0,1-1 0 0 0,-1-1-1 0 0,0 0 1 0 0,-1 0 0 0 0,0-1-1 0 0,-1-1 1 0 0,0 0 0 0 0,0 0-1 0 0,8-13 1 0 0,-15 20 172 0 0,-1-1 1 0 0,1 0-1 0 0,-1 0 1 0 0,0 0-1 0 0,0 0 1 0 0,-1 0-1 0 0,1-1 1 0 0,-1 1-1 0 0,0 0 0 0 0,0-1 1 0 0,-1 1-1 0 0,1-1 1 0 0,-1 1-1 0 0,0-1 1 0 0,0 1-1 0 0,0-1 1 0 0,-1 1-1 0 0,1-1 1 0 0,-1 1-1 0 0,0-1 0 0 0,-1 1 1 0 0,1 0-1 0 0,-1 0 1 0 0,0-1-1 0 0,0 1 1 0 0,0 0-1 0 0,0 1 1 0 0,-1-1-1 0 0,0 0 1 0 0,1 1-1 0 0,-7-7 0 0 0,3 5 63 0 0,-1-1-1 0 0,1 1 1 0 0,-1 0-1 0 0,0 1 0 0 0,0 0 1 0 0,0 0-1 0 0,-1 0 1 0 0,1 1-1 0 0,-1 0 0 0 0,0 0 1 0 0,0 1-1 0 0,0 0 1 0 0,0 0-1 0 0,-1 1 0 0 0,1 0 1 0 0,0 1-1 0 0,-1 0 1 0 0,1 0-1 0 0,0 1 0 0 0,0 0 1 0 0,-1 0-1 0 0,1 1 1 0 0,-8 2-1 0 0,2 0 17 0 0,0 1 1 0 0,1-1-1 0 0,-1 2 1 0 0,1 0-1 0 0,0 1 1 0 0,1 0-1 0 0,-1 1 1 0 0,2 0-1 0 0,-1 1 1 0 0,1 0-1 0 0,0 1 1 0 0,-13 17-1 0 0,14-14-109 0 0,1 1 0 0 0,0 0-1 0 0,1 1 1 0 0,1 0 0 0 0,0 0 0 0 0,2 0-1 0 0,-1 1 1 0 0,2 0 0 0 0,0 0-1 0 0,1 0 1 0 0,0 1 0 0 0,2-1-1 0 0,0 0 1 0 0,2 31 0 0 0,-1-37-116 0 0,2 0-1 0 0,-1 0 1 0 0,1 0 0 0 0,1 0 0 0 0,0 0 0 0 0,0-1-1 0 0,1 1 1 0 0,0-1 0 0 0,1 0 0 0 0,0 0 0 0 0,0 0-1 0 0,1-1 1 0 0,0 1 0 0 0,1-2 0 0 0,0 1-1 0 0,0-1 1 0 0,0 0 0 0 0,1 0 0 0 0,0-1 0 0 0,0 0-1 0 0,1 0 1 0 0,0-1 0 0 0,0 0 0 0 0,18 6 0 0 0,-14-7-349 0 0,0 0 0 0 0,0-1 1 0 0,0 0-1 0 0,1-2 0 0 0,0 1 1 0 0,-1-2-1 0 0,1 0 1 0 0,-1 0-1 0 0,1-1 0 0 0,0-1 1 0 0,-1 0-1 0 0,0-1 0 0 0,21-7 1 0 0,-10 1-1000 0 0,0-1 1 0 0,-1-1 0 0 0,-1-2-1 0 0,1 0 1 0 0,-2-1-1 0 0,25-21 1 0 0,-5 1-3569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2.6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0 172 4454 0 0,'22'-29'3668'0'0,"-2"2"861"0"0,-6 11 1813 0 0,-15 39-5622 0 0,1-17-581 0 0,-8 96 1193 0 0,3-61-648 0 0,2 78 1 0 0,18 23 73 0 0,36 153 1 0 0,-37-221-635 0 0,-3-24-39 0 0,11 79-361 0 0,-22-124 216 0 0,-1-5 16 0 0,0-1 42 0 0,0 1-1 0 0,0-1 0 0 0,1 1 1 0 0,-1 0-1 0 0,0-1 1 0 0,0 1-1 0 0,0-1 0 0 0,0 0 1 0 0,1 1-1 0 0,-1-1 1 0 0,0 0-1 0 0,1 1 1 0 0,-1-1-1 0 0,0 0 0 0 0,1 0 1 0 0,-1 0-1 0 0,1 0 1 0 0,-1 1-1 0 0,1-2 1 0 0,-12-24-23 0 0,8 16 5 0 0,-18-41-133 0 0,2 0 1 0 0,2-2-1 0 0,2 0 0 0 0,3-1 0 0 0,2 0 0 0 0,2-1 0 0 0,3 0 0 0 0,3-1 0 0 0,1 1 0 0 0,3-1 0 0 0,10-64 0 0 0,-7 96 51 0 0,0 1-1 0 0,2 0 0 0 0,1 1 0 0 0,0-1 1 0 0,2 1-1 0 0,1 1 0 0 0,0-1 0 0 0,17-23 0 0 0,-21 36 53 0 0,0 1-1 0 0,1 0 1 0 0,0 0-1 0 0,1 0 1 0 0,0 1-1 0 0,0 0 0 0 0,0 0 1 0 0,19-10-1 0 0,-20 14 47 0 0,-1 0-1 0 0,1 0 1 0 0,0 1 0 0 0,0 0-1 0 0,0 0 1 0 0,1 1-1 0 0,-1 0 1 0 0,0 0-1 0 0,0 0 1 0 0,1 1-1 0 0,-1 0 1 0 0,0 1 0 0 0,1 0-1 0 0,8 2 1 0 0,-11-2-6 0 0,0 0 1 0 0,1 1-1 0 0,-1 0 1 0 0,0 0-1 0 0,0 0 1 0 0,0 1-1 0 0,0 0 0 0 0,-1 0 1 0 0,1 0-1 0 0,-1 0 1 0 0,0 1-1 0 0,0-1 1 0 0,0 1-1 0 0,0 0 1 0 0,0 1-1 0 0,-1-1 1 0 0,0 0-1 0 0,0 1 1 0 0,0 0-1 0 0,-1 0 1 0 0,1 0-1 0 0,-1 0 1 0 0,0 0-1 0 0,-1 0 1 0 0,1 1-1 0 0,-1-1 1 0 0,1 9-1 0 0,-1-3 99 0 0,0 0-1 0 0,-1 0 1 0 0,0 0 0 0 0,-1 0-1 0 0,0 0 1 0 0,-1 0-1 0 0,0 0 1 0 0,-1-1 0 0 0,0 1-1 0 0,-1-1 1 0 0,0 1-1 0 0,-10 17 1 0 0,7-15-20 0 0,-1-1 1 0 0,-1 0-1 0 0,0-1 0 0 0,0 0 1 0 0,-1 0-1 0 0,-14 11 0 0 0,18-18-778 0 0,1 0 1 0 0,-1 0-1 0 0,0-1 0 0 0,0 0 0 0 0,-7 3 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3.2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365 150 1960 0 0,'0'0'16649'0'0,"-1"-3"-15789"0"0,0 1-756 0 0,0 0 0 0 0,0 1 0 0 0,1-1 0 0 0,-1 1-1 0 0,0-1 1 0 0,0 1 0 0 0,0-1 0 0 0,-1 1 0 0 0,1 0 0 0 0,0 0 0 0 0,0-1 0 0 0,-1 1 0 0 0,1 0-1 0 0,-1 0 1 0 0,1 0 0 0 0,-1 0 0 0 0,1 1 0 0 0,-1-1 0 0 0,0 0 0 0 0,1 1 0 0 0,-1-1 0 0 0,0 1 0 0 0,-2-1-1 0 0,-2 1-9 0 0,1-1 0 0 0,-1 1-1 0 0,1 1 1 0 0,0-1 0 0 0,-1 1-1 0 0,1 0 1 0 0,0 0 0 0 0,-6 3-1 0 0,-8 3-46 0 0,1 0-1 0 0,0 2 1 0 0,-27 17-1 0 0,23-11-7 0 0,1 1-1 0 0,0 1 1 0 0,-18 19-1 0 0,30-27-102 0 0,0 1 0 0 0,1 0 0 0 0,0 1 0 0 0,0 0-1 0 0,1 0 1 0 0,0 0 0 0 0,-8 21 0 0 0,15-30-26 0 0,-1 1 0 0 0,1-1 1 0 0,0 0-1 0 0,0 0 0 0 0,0 0 1 0 0,0 0-1 0 0,0 0 0 0 0,0 0 1 0 0,1 1-1 0 0,-1-1 1 0 0,1 0-1 0 0,-1 0 0 0 0,1 0 1 0 0,0 0-1 0 0,0 0 0 0 0,0 0 1 0 0,0-1-1 0 0,1 3 0 0 0,-1-3 49 0 0,0 0 0 0 0,0-1-1 0 0,0 1 1 0 0,0-1 0 0 0,0 1-1 0 0,1-1 1 0 0,-1 0 0 0 0,0 0-1 0 0,0 1 1 0 0,0-1 0 0 0,0 0-1 0 0,0 0 1 0 0,0 0 0 0 0,1 0 0 0 0,-1 0-1 0 0,0 0 1 0 0,0 0 0 0 0,0 0-1 0 0,0-1 1 0 0,2 0 0 0 0,-2 1-54 0 0,7-1-68 0 0,0-1-1 0 0,0 0 0 0 0,0-1 1 0 0,0 0-1 0 0,0 0 1 0 0,-1 0-1 0 0,0-1 0 0 0,12-8 1 0 0,-5 3 12 0 0,-1-2 1 0 0,0 1 0 0 0,13-15-1 0 0,40-58-239 0 0,-17 19 903 0 0,-44 58-221 0 0,16-15 1430 0 0,-20 21-1704 0 0,0 0 0 0 0,-1 1 0 0 0,1-1 0 0 0,0 0 1 0 0,0 1-1 0 0,0-1 0 0 0,0 1 0 0 0,-1 0 0 0 0,1-1 1 0 0,0 1-1 0 0,0-1 0 0 0,-1 1 0 0 0,1 0 0 0 0,-1 0 0 0 0,1-1 1 0 0,0 1-1 0 0,-1 0 0 0 0,1 0 0 0 0,-1 0 0 0 0,0 0 1 0 0,1 0-1 0 0,-1 0 0 0 0,0 0 0 0 0,0-1 0 0 0,1 1 1 0 0,-1 0-1 0 0,0 0 0 0 0,0 2 0 0 0,0 36 276 0 0,0-23-274 0 0,1 10-24 0 0,1-1 0 0 0,1 0 0 0 0,1 1 0 0 0,1-1 0 0 0,2-1 0 0 0,18 47 0 0 0,-25-70-88 0 0,1 1-1 0 0,-1-1 1 0 0,1 0-1 0 0,-1 1 0 0 0,1-1 1 0 0,-1 0-1 0 0,1 0 1 0 0,0 0-1 0 0,0 1 1 0 0,-1-1-1 0 0,1 0 1 0 0,0 0-1 0 0,0 0 0 0 0,0 0 1 0 0,0-1-1 0 0,0 1 1 0 0,1 0-1 0 0,-1 0 1 0 0,0 0-1 0 0,0-1 0 0 0,0 1 1 0 0,1-1-1 0 0,-1 1 1 0 0,0-1-1 0 0,1 0 1 0 0,-1 1-1 0 0,0-1 1 0 0,1 0-1 0 0,-1 0 0 0 0,0 0 1 0 0,1 0-1 0 0,-1 0 1 0 0,0 0-1 0 0,1 0 1 0 0,2-1-1 0 0,0-1-307 0 0,1 0 1 0 0,-1-1-1 0 0,1 0 0 0 0,-1 0 1 0 0,0 0-1 0 0,0 0 0 0 0,-1-1 0 0 0,1 0 1 0 0,3-4-1 0 0,86-115-4810 0 0,-36 43 4900 0 0,-39 57 1808 0 0,28-27 1 0 0,-45 49-1404 0 0,0 0 0 0 0,-1 0 0 0 0,1 1 0 0 0,0-1 0 0 0,0 0 0 0 0,0 1 0 0 0,0-1 0 0 0,-1 1 0 0 0,1-1 0 0 0,0 1 0 0 0,0-1 0 0 0,0 1 0 0 0,0 0 1 0 0,0-1-1 0 0,0 1 0 0 0,0 0 0 0 0,0 0 0 0 0,0 0 0 0 0,0 0 0 0 0,0 0 0 0 0,0 0 0 0 0,0 0 0 0 0,0 0 0 0 0,2 1 0 0 0,-1 0 10 0 0,0-1-1 0 0,-1 1 1 0 0,1 0-1 0 0,0 1 1 0 0,-1-1 0 0 0,1 0-1 0 0,-1 0 1 0 0,1 1-1 0 0,-1-1 1 0 0,0 1-1 0 0,1-1 1 0 0,0 3-1 0 0,3 5 374 0 0,0 0-1 0 0,0 0 0 0 0,6 17 0 0 0,-11-25-461 0 0,24 68 2026 0 0,22 58 1230 0 0,-45-126-3159 0 0,0 1 0 0 0,0 0 0 0 0,0 0 0 0 0,0-1 0 0 0,0 1 0 0 0,0 0 0 0 0,0-1-1 0 0,0 1 1 0 0,1-1 0 0 0,-1 0 0 0 0,0 1 0 0 0,3 0 0 0 0,-4-1-61 0 0,1-1 0 0 0,0 0 0 0 0,0 1 0 0 0,0-1 0 0 0,-1 0 0 0 0,1 0 1 0 0,0 0-1 0 0,0 1 0 0 0,0-1 0 0 0,0 0 0 0 0,0 0 0 0 0,-1 0 0 0 0,1 0 0 0 0,0 0 0 0 0,0-1 0 0 0,0 1 1 0 0,0 0-1 0 0,-1 0 0 0 0,2-1 0 0 0,3-1 60 0 0,-1-1-1 0 0,0 0 1 0 0,0 0 0 0 0,0 0 0 0 0,-1-1 0 0 0,1 1 0 0 0,4-6-1 0 0,-2 2-111 0 0,8-9 66 0 0,-1 0 0 0 0,-1-1 1 0 0,-1 0-1 0 0,16-32 0 0 0,29-82-1859 0 0,-24 52-930 0 0,-19 47 592 0 0,-1 4-1463 0 0,-4 9-1587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3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414 529 352 0 0,'1'-4'1756'0'0,"0"-1"-1221"0"0,0 0 0 0 0,-1 0-1 0 0,0 1 1 0 0,0-1 0 0 0,0 0 0 0 0,-1 0-1 0 0,1 1 1 0 0,-1-1 0 0 0,0 0 0 0 0,0 1 0 0 0,-1-1-1 0 0,1 1 1 0 0,-1-1 0 0 0,0 1 0 0 0,0 0-1 0 0,-5-7 1 0 0,4 7-290 0 0,-1 0 0 0 0,1 0 0 0 0,-1 0 0 0 0,0 0 0 0 0,0 0 0 0 0,-1 1-1 0 0,1 0 1 0 0,-1 0 0 0 0,0 0 0 0 0,0 0 0 0 0,0 1 0 0 0,0 0 0 0 0,0 0 0 0 0,-10-2-1 0 0,5 1 96 0 0,-1 1 0 0 0,1 0 0 0 0,-1 1 0 0 0,-14-1 0 0 0,19 3-244 0 0,1 0 0 0 0,-1 0 0 0 0,1 0 0 0 0,0 0 0 0 0,0 1 0 0 0,-1 0 0 0 0,1 0 0 0 0,0 0-1 0 0,1 1 1 0 0,-8 4 0 0 0,-4 4-23 0 0,0 1 0 0 0,1 0 0 0 0,1 2-1 0 0,0 0 1 0 0,0 0 0 0 0,2 1 0 0 0,-12 17 0 0 0,15-18-144 0 0,1-1-1 0 0,0 1 1 0 0,1 1 0 0 0,0-1 0 0 0,1 1 0 0 0,1 0 0 0 0,1 1 0 0 0,-6 30 0 0 0,10-45 24 0 0,0 1 0 0 0,-1-1 1 0 0,1 1-1 0 0,0 0 0 0 0,0-1 0 0 0,1 1 0 0 0,-1-1 1 0 0,0 1-1 0 0,0 0 0 0 0,1-1 0 0 0,-1 1 1 0 0,2 1-1 0 0,-1 2-89 0 0,0-4 101 0 0,-1-1 0 0 0,1 1 0 0 0,-1 0 0 0 0,1 0 0 0 0,-1 0 0 0 0,1 0 0 0 0,-1-1 0 0 0,1 1 0 0 0,0 0-1 0 0,-1-1 1 0 0,1 1 0 0 0,0 0 0 0 0,0-1 0 0 0,0 1 0 0 0,0-1 0 0 0,-1 1 0 0 0,1-1 0 0 0,0 1 0 0 0,0-1 0 0 0,0 0 0 0 0,0 0 0 0 0,0 1 0 0 0,0-1 0 0 0,0 0-1 0 0,2 0 1 0 0,-2 0-70 0 0,4 1-41 0 0,1-1-1 0 0,-1 1 0 0 0,0-1 1 0 0,1 0-1 0 0,-1-1 1 0 0,0 0-1 0 0,1 1 0 0 0,-1-2 1 0 0,0 1-1 0 0,7-3 1 0 0,50-23-958 0 0,-54 23 958 0 0,13-6 277 0 0,-1-1-1 0 0,-1-1 0 0 0,0-1 0 0 0,-1-1 0 0 0,0 0 0 0 0,-1-1 0 0 0,0-1 0 0 0,22-29 0 0 0,0 0 3247 0 0,-38 43-2442 0 0,5-4 132 0 0,-6 6-1051 0 0,0 0 0 0 0,0 0 0 0 0,0 0 0 0 0,0 0 0 0 0,0 0-1 0 0,0 1 1 0 0,0-1 0 0 0,0 0 0 0 0,0 0 0 0 0,0 0 0 0 0,0 0 0 0 0,0 0-1 0 0,0 1 1 0 0,0-1 0 0 0,0 0 0 0 0,0 0 0 0 0,0 0 0 0 0,0 0-1 0 0,0 0 1 0 0,0 0 0 0 0,0 0 0 0 0,0 1 0 0 0,0-1 0 0 0,0 0 0 0 0,1 0-1 0 0,-1 0 1 0 0,0 0 0 0 0,0 0 0 0 0,0 0 0 0 0,0 0 0 0 0,0 0-1 0 0,0 0 1 0 0,0 0 0 0 0,1 0 0 0 0,-1 0 0 0 0,0 0 0 0 0,0 1 0 0 0,0-1-1 0 0,0 0 1 0 0,0 0 0 0 0,0 0 0 0 0,1 0 0 0 0,-1 0 0 0 0,0 0-1 0 0,0 0 1 0 0,0 0 0 0 0,0 0 0 0 0,0 0 0 0 0,0-1 0 0 0,1 1-1 0 0,-1 0 1 0 0,0 0 0 0 0,0 0 0 0 0,0 0 0 0 0,0 0 0 0 0,0 0 0 0 0,0 0-1 0 0,0 0 1 0 0,1 0 0 0 0,-1 0 0 0 0,0 0 0 0 0,0 0 0 0 0,0-1-1 0 0,0 1 1 0 0,0 0 0 0 0,0 0 0 0 0,0 19 48 0 0,6 117 274 0 0,-4-118-294 0 0,1-1-1 0 0,0 0 1 0 0,2-1 0 0 0,0 1-1 0 0,0-1 1 0 0,11 19 0 0 0,-12-26-144 0 0,1 1 0 0 0,1-1-1 0 0,0 0 1 0 0,0-1 0 0 0,1 1 0 0 0,0-1-1 0 0,0-1 1 0 0,0 1 0 0 0,11 6 0 0 0,-14-11-90 0 0,0 0-1 0 0,1-1 1 0 0,0 0 0 0 0,-1 0 0 0 0,1 0 0 0 0,0 0 0 0 0,0-1-1 0 0,0 0 1 0 0,0 0 0 0 0,0 0 0 0 0,0 0 0 0 0,0-1 0 0 0,0 0-1 0 0,0 0 1 0 0,0 0 0 0 0,0-1 0 0 0,0 0 0 0 0,0 0 0 0 0,0 0-1 0 0,9-4 1 0 0,-2 0-151 0 0,0-1 1 0 0,-1 0-1 0 0,0-1 0 0 0,0 0 1 0 0,-1-1-1 0 0,0 0 0 0 0,0-1 1 0 0,-1 0-1 0 0,0 0 0 0 0,-1-1 1 0 0,0 0-1 0 0,0 0 0 0 0,7-14 1 0 0,2-6 49 0 0,-2 0 1 0 0,0-1-1 0 0,17-58 1 0 0,-10 17 1417 0 0,-3-1 0 0 0,10-86 0 0 0,-28 138-381 0 0,0-1 0 0 0,-1 0 0 0 0,-1 0 0 0 0,-1 0 0 0 0,-9-38 0 0 0,-8-5 2292 0 0,2 26-316 0 0,11 40-2231 0 0,-2 8-372 0 0,2 4-29 0 0,1 1-1 0 0,0-1 1 0 0,1 1-1 0 0,1 1 1 0 0,0-1-1 0 0,-1 29 1 0 0,3-34-66 0 0,-3 55 159 0 0,3 0 0 0 0,3 0 1 0 0,20 124-1 0 0,-11-132-1019 0 0,26 85 0 0 0,-14-78-3562 0 0,3-5-5415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4.0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156 90 2612 0 0,'-41'-9'2822'0'0,"7"3"-546"0"0,9-2-566 0 0,7 4-206 0 0,4 1 724 0 0,-9-4 66 0 0,53 3-1972 0 0,1 3-276 0 0,8-3-356 0 0,2 0-462 0 0,6-3-514 0 0,-3-2-770 0 0,3-1-2042 0 0,-1-4-2552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4.5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63 205 1484 0 0,'-3'4'1214'0'0,"1"-1"1"0"0,-1 1-1 0 0,0-1 0 0 0,0 1 0 0 0,0-1 1 0 0,0 0-1 0 0,-8 6 2129 0 0,11-7-3292 0 0,0 0 0 0 0,0 0 0 0 0,0 0 0 0 0,0 0 0 0 0,1 1 0 0 0,-1-1 0 0 0,1 0 0 0 0,-1 0 0 0 0,1 0 0 0 0,0 0-1 0 0,0 0 1 0 0,0 0 0 0 0,0 0 0 0 0,0 0 0 0 0,0 0 0 0 0,0-1 0 0 0,1 1 0 0 0,-1 0 0 0 0,0-1 0 0 0,1 1 0 0 0,0-1-1 0 0,-1 1 1 0 0,1-1 0 0 0,0 0 0 0 0,0 0 0 0 0,0 0 0 0 0,0 0 0 0 0,0 0 0 0 0,0 0 0 0 0,0 0 0 0 0,0-1 0 0 0,0 1 0 0 0,0-1-1 0 0,0 1 1 0 0,0-1 0 0 0,0 0 0 0 0,1 0 0 0 0,-1 0 0 0 0,0 0 0 0 0,4-1 0 0 0,2 1-50 0 0,0-1-1 0 0,0 0 1 0 0,0-1 0 0 0,1 1 0 0 0,-2-2 0 0 0,1 1 0 0 0,0-1 0 0 0,0 0-1 0 0,-1-1 1 0 0,0 1 0 0 0,1-2 0 0 0,-2 1 0 0 0,1-1 0 0 0,0 0-1 0 0,7-7 1 0 0,-11 8 64 0 0,0 1 0 0 0,0-1 0 0 0,0 0 0 0 0,0 0 0 0 0,-1 0 1 0 0,1 0-1 0 0,-1-1 0 0 0,0 1 0 0 0,-1-1 0 0 0,1 1 0 0 0,-1-1 0 0 0,1 0 0 0 0,-1 1 0 0 0,-1-1 0 0 0,1 0 0 0 0,-1 0 0 0 0,0 0 0 0 0,0 1 0 0 0,0-1 0 0 0,-1 0 0 0 0,1 0 0 0 0,-1 0 0 0 0,0 1 0 0 0,-1-1 0 0 0,1 1 0 0 0,-1-1 0 0 0,-3-5 0 0 0,0 1 207 0 0,0 1-1 0 0,-1 0 1 0 0,0 0-1 0 0,-1 0 0 0 0,0 1 1 0 0,0 0-1 0 0,0 0 1 0 0,-1 1-1 0 0,-14-9 1 0 0,2-1 591 0 0,19 16-830 0 0,0-1 0 0 0,0 0-1 0 0,0 1 1 0 0,0-1 0 0 0,0 1 0 0 0,0-1 0 0 0,0 1 0 0 0,0-1 0 0 0,0 1 0 0 0,0 0 0 0 0,-1-1 0 0 0,1 1 0 0 0,0 0 0 0 0,0 0 0 0 0,-2 0 0 0 0,0 0 40 0 0,2 0-61 0 0,-1 0 0 0 0,1 0 0 0 0,0 0 1 0 0,0 0-1 0 0,0 0 0 0 0,0 0 0 0 0,0 1 0 0 0,0-1 0 0 0,0 0 1 0 0,0 1-1 0 0,0-1 0 0 0,0 1 0 0 0,0-1 0 0 0,0 1 0 0 0,0 0 0 0 0,0-1 1 0 0,0 1-1 0 0,0 0 0 0 0,1 0 0 0 0,-1-1 0 0 0,-1 3 0 0 0,0-2 24 0 0,-4 5 3 0 0,0 0-1 0 0,0 0 1 0 0,0 1 0 0 0,1-1-1 0 0,0 1 1 0 0,0 0-1 0 0,1 0 1 0 0,0 1-1 0 0,-4 9 1 0 0,1 2 18 0 0,0 1 0 0 0,-7 30 0 0 0,11-31-193 0 0,0 1 0 0 0,1-1-1 0 0,1 1 1 0 0,1-1 0 0 0,1 0 0 0 0,1 1-1 0 0,0-1 1 0 0,1 0 0 0 0,1 0 0 0 0,1 0 0 0 0,1 0-1 0 0,1-1 1 0 0,0 0 0 0 0,1 0 0 0 0,1-1-1 0 0,20 29 1 0 0,-26-41-66 0 0,2-1-1 0 0,-1 1 1 0 0,0-1-1 0 0,1 0 1 0 0,0 0-1 0 0,0 0 1 0 0,0-1 0 0 0,0 0-1 0 0,1 0 1 0 0,-1 0-1 0 0,1-1 1 0 0,0 1-1 0 0,0-1 1 0 0,9 1-1 0 0,-6-1-37 0 0,1-1-1 0 0,-1-1 1 0 0,1 0-1 0 0,-1 0 1 0 0,1-1-1 0 0,-1 0 1 0 0,1 0-1 0 0,15-5 1 0 0,-4-2-31 0 0,0 0 1 0 0,0-1-1 0 0,-1-1 1 0 0,0-1 0 0 0,-1-1-1 0 0,0 0 1 0 0,22-21-1 0 0,-14 8 467 0 0,-1-1 0 0 0,-1-1 0 0 0,40-59 0 0 0,48-99 4549 0 0,-108 176-4348 0 0,-3 6 28 0 0,-1 22-130 0 0,-13 240 2025 0 0,18-161-1558 0 0,-3-73-626 0 0,-1-1 0 0 0,-1 0 0 0 0,-1 1 0 0 0,-1-1 0 0 0,-1 0 0 0 0,-7 31 0 0 0,8-52-128 0 0,0-1-1 0 0,0 1 1 0 0,0 0 0 0 0,0 0 0 0 0,0-1 0 0 0,0 1-1 0 0,-1-1 1 0 0,1 1 0 0 0,-1-1 0 0 0,0 0 0 0 0,0 0-1 0 0,0 0 1 0 0,0 0 0 0 0,0 0 0 0 0,0 0 0 0 0,-1 0-1 0 0,1 0 1 0 0,0-1 0 0 0,-1 0 0 0 0,0 1 0 0 0,1-1-1 0 0,-1 0 1 0 0,0 0 0 0 0,1 0 0 0 0,-1-1 0 0 0,0 1-1 0 0,0-1 1 0 0,0 1 0 0 0,0-1 0 0 0,0 0 0 0 0,1 0-1 0 0,-1 0 1 0 0,0 0 0 0 0,0-1 0 0 0,0 1 0 0 0,0-1-1 0 0,-2-1 1 0 0,-7-1-355 0 0,1-1-1 0 0,0 0 1 0 0,0-1-1 0 0,1 0 1 0 0,-1 0 0 0 0,1-1-1 0 0,-18-14 1 0 0,-22-24-3541 0 0,21 9-2699 0 0,9 5-3099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4:48.8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36 246 0 0,'0'0'560'0'0,"2"-18"2644"0"0,-4 0-2528 0 0,-12 22-4720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4:49.7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74 0 0,'0'0'168'0'0,"14"3"-308"0"0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8.4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189 180 166 0 0,'-3'-2'1566'0'0,"-10"-8"743"0"0,-2 0-1 0 0,1 1 0 0 0,-1 1 1 0 0,-21-9-1 0 0,33 16-1801 0 0,2 1-435 0 0,-1 0 0 0 0,0 0-1 0 0,1 0 1 0 0,-1 1 0 0 0,0-1-1 0 0,1 1 1 0 0,-1-1 0 0 0,0 1 0 0 0,1-1-1 0 0,-1 1 1 0 0,1 0 0 0 0,-1 0-1 0 0,1-1 1 0 0,0 1 0 0 0,-1 0 0 0 0,1 0-1 0 0,0 1 1 0 0,0-1 0 0 0,-3 2 0 0 0,3 0-42 0 0,-1 0 1 0 0,1 0 0 0 0,-1-1 0 0 0,1 1 0 0 0,0 0 0 0 0,0 0 0 0 0,0 0-1 0 0,0 0 1 0 0,0 1 0 0 0,1-1 0 0 0,-1 4 0 0 0,0-2-47 0 0,1 0 0 0 0,-1 0 0 0 0,1 1 0 0 0,0-1 0 0 0,0 0 0 0 0,0 0 0 0 0,1 1 0 0 0,0-1 0 0 0,0 0 0 0 0,0 0 0 0 0,1 0 0 0 0,0 0 0 0 0,0 0 0 0 0,0 0 0 0 0,0 0 0 0 0,1-1 0 0 0,0 1 0 0 0,0-1 0 0 0,0 0 0 0 0,4 5 0 0 0,-4-8-14 0 0,-1 0-1 0 0,1 0 1 0 0,-1 0-1 0 0,0 0 1 0 0,1 0-1 0 0,-1-1 1 0 0,1 1-1 0 0,0-1 1 0 0,-1 0-1 0 0,1 1 1 0 0,-1-1-1 0 0,1-1 0 0 0,0 1 1 0 0,-1 0-1 0 0,1-1 1 0 0,3 0-1 0 0,-3 1-34 0 0,11-3-44 0 0,0-1-1 0 0,0 0 1 0 0,0-1 0 0 0,0 0 0 0 0,-1-1 0 0 0,0-1-1 0 0,24-16 1 0 0,-29 18 232 0 0,-1 0 0 0 0,1-1 0 0 0,-1 0 0 0 0,0-1 0 0 0,0 0 1 0 0,-1 0-1 0 0,0 0 0 0 0,0-1 0 0 0,-1 1 0 0 0,0-2 0 0 0,0 1 0 0 0,-1 0 0 0 0,4-11 0 0 0,-7 16 28 0 0,0-1 1 0 0,0 1-1 0 0,-1 0 0 0 0,1-1 0 0 0,-1 1 1 0 0,0 0-1 0 0,0-1 0 0 0,0 1 0 0 0,0 0 1 0 0,0-1-1 0 0,-1 1 0 0 0,0 0 0 0 0,1-1 0 0 0,-1 1 1 0 0,0 0-1 0 0,-1 0 0 0 0,1 0 0 0 0,-1 0 1 0 0,-1-3-1 0 0,0 2-6 0 0,0 0 0 0 0,-1 1 0 0 0,1-1 0 0 0,-1 1 0 0 0,0 0 0 0 0,0 0 0 0 0,0 0 0 0 0,0 1 0 0 0,0 0 1 0 0,-1-1-1 0 0,-7-2 0 0 0,-4 1 51 0 0,0 0 1 0 0,0 0 0 0 0,-1 2-1 0 0,1 0 1 0 0,0 1 0 0 0,-27 1-1 0 0,31 1-179 0 0,1 0 1 0 0,0 1-1 0 0,0 0 0 0 0,0 1 0 0 0,0 0 0 0 0,1 1 0 0 0,-19 9 1 0 0,27-12-158 0 0,-1 0 1 0 0,1 0 0 0 0,0 1 0 0 0,-1-1-1 0 0,1 1 1 0 0,0-1 0 0 0,0 1 0 0 0,0 0 0 0 0,0 0-1 0 0,0 0 1 0 0,0 0 0 0 0,1 0 0 0 0,-1 0-1 0 0,1 0 1 0 0,-1 1 0 0 0,1-1 0 0 0,0 0 0 0 0,0 1-1 0 0,0-1 1 0 0,0 1 0 0 0,0 0 0 0 0,1-1-1 0 0,-1 1 1 0 0,1 0 0 0 0,0-1 0 0 0,0 1-1 0 0,0 0 1 0 0,0-1 0 0 0,0 1 0 0 0,0 0 0 0 0,1-1-1 0 0,-1 1 1 0 0,1 0 0 0 0,0-1 0 0 0,0 1-1 0 0,2 4 1 0 0,-1-4-465 0 0,0 0 0 0 0,0 0 0 0 0,0 0-1 0 0,1 0 1 0 0,-1 0 0 0 0,1 0 0 0 0,0-1 0 0 0,0 1 0 0 0,0-1-1 0 0,0 0 1 0 0,0 0 0 0 0,0 0 0 0 0,0 0 0 0 0,7 2 0 0 0,11 2-6335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05.2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3425 234 372 0 0,'-20'3'2452'0'0,"-17"-4"-906"0"0,34 0-990 0 0,-1 1-355 0 0,-45-2 690 0 0,46 2-845 0 0,-15 2 55 0 0,-60 4 288 0 0,75-6-305 0 0,-19 0 148 0 0,0 0 37 0 0,-88 8 516 0 0,107-7-741 0 0,0-1 11 0 0,-17 3 69 0 0,0 1 0 0 0,-25 8 0 0 0,24-6-127 0 0,-50 22 98 0 0,47-18-94 0 0,1 1-1 0 0,1 1 1 0 0,0 2 0 0 0,0 0 0 0 0,-33 29 0 0 0,39-30-1 0 0,-160 129-87 0 0,172-138 89 0 0,-34 27 51 0 0,-2-1 0 0 0,-59 33 0 0 0,-59 38 1012 0 0,97-61-606 0 0,2 2 0 0 0,-93 88-1 0 0,122-100-390 0 0,2 2 0 0 0,1 1 0 0 0,2 1 0 0 0,1 1 0 0 0,2 1 0 0 0,-30 64 0 0 0,-49 74-88 0 0,87-148 51 0 0,-73 151 64 0 0,64-127-84 0 0,3-6 8 0 0,2 0 1 0 0,-14 53-1 0 0,12-51-25 0 0,7-19 41 0 0,-9 28-19 0 0,-32 85-195 0 0,5 0 605 0 0,40-114-431 0 0,-22 55-20 0 0,-7 23 191 0 0,18-36-84 0 0,-55 168 1410 0 0,64-213-1213 0 0,0 0 0 0 0,-2-1 0 0 0,-18 25 0 0 0,-57 66 441 0 0,15-20-395 0 0,62-81-259 0 0,1-1 0 0 0,-1 1 0 0 0,-17 12-1 0 0,-12 12 424 0 0,30-28-334 0 0,0 0 1 0 0,-1-1-1 0 0,0 0 0 0 0,-1-1 0 0 0,-14 6 0 0 0,-30 18 59 0 0,42-20-205 0 0,-2-1 1 0 0,-19 9-1 0 0,-67 50 619 0 0,86-57-529 0 0,12-9-171 0 0,-1 1 0 0 0,1 0 1 0 0,-1 0-1 0 0,1 1 0 0 0,0 0 1 0 0,0-1-1 0 0,-4 6 1 0 0,7-7 44 0 0,-15 10-51 0 0,9-4 68 0 0,-21 24 41 0 0,23-26-31 0 0,0 1 0 0 0,-1-1 0 0 0,1-1 0 0 0,-12 9 0 0 0,11-6 11 0 0,7-3-11 0 0,-14 12-19 0 0,-16 12 42 0 0,27-27-16 0 0,0 0 6 0 0,-55 39 304 0 0,55-40-283 0 0,-39 29 241 0 0,4-15 109 0 0,35-13-322 0 0,-14 6 9 0 0,-28 1 201 0 0,41-9-261 0 0,-14-3 7 0 0,0-1-48 0 0,10 3-199 0 0,15 4 132 0 0,-5-3 90 0 0,46 15 107 0 0,-28-10-84 0 0,-1 0 1 0 0,1-1-1 0 0,0-2 0 0 0,22 1 0 0 0,-31-3-8 0 0,0 0 0 0 0,1 0 0 0 0,13-3 0 0 0,-1 0 15 0 0,-13 2 5 0 0,-10 1-27 0 0,32-11 32 0 0,-13 4 77 0 0,0-1 1 0 0,0-1-1 0 0,0-1 1 0 0,33-22-1 0 0,-16 4-77 0 0,45-41 1 0 0,-65 50-190 0 0,0-1-1 0 0,20-30 1 0 0,12-14 77 0 0,-40 53 74 0 0,-2-1 0 0 0,0-1 0 0 0,8-14 0 0 0,5-9-31 0 0,7-11 25 0 0,-1-1 0 0 0,-3-1 1 0 0,-2-1-1 0 0,18-64 0 0 0,7 4-96 0 0,-14 33 74 0 0,0-2-51 0 0,-16 33 53 0 0,-7 23 33 0 0,-1-6-10 0 0,-1-1-1 0 0,-2 1 1 0 0,5-43 0 0 0,-8 40-18 0 0,3 0 1 0 0,17-62 0 0 0,-22 92 12 0 0,14-39 396 0 0,35-68-1 0 0,-16 57-682 0 0,3 2-1 0 0,44-47 0 0 0,-56 69 262 0 0,-17 18 33 0 0,29-31-1 0 0,-2-2 0 0 0,-1-2-1 0 0,-2-1 1 0 0,31-63 0 0 0,-48 74 7 0 0,-3 0 0 0 0,-1-1 0 0 0,-1 0 0 0 0,6-53 0 0 0,3-20-41 0 0,-11 67 60 0 0,-1 0-87 0 0,23-76-1 0 0,-18 85 321 0 0,16-53-431 0 0,-25 79 177 0 0,-1 0 0 0 0,1 0 0 0 0,0 0 0 0 0,1 1 0 0 0,0-1-1 0 0,0 1 1 0 0,6-7 0 0 0,39-44 95 0 0,-33 40-94 0 0,6-9-96 0 0,25-27 412 0 0,3 1 1 0 0,68-54-1 0 0,-48 50-478 0 0,-31 23-64 0 0,82-52 0 0 0,72-17 489 0 0,-44 28-13 0 0,45-14-1010 0 0,127-34 727 0 0,-232 95-148 0 0,-66 20 169 0 0,1 1 0 0 0,0 1 0 0 0,37-2 0 0 0,-31 4 18 0 0,34-9 0 0 0,-16 2-15 0 0,0 3 0 0 0,90-3-1 0 0,-82 7 9 0 0,36 1 33 0 0,52-5-53 0 0,-101 3 30 0 0,75 4 0 0 0,-12 1 6 0 0,332 1-23 0 0,-302 1 7 0 0,138-2 261 0 0,103 3 186 0 0,-120 16-308 0 0,-16 0-131 0 0,13-5-13 0 0,-7-7-534 0 0,-203-9 533 0 0,-37 0 4 0 0,0 0 1 0 0,1 1 0 0 0,-1-1-1 0 0,15 2 1 0 0,11 1-40 0 0,53 0 34 0 0,-27 0 12 0 0,-56-1 5 0 0,16-2 13 0 0,22-1 8 0 0,-37 2-13 0 0,0 0-7 0 0,0 0 3 0 0,3 0-7 0 0,1 0 1 0 0,-1 0-1 0 0,0-1 1 0 0,0 0-1 0 0,0 0 1 0 0,8-3-1 0 0,-12 3-18 0 0,-24-2-7339 0 0,2 2 3044 0 0,-4-2-2041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49.0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28 159 622 0 0,'-21'-131'9273'0'0,"20"128"-8679"0"0,-3-18 2453 0 0,2 18-1613 0 0,3 16-1563 0 0,0-1 195 0 0,0-9-49 0 0,-1 1 46 0 0,16 128 548 0 0,23 141 490 0 0,-20-152-892 0 0,-11-73-78 0 0,3 76-1 0 0,-3-16 52 0 0,48 232 1345 0 0,-4-19-1019 0 0,-8 125 824 0 0,-9-76-107 0 0,-11-135-701 0 0,19 156 462 0 0,-25-255-756 0 0,5 69 105 0 0,-10-83-44 0 0,38 193 432 0 0,-3-24-290 0 0,-23-73 279 0 0,-7 388 1 0 0,-19-591-786 0 0,0 55-116 0 0,5-28-2887 0 0,-3-41 2832 0 0,-1 1 0 0 0,0-1 0 0 0,1 0 0 0 0,-1 0 0 0 0,1 0 0 0 0,-1 0-1 0 0,1 0 1 0 0,-1 0 0 0 0,1 0 0 0 0,0 0 0 0 0,-1 0 0 0 0,1 0 0 0 0,0 0 0 0 0,1 0 0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50.6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11 448 466 0 0,'0'0'3206'0'0,"-3"-1"-2895"0"0,1 1-435 0 0,3 0 154 0 0,-1 0-1 0 0,0 0 1 0 0,0-1 0 0 0,0 1-1 0 0,0 0 1 0 0,1 0 0 0 0,-1 0-1 0 0,0-1 1 0 0,0 1-1 0 0,0 0 1 0 0,0 0 0 0 0,0-1-1 0 0,0 1 1 0 0,1 0-1 0 0,-1 0 1 0 0,0 0 0 0 0,0-1-1 0 0,0 1 1 0 0,0 0 0 0 0,0 0-1 0 0,0-1 1 0 0,0 1-1 0 0,0 0 1 0 0,0-1 0 0 0,0 1-1 0 0,0 0 1 0 0,0 0 0 0 0,0-1-1 0 0,-1 1 1 0 0,1 0-1 0 0,0 0 1 0 0,0 0 0 0 0,0-1-1 0 0,0 1 1 0 0,0 0 0 0 0,0 0-1 0 0,-1 0 1 0 0,1-1-1 0 0,0 1 1 0 0,0 0 0 0 0,0 0-1 0 0,0 0 1 0 0,-1-1 0 0 0,1 1-1 0 0,0 0 1 0 0,0 0-1 0 0,-1 0 1 0 0,1 0 0 0 0,0 0-1 0 0,0 0 1 0 0,0 0 0 0 0,-1 0-1 0 0,1 0 1 0 0,0-1-1 0 0,0 1 1 0 0,-1 0 0 0 0,1 0-1 0 0,0 0 1 0 0,0 0-1 0 0,-1 0 1 0 0,1 1 0 0 0,0-1-1 0 0,0 0 1 0 0,-1 0 0 0 0,1 0-1 0 0,-1 0 1 0 0,3-2 567 0 0,9-8 1016 0 0,0 6-1367 0 0,-8 3 664 0 0,16 2 627 0 0,5 4-897 0 0,0-2-1 0 0,1 0 1 0 0,0-2-1 0 0,-1-1 1 0 0,1-1-1 0 0,32-5 0 0 0,96-21 311 0 0,132-17 38 0 0,-204 35-820 0 0,509-42 358 0 0,-334 40-443 0 0,209-18 136 0 0,364-50 74 0 0,-420 43-140 0 0,211-7 260 0 0,-116 10-331 0 0,98 18 492 0 0,-74 5 469 0 0,-327-2-650 0 0,-198 12-355 0 0,2-2-26 0 0,-5 2-59 0 0,0 0 1 0 0,1 0-1 0 0,-1 0 0 0 0,0 0 0 0 0,1 0 0 0 0,-1 0 0 0 0,0 0 0 0 0,1 0 1 0 0,-1 0-1 0 0,0 0 0 0 0,0 0 0 0 0,1 0 0 0 0,-1 0 0 0 0,0 0 1 0 0,1-1-1 0 0,-1 1 0 0 0,0 0 0 0 0,0 0 0 0 0,1 0 0 0 0,-1 0 0 0 0,0-1 1 0 0,0 1-1 0 0,1 0 0 0 0,-1 0 0 0 0,0 0 0 0 0,0-1 0 0 0,1 1 1 0 0,-1 0-1 0 0,0 0 0 0 0,0-1 0 0 0,0 1 0 0 0,0 0 0 0 0,0-1 0 0 0,1 1 1 0 0,-1 0-1 0 0,0-1 0 0 0,0 1 0 0 0,0 0 0 0 0,0-2-224 0 0,-2-14-1388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51.0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3 518 0 0,'-19'-2'7175'0'0,"17"2"-6856"0"0,1 0 0 0 0,-1 0 1 0 0,1 0-1 0 0,-1 1 0 0 0,1-1 1 0 0,-1 1-1 0 0,1-1 0 0 0,0 1 0 0 0,-1 0 1 0 0,1-1-1 0 0,0 1 0 0 0,0 0 1 0 0,-1 0-1 0 0,1 0 0 0 0,0 0 0 0 0,0 0 1 0 0,0 0-1 0 0,0 0 0 0 0,0 0 1 0 0,0 1-1 0 0,0-1 0 0 0,-1 3 0 0 0,2-3-258 0 0,0 0 0 0 0,0 1-1 0 0,0-1 1 0 0,0 1-1 0 0,0-1 1 0 0,1 0-1 0 0,-1 1 1 0 0,0-1-1 0 0,1 0 1 0 0,-1 1 0 0 0,1-1-1 0 0,-1 0 1 0 0,1 1-1 0 0,-1-1 1 0 0,1 0-1 0 0,0 0 1 0 0,0 0 0 0 0,0 1-1 0 0,-1-1 1 0 0,1 0-1 0 0,0 0 1 0 0,1 0-1 0 0,-1 0 1 0 0,0-1-1 0 0,0 1 1 0 0,0 0 0 0 0,2 1-1 0 0,23 13 84 0 0,1-1 0 0 0,0-1 0 0 0,0-1 0 0 0,37 10 0 0 0,-38-14-137 0 0,-1 1 1 0 0,0 1-1 0 0,-1 1 0 0 0,-1 1 1 0 0,1 1-1 0 0,21 16 1 0 0,-41-26 87 0 0,0 1 0 0 0,0-1 0 0 0,0 1 0 0 0,-1-1 0 0 0,1 1 0 0 0,-1 0 1 0 0,0 0-1 0 0,0 1 0 0 0,-1-1 0 0 0,1 1 0 0 0,-1-1 0 0 0,0 1 1 0 0,0 0-1 0 0,0 0 0 0 0,-1-1 0 0 0,0 1 0 0 0,0 0 0 0 0,0 1 0 0 0,0-1 1 0 0,-1 0-1 0 0,0 0 0 0 0,0 0 0 0 0,0 0 0 0 0,-1 0 0 0 0,0 0 1 0 0,0 0-1 0 0,0 0 0 0 0,0 0 0 0 0,-1 0 0 0 0,0 0 0 0 0,0 0 1 0 0,0-1-1 0 0,-6 9 0 0 0,-7 9 556 0 0,0 0 1 0 0,-2 0-1 0 0,-1-2 1 0 0,-1 0-1 0 0,-21 17 1 0 0,30-28-557 0 0,-2 3-58 0 0,-85 76 689 0 0,30-35-5852 0 0,63-50 3781 0 0,0 0-1 0 0,-1-1 0 0 0,1 1 1 0 0,0-1-1 0 0,-1 0 1 0 0,-8 2-1 0 0,-11 0-8973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52.3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321 83 238 0 0,'10'-15'3371'0'0,"-6"8"-1887"0"0,0 0 1 0 0,-1 0 0 0 0,0 0 0 0 0,0 0-1 0 0,3-13 4386 0 0,-6 17-5401 0 0,-1-6-79 0 0,-1 10 63 0 0,-3 19 236 0 0,2-6-742 0 0,-8 17 252 0 0,0-1-1 0 0,-2 0 1 0 0,-1-1 0 0 0,-29 43 0 0 0,-83 100 260 0 0,104-144-434 0 0,13-17-48 0 0,-19 25-138 0 0,-35 35 1 0 0,61-69-17 0 0,2-5-859 0 0,5-10 819 0 0,-1 1 0 0 0,2-1 0 0 0,-1 1 0 0 0,2 1-1 0 0,0-1 1 0 0,8-11 0 0 0,2-3-113 0 0,-2 2 123 0 0,25-40-389 0 0,60-133 0 0 0,-79 136 1214 0 0,-21 61-609 0 0,0 0-1 0 0,0 0 1 0 0,0-1-1 0 0,1 1 1 0 0,-1 0-1 0 0,0-1 1 0 0,0 1-1 0 0,0 0 1 0 0,0-1 0 0 0,0 1-1 0 0,0 0 1 0 0,0-1-1 0 0,0 1 1 0 0,0 0-1 0 0,0-1 1 0 0,0 1-1 0 0,0 0 1 0 0,0-1-1 0 0,0 1 1 0 0,0 0-1 0 0,0-1 1 0 0,0 1-1 0 0,0 0 1 0 0,0-1 0 0 0,0 1-1 0 0,0 0 1 0 0,-1-1-1 0 0,1 1 1 0 0,0 0-1 0 0,0 0 1 0 0,0-1-1 0 0,0 1 1 0 0,-1-1-1 0 0,-2-9 623 0 0,3 8-565 0 0,0 1 1 0 0,0-1-1 0 0,0 0 0 0 0,1 1 0 0 0,-1-1 0 0 0,1 0 0 0 0,-1 1 1 0 0,1-1-1 0 0,-1 1 0 0 0,1-1 0 0 0,0 0 0 0 0,0 1 0 0 0,0 0 1 0 0,0-1-1 0 0,0 1 0 0 0,0-1 0 0 0,0 1 0 0 0,0 0 0 0 0,1 0 1 0 0,-1 0-1 0 0,0 0 0 0 0,1 0 0 0 0,-1 0 0 0 0,1 0 0 0 0,-1 0 1 0 0,3-1-1 0 0,-1 2-29 0 0,0 0 0 0 0,0-1 0 0 0,1 1 0 0 0,-1 0 1 0 0,0 1-1 0 0,0-1 0 0 0,0 1 0 0 0,0-1 0 0 0,0 1 0 0 0,0 0 0 0 0,0 0 1 0 0,-1 0-1 0 0,1 0 0 0 0,0 0 0 0 0,3 3 0 0 0,16 11 110 0 0,0 1 0 0 0,-1 1 0 0 0,-1 1 1 0 0,-1 1-1 0 0,0 0 0 0 0,20 29 0 0 0,-17-22 1 0 0,155 194 619 0 0,-61-74-720 0 0,-115-145-168 0 0,0 0 1 0 0,0 0-1 0 0,0 0 0 0 0,0 0 0 0 0,0 0 0 0 0,0 0 1 0 0,-1 1-1 0 0,1-1 0 0 0,0 0 0 0 0,-1 0 0 0 0,1 1 0 0 0,-1-1 1 0 0,1 0-1 0 0,-1 1 0 0 0,0-1 0 0 0,1 1 0 0 0,-1-1 0 0 0,0 0 1 0 0,0 1-1 0 0,0-1 0 0 0,0 1 0 0 0,0-1 0 0 0,-1 0 0 0 0,1 1 1 0 0,0-1-1 0 0,0 1 0 0 0,-1-1 0 0 0,1 0 0 0 0,-2 3 0 0 0,0-2-584 0 0,0 0-1 0 0,0 0 0 0 0,0 0 1 0 0,-1 0-1 0 0,1-1 0 0 0,-1 1 1 0 0,1 0-1 0 0,-1-1 0 0 0,1 0 1 0 0,-1 0-1 0 0,-5 2 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56.9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72 18 536 0 0,'6'11'13037'0'0,"2"-37"-10416"0"0,-9 26-2591 0 0,0-1 0 0 0,0 1 0 0 0,1 0 1 0 0,-1-1-1 0 0,0 1 0 0 0,0 0 0 0 0,0 0 0 0 0,0 0 0 0 0,0 0 0 0 0,0 0 0 0 0,0 0 0 0 0,0 0 0 0 0,1 0 0 0 0,-1 0 0 0 0,-1 1 0 0 0,4 2 131 0 0,1 0 1 0 0,-1 1 0 0 0,0 0 0 0 0,-1-1 0 0 0,1 1 0 0 0,-1 0 0 0 0,1 0 0 0 0,-1 0-1 0 0,0 0 1 0 0,-1 0 0 0 0,1 0 0 0 0,-1 0 0 0 0,1 0 0 0 0,-1 0 0 0 0,-1 9 0 0 0,0-11-4 0 0,2-1-139 0 0,-1-1-1 0 0,1 0 1 0 0,-1 1 0 0 0,1-1 0 0 0,-1 1-1 0 0,1-1 1 0 0,-1 0 0 0 0,0 1 0 0 0,1-1-1 0 0,-1 1 1 0 0,0 0 0 0 0,1-1-1 0 0,-1 1 1 0 0,0-1 0 0 0,0 1 0 0 0,1-1-1 0 0,-1 1 1 0 0,0 0 0 0 0,0 0 0 0 0,-18 36 357 0 0,12-23-240 0 0,5-12 144 0 0,-6 16 122 0 0,-5 26 172 0 0,11-41-534 0 0,-7 32 97 0 0,5-10 102 0 0,3 49 0 0 0,0-37-138 0 0,1 39-4 0 0,-4 113-20 0 0,0-133 273 0 0,10 91 0 0 0,-3-83-356 0 0,18 121 92 0 0,-17 108 491 0 0,-5-211-396 0 0,8 27-13 0 0,-6-32-137 0 0,4 47 86 0 0,0-37 26 0 0,-4-36-54 0 0,3 204 330 0 0,-5-179-282 0 0,0-51-95 0 0,4 125 65 0 0,-3-129-91 0 0,-1-1-1 0 0,-3 23 1 0 0,1-25-10 0 0,1 0 0 0 0,1 1-1 0 0,2 23 1 0 0,-3 4 24 0 0,-1-3 7 0 0,5 10 1 0 0,-3 0-1 0 0,-11 82 1 0 0,1-19 49 0 0,6-81-27 0 0,-1 1-1 0 0,-1-1 0 0 0,-17 51 1 0 0,18-68 707 0 0,-1-4-6331 0 0,-5-30 394 0 0,1-5-655 0 0,-1-5-3603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59.2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22 705 206 0 0,'-20'-19'3756'0'0,"19"1"-1360"0"0,1 16-2241 0 0,1 1-1 0 0,-1 0 0 0 0,1 0 1 0 0,-1 0-1 0 0,1 0 1 0 0,0 0-1 0 0,0-1 0 0 0,-1 1 1 0 0,1 0-1 0 0,0 1 1 0 0,0-1-1 0 0,0 0 0 0 0,0 0 1 0 0,0 0-1 0 0,0 0 1 0 0,4-1 1163 0 0,35 1 270 0 0,42-8-286 0 0,157-38 0 0 0,-157 28-1037 0 0,53-11-55 0 0,454-120 611 0 0,-422 109-721 0 0,-112 30 13 0 0,85-30 0 0 0,-92 31-90 0 0,-30 6-28 0 0,0 0-1 0 0,0 2 0 0 0,18-1 1 0 0,-33 3 9 0 0,16-3 14 0 0,236-27 118 0 0,-95 13-20 0 0,-55 5-194 0 0,-85 10 43 0 0,-1-2 0 0 0,20-5 0 0 0,13-2 24 0 0,-35 8 0 0 0,18-2-12 0 0,58 0 0 0 0,14 8 143 0 0,-104-3-126 0 0,4 1 11 0 0,0 0 1 0 0,0-1 0 0 0,0 0-1 0 0,10-1 1 0 0,10 0 7 0 0,-24 1 13 0 0,1 0-102 0 0,24-1 69 0 0,1-1 0 0 0,-1-2 0 0 0,54-13 0 0 0,-80 16-24 0 0,16 1 32 0 0,0-1-1 0 0,29-6 0 0 0,-44 6-17 0 0,17-1 31 0 0,23-6-25 0 0,-1-2-1 0 0,46-17 1 0 0,-86 26-12 0 0,2 1 51 0 0,41-15 17 0 0,-22 8-54 0 0,35-8 0 0 0,-55 15 24 0 0,45-13-7 0 0,-44 13-32 0 0,46-9 48 0 0,-1 2-11 0 0,-46 6 29 0 0,44-14-72 0 0,4 3 4 0 0,-49 11 51 0 0,3 0-30 0 0,1 1 1 0 0,0 0-1 0 0,0 0 1 0 0,0 1-1 0 0,11 1 1 0 0,-15-1 16 0 0,27 8 437 0 0,-22-8 346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3:00.3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10 106 166 0 0,'0'0'2352'0'0,"-9"-11"-43"0"0,9 9-2201 0 0,0 0 0 0 0,0 0 0 0 0,0 0 0 0 0,0 0 0 0 0,0 0 0 0 0,1 0 0 0 0,-1 0 0 0 0,1 0 0 0 0,-1 1 0 0 0,1-1 0 0 0,1-2 0 0 0,-1 1 462 0 0,10-11 514 0 0,50-28 2845 0 0,-58 41-3512 0 0,-2 0-49 0 0,1 0 0 0 0,-1 0-1 0 0,1 0 1 0 0,-1 0-1 0 0,1 0 1 0 0,-1 0-1 0 0,1 1 1 0 0,0-1 0 0 0,-1 1-1 0 0,1-1 1 0 0,0 1-1 0 0,0 0 1 0 0,1-1 0 0 0,-24 171 1726 0 0,7-48-1296 0 0,-8 91 385 0 0,13-113-549 0 0,4-52-322 0 0,-4 50 155 0 0,9-87-389 0 0,1 1-1 0 0,0-1 0 0 0,0 0 1 0 0,1 0-1 0 0,1 0 0 0 0,6 19 0 0 0,-5-20 50 0 0,1 1-1 0 0,0-1 1 0 0,1 1-1 0 0,0-2 1 0 0,1 1-1 0 0,0-1 1 0 0,1 0-1 0 0,-1 0 1 0 0,2-1-1 0 0,-1 0 1 0 0,1 0 0 0 0,0-1-1 0 0,1 0 1 0 0,-1-1-1 0 0,1 0 1 0 0,1-1-1 0 0,-1 0 1 0 0,15 5-1 0 0,-18-7-10 0 0,-1-1-1 0 0,1 0 1 0 0,0 0-1 0 0,0-1 0 0 0,0 0 1 0 0,0 0-1 0 0,0 0 1 0 0,0-1-1 0 0,8-1 1 0 0,-12 1 13 0 0,0 1-90 0 0,-3-1-95 0 0,0 0 1 0 0,1 0 0 0 0,-1 1 0 0 0,1-1-1 0 0,-1 0 1 0 0,1 0 0 0 0,-1 0-1 0 0,0 0 1 0 0,1 0 0 0 0,-1 0 0 0 0,1 0-1 0 0,-1 0 1 0 0,1 0 0 0 0,-1 0-1 0 0,1 0 1 0 0,-1 0 0 0 0,1 0 0 0 0,-1 0-1 0 0,1 0 1 0 0,-1 0 0 0 0,0 0-1 0 0,1 0 1 0 0,-1-1 0 0 0,1 1-1 0 0,-1 0 1 0 0,0 0 0 0 0,1-1 0 0 0,-1 1-1 0 0,1 0 1 0 0,-1-1 0 0 0,1 1-1 0 0,5-21-3006 0 0,-4 17 1511 0 0,0 0-1 0 0,0 1 1 0 0,1-1-1 0 0,-1 0 1 0 0,9-8-1552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3:02.2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72 1 522 0 0,'-13'9'9846'0'0,"12"-8"-9498"0"0,0 0 0 0 0,0 1 0 0 0,0-1 0 0 0,0 1 0 0 0,0-1 0 0 0,0 1 0 0 0,0 0 0 0 0,0-1 0 0 0,0 1 0 0 0,1 0 0 0 0,-1 2-1 0 0,0-1 336 0 0,1 19 1344 0 0,-2 28 319 0 0,-19 96 0 0 0,12-99-1585 0 0,3 0-1 0 0,-2 82 0 0 0,8-125-711 0 0,1 36 286 0 0,2-1 0 0 0,11 57 0 0 0,-13-87-298 0 0,1 0-1 0 0,1 0 1 0 0,-1 0 0 0 0,2-1-1 0 0,-1 1 1 0 0,1-1 0 0 0,0 0-1 0 0,1 0 1 0 0,0 0 0 0 0,0-1-1 0 0,0 1 1 0 0,1-1 0 0 0,0 0-1 0 0,1-1 1 0 0,0 0 0 0 0,13 10-1 0 0,-15-13 0 0 0,-1-1 0 0 0,0 0 0 0 0,1-1 0 0 0,-1 1 0 0 0,1-1 0 0 0,-1 0 0 0 0,1 0 0 0 0,0 0 0 0 0,0-1 0 0 0,-1 1 0 0 0,1-1 0 0 0,0 0 0 0 0,0-1 0 0 0,5 0 0 0 0,-2-1-8 0 0,1 0 0 0 0,-1-1 0 0 0,0 0 1 0 0,0 0-1 0 0,-1-1 0 0 0,1 0 0 0 0,10-7 0 0 0,-3 0-14 0 0,0-1 0 0 0,-1 0 0 0 0,-1-1-1 0 0,0-1 1 0 0,0 0 0 0 0,16-25 0 0 0,-19 22 22 0 0,0 1-1 0 0,-2-2 1 0 0,0 1 0 0 0,-1-1 0 0 0,-1-1 0 0 0,0 1 0 0 0,-2-1-1 0 0,0 0 1 0 0,-1 0 0 0 0,0-22 0 0 0,-2 31-20 0 0,-1 0 0 0 0,0 0 1 0 0,0 0-1 0 0,-1 0 0 0 0,-1 1 1 0 0,0-1-1 0 0,0 0 0 0 0,-1 1 1 0 0,0-1-1 0 0,0 1 0 0 0,-1 0 0 0 0,0 0 1 0 0,-1 0-1 0 0,0 1 0 0 0,-1 0 1 0 0,1 0-1 0 0,-2 0 0 0 0,1 0 1 0 0,-1 1-1 0 0,0 0 0 0 0,-12-9 1 0 0,11 12-77 0 0,0 0 0 0 0,0 0 0 0 0,0 0 0 0 0,-1 1 0 0 0,0 0 0 0 0,1 1 0 0 0,-1 0 0 0 0,0 0 0 0 0,0 1 0 0 0,-16 0 0 0 0,16 0-641 0 0,0 2-1 0 0,-1-1 0 0 0,1 1 0 0 0,0 1 0 0 0,0 0 0 0 0,-9 3 0 0 0,-7 8-3288 0 0,7-4-3480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3:01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112 21 372 0 0,'-30'-17'5648'0'0,"9"13"581"0"0,21 5-6125 0 0,-1-1-1 0 0,1 0 1 0 0,0 0-1 0 0,-1 0 1 0 0,1 1-1 0 0,0-1 1 0 0,-1 0-1 0 0,1 0 1 0 0,0 1-1 0 0,-1-1 1 0 0,1 0-1 0 0,0 0 1 0 0,0 1-1 0 0,-1-1 1 0 0,1 0-1 0 0,0 1 1 0 0,0-1-1 0 0,-1 0 1 0 0,1 1-1 0 0,0-1 1 0 0,0 1-1 0 0,0-1 1 0 0,0 0-1 0 0,0 1 1 0 0,0-1-1 0 0,0 1 1 0 0,0-1-1 0 0,0 1 1 0 0,0 4 109 0 0,1-1 1 0 0,0 1-1 0 0,1 0 1 0 0,-1-1 0 0 0,1 0-1 0 0,0 1 1 0 0,3 4 0 0 0,10 19 884 0 0,2-2 0 0 0,31 39 1 0 0,17 27 180 0 0,-47-63-931 0 0,-2 2 1 0 0,-1-1-1 0 0,-2 2 0 0 0,13 42 1 0 0,-20-51-160 0 0,-2 0-1 0 0,0 1 1 0 0,-1-1 0 0 0,-1 28 0 0 0,-2-29-23 0 0,-2 0 0 0 0,0 0 0 0 0,-2 0 0 0 0,0 0 0 0 0,-1-1 0 0 0,-1 1 0 0 0,-2-1 0 0 0,-18 39 0 0 0,7-27 19 0 0,-1-1 0 0 0,-1-1 0 0 0,-1-1 0 0 0,-39 40 0 0 0,-43 45 25 0 0,87-89-1396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8.8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89 121 790 0 0,'0'0'1778'0'0,"5"-19"5082"0"0,-7 8-5521 0 0,2 8-245 0 0,-8-8 2767 0 0,3 15-3828 0 0,0 0 0 0 0,0 0-1 0 0,0 1 1 0 0,1 0-1 0 0,0-1 1 0 0,0 2 0 0 0,0-1-1 0 0,1 0 1 0 0,0 1-1 0 0,0 0 1 0 0,-4 9-1 0 0,-1 6 17 0 0,1-1 0 0 0,-6 27 0 0 0,12-43-52 0 0,1 0 0 0 0,-1 0 0 0 0,0-1 0 0 0,1 1 0 0 0,0 0 0 0 0,0 0 0 0 0,0 0 0 0 0,0-1 1 0 0,1 1-1 0 0,0 0 0 0 0,-1 0 0 0 0,1-1 0 0 0,1 1 0 0 0,-1 0 0 0 0,0-1 0 0 0,1 1 0 0 0,4 5 0 0 0,-4-6-17 0 0,0-1 0 0 0,0 1 1 0 0,1-1-1 0 0,-1 0 0 0 0,1 0 1 0 0,-1 0-1 0 0,1-1 0 0 0,0 1 0 0 0,0-1 1 0 0,0 1-1 0 0,0-1 0 0 0,0 0 0 0 0,0 0 1 0 0,0 0-1 0 0,1-1 0 0 0,-1 1 0 0 0,0-1 1 0 0,0 1-1 0 0,1-1 0 0 0,4-1 0 0 0,15-1-53 0 0,1-1-1 0 0,0-1 0 0 0,-1-1 0 0 0,1-1 0 0 0,-1-1 0 0 0,-1-1 0 0 0,0-1 0 0 0,0-1 0 0 0,0-2 0 0 0,-1 1 0 0 0,-1-2 0 0 0,0-1 0 0 0,20-19 0 0 0,-32 26 304 0 0,0-1 0 0 0,-1 0-1 0 0,0 0 1 0 0,-1-1-1 0 0,0 1 1 0 0,0-2-1 0 0,0 1 1 0 0,-2 0-1 0 0,1-1 1 0 0,-1 0-1 0 0,0 0 1 0 0,3-16 0 0 0,-7 24-161 0 0,0 0 1 0 0,1 0 0 0 0,-1 0 0 0 0,0-1 0 0 0,0 1 0 0 0,0 0 0 0 0,-1 0 0 0 0,1 0 0 0 0,0-1 0 0 0,-1 1-1 0 0,0 0 1 0 0,1 0 0 0 0,-1 0 0 0 0,0 0 0 0 0,0 0 0 0 0,0 0 0 0 0,0 0 0 0 0,0 0 0 0 0,-1 1 0 0 0,1-1-1 0 0,-1 0 1 0 0,1 1 0 0 0,-1-1 0 0 0,1 1 0 0 0,-1-1 0 0 0,0 1 0 0 0,0 0 0 0 0,0-1 0 0 0,0 1 0 0 0,0 0-1 0 0,0 1 1 0 0,0-1 0 0 0,0 0 0 0 0,0 0 0 0 0,0 1 0 0 0,0-1 0 0 0,0 1 0 0 0,-4 0 0 0 0,-8-2 90 0 0,1 1 0 0 0,-1 0 0 0 0,1 1 0 0 0,-22 3 0 0 0,20-1-103 0 0,0 0 0 0 0,0 1 0 0 0,1 1 0 0 0,-26 10 0 0 0,35-12-226 0 0,0 0 1 0 0,0 0-1 0 0,0 1 0 0 0,1 0 0 0 0,-1 0 0 0 0,1 0 1 0 0,-1 0-1 0 0,1 1 0 0 0,0-1 0 0 0,1 1 1 0 0,-1 0-1 0 0,1 0 0 0 0,-1 1 0 0 0,1-1 0 0 0,0 1 1 0 0,-2 5-1 0 0,4-8-34 0 0,1 0 0 0 0,-1-1-1 0 0,1 1 1 0 0,0 0 0 0 0,-1-1 0 0 0,1 1 0 0 0,0 0 0 0 0,0 0-1 0 0,0-1 1 0 0,1 1 0 0 0,-1 0 0 0 0,0-1 0 0 0,1 1-1 0 0,-1 0 1 0 0,1-1 0 0 0,-1 1 0 0 0,1 0 0 0 0,0-1 0 0 0,-1 1-1 0 0,1-1 1 0 0,0 1 0 0 0,2 2 0 0 0,12 6-5570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3:03.7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107 103 494 0 0,'-8'-10'766'0'0,"-1"0"0"0"0,0 1 0 0 0,-11-9 0 0 0,0 0 316 0 0,18 16-687 0 0,-19-22 2984 0 0,4 12 2434 0 0,17 12-5752 0 0,-1 0 1 0 0,1 1 0 0 0,0-1 0 0 0,0 0-1 0 0,0 0 1 0 0,0 0 0 0 0,0 0-1 0 0,0 0 1 0 0,0 1 0 0 0,1 0 370 0 0,-1-1-371 0 0,8 39 1585 0 0,30 139 697 0 0,-1-8-734 0 0,-24-114-1237 0 0,-7-25-70 0 0,20 54-1 0 0,-25-83 365 0 0,-3-27-499 0 0,-2 0 0 0 0,-11-44-1 0 0,-2-11-113 0 0,7-22-71 0 0,6 49-43 0 0,-13-64 1 0 0,17 115 54 0 0,-1-12-376 0 0,-1 36 368 0 0,1 0 0 0 0,1-1 0 0 0,1 1 0 0 0,1-1 0 0 0,5 24 0 0 0,-2-5 40 0 0,3 7 40 0 0,1 0-1 0 0,3 0 1 0 0,2-2-1 0 0,22 50 1 0 0,-35-93-63 0 0,7 10 1164 0 0,-83-329-575 0 0,60 279-752 0 0,11 33-117 0 0,9 25 153 0 0,20 75 9 0 0,-14-48 123 0 0,2-1-1 0 0,24 55 1 0 0,-13-52-4045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11.6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16 42 0 0,'0'0'2434'0'0,"17"-5"-1441"0"0,-4 7-836 0 0,-10-2 499 0 0,13-3 2183 0 0,45-6-2612 0 0,-58 8 196 0 0,-2 1-355 0 0,0 0-1 0 0,0 0 1 0 0,0 0 0 0 0,0 1-1 0 0,0-1 1 0 0,0 0-1 0 0,0 0 1 0 0,0 0 0 0 0,0 1-1 0 0,0-1 1 0 0,0 0 0 0 0,0 1-1 0 0,0-1 1 0 0,0 1-1 0 0,1 0 1 0 0,-2 4 134 0 0,1-1 1 0 0,-1 0-1 0 0,0 1 1 0 0,0-1-1 0 0,-1 0 1 0 0,1 0-1 0 0,-1 1 1 0 0,0-1-1 0 0,0 0 1 0 0,-3 6-1 0 0,-21 44 1133 0 0,11-26-1038 0 0,5-5-76 0 0,2 0 0 0 0,-6 28-1 0 0,9-34-648 0 0,0 0 1 0 0,-1 1-1 0 0,-12 25 1 0 0,-13 15-6261 0 0,21-44 2354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12.1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0 462 0 0,'-9'13'1096'0'0,"3"1"352"0"0,-1 0-168 0 0,-2 1 50 0 0,4-1-196 0 0,-4 1-198 0 0,4 2-184 0 0,-1-2-80 0 0,1 1-210 0 0,3-2 56 0 0,-2 4-208 0 0,2-3 20 0 0,2 17-642 0 0,-3-5-2090 0 0,6-6-4972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7.2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78 158 344 0 0,'-2'-4'1151'0'0,"-45"-118"11532"0"0,44 116-12368 0 0,-8-17 3392 0 0,11 23-3672 0 0,0 0 0 0 0,0 0-1 0 0,-1 0 1 0 0,1-1 0 0 0,0 1-1 0 0,0 0 1 0 0,-1 0 0 0 0,1 0-1 0 0,0-1 1 0 0,0 1 0 0 0,-1 0-1 0 0,1 0 1 0 0,0 0-1 0 0,-1 0 1 0 0,1 0 0 0 0,0 0-1 0 0,-1 0 1 0 0,1 0 0 0 0,0 0-1 0 0,-1 0 1 0 0,1 0 0 0 0,0 0-1 0 0,0 0 1 0 0,-1 0 0 0 0,1 0-1 0 0,0 0 1 0 0,-1 0 0 0 0,1 0-1 0 0,0 0 1 0 0,-1 0-1 0 0,1 1 1 0 0,0-1 0 0 0,0 0-1 0 0,-1 0 1 0 0,1 0 0 0 0,0 0-1 0 0,0 1 1 0 0,-1-1 0 0 0,1 0-1 0 0,0 0 1 0 0,0 1 0 0 0,0-1-1 0 0,-1 0 1 0 0,1 0 0 0 0,0 1-1 0 0,0-1 1 0 0,0 0-1 0 0,0 1 1 0 0,0-1 0 0 0,0 0-1 0 0,-1 0 1 0 0,1 1 0 0 0,0-1-1 0 0,0 0 1 0 0,0 1 0 0 0,0-1-1 0 0,0 0 1 0 0,0 1 0 0 0,0-1-1 0 0,0 5 28 0 0,-1-1-1 0 0,1 0 0 0 0,0 1 1 0 0,0-1-1 0 0,0 1 1 0 0,0-1-1 0 0,1 1 0 0 0,0-1 1 0 0,0 0-1 0 0,3 8 0 0 0,0 7 246 0 0,18 103 473 0 0,61 252 587 0 0,-71-341-1900 0 0,23 45-1 0 0,-6-16-6056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7.8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108 398 638 0 0,'-108'-6'14056'0'0,"111"5"-13693"0"0,65-16-1128 0 0,-1-4 0 0 0,65-29-1 0 0,124-74-3953 0 0,-241 116 5439 0 0,0 1-1 0 0,1 0 1 0 0,-1 1 0 0 0,29-6 0 0 0,-43 12-627 0 0,0 1-1 0 0,1-1 0 0 0,-1 0 0 0 0,0 0 1 0 0,0 1-1 0 0,0-1 0 0 0,0 1 1 0 0,0-1-1 0 0,0 1 0 0 0,0-1 0 0 0,0 1 1 0 0,0 0-1 0 0,0-1 0 0 0,-1 1 1 0 0,1 0-1 0 0,0 0 0 0 0,0 0 0 0 0,-1 0 1 0 0,1 0-1 0 0,0 0 0 0 0,-1 0 1 0 0,1 0-1 0 0,-1 0 0 0 0,1 0 0 0 0,-1 0 1 0 0,0 0-1 0 0,1 2 0 0 0,9 30 1240 0 0,-10-32-1281 0 0,9 48 1139 0 0,-4-21-700 0 0,1 1 1 0 0,14 39 0 0 0,-18-61-463 0 0,1 0 0 0 0,0-1 1 0 0,0 0-1 0 0,1 0 0 0 0,0 0 1 0 0,0 0-1 0 0,0 0 0 0 0,0-1 1 0 0,1 0-1 0 0,0 0 0 0 0,0 0 1 0 0,1-1-1 0 0,0 1 0 0 0,-1-1 1 0 0,1-1-1 0 0,0 1 0 0 0,1-1 1 0 0,-1 0-1 0 0,1 0 0 0 0,-1-1 1 0 0,1 0-1 0 0,0 0 0 0 0,0 0 1 0 0,0-1-1 0 0,0 0 1 0 0,0-1-1 0 0,0 0 0 0 0,0 0 1 0 0,9-1-1 0 0,-5 1-49 0 0,1-1 0 0 0,-1-1 0 0 0,0 0 0 0 0,0 0 0 0 0,0-1 0 0 0,0-1 0 0 0,0 1 0 0 0,-1-2 0 0 0,1 0 0 0 0,-1 0 0 0 0,0-1 0 0 0,-1 0 0 0 0,1 0-1 0 0,-1-1 1 0 0,0-1 0 0 0,-1 1 0 0 0,0-1 0 0 0,0-1 0 0 0,-1 1 0 0 0,0-2 0 0 0,0 1 0 0 0,-1 0 0 0 0,0-1 0 0 0,-1-1 0 0 0,0 1 0 0 0,-1 0 0 0 0,0-1 0 0 0,-1 0 0 0 0,0 0 0 0 0,0 0 0 0 0,-1 0 0 0 0,-1-1 0 0 0,1-20 0 0 0,-7-25 959 0 0,5 53-580 0 0,-5-9 691 0 0,3 25-1074 0 0,0 0 0 0 0,1 0 0 0 0,1 0 0 0 0,0 0 0 0 0,0 0 0 0 0,1 0 0 0 0,1 0 0 0 0,0 0 0 0 0,0 0 0 0 0,1-1-1 0 0,1 1 1 0 0,0-1 0 0 0,1 1 0 0 0,0-2 0 0 0,0 1 0 0 0,1 0 0 0 0,9 11 0 0 0,-13-20-51 0 0,0 0-1 0 0,0 1 1 0 0,1-1-1 0 0,-1-1 1 0 0,0 1 0 0 0,1 0-1 0 0,-1 0 1 0 0,1-1 0 0 0,-1 0-1 0 0,1 1 1 0 0,0-1 0 0 0,-1 0-1 0 0,1 0 1 0 0,0 0-1 0 0,0-1 1 0 0,0 1 0 0 0,0-1-1 0 0,0 0 1 0 0,0 0 0 0 0,0 0-1 0 0,0 0 1 0 0,-1 0 0 0 0,1 0-1 0 0,0-1 1 0 0,0 1-1 0 0,0-1 1 0 0,0 0 0 0 0,0 0-1 0 0,-1 0 1 0 0,1 0 0 0 0,0-1-1 0 0,-1 1 1 0 0,1-1 0 0 0,-1 1-1 0 0,4-4 1 0 0,-1 1 73 0 0,0 0 1 0 0,0-1-1 0 0,0 1 0 0 0,0-1 1 0 0,-1 0-1 0 0,0 0 0 0 0,0-1 1 0 0,-1 1-1 0 0,1-1 1 0 0,-1 0-1 0 0,0 0 0 0 0,-1 0 1 0 0,1 0-1 0 0,-1 0 1 0 0,1-8-1 0 0,-1 2 169 0 0,-1 1 0 0 0,0-1 0 0 0,-1 0 0 0 0,0 1 0 0 0,-1-1 0 0 0,0 1 1 0 0,-1-1-1 0 0,0 1 0 0 0,-1 0 0 0 0,0-1 0 0 0,-1 1 0 0 0,0 1 0 0 0,-1-1 0 0 0,0 1 0 0 0,0-1 0 0 0,-1 2 1 0 0,-14-19-1 0 0,10 19-114 0 0,-15-18 66 0 0,18 11-3013 0 0,17 12-274 0 0,24 5-10793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8.0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46 914 0 0,'-6'-6'9765'0'0,"5"6"-9451"0"0,0-1-1 0 0,0 1 1 0 0,1 0-1 0 0,-1 0 0 0 0,0 0 1 0 0,-1-1-1 0 0,-1 3-195 0 0,-1 0 0 0 0,1 0 0 0 0,1 1 0 0 0,-1-1-1 0 0,0 1 1 0 0,0-1 0 0 0,1 1 0 0 0,0 0-1 0 0,-1 0 1 0 0,1 0 0 0 0,0 0 0 0 0,1 0 0 0 0,-1 1-1 0 0,0-1 1 0 0,1 0 0 0 0,0 1 0 0 0,0-1-1 0 0,0 1 1 0 0,0 0 0 0 0,0-1 0 0 0,1 1 0 0 0,0 0-1 0 0,0 5 1 0 0,-1 7 23 0 0,1 0 1 0 0,1 0-1 0 0,0 1 0 0 0,4 18 0 0 0,-3-28-118 0 0,0 0-1 0 0,0 0 1 0 0,0 0-1 0 0,1-1 1 0 0,0 1-1 0 0,0-1 1 0 0,1 1 0 0 0,0-1-1 0 0,0 0 1 0 0,0-1-1 0 0,1 1 1 0 0,0-1-1 0 0,0 0 1 0 0,0 0-1 0 0,1 0 1 0 0,-1-1 0 0 0,9 5-1 0 0,-9-6-16 0 0,-1 0 1 0 0,1-1-1 0 0,1 0 0 0 0,-1 0 1 0 0,0-1-1 0 0,0 1 0 0 0,1-1 0 0 0,-1 0 1 0 0,0-1-1 0 0,1 1 0 0 0,-1-1 1 0 0,1 0-1 0 0,-1 0 0 0 0,1-1 1 0 0,-1 0-1 0 0,0 0 0 0 0,1 0 0 0 0,-1 0 1 0 0,0-1-1 0 0,0 0 0 0 0,0 0 1 0 0,0 0-1 0 0,6-5 0 0 0,-6 5 89 0 0,-1-1 0 0 0,1 0 0 0 0,-1 0 0 0 0,0 0-1 0 0,0 0 1 0 0,0-1 0 0 0,-1 0 0 0 0,1 1 0 0 0,-1-2 0 0 0,0 1-1 0 0,0 0 1 0 0,0 0 0 0 0,-1-1 0 0 0,1 0 0 0 0,-1 1-1 0 0,0-1 1 0 0,-1 0 0 0 0,1 0 0 0 0,-1 0 0 0 0,0 0 0 0 0,0 0-1 0 0,0-1 1 0 0,-1 1 0 0 0,0 0 0 0 0,0 0 0 0 0,0 0 0 0 0,-1 0-1 0 0,1-1 1 0 0,-1 1 0 0 0,-1 0 0 0 0,1 0 0 0 0,-1 0 0 0 0,1 0-1 0 0,-2 1 1 0 0,1-1 0 0 0,-5-8 0 0 0,-2-1 44 0 0,-1 1 1 0 0,0 0-1 0 0,0 0 1 0 0,-2 1-1 0 0,-16-15 0 0 0,-18-20-788 0 0,94 34-19368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8.5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59 10 0 0,'-36'-59'16576'0'0,"32"75"-14677"0"0,4-14-1809 0 0,-1-1-1 0 0,0 1 1 0 0,1 0-1 0 0,-1-1 0 0 0,1 1 1 0 0,0 0-1 0 0,-1 0 1 0 0,1 0-1 0 0,0-1 0 0 0,0 1 1 0 0,1 3-1 0 0,14 76 1115 0 0,5-1-1 0 0,2 0 0 0 0,4-2 0 0 0,67 138 1 0 0,-78-186-1185 0 0,3 0 0 0 0,0-1 0 0 0,42 49 0 0 0,-1-19-4771 0 0,-63-82-5134 0 0,3 21 9197 0 0,-3-4 1 0 0,1 0-1531 0 0,-7-16-4556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8.7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31 156 798 0 0,'-9'-27'2880'0'0,"2"0"1"0"0,-7-40-1 0 0,14 66-2784 0 0,0-1 0 0 0,0 1-1 0 0,0 0 1 0 0,0 0-1 0 0,0 0 1 0 0,0 0 0 0 0,1 0-1 0 0,-1-1 1 0 0,0 1 0 0 0,1 0-1 0 0,-1 0 1 0 0,0 0-1 0 0,1 0 1 0 0,0 0 0 0 0,-1 0-1 0 0,1 0 1 0 0,-1 0 0 0 0,1 0-1 0 0,0 1 1 0 0,0-1-1 0 0,0 0 1 0 0,-1 0 0 0 0,1 0-1 0 0,0 1 1 0 0,0-1 0 0 0,0 1-1 0 0,0-1 1 0 0,0 0-1 0 0,0 1 1 0 0,2-1 0 0 0,30-5 1173 0 0,-20 7-989 0 0,0 0 0 0 0,0 0 0 0 0,0 1 0 0 0,-1 1 0 0 0,1 0 0 0 0,-1 0 0 0 0,1 1 0 0 0,-1 1 0 0 0,0 0 0 0 0,-1 1 0 0 0,0 0 0 0 0,1 1 0 0 0,-2 0 0 0 0,1 1-1 0 0,-1 0 1 0 0,-1 1 0 0 0,1 0 0 0 0,-1 0 0 0 0,-1 1 0 0 0,0 0 0 0 0,0 0 0 0 0,10 19 0 0 0,-16-24-172 0 0,0-1 1 0 0,0 1 0 0 0,-1 0-1 0 0,1-1 1 0 0,-1 1-1 0 0,0 0 1 0 0,0 0-1 0 0,-1 0 1 0 0,1 0-1 0 0,-1 0 1 0 0,0 0-1 0 0,-1-1 1 0 0,1 1-1 0 0,-1 0 1 0 0,0 0-1 0 0,0 0 1 0 0,0 0-1 0 0,-1-1 1 0 0,-2 5-1 0 0,1-3-51 0 0,0 0 0 0 0,-1-1 0 0 0,1 1-1 0 0,-1-1 1 0 0,-1 0 0 0 0,1-1 0 0 0,-1 1-1 0 0,1-1 1 0 0,-1 0 0 0 0,-1 0 0 0 0,1 0-1 0 0,0-1 1 0 0,-10 5 0 0 0,12-7-267 0 0,0 0-1 0 0,0-1 1 0 0,0 1 0 0 0,-1-1 0 0 0,1 0-1 0 0,0 0 1 0 0,0 0 0 0 0,0-1-1 0 0,0 1 1 0 0,0-1 0 0 0,0 1 0 0 0,0-1-1 0 0,-4-1 1 0 0,6 1 34 0 0,-1 1-12 0 0,1-1 0 0 0,0 1 0 0 0,0 0 0 0 0,0-1 0 0 0,1 0 0 0 0,-1 1 0 0 0,0-1 0 0 0,0 1 0 0 0,0-1 0 0 0,0 0 0 0 0,0 0 0 0 0,1 0 0 0 0,-1 1 0 0 0,0-1 0 0 0,1 0 0 0 0,-1 0 0 0 0,1 0 0 0 0,-1 0 0 0 0,1 0 0 0 0,-1-1 0 0 0,-3-40-15179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8.9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0 790 0 0,'-3'1'7083'0'0,"2"-1"-6906"0"0,1 0 0 0 0,-1 0 0 0 0,0 0 0 0 0,0 0 1 0 0,0 1-1 0 0,1-1 0 0 0,-1 0 0 0 0,0 1 0 0 0,0-1 0 0 0,1 1 0 0 0,-1-1 0 0 0,0 1 1 0 0,1-1-1 0 0,-1 1 0 0 0,0-1 0 0 0,1 1 0 0 0,-1 0 0 0 0,1-1 0 0 0,-1 1 1 0 0,1 0-1 0 0,-1-1 0 0 0,1 1 0 0 0,0 0 0 0 0,-1 0 0 0 0,1-1 0 0 0,-1 2 0 0 0,-4 32 2232 0 0,11 38-113 0 0,-6-69-2074 0 0,44 220 3772 0 0,-28-165-3660 0 0,3-1-1 0 0,3 0 1 0 0,47 89 0 0 0,-29-91-4534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9.3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343 62 150 0 0,'15'-24'18568'0'0,"-24"15"-19423"0"0,3 5 1057 0 0,1 1 0 0 0,-1-1 0 0 0,0 1 0 0 0,0 1 1 0 0,0-1-1 0 0,0 1 0 0 0,0 0 0 0 0,-1 0 0 0 0,1 1 0 0 0,-1 0 0 0 0,1 0 0 0 0,-1 1 0 0 0,-7-1 0 0 0,4 2-59 0 0,-1 0 0 0 0,1 1-1 0 0,0 0 1 0 0,0 0 0 0 0,0 1 0 0 0,0 0 0 0 0,-18 9-1 0 0,15-5-94 0 0,1-1-1 0 0,0 2 0 0 0,1 0 0 0 0,0 0 0 0 0,0 1 0 0 0,1 0 1 0 0,0 1-1 0 0,1 0 0 0 0,0 0 0 0 0,0 1 0 0 0,1 0 1 0 0,-13 25-1 0 0,20-33-143 0 0,-1-1 0 0 0,1 1 0 0 0,0-1 0 0 0,0 1 1 0 0,0 0-1 0 0,0 0 0 0 0,1-1 0 0 0,-1 1 0 0 0,1 0 0 0 0,-1 0 1 0 0,1 0-1 0 0,0 0 0 0 0,0 0 0 0 0,1 0 0 0 0,-1-1 0 0 0,0 1 1 0 0,1 0-1 0 0,0 0 0 0 0,0 0 0 0 0,0-1 0 0 0,0 1 0 0 0,0 0 1 0 0,0-1-1 0 0,1 1 0 0 0,-1-1 0 0 0,1 1 0 0 0,-1-1 1 0 0,1 0-1 0 0,0 0 0 0 0,0 0 0 0 0,0 0 0 0 0,1 0 0 0 0,2 2 1 0 0,-3-3 26 0 0,-1-1 1 0 0,1 1-1 0 0,-1-1 1 0 0,1 1 0 0 0,0-1-1 0 0,-1 0 1 0 0,1 0 0 0 0,-1 1-1 0 0,1-1 1 0 0,-1 0 0 0 0,1-1-1 0 0,0 1 1 0 0,-1 0-1 0 0,1 0 1 0 0,-1-1 0 0 0,1 1-1 0 0,1-1 1 0 0,2-1-137 0 0,6 0-59 0 0,0-1 0 0 0,0 0-1 0 0,0 0 1 0 0,-1-1 0 0 0,1-1 0 0 0,-1 0-1 0 0,0 0 1 0 0,-1-1 0 0 0,1 0 0 0 0,11-11-1 0 0,0-1 1379 0 0,-1-2 0 0 0,34-42 1611 0 0,-52 65-2297 0 0,2 6-193 0 0,0 0-1 0 0,0 1 0 0 0,-1 0 0 0 0,0 0 1 0 0,-1 0-1 0 0,0 0 0 0 0,-1 0 1 0 0,1 13-1 0 0,8 39 247 0 0,13-1-685 0 0,-23-60 111 0 0,1 1 0 0 0,-1-1 0 0 0,1 0-1 0 0,0 1 1 0 0,0-1 0 0 0,-1 0 0 0 0,1 0 0 0 0,0 0 0 0 0,0 0 0 0 0,0 0 0 0 0,0 0-1 0 0,1 0 1 0 0,-1 0 0 0 0,0 0 0 0 0,0 0 0 0 0,0-1 0 0 0,1 1 0 0 0,1 0-1 0 0,-1 0-219 0 0,-1-1 0 0 0,1 0 0 0 0,-1 0-1 0 0,1 0 1 0 0,0 0 0 0 0,-1 0-1 0 0,1 0 1 0 0,-1 0 0 0 0,1 0 0 0 0,0-1-1 0 0,-1 1 1 0 0,1 0 0 0 0,-1-1-1 0 0,1 1 1 0 0,-1-1 0 0 0,1 0 0 0 0,-1 0-1 0 0,0 1 1 0 0,1-1 0 0 0,-1 0-1 0 0,0 0 1 0 0,2-2 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9.1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378 56 2658 0 0,'4'9'14818'0'0,"-15"2"-12403"0"0,2 1-3794 0 0,5-6 1408 0 0,1-1 0 0 0,0 1 0 0 0,1 0 0 0 0,0 0 0 0 0,-1 1 0 0 0,2-1 0 0 0,-1 0 0 0 0,1 1 0 0 0,0-1 0 0 0,0 1 0 0 0,1-1 0 0 0,0 1 0 0 0,0-1 0 0 0,0 1 0 0 0,1 0 0 0 0,0-1 0 0 0,3 11 0 0 0,-2-13-67 0 0,-1 0 0 0 0,1 0-1 0 0,0 0 1 0 0,0 0 0 0 0,0 0-1 0 0,0-1 1 0 0,1 1 0 0 0,0-1-1 0 0,-1 1 1 0 0,1-1 0 0 0,0 0-1 0 0,1 0 1 0 0,-1-1-1 0 0,0 1 1 0 0,1-1 0 0 0,0 1-1 0 0,-1-1 1 0 0,1 0 0 0 0,0 0-1 0 0,0-1 1 0 0,0 1 0 0 0,0-1-1 0 0,1 0 1 0 0,-1 0 0 0 0,0 0-1 0 0,0-1 1 0 0,8 1 0 0 0,-2-2 71 0 0,-1 0 0 0 0,1 0 0 0 0,-1 0 0 0 0,1-1 0 0 0,-1-1 0 0 0,0 0 0 0 0,0 0 0 0 0,0-1 1 0 0,0 0-1 0 0,0 0 0 0 0,-1-1 0 0 0,0 0 0 0 0,0 0 0 0 0,0-1 0 0 0,-1 0 0 0 0,13-14 1 0 0,-16 16 91 0 0,0-1 0 0 0,-1 0 0 0 0,1 0 1 0 0,-1 0-1 0 0,0 0 0 0 0,0 0 0 0 0,-1-1 0 0 0,0 1 1 0 0,0-1-1 0 0,0 0 0 0 0,0 0 0 0 0,-1 1 1 0 0,0-1-1 0 0,0 0 0 0 0,0-8 0 0 0,-2 9-27 0 0,1-1-1 0 0,-1 1 0 0 0,0-1 0 0 0,-1 1 0 0 0,1 0 0 0 0,-1-1 0 0 0,0 1 0 0 0,0 0 0 0 0,-1 0 0 0 0,1 0 1 0 0,-6-7-1 0 0,4 8-63 0 0,0 0 0 0 0,-1 0 0 0 0,1 0 0 0 0,-1 1 0 0 0,1-1 0 0 0,-1 1 0 0 0,0 0 0 0 0,0 1 0 0 0,0-1 0 0 0,-1 1 0 0 0,1 0 0 0 0,0 1-1 0 0,-1-1 1 0 0,0 1 0 0 0,1 0 0 0 0,-1 0 0 0 0,0 1 0 0 0,1-1 0 0 0,-1 1 0 0 0,-8 2 0 0 0,-5-1-108 0 0,1 1 0 0 0,0 1 0 0 0,-1 0 0 0 0,1 2 0 0 0,-19 7 0 0 0,16-3-392 0 0,1 0 0 0 0,0 1 0 0 0,1 1 0 0 0,0 1 0 0 0,1 1-1 0 0,-19 17 1 0 0,-91 98-6959 0 0,84-80 3224 0 0,0-2-2230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9.6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71 2730 0 0,'11'-47'6064'0'0,"-9"23"3778"0"0,28 144-7915 0 0,-19-70-1481 0 0,3 0 0 0 0,26 65 0 0 0,-27-96-420 0 0,4 7-535 0 0,-13-27 298 0 0,1 0 159 0 0,-1 0 0 0 0,1 0 0 0 0,-1-1-1 0 0,0 1 1 0 0,1-1 0 0 0,-1 0-1 0 0,0 0 1 0 0,0-1 0 0 0,-1 0 0 0 0,1 1-1 0 0,0-1 1 0 0,4-5 0 0 0,43-51-641 0 0,-18 20 541 0 0,18-9 2966 0 0,-48 49-2592 0 0,-2-1-192 0 0,1 1-1 0 0,0 0 0 0 0,0-1 1 0 0,-1 1-1 0 0,1 0 1 0 0,0 0-1 0 0,-1 0 0 0 0,1 0 1 0 0,-1 0-1 0 0,0 1 0 0 0,1-1 1 0 0,-1 0-1 0 0,0 1 1 0 0,0-1-1 0 0,0 1 0 0 0,1-1 1 0 0,-2 1-1 0 0,1 0 0 0 0,0-1 1 0 0,0 1-1 0 0,0 0 1 0 0,0 3-1 0 0,1 0 12 0 0,0-1 1 0 0,0 1-1 0 0,1-1 1 0 0,0 0-1 0 0,0 0 1 0 0,6 8-1 0 0,-7-10-125 0 0,1 0-1 0 0,-1 0 1 0 0,1 0-1 0 0,-1-1 0 0 0,1 1 1 0 0,0 0-1 0 0,0-1 1 0 0,0 0-1 0 0,0 0 1 0 0,0 0-1 0 0,0 0 1 0 0,0 0-1 0 0,0 0 1 0 0,1-1-1 0 0,-1 0 1 0 0,4 1-1 0 0,-1-2-353 0 0,0 1-1 0 0,0-1 1 0 0,-1 0-1 0 0,1-1 1 0 0,-1 1-1 0 0,1-1 1 0 0,-1 0-1 0 0,1 0 1 0 0,5-4 0 0 0,25-17-3677 0 0,-14 7-1458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20.1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15 224 2492 0 0,'-2'-14'1753'0'0,"2"11"-892"0"0,0-1 0 0 0,0 1 0 0 0,-1-1 0 0 0,1 1 0 0 0,-1 0 0 0 0,0 0 0 0 0,0-1 0 0 0,0 1 0 0 0,0 0 0 0 0,-1 0 0 0 0,-3-5 2521 0 0,7 18-3264 0 0,0-1 0 0 0,0 1-1 0 0,1 0 1 0 0,0-1 0 0 0,0 1 0 0 0,1-1 0 0 0,1 0 0 0 0,-1 0 0 0 0,1 0 0 0 0,1-1-1 0 0,0 0 1 0 0,0 0 0 0 0,0 0 0 0 0,1-1 0 0 0,0 0 0 0 0,14 10 0 0 0,-3-9-202 0 0,-13-7 60 0 0,-4-1 14 0 0,0 1 0 0 0,0-1 1 0 0,1 0-1 0 0,-1 0 1 0 0,0 0-1 0 0,1 0 1 0 0,-1 0-1 0 0,0 0 0 0 0,1 0 1 0 0,-1 0-1 0 0,0 0 1 0 0,1-1-1 0 0,-1 1 1 0 0,0-1-1 0 0,1 1 0 0 0,-1-1 1 0 0,0 1-1 0 0,0-1 1 0 0,2-1-1 0 0,-1 1-18 0 0,2 0 8 0 0,0-1-1 0 0,0 0 0 0 0,0 0 0 0 0,0 0 1 0 0,0-1-1 0 0,-1 1 0 0 0,1-1 1 0 0,-1 0-1 0 0,0 0 0 0 0,0 0 0 0 0,0 0 1 0 0,0-1-1 0 0,0 1 0 0 0,-1-1 1 0 0,4-5-1 0 0,-2 2 62 0 0,-1-1 1 0 0,1 1-1 0 0,-1-1 1 0 0,-1 0-1 0 0,1 0 1 0 0,1-13 0 0 0,-3 11 51 0 0,0 0 0 0 0,0 0 1 0 0,-1 0-1 0 0,0 0 0 0 0,-1 0 1 0 0,0 0-1 0 0,-1 0 0 0 0,0 0 1 0 0,-1 1-1 0 0,1-1 0 0 0,-2 1 1 0 0,0-1-1 0 0,0 1 1 0 0,0 0-1 0 0,-1 0 0 0 0,0 1 1 0 0,-1 0-1 0 0,0 0 0 0 0,-11-11 1 0 0,17 18-71 0 0,-1 0 0 0 0,0 0 0 0 0,0 0 0 0 0,1 0 0 0 0,-1 1 0 0 0,0-1 0 0 0,0 0 0 0 0,0 1 0 0 0,0-1 0 0 0,0 0 0 0 0,0 1 1 0 0,0-1-1 0 0,0 1 0 0 0,0 0 0 0 0,-1-1 0 0 0,1 1 0 0 0,0 0 0 0 0,0 0 0 0 0,0-1 0 0 0,0 1 0 0 0,0 0 0 0 0,-1 0 0 0 0,1 0 0 0 0,0 1 0 0 0,-2-1 1 0 0,1 1-10 0 0,1 0 1 0 0,-1 0 0 0 0,1 0 0 0 0,-1 0 0 0 0,1 1 0 0 0,-1-1-1 0 0,1 0 1 0 0,0 1 0 0 0,0-1 0 0 0,0 0 0 0 0,0 1 0 0 0,0 0 0 0 0,0-1-1 0 0,-1 3 1 0 0,-1 4 10 0 0,0-1-1 0 0,1 0 1 0 0,-1 1-1 0 0,2-1 0 0 0,-1 1 1 0 0,0 13-1 0 0,2-4 11 0 0,2 0 0 0 0,-1-1 0 0 0,2 1 0 0 0,0-1-1 0 0,9 27 1 0 0,-9-34-154 0 0,1-1-1 0 0,-1 1 1 0 0,1-1-1 0 0,1 0 1 0 0,0 0-1 0 0,0 0 1 0 0,0-1-1 0 0,1 0 1 0 0,0 0-1 0 0,1 0 0 0 0,13 11 1 0 0,-17-16 34 0 0,-1 0 1 0 0,1-1-1 0 0,0 1 1 0 0,0-1-1 0 0,0 0 1 0 0,0 0-1 0 0,0 0 0 0 0,0 0 1 0 0,0 0-1 0 0,0-1 1 0 0,0 1-1 0 0,0-1 1 0 0,0 0-1 0 0,1 0 1 0 0,-1 0-1 0 0,5-1 0 0 0,-3 0-7 0 0,1-1-1 0 0,-1 1 1 0 0,0-1 0 0 0,0-1-1 0 0,0 1 1 0 0,0-1-1 0 0,0 1 1 0 0,8-7-1 0 0,-3 0 113 0 0,0 0-1 0 0,0 0 0 0 0,-1-1 1 0 0,0 0-1 0 0,-1 0 1 0 0,0-1-1 0 0,7-13 1 0 0,45-69 1700 0 0,-60 93-1697 0 0,0-1 1 0 0,0 1 0 0 0,0-1-1 0 0,1 1 1 0 0,-1-1 0 0 0,0 1-1 0 0,0-1 1 0 0,0 1 0 0 0,0-1-1 0 0,1 1 1 0 0,-1-1 0 0 0,0 1 0 0 0,1-1-1 0 0,-1 1 1 0 0,0-1 0 0 0,1 1-1 0 0,-1 0 1 0 0,0-1 0 0 0,1 1-1 0 0,-1 0 1 0 0,1-1 0 0 0,-1 1-1 0 0,1 0 1 0 0,-1 0 0 0 0,1-1 0 0 0,-1 1-1 0 0,1 0 1 0 0,-1 0 0 0 0,1 0-1 0 0,-1 0 1 0 0,1 0 0 0 0,-1 0-1 0 0,1-1 1 0 0,-1 1 0 0 0,1 0-1 0 0,-1 1 1 0 0,1-1 0 0 0,-1 0-1 0 0,1 0 1 0 0,-1 0 0 0 0,1 0 0 0 0,-1 0-1 0 0,1 0 1 0 0,-1 1 0 0 0,1-1-1 0 0,-1 0 1 0 0,1 0 0 0 0,-1 1-1 0 0,1-1 1 0 0,-1 0 0 0 0,1 1-1 0 0,-1-1 1 0 0,0 0 0 0 0,1 1-1 0 0,-1-1 1 0 0,0 1 0 0 0,1-1 0 0 0,-1 1-1 0 0,0-1 1 0 0,0 1 0 0 0,1-1-1 0 0,-1 0 1 0 0,0 1 0 0 0,0 0-1 0 0,0-1 1 0 0,1 1 0 0 0,13 38-49 0 0,-13-35 146 0 0,13 46 172 0 0,35 141 815 0 0,-45-167-1020 0 0,-1-1 0 0 0,0 1 1 0 0,-2 0-1 0 0,-1 0 0 0 0,-1 0 0 0 0,-4 25 1 0 0,5-45-122 0 0,-1 0 1 0 0,0 0 0 0 0,0 0 0 0 0,0 0-1 0 0,0 0 1 0 0,0 0 0 0 0,-1-1-1 0 0,0 1 1 0 0,0-1 0 0 0,0 1-1 0 0,0-1 1 0 0,0 0 0 0 0,-1 0-1 0 0,1 0 1 0 0,-1 0 0 0 0,-6 5 0 0 0,6-6-156 0 0,0-1 1 0 0,0 0 0 0 0,-1 0 0 0 0,1 0-1 0 0,0 0 1 0 0,-1 0 0 0 0,1 0-1 0 0,-1-1 1 0 0,1 0 0 0 0,-1 0 0 0 0,1 0-1 0 0,-1 0 1 0 0,1 0 0 0 0,-1-1 0 0 0,1 0-1 0 0,-1 1 1 0 0,1-1 0 0 0,0 0 0 0 0,-5-3-1 0 0,-6-2-1553 0 0,0 0-1 0 0,1-1 1 0 0,0 0-1 0 0,1-1 1 0 0,-15-12-1 0 0,-9-11-6549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37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2726 0 0,'3'3'2675'0'0,"2"5"-1479"0"0,1-1 0 0 0,-1 1 0 0 0,0 1 0 0 0,-1-1 0 0 0,8 18 0 0 0,13 54 2495 0 0,-10-30-2315 0 0,-1-9-111 0 0,31 63-1 0 0,-36-87-1445 0 0,1-1 0 0 0,0 0 1 0 0,1-1-1 0 0,0 0 0 0 0,2 0 0 0 0,14 13 0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3.6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20 180 490 0 0,'-3'-2'337'0'0,"2"-1"1"0"0,-1 1-1 0 0,0-1 1 0 0,0 1-1 0 0,1-1 1 0 0,-1 1-1 0 0,1-1 1 0 0,0 0-1 0 0,0 0 1 0 0,0 0-1 0 0,0 0 1 0 0,0 0-1 0 0,1 0 1 0 0,-1 0-1 0 0,1 0 1 0 0,0 0-1 0 0,0 0 1 0 0,1-5-1 0 0,-1 5-143 0 0,1 0-1 0 0,1-1 1 0 0,-1 1-1 0 0,0 0 0 0 0,1 0 1 0 0,0 0-1 0 0,-1 0 1 0 0,1 0-1 0 0,0 1 1 0 0,1-1-1 0 0,-1 1 1 0 0,0-1-1 0 0,1 1 0 0 0,3-3 1 0 0,0 0-28 0 0,1 1-1 0 0,0-1 1 0 0,0 2-1 0 0,1-1 1 0 0,-1 1-1 0 0,1 0 1 0 0,-1 0 0 0 0,1 1-1 0 0,0 0 1 0 0,0 0-1 0 0,0 1 1 0 0,15 0 0 0 0,-15 1-97 0 0,0 1 1 0 0,0 0-1 0 0,-1 0 1 0 0,1 1-1 0 0,-1 0 1 0 0,1 1-1 0 0,-1 0 1 0 0,0 0-1 0 0,0 0 1 0 0,0 1-1 0 0,0 0 1 0 0,10 8-1 0 0,-8-4 18 0 0,0 0 0 0 0,-1 0-1 0 0,0 1 1 0 0,0 1 0 0 0,-1-1-1 0 0,0 1 1 0 0,8 17-1 0 0,-5-7 50 0 0,-1 1 0 0 0,-2 0 0 0 0,0 0-1 0 0,-1 0 1 0 0,-1 1 0 0 0,-1 0-1 0 0,-1 0 1 0 0,0 33 0 0 0,-3-22 67 0 0,-1 0 0 0 0,-3 0 0 0 0,-11 56 0 0 0,14-86 99 0 0,4-22-61 0 0,-3 14-218 0 0,17-59-334 0 0,3 1 0 0 0,28-65 0 0 0,-26 73 267 0 0,4-8-41 0 0,41-119 740 0 0,-66 179-428 0 0,-3 4-209 0 0,0 0 0 0 0,0 0 0 0 0,0 0 0 0 0,0 1 0 0 0,0-1 0 0 0,0 1 0 0 0,1-1 0 0 0,-1 1 0 0 0,0 0 0 0 0,1-1 0 0 0,0 1 0 0 0,-1 0 0 0 0,-1 4 1 0 0,3-6-17 0 0,-9 14 70 0 0,0-1-1 0 0,1 2 0 0 0,0-1 1 0 0,2 1-1 0 0,-1 0 0 0 0,2 0 0 0 0,0 1 1 0 0,-5 28-1 0 0,10-37-43 0 0,-1 1 0 0 0,1 0 0 0 0,0 0 0 0 0,0-1 0 0 0,1 1 1 0 0,0 0-1 0 0,0-1 0 0 0,1 1 0 0 0,0-1 0 0 0,1 1 0 0 0,-1-1 0 0 0,1 0 0 0 0,1 0 0 0 0,-1 0 1 0 0,1-1-1 0 0,1 1 0 0 0,-1-1 0 0 0,1 0 0 0 0,0 0 0 0 0,8 8 0 0 0,-1-5-23 0 0,-1 0-1 0 0,1-1 1 0 0,0 0-1 0 0,1 0 1 0 0,0-2-1 0 0,0 0 1 0 0,0 0-1 0 0,1-1 1 0 0,22 5-1 0 0,-17-5 21 0 0,0-2-1 0 0,1 0 1 0 0,-1-2-1 0 0,1 0 1 0 0,-1-1-1 0 0,29-3 1 0 0,-26-3 199 0 0,-19 4-392 0 0,-3 1-416 0 0,0 0 495 0 0,0 1-1 0 0,0-1 1 0 0,0 0-1 0 0,0 1 0 0 0,0-1 1 0 0,0 0-1 0 0,-1 1 1 0 0,1-1-1 0 0,0 0 0 0 0,-1 1 1 0 0,1-1-1 0 0,0 1 1 0 0,-1-1-1 0 0,1 0 0 0 0,-1 1 1 0 0,1-1-1 0 0,-1 1 1 0 0,1-1-1 0 0,-1 1 1 0 0,1 0-1 0 0,-1-1 0 0 0,1 1 1 0 0,-1 0-1 0 0,0-1 1 0 0,1 1-1 0 0,-1 0 0 0 0,0-1 1 0 0,-1 1-1 0 0,-20-1-1864 0 0,19 1 1827 0 0,-48 3-6326 0 0,25-2 1078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4.5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1 329 412 0 0,'0'0'8184'0'0,"3"1"-7335"0"0,3 0-431 0 0,-1-1 0 0 0,1 1 1 0 0,0-1-1 0 0,0 0 0 0 0,-1-1 1 0 0,1 1-1 0 0,0-1 1 0 0,9-3-1 0 0,52-18 742 0 0,-41 13-776 0 0,70-22 332 0 0,-3 2-394 0 0,-1-4-1 0 0,97-50 1 0 0,-175 76-1028 0 0,-1-2 1 0 0,0 1 0 0 0,-1-2-1 0 0,15-14 1 0 0,-25 23 366 0 0,-1-1 0 0 0,0 0 0 0 0,0 0-1 0 0,0 0 1 0 0,-1 0 0 0 0,1 0 0 0 0,0 0 0 0 0,-1-1-1 0 0,1 1 1 0 0,-1 0 0 0 0,0 0 0 0 0,0-4 0 0 0,-3-8-4000 0 0,-6-3 821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4.7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140 10 510 0 0,'-9'-2'1337'0'0,"5"0"-780"0"0,0 1 0 0 0,1-1 0 0 0,-1 1 0 0 0,0 1 0 0 0,-1-1 0 0 0,1 1 0 0 0,0-1 0 0 0,0 1 0 0 0,0 0 0 0 0,0 0 0 0 0,0 1 0 0 0,0-1 0 0 0,0 1 0 0 0,0 0 0 0 0,-5 2 0 0 0,6-2-382 0 0,1 1 1 0 0,-1 0 0 0 0,1 0 0 0 0,0 0 0 0 0,0 0-1 0 0,0 0 1 0 0,-1 0 0 0 0,2 0 0 0 0,-1 1-1 0 0,0-1 1 0 0,1 1 0 0 0,-1-1 0 0 0,1 1-1 0 0,-1 0 1 0 0,0 4 0 0 0,-13 44 941 0 0,15-47-990 0 0,-6 26 273 0 0,2 0 1 0 0,1 0-1 0 0,1 0 1 0 0,2 0-1 0 0,1 0 1 0 0,1 0-1 0 0,10 46 1 0 0,-6-53-324 0 0,0 0 0 0 0,1 0 0 0 0,2 0 0 0 0,0-1 0 0 0,16 27 0 0 0,-16-35-310 0 0,1 1 1 0 0,0-1-1 0 0,1-1 0 0 0,19 19 1 0 0,-12-19-1597 0 0,8-1-6317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5.1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20 259 592 0 0,'0'3'6735'0'0,"0"-1"-6378"0"0,0 1-1 0 0,1-1 0 0 0,-1 0 1 0 0,1 1-1 0 0,-1-1 0 0 0,1 0 1 0 0,-1 1-1 0 0,1-1 0 0 0,0 0 1 0 0,0 0-1 0 0,0 0 1 0 0,1 0-1 0 0,-1 0 0 0 0,3 3 1 0 0,-2-4-327 0 0,-1 0 1 0 0,1 0 0 0 0,0 0 0 0 0,0-1-1 0 0,0 1 1 0 0,0-1 0 0 0,0 1 0 0 0,1-1-1 0 0,-1 0 1 0 0,0 0 0 0 0,0 0-1 0 0,0 0 1 0 0,0 0 0 0 0,0 0 0 0 0,0 0-1 0 0,0-1 1 0 0,0 1 0 0 0,0-1 0 0 0,2-1-1 0 0,30-9 58 0 0,0-2-1 0 0,-2-2 1 0 0,1 0-1 0 0,-2-3 1 0 0,33-23-1 0 0,-55 35-98 0 0,0 1 16 0 0,0-1 0 0 0,-1 0 0 0 0,0 0 1 0 0,0-1-1 0 0,-1 0 0 0 0,0 0 0 0 0,0-1 1 0 0,0 0-1 0 0,-1 0 0 0 0,-1-1 0 0 0,1 0 1 0 0,4-10-1 0 0,-10 17 25 0 0,1 0 0 0 0,-1 0 0 0 0,1 0 0 0 0,-1 0 0 0 0,0 0 0 0 0,0 0 0 0 0,0 0 1 0 0,0 0-1 0 0,0 0 0 0 0,0 0 0 0 0,-1 0 0 0 0,1 0 0 0 0,-1 0 0 0 0,1 0 0 0 0,-1 0 0 0 0,0 0 0 0 0,0 0 1 0 0,0 0-1 0 0,0 0 0 0 0,0 0 0 0 0,0 1 0 0 0,0-1 0 0 0,-1 0 0 0 0,1 1 0 0 0,-1-1 0 0 0,1 1 0 0 0,-1-1 1 0 0,1 1-1 0 0,-1 0 0 0 0,0 0 0 0 0,-2-1 0 0 0,0-1 89 0 0,-1 1-1 0 0,0-1 1 0 0,0 1-1 0 0,0 1 1 0 0,0-1 0 0 0,0 1-1 0 0,0 0 1 0 0,0 0 0 0 0,0 0-1 0 0,-11 1 1 0 0,1 1 49 0 0,0 2 1 0 0,0 0 0 0 0,0 0-1 0 0,1 2 1 0 0,-1-1-1 0 0,1 2 1 0 0,0 0-1 0 0,0 1 1 0 0,1 0-1 0 0,0 1 1 0 0,0 1 0 0 0,1 0-1 0 0,0 0 1 0 0,1 1-1 0 0,0 1 1 0 0,-12 14-1 0 0,14-15-119 0 0,1 1 0 0 0,-1 1 1 0 0,2-1-1 0 0,0 1 0 0 0,0 0 0 0 0,1 1 0 0 0,1 0 0 0 0,0 0 0 0 0,1 0 0 0 0,0 0 0 0 0,1 1 0 0 0,0-1 0 0 0,1 1 0 0 0,1 0 0 0 0,0 0 0 0 0,1 0 0 0 0,1-1 0 0 0,2 17 0 0 0,-2-23-67 0 0,0 0-1 0 0,1-1 1 0 0,0 1-1 0 0,0-1 1 0 0,0 0-1 0 0,1 0 1 0 0,0 0 0 0 0,1 0-1 0 0,-1 0 1 0 0,1 0-1 0 0,0-1 1 0 0,0 0-1 0 0,1 0 1 0 0,-1 0-1 0 0,1 0 1 0 0,0-1-1 0 0,1 0 1 0 0,-1 0-1 0 0,1 0 1 0 0,0-1-1 0 0,0 1 1 0 0,0-1 0 0 0,0-1-1 0 0,0 1 1 0 0,1-1-1 0 0,-1 0 1 0 0,1-1-1 0 0,-1 0 1 0 0,8 1-1 0 0,0-1-363 0 0,-1 0 1 0 0,0-1-1 0 0,1-1 0 0 0,-1 0 0 0 0,0-1 0 0 0,1 0 1 0 0,-1-1-1 0 0,-1-1 0 0 0,1 0 0 0 0,0-1 0 0 0,-1 0 0 0 0,0 0 1 0 0,22-15-1 0 0,-16 7-1484 0 0,-1 0 0 0 0,-1-1 1 0 0,26-28-1 0 0,-14 8-4064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5.3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1 166 1116 0 0,'2'-2'1504'0'0,"-1"2"-1365"0"0,-1-1 1 0 0,1 0 0 0 0,-1 1-1 0 0,1-1 1 0 0,0 1-1 0 0,-1-1 1 0 0,1 1 0 0 0,0-1-1 0 0,0 1 1 0 0,-1 0-1 0 0,1-1 1 0 0,0 1 0 0 0,0 0-1 0 0,-1 0 1 0 0,1-1-1 0 0,0 1 1 0 0,0 0 0 0 0,0 0-1 0 0,-1 0 1 0 0,1 0 0 0 0,0 0-1 0 0,0 0 1 0 0,0 0-1 0 0,0 0 1 0 0,-1 0 0 0 0,1 1-1 0 0,0-1 1 0 0,0 0-1 0 0,0 1 1 0 0,-1-1 0 0 0,1 0-1 0 0,0 1 1 0 0,-1-1-1 0 0,1 1 1 0 0,0-1 0 0 0,-1 1-1 0 0,1-1 1 0 0,0 1 0 0 0,-1-1-1 0 0,1 1 1 0 0,-1 0-1 0 0,1-1 1 0 0,-1 1 0 0 0,1 0-1 0 0,-1-1 1 0 0,0 1-1 0 0,1 0 1 0 0,-1 0 0 0 0,0-1-1 0 0,0 1 1 0 0,1 0-1 0 0,-1 0 1 0 0,0 1 0 0 0,59 115 4187 0 0,-37-81-3535 0 0,1 0 0 0 0,46 53 0 0 0,12 3 324 0 0,-80-91-1235 0 0,12 9 1624 0 0,-9-12-178 0 0,-5-10-355 0 0,-4-8-765 0 0,-32-163 851 0 0,34 162-1362 0 0,1 0 0 0 0,1 0 0 0 0,1 0 0 0 0,1 0 0 0 0,1 1 0 0 0,1-1 0 0 0,6-22 0 0 0,-6 33-291 0 0,0 0 0 0 0,2 0 0 0 0,-1 1 0 0 0,1 0 0 0 0,0 0 0 0 0,1 0 0 0 0,9-11 0 0 0,-7 10-1339 0 0,1 1 1 0 0,0 0-1 0 0,12-8 1 0 0,4-2-5427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5.6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32 116 290 0 0,'-5'8'865'0'0,"1"1"0"0"0,0-1 0 0 0,0 1 0 0 0,1 0 0 0 0,0 0 0 0 0,0 0 0 0 0,1 1 0 0 0,-1 9 0 0 0,2-6-198 0 0,1-1 0 0 0,0 1 0 0 0,1-1-1 0 0,0 0 1 0 0,5 19 0 0 0,1-5-101 0 0,1-1 1 0 0,2 0 0 0 0,0 0-1 0 0,2-1 1 0 0,15 23-1 0 0,-25-44-392 0 0,-2-2-121 0 0,0-1 0 0 0,0 1-1 0 0,0-1 1 0 0,0 0 0 0 0,0 1-1 0 0,0-1 1 0 0,0 0 0 0 0,0 1 0 0 0,0-1-1 0 0,0 0 1 0 0,1 0 0 0 0,-1 1 0 0 0,0-1-1 0 0,0 0 1 0 0,0 1 0 0 0,0-1-1 0 0,1 0 1 0 0,-1 0 0 0 0,0 1 0 0 0,0-1-1 0 0,1 0 1 0 0,-1 0 0 0 0,0 1-1 0 0,1-1 1 0 0,-1 0 0 0 0,0 0 0 0 0,0 0-1 0 0,1 0 1 0 0,-1 0 0 0 0,0 1 0 0 0,1-1-1 0 0,-1 0 1 0 0,0 0 0 0 0,1 0-1 0 0,-1 0 1 0 0,1 0 0 0 0,0 0-12 0 0,-1-1 0 0 0,0 1 1 0 0,1 0-1 0 0,-1 0 0 0 0,1-1 0 0 0,-1 1 0 0 0,0-1 1 0 0,1 1-1 0 0,-1 0 0 0 0,0-1 0 0 0,1 1 0 0 0,-1-1 1 0 0,0 1-1 0 0,0 0 0 0 0,1-1 0 0 0,-1 1 0 0 0,0-1 1 0 0,0 1-1 0 0,0-1 0 0 0,0 1 0 0 0,0-1 0 0 0,1 1 1 0 0,-1-1-1 0 0,0 1 0 0 0,0-1 0 0 0,0 1 0 0 0,0-1 1 0 0,-1 1-1 0 0,1-1 0 0 0,0 1 0 0 0,0-1 0 0 0,0 1 1 0 0,0-1-1 0 0,0 1 0 0 0,-1-2 0 0 0,-14-76 802 0 0,-8-108 1 0 0,23 177-1135 0 0,0 1-1 0 0,0 0 1 0 0,0 0 0 0 0,1-1 0 0 0,1 1 0 0 0,-1 0 0 0 0,1 0 0 0 0,1 0 0 0 0,-1 1 0 0 0,1-1 0 0 0,1 0-1 0 0,-1 1 1 0 0,1 0 0 0 0,7-10 0 0 0,-4 9-1020 0 0,-1 1-1 0 0,1-1 1 0 0,1 1-1 0 0,0 1 1 0 0,0-1-1 0 0,17-10 1 0 0,0 4-5270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5.8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36 356 0 0,'-13'18'1735'0'0,"1"1"0"0"0,1 0 0 0 0,1 1 0 0 0,0 0 0 0 0,-7 26 0 0 0,15-39-1614 0 0,0-1 0 0 0,1 1 0 0 0,0-1 0 0 0,0 1-1 0 0,0 0 1 0 0,1-1 0 0 0,0 1 0 0 0,1 0 0 0 0,-1-1 0 0 0,1 1 0 0 0,0-1 0 0 0,1 1 0 0 0,0-1 0 0 0,0 1 0 0 0,0-1 0 0 0,1 0 0 0 0,0 0 0 0 0,0 0 0 0 0,0 0 0 0 0,1-1 0 0 0,0 1 0 0 0,5 4 0 0 0,-4-5-78 0 0,0 0 1 0 0,0 0 0 0 0,1-1-1 0 0,-1 0 1 0 0,1 0-1 0 0,0-1 1 0 0,0 0-1 0 0,1 0 1 0 0,-1 0 0 0 0,1-1-1 0 0,-1 0 1 0 0,1 0-1 0 0,0 0 1 0 0,0-1 0 0 0,0 0-1 0 0,0 0 1 0 0,0-1-1 0 0,0 0 1 0 0,7-1 0 0 0,-8 0 38 0 0,1 1 1 0 0,0-1 0 0 0,-1-1 0 0 0,1 1 0 0 0,-1-1-1 0 0,0-1 1 0 0,1 1 0 0 0,-1-1 0 0 0,0 0 0 0 0,0 0 0 0 0,-1-1-1 0 0,1 1 1 0 0,-1-1 0 0 0,0-1 0 0 0,1 1 0 0 0,-2-1-1 0 0,1 0 1 0 0,-1 0 0 0 0,8-11 0 0 0,-10 11 6 0 0,0 0 0 0 0,0 0-1 0 0,-1 0 1 0 0,1 0 0 0 0,-1 0 0 0 0,0-1 0 0 0,-1 1 0 0 0,1 0-1 0 0,-1-1 1 0 0,0 1 0 0 0,0-1 0 0 0,-1 1 0 0 0,0 0 0 0 0,0 0-1 0 0,0-1 1 0 0,0 1 0 0 0,-1 0 0 0 0,0 0 0 0 0,0 0 0 0 0,-1 0 0 0 0,1 1-1 0 0,-5-7 1 0 0,-2-4 73 0 0,-1 1-1 0 0,-1 0 1 0 0,0 0-1 0 0,-1 1 1 0 0,-21-18 0 0 0,7 10-195 0 0,-17-16-1003 0 0,41 35 259 0 0,10-1-1469 0 0,1 0 1019 0 0,-1 1-1 0 0,1 0 1 0 0,-1 1-1 0 0,12-1 1 0 0,1-1-2236 0 0,1-1-1292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4.2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84 266 0 0,'0'0'4742'0'0,"16"7"-4048"0"0,15-16-472 0 0,-12 1-40 0 0,0-3-168 0 0,0-1-240 0 0,1-2-394 0 0,-1-3-1518 0 0,-3-2-356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09.4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100 351 916 0 0,'-16'4'2670'0'0,"0"0"1"0"0,0-2-1 0 0,-33 1 1 0 0,46-3-1907 0 0,7 0-590 0 0,0 0-1 0 0,-1 0 1 0 0,1 0 0 0 0,0-1 0 0 0,0 0 0 0 0,-1 0 0 0 0,1 0 0 0 0,4-2 0 0 0,9-2 165 0 0,863-191 2634 0 0,-579 119-2849 0 0,-103 24-14 0 0,-99 28 233 0 0,-97 24-319 0 0,-3 1-35 0 0,-1 0 0 0 0,1 0 0 0 0,-1 1 0 0 0,1-1 0 0 0,-1 0 0 0 0,1 1 1 0 0,-1-1-1 0 0,1 1 0 0 0,-1 0 0 0 0,1-1 0 0 0,0 1 0 0 0,-2 1 1 0 0,-3 1-52 0 0,-91 39-2818 0 0,36-9-4511 0 0,36-18 667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6.1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1 234 26 0 0,'3'1'4972'0'0,"2"2"-4317"0"0,0 0 0 0 0,1 0 0 0 0,-1 1-1 0 0,0 0 1 0 0,-1 0 0 0 0,1 0 0 0 0,-1 0 0 0 0,7 8-1 0 0,33 50 1694 0 0,-12-16-1198 0 0,59 71 4869 0 0,-92-127-5646 0 0,0 0-1 0 0,-1 0 1 0 0,0 0 0 0 0,-6-15 0 0 0,-5-31 339 0 0,11 37-1030 0 0,1 0 1 0 0,1 0-1 0 0,1 0 0 0 0,0-1 1 0 0,2 2-1 0 0,0-1 1 0 0,1 0-1 0 0,1 1 1 0 0,11-30-1 0 0,-11 37-426 0 0,0 1-1 0 0,1-1 1 0 0,0 1 0 0 0,1 1-1 0 0,0-1 1 0 0,0 1 0 0 0,1 0-1 0 0,0 0 1 0 0,1 1-1 0 0,0 1 1 0 0,0-1 0 0 0,1 1-1 0 0,0 1 1 0 0,0 0 0 0 0,0 0-1 0 0,18-6 1 0 0,10-1-5768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6.2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1 770 0 0,'0'0'1718'0'0,"0"21"3078"0"0,-2-2-1336 0 0,4 2-3460 0 0,-8-2-6374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6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1 488 952 0 0,'0'0'1637'0'0,"7"-13"2783"0"0,-2 7-4019 0 0,0 1-1 0 0,1-1 1 0 0,0 1 0 0 0,0 1-1 0 0,0-1 1 0 0,0 1 0 0 0,0 0-1 0 0,8-2 1 0 0,62-26 920 0 0,-50 22-944 0 0,519-153 1983 0 0,-372 118-1970 0 0,457-122 1887 0 0,-594 156-1556 0 0,-32 10-305 0 0,-10 2-641 0 0,-63 15-2684 0 0,0 0-5011 0 0,34-11 1139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34.4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103 165 218 0 0,'-2'-4'615'0'0,"-69"-114"9826"0"0,70 116-9928 0 0,-6-12 1924 0 0,-2 2-1897 0 0,-2-3 3817 0 0,9 19-2908 0 0,4 12-1832 0 0,35 190 591 0 0,67 210 1 0 0,-69-309-106 0 0,-11-39-315 0 0,17 86-1 0 0,-38-112-3601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35.1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31 323 286 0 0,'-2'-3'961'0'0,"-26"-56"6596"0"0,28 56-6721 0 0,-1 0-63 0 0,1-30 1664 0 0,1 30-2037 0 0,-1 0-26 0 0,0-11-23 0 0,0 11-19 0 0,0 0-17 0 0,7-14-7 0 0,-1 1 0 0 0,2 0 0 0 0,0 1 0 0 0,1 0 0 0 0,17-23 0 0 0,-2 12-243 0 0,-21 25-52 0 0,11-12 236 0 0,-3 7-227 0 0,1 0 0 0 0,0 1 0 0 0,0 0 0 0 0,0 1 0 0 0,0 1 0 0 0,1 0 0 0 0,0 0 0 0 0,0 1 0 0 0,-1 1 0 0 0,1 0 0 0 0,0 1 0 0 0,0 1 0 0 0,0 0 0 0 0,0 0 0 0 0,14 4 0 0 0,-22-4-36 0 0,0 1-1 0 0,0-1 1 0 0,0 1-1 0 0,0 0 1 0 0,0 0-1 0 0,-1 1 1 0 0,1-1-1 0 0,-1 1 1 0 0,1 0-1 0 0,-1 0 1 0 0,0 1-1 0 0,0-1 1 0 0,-1 1-1 0 0,1 0 1 0 0,-1 0-1 0 0,1 0 1 0 0,-1 0-1 0 0,-1 1 1 0 0,1-1-1 0 0,0 1 1 0 0,-1 0-1 0 0,0-1 1 0 0,0 1-1 0 0,-1 0 1 0 0,1 1-1 0 0,-1-1 1 0 0,0 0-1 0 0,-1 0 1 0 0,1 0-1 0 0,-1 1 1 0 0,0-1-1 0 0,0 0 1 0 0,-1 0-1 0 0,1 1 1 0 0,-1-1-1 0 0,0 0 1 0 0,-3 7-1 0 0,-5 14 52 0 0,0-2 1 0 0,-2 1-1 0 0,-1-1 0 0 0,-23 35 1 0 0,8-21-4 0 0,-56 63 1 0 0,32-53-312 0 0,49-46 106 0 0,4-5-441 0 0,6-4 522 0 0,-1-1 0 0 0,1 2 0 0 0,1-1 0 0 0,-1 1-1 0 0,1 0 1 0 0,0 1 0 0 0,0 0 0 0 0,1 0 0 0 0,0 1 0 0 0,16-5 0 0 0,-14 5 61 0 0,-1 1 0 0 0,2 0 0 0 0,-1 1 0 0 0,0 1 0 0 0,0 0 0 0 0,1 0 0 0 0,-1 1 0 0 0,0 0 0 0 0,14 3-1 0 0,-18 0 94 0 0,0 0 0 0 0,1 1 0 0 0,-1 0 0 0 0,-1 0 0 0 0,1 0 0 0 0,-1 1 0 0 0,0 0 0 0 0,0 1 0 0 0,0-1-1 0 0,-1 2 1 0 0,1-1 0 0 0,-1 0 0 0 0,-1 1 0 0 0,0 0 0 0 0,0 1 0 0 0,0-1 0 0 0,-1 1 0 0 0,0 0-1 0 0,0 0 1 0 0,-1 0 0 0 0,3 10 0 0 0,-5-9 59 0 0,0 1 1 0 0,-1-1-1 0 0,0 1 0 0 0,0-1 0 0 0,-1 1 0 0 0,0-1 1 0 0,-1 0-1 0 0,0 1 0 0 0,0-1 0 0 0,-1 0 0 0 0,0 0 1 0 0,-1 0-1 0 0,0-1 0 0 0,0 1 0 0 0,-1-1 0 0 0,0 0 1 0 0,0 0-1 0 0,-8 7 0 0 0,7-7-84 0 0,-1 0-1 0 0,1 0 1 0 0,-2-1 0 0 0,1 0 0 0 0,-1-1 0 0 0,0 0 0 0 0,0 0-1 0 0,-1 0 1 0 0,1-1 0 0 0,-1 0 0 0 0,-1-1 0 0 0,1 0-1 0 0,0 0 1 0 0,-12 2 0 0 0,19-6-146 0 0,-1 0 1 0 0,0 0 0 0 0,1 1-1 0 0,-1-2 1 0 0,0 1-1 0 0,1 0 1 0 0,-1 0-1 0 0,0-1 1 0 0,1 1-1 0 0,-1-1 1 0 0,1 0-1 0 0,-1 0 1 0 0,1 0-1 0 0,-1 0 1 0 0,1-1 0 0 0,0 1-1 0 0,0 0 1 0 0,-1-1-1 0 0,1 0 1 0 0,0 1-1 0 0,0-1 1 0 0,0 0-1 0 0,1 0 1 0 0,-1 0-1 0 0,-2-3 1 0 0,1 0-691 0 0,0 0-1 0 0,1 0 1 0 0,-1-1-1 0 0,1 1 1 0 0,0-1 0 0 0,0 1-1 0 0,1-1 1 0 0,0 0 0 0 0,0 1-1 0 0,0-8 1 0 0,0-18-5863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35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2 568 0 0,'-28'-2'14675'0'0,"24"14"-13656"0"0,5 42 29 0 0,2-1 0 0 0,2 0 0 0 0,3 0 0 0 0,2-1 0 0 0,25 76-1 0 0,-32-120-1199 0 0,0 0-1 0 0,1 0 1 0 0,0-1 0 0 0,0 0-1 0 0,0 0 1 0 0,1 0-1 0 0,0 0 1 0 0,0 0-1 0 0,7 5 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35.8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1 364 0 0,'0'0'3150'0'0,"-11"8"-3088"0"0,-6-3-1196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36.3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43 157 66 0 0,'-1'-3'902'0'0,"-24"-60"13593"0"0,23 65-14436 0 0,1 0 1 0 0,0 0 0 0 0,0 0-1 0 0,0 0 1 0 0,0 0 0 0 0,0 0-1 0 0,0 0 1 0 0,1 1 0 0 0,-1-1-1 0 0,1 0 1 0 0,-1 0 0 0 0,1 1-1 0 0,0 3 1 0 0,0 41 333 0 0,0-21-92 0 0,-1 3-88 0 0,-2 4 81 0 0,2 0 1 0 0,1 1-1 0 0,2-1 1 0 0,1 0-1 0 0,10 41 1 0 0,-12-70-297 0 0,0 0 0 0 0,0 0 0 0 0,1 1 0 0 0,0-1 1 0 0,0 0-1 0 0,0 0 0 0 0,0-1 0 0 0,0 1 0 0 0,1 0 0 0 0,0-1 0 0 0,0 1 1 0 0,0-1-1 0 0,0 0 0 0 0,0 0 0 0 0,0 0 0 0 0,1-1 0 0 0,0 1 0 0 0,-1-1 1 0 0,7 3-1 0 0,-5-3-4 0 0,1-1 0 0 0,0 1-1 0 0,0-1 1 0 0,-1 0 0 0 0,1-1 0 0 0,0 0 0 0 0,0 0 0 0 0,0 0 0 0 0,0 0 0 0 0,0-1 0 0 0,0 0 0 0 0,-1 0-1 0 0,1-1 1 0 0,6-2 0 0 0,7-4-58 0 0,-1 0 0 0 0,0-2 0 0 0,0 0-1 0 0,-1-1 1 0 0,-1-1 0 0 0,0 0 0 0 0,0-1 0 0 0,-1-1-1 0 0,23-28 1 0 0,-30 33 40 0 0,0-2 0 0 0,-1 1 0 0 0,0-1-1 0 0,0 1 1 0 0,-2-2 0 0 0,1 1 0 0 0,-1-1-1 0 0,-1 0 1 0 0,0 0 0 0 0,-1 0 0 0 0,0 0-1 0 0,-1-1 1 0 0,-1 1 0 0 0,1-1 0 0 0,-2-19-1 0 0,0 24 40 0 0,-1 0-1 0 0,0 0 0 0 0,-1 0 1 0 0,1 0-1 0 0,-1 1 0 0 0,-1-1 1 0 0,1 0-1 0 0,-1 1 0 0 0,-1 0 1 0 0,1 0-1 0 0,-1 0 0 0 0,-1 0 1 0 0,1 0-1 0 0,-1 1 0 0 0,0 0 0 0 0,-1 0 1 0 0,1 0-1 0 0,-1 1 0 0 0,0 0 1 0 0,-1 0-1 0 0,1 0 0 0 0,-1 1 1 0 0,0 0-1 0 0,0 0 0 0 0,-9-3 1 0 0,-1 1 0 0 0,-1 2 0 0 0,-1-1 0 0 0,1 2 0 0 0,-1 1 0 0 0,1 0 0 0 0,-1 1 0 0 0,0 1 0 0 0,1 1 1 0 0,-1 0-1 0 0,1 1 0 0 0,-33 9 0 0 0,50-11-81 0 0,1 0-1 0 0,-1 1 1 0 0,0-1-1 0 0,1 0 1 0 0,-1 0 0 0 0,1 0-1 0 0,-1 1 1 0 0,1-1 0 0 0,-1 0-1 0 0,1 1 1 0 0,-1-1 0 0 0,1 0-1 0 0,-1 1 1 0 0,1-1 0 0 0,-1 1-1 0 0,1-1 1 0 0,0 1 0 0 0,-1-1-1 0 0,1 1 1 0 0,0-1-1 0 0,-1 1 1 0 0,1-1 0 0 0,0 1-1 0 0,0-1 1 0 0,-1 1 0 0 0,1 0-1 0 0,0-1 1 0 0,0 1 0 0 0,0-1-1 0 0,0 1 1 0 0,0 0 0 0 0,0-1-1 0 0,0 1 1 0 0,0 0-1 0 0,0-1 1 0 0,0 1 0 0 0,0-1-1 0 0,0 1 1 0 0,0 0 0 0 0,1-1-1 0 0,-1 1 1 0 0,0-1 0 0 0,0 1-1 0 0,1-1 1 0 0,-1 1 0 0 0,0-1-1 0 0,1 2 1 0 0,0-1-238 0 0,0 1 0 0 0,0 0 0 0 0,1-1 0 0 0,-1 1-1 0 0,0 0 1 0 0,0-1 0 0 0,1 0 0 0 0,-1 1 0 0 0,1-1 0 0 0,0 0 0 0 0,-1 0 0 0 0,1 0 0 0 0,2 2 0 0 0,18-1-3888 0 0,4-2-1899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36.7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10 249 978 0 0,'-9'9'13905'0'0,"32"-15"-12629"0"0,34-13-1338 0 0,15-13 557 0 0,-1-3 0 0 0,77-51 0 0 0,-145 83-690 0 0,1 1-1 0 0,-1-1 1 0 0,1 1 0 0 0,-1-1-1 0 0,0 0 1 0 0,0 0 0 0 0,-1-1 0 0 0,1 1-1 0 0,-1-1 1 0 0,1 1 0 0 0,-1-1-1 0 0,3-7 1 0 0,-4 8-498 0 0,-15-13-1727 0 0,3 13 1780 0 0,0 0 0 0 0,0 0-1 0 0,-1 2 1 0 0,0-1 0 0 0,-21 1 0 0 0,-64 7 3285 0 0,81-5-1462 0 0,14-1-1036 0 0,0 1 1 0 0,0-1-1 0 0,0 0 0 0 0,0 0 1 0 0,0 1-1 0 0,0-1 1 0 0,0 1-1 0 0,0-1 0 0 0,0 1 1 0 0,0 0-1 0 0,0 0 1 0 0,1 0-1 0 0,-1 0 1 0 0,0 0-1 0 0,1 0 0 0 0,-1 1 1 0 0,1-1-1 0 0,-1 1 1 0 0,1-1-1 0 0,-1 1 0 0 0,1-1 1 0 0,0 1-1 0 0,0 0 1 0 0,0-1-1 0 0,0 1 1 0 0,0 0-1 0 0,0 0 0 0 0,0 0 1 0 0,1 0-1 0 0,-1 0 1 0 0,1 0-1 0 0,-1 0 0 0 0,1 3 1 0 0,-1 4-47 0 0,1 1 0 0 0,1-1 1 0 0,0 0-1 0 0,0 0 0 0 0,0 1 1 0 0,1-1-1 0 0,1 0 0 0 0,0 0 1 0 0,0-1-1 0 0,6 14 0 0 0,-1-5 34 0 0,1-1 0 0 0,1 0 0 0 0,0-1 0 0 0,1 0 0 0 0,0 0 0 0 0,15 13 0 0 0,-10-12-1450 0 0,2-1-1 0 0,25 17 0 0 0,-17-15-5854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37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21 2206 0 0,'-2'-3'2726'0'0,"2"2"-2240"0"0,-1-1 0 0 0,0 1 0 0 0,-5-7 2914 0 0,4 7-2914 0 0,1 0 0 0 0,0 0 0 0 0,0 1-1 0 0,0-1 1 0 0,-2 0 0 0 0,2 1-355 0 0,1 0 0 0 0,0 0-1 0 0,-1 0 1 0 0,1 1 0 0 0,0-1 0 0 0,-1 0 0 0 0,1 0-1 0 0,0 1 1 0 0,-1-1 0 0 0,1 0 0 0 0,0 1-1 0 0,0-1 1 0 0,-1 0 0 0 0,1 1 0 0 0,0-1 0 0 0,0 1-1 0 0,-1-1 1 0 0,1 0 0 0 0,0 1 0 0 0,0-1-1 0 0,0 1 1 0 0,0-1 0 0 0,0 0 0 0 0,0 1 0 0 0,0-1-1 0 0,0 1 1 0 0,0-1 0 0 0,0 1 0 0 0,0-1-1 0 0,0 0 1 0 0,0 1 0 0 0,0 7 340 0 0,1 0 1 0 0,0 0-1 0 0,0 0 0 0 0,5 15 1 0 0,41 108 1684 0 0,113 220 0 0 0,-144-318-2618 0 0,8 14-1208 0 0,-6-19-2367 0 0,-12-49-3574 0 0,-6 13 5861 0 0,1-16-5637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0.3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68 154 0 0,'2'-50'8382'0'0,"-4"32"-3667"0"0,3 22-4247 0 0,23 152 1092 0 0,13 45-671 0 0,-11-75-509 0 0,-11-45-168 0 0,63 408 680 0 0,-11 308-249 0 0,-66-765-955 0 0,1 0 0 0 0,8 37 0 0 0,-9-68 278 0 0,-1-1 0 0 0,0 1 0 0 0,0-1 0 0 0,0 1 0 0 0,0-1 0 0 0,1 0 0 0 0,-1 1 0 0 0,0-1 0 0 0,1 1 0 0 0,-1-1 0 0 0,0 0 0 0 0,1 1 0 0 0,-1-1 0 0 0,0 0 0 0 0,1 1 0 0 0,-1-1 0 0 0,0 0 0 0 0,1 0 0 0 0,-1 1 0 0 0,1-1 0 0 0,-1 0 0 0 0,1 0 0 0 0,-1 0 0 0 0,0 0 0 0 0,1 0 0 0 0,-1 0 0 0 0,1 1 0 0 0,-1-1 0 0 0,1 0 0 0 0,-1 0 0 0 0,1 0 0 0 0,-1 0 0 0 0,1-1 0 0 0,-1 1 0 0 0,1 0 0 0 0,-1 0 0 0 0,0 0 0 0 0,1 0 0 0 0,-1 0 0 0 0,1-1 0 0 0,-1 1 0 0 0,1 0 0 0 0,-1 0 0 0 0,0-1 0 0 0,1 1 0 0 0,-1 0 0 0 0,0 0 0 0 0,1-1 0 0 0,-1 1 0 0 0,0-1 0 0 0,1 1 0 0 0,-1 0 0 0 0,0-1 0 0 0,0 1 0 0 0,1-1 0 0 0,-1 1 0 0 0,0 0 0 0 0,0-1 0 0 0,0 0 0 0 0,9-17-2709 0 0,0 0 0 0 0,10-34-1 0 0,-8 5-3703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37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130 207 522 0 0,'-129'-40'14063'0'0,"132"26"-13289"0"0,1 10-714 0 0,-1 0-1 0 0,1 0 0 0 0,0 0 0 0 0,1 1 0 0 0,-1-1 0 0 0,1 1 0 0 0,-1 0 0 0 0,1 0 0 0 0,0 1 0 0 0,0 0 0 0 0,8-3 0 0 0,0-1 14 0 0,31-16 74 0 0,1 2-1 0 0,0 2 1 0 0,1 2-1 0 0,59-12 1 0 0,-102 27-128 0 0,0 1 0 0 0,0 0-1 0 0,0-1 1 0 0,0 1 0 0 0,0 1 0 0 0,0-1 0 0 0,-1 0 0 0 0,1 1-1 0 0,0-1 1 0 0,0 1 0 0 0,3 1 0 0 0,-5-1 17 0 0,0-1 1 0 0,0 1-1 0 0,0 0 1 0 0,0-1 0 0 0,0 1-1 0 0,1 0 1 0 0,-2 0-1 0 0,1-1 1 0 0,0 1-1 0 0,0 0 1 0 0,0 0-1 0 0,0 0 1 0 0,-1 0-1 0 0,1 0 1 0 0,0 1-1 0 0,-1-1 1 0 0,1 0-1 0 0,-1 0 1 0 0,1 0-1 0 0,-1 0 1 0 0,1 1-1 0 0,-1-1 1 0 0,0 0 0 0 0,0 0-1 0 0,0 1 1 0 0,0-1-1 0 0,0 0 1 0 0,0 3-1 0 0,-4 11 188 0 0,0 0 1 0 0,-1 0-1 0 0,0 0 0 0 0,-1-1 1 0 0,-1 0-1 0 0,0 0 0 0 0,-1-1 0 0 0,-12 16 1 0 0,6-7-5 0 0,1 0-1 0 0,-12 27 1 0 0,25-48-227 0 0,-1 0-1 0 0,1 1 1 0 0,-1-1-1 0 0,1 1 1 0 0,0-1 0 0 0,0 0-1 0 0,0 1 1 0 0,0-1-1 0 0,0 1 1 0 0,0-1-1 0 0,0 1 1 0 0,0-1-1 0 0,0 0 1 0 0,1 1-1 0 0,-1-1 1 0 0,0 1-1 0 0,1-1 1 0 0,0 0 0 0 0,-1 1-1 0 0,1-1 1 0 0,0 0-1 0 0,-1 0 1 0 0,1 0-1 0 0,0 1 1 0 0,0-1-1 0 0,0 0 1 0 0,0 0-1 0 0,0 0 1 0 0,0 0-1 0 0,0-1 1 0 0,1 1-1 0 0,-1 0 1 0 0,0 0 0 0 0,0-1-1 0 0,1 1 1 0 0,-1-1-1 0 0,0 1 1 0 0,1-1-1 0 0,-1 1 1 0 0,2-1-1 0 0,5 2-110 0 0,-1 0-1 0 0,1 0 0 0 0,0-1 0 0 0,-1 0 1 0 0,14 0-1 0 0,118-14-1116 0 0,9 1 496 0 0,-147 12 747 0 0,0 0 0 0 0,-1 0 0 0 0,1-1 0 0 0,0 1 0 0 0,0 0 0 0 0,0 0 0 0 0,-1 0 0 0 0,1 0 1 0 0,0 0-1 0 0,0 0 0 0 0,-1 0 0 0 0,1 1 0 0 0,0-1 0 0 0,0 0 0 0 0,-1 0 0 0 0,1 1 0 0 0,0-1 0 0 0,0 0 0 0 0,-1 1 0 0 0,1-1 0 0 0,0 0 1 0 0,-1 1-1 0 0,1-1 0 0 0,-1 1 0 0 0,1-1 0 0 0,0 1 0 0 0,-1 0 0 0 0,1-1 0 0 0,-1 1 0 0 0,0 0 0 0 0,1-1 0 0 0,-1 1 0 0 0,1 0 0 0 0,-1-1 1 0 0,0 1-1 0 0,0 0 0 0 0,1 0 0 0 0,-1-1 0 0 0,0 1 0 0 0,0 0 0 0 0,0 0 0 0 0,0-1 0 0 0,0 1 0 0 0,0 0 0 0 0,0 0 0 0 0,0 0 0 0 0,0-1 1 0 0,0 1-1 0 0,0 0 0 0 0,-1 0 0 0 0,1-1 0 0 0,0 1 0 0 0,-1 0 0 0 0,1-1 0 0 0,0 1 0 0 0,-1 0 0 0 0,0 1 0 0 0,-2 3 110 0 0,0 0-1 0 0,0-1 0 0 0,0 1 0 0 0,-1 0 0 0 0,-6 6 1 0 0,-27 18 405 0 0,-43 28 1 0 0,72-52-567 0 0,8-4-102 0 0,0-1-1 0 0,-1 1 1 0 0,1-1 0 0 0,0 0-1 0 0,-1 1 1 0 0,1-1 0 0 0,0 0-1 0 0,-1 1 1 0 0,1-1 0 0 0,-1 0-1 0 0,1 0 1 0 0,0 1 0 0 0,-1-1-1 0 0,1 0 1 0 0,-1 0 0 0 0,1 0 0 0 0,-1 0-1 0 0,1 1 1 0 0,-1-1 0 0 0,1 0-1 0 0,-1 0 1 0 0,1 0 0 0 0,-1 0-1 0 0,1 0 1 0 0,-1 0 0 0 0,1 0-1 0 0,-1 0 1 0 0,1-1 0 0 0,-1 1-1 0 0,1 0 1 0 0,-1 0 0 0 0,1 0-1 0 0,-1 0 1 0 0,1-1 0 0 0,-1 1-1 0 0,4-15-5940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9.5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99 190 0 0,'-14'-11'1869'0'0,"1"0"0"0"0,1-1 0 0 0,0 0-1 0 0,-10-15 1 0 0,0 2 4248 0 0,22 25-6097 0 0,0 0 0 0 0,-1 0 0 0 0,1 0 1 0 0,0 0-1 0 0,-1 0 0 0 0,1 0 0 0 0,0 0 0 0 0,-1 0 0 0 0,1 0 1 0 0,0 0-1 0 0,-1 0 0 0 0,1 0 0 0 0,0 0 0 0 0,-1 0 0 0 0,1 0 1 0 0,0 1-1 0 0,-1-1 0 0 0,1 0 0 0 0,0 0 0 0 0,0 0 0 0 0,-1 1 1 0 0,1-1-1 0 0,0 0 0 0 0,0 0 0 0 0,-1 1 0 0 0,1-1 0 0 0,0 0 1 0 0,0 0-1 0 0,0 1 0 0 0,-1-1 0 0 0,1 0 0 0 0,0 1 1 0 0,0-1-1 0 0,0 0 0 0 0,0 1 0 0 0,0-1 0 0 0,0 0 0 0 0,0 1 1 0 0,0-1-1 0 0,0 0 0 0 0,0 1 0 0 0,0-1 0 0 0,0 0 0 0 0,0 1 1 0 0,0-1-1 0 0,0 0 0 0 0,0 1 0 0 0,0-1 0 0 0,0 0 0 0 0,1 1 1 0 0,8 18 292 0 0,-7-16-264 0 0,55 93 2313 0 0,137 174-1 0 0,-147-220-2350 0 0,-14-25-3077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9.9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80 438 0 0,'0'0'8268'0'0,"0"-3"-7697"0"0,0-11 2047 0 0,0 11-1912 0 0,-6-21 2017 0 0,-1-9 2956 0 0,7 30-6078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50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92 237 498 0 0,'0'0'1331'0'0,"-3"0"-568"0"0,-9-3-231 0 0,9 3 376 0 0,0 0-636 0 0,-10 1 102 0 0,9-1 16 0 0,1 1 9 0 0,-10 3 35 0 0,10-3 32 0 0,-10 3 262 0 0,7-3 1970 0 0,5-1-2518 0 0,1 0 0 0 0,-1 0 0 0 0,1 0-1 0 0,-1 0 1 0 0,0 0 0 0 0,1 0 0 0 0,-1 0 0 0 0,1 0 0 0 0,-1 0 0 0 0,1 0 0 0 0,-1 0-1 0 0,0 0 1 0 0,1 0 0 0 0,-1 0 0 0 0,1-1 0 0 0,-1 1 0 0 0,1 0 0 0 0,-1-1 0 0 0,1 1 0 0 0,-1 0-1 0 0,1-1 1 0 0,-1 1 0 0 0,1 0 0 0 0,-1-1 0 0 0,1 1 0 0 0,0-1 0 0 0,-1 0 0 0 0,1-16 886 0 0,17-17-1216 0 0,-3 16 160 0 0,1 2-1 0 0,0-1 0 0 0,1 2 1 0 0,0 0-1 0 0,2 1 1 0 0,-1 1-1 0 0,2 1 1 0 0,0 0-1 0 0,0 1 0 0 0,1 2 1 0 0,0-1-1 0 0,1 2 1 0 0,34-9-1 0 0,-49 17 1 0 0,-1-1-1 0 0,1 1 1 0 0,-1 0-1 0 0,1 0 1 0 0,0 0-1 0 0,-1 1 1 0 0,1 0 0 0 0,-1 0-1 0 0,0 1 1 0 0,1-1-1 0 0,-1 1 1 0 0,0 0-1 0 0,0 0 1 0 0,0 1-1 0 0,0 0 1 0 0,0 0 0 0 0,-1 0-1 0 0,1 0 1 0 0,-1 1-1 0 0,6 5 1 0 0,-7-6 11 0 0,-1 1 0 0 0,1-1 0 0 0,-1 1 0 0 0,1-1 0 0 0,-1 1 0 0 0,0 0 0 0 0,0 0 0 0 0,-1 0 0 0 0,1 0 0 0 0,-1 1 0 0 0,0-1 0 0 0,1 6 0 0 0,2 39 374 0 0,-5-27-260 0 0,0-1 1 0 0,-2 0-1 0 0,-1 1 1 0 0,0-1-1 0 0,-10 26 0 0 0,-44 94 216 0 0,41-101-292 0 0,-14 29-80 0 0,-37 123-1 0 0,67-188 44 0 0,4 9 164 0 0,6-23 20 0 0,-1 0-226 0 0,42-52 141 0 0,-25 29-110 0 0,0 1 0 0 0,3 1 0 0 0,0 2-1 0 0,2 1 1 0 0,44-33 0 0 0,-69 57-12 0 0,0 0-1 0 0,1 0 0 0 0,0 1 1 0 0,-1 0-1 0 0,1 0 0 0 0,0 0 1 0 0,1 0-1 0 0,-1 1 1 0 0,0 0-1 0 0,1 1 0 0 0,-1-1 1 0 0,1 1-1 0 0,-1 0 1 0 0,1 1-1 0 0,0 0 0 0 0,-1 0 1 0 0,1 0-1 0 0,-1 1 0 0 0,1 0 1 0 0,0 0-1 0 0,-1 1 1 0 0,12 3-1 0 0,73 30-37 0 0,-87-33-70 0 0,0-1 0 0 0,1 0 0 0 0,-1 0 1 0 0,0-1-1 0 0,1 1 0 0 0,-1-1 0 0 0,1 0 0 0 0,-1 0 1 0 0,6-1-1 0 0,-8 1-518 0 0,0-1 0 0 0,0 1-1 0 0,1-1 1 0 0,-1 0 0 0 0,0 1 0 0 0,0-1 0 0 0,0 0 0 0 0,0 0-1 0 0,4-3 1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51.7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713 175 658 0 0,'-3'-12'1042'0'0,"1"0"-1"0"0,-2 1 1 0 0,0-1 0 0 0,0 1 0 0 0,-1 0-1 0 0,0 0 1 0 0,-1 1 0 0 0,0 0-1 0 0,-12-15 1 0 0,16 22-817 0 0,-1 0 1 0 0,0 0-1 0 0,-1 0 0 0 0,1 1 1 0 0,-1-1-1 0 0,1 1 0 0 0,-1 0 1 0 0,1 0-1 0 0,-1 0 0 0 0,-7-2 1 0 0,-41-10 1255 0 0,32 11-1280 0 0,-1 1 0 0 0,0 0 1 0 0,1 2-1 0 0,-1 1 0 0 0,1 0 1 0 0,-41 9-1 0 0,20 0-57 0 0,1 2-1 0 0,-52 22 1 0 0,82-29-122 0 0,-1 1 0 0 0,1 1 0 0 0,0-1 0 0 0,0 2 0 0 0,1-1 0 0 0,0 1 0 0 0,0 1 1 0 0,1-1-1 0 0,0 2 0 0 0,1-1 0 0 0,-13 21 0 0 0,9-8 4 0 0,1 0-1 0 0,0 0 1 0 0,2 1 0 0 0,1 0-1 0 0,-9 48 1 0 0,8-10 45 0 0,-2 72 0 0 0,8-69-44 0 0,3 1 1 0 0,2 0 0 0 0,4-1 0 0 0,23 108 0 0 0,-23-151-5 0 0,0 1 0 0 0,1-1 0 0 0,1-1 0 0 0,1 0 0 0 0,1 0 0 0 0,0-1 0 0 0,2 0 0 0 0,0-1 1 0 0,16 17-1 0 0,-17-22 10 0 0,1-1 0 0 0,0 0 0 0 0,0-1 0 0 0,1-1 0 0 0,0 0 0 0 0,1-1 1 0 0,0-1-1 0 0,1 0 0 0 0,0-1 0 0 0,0 0 0 0 0,0-1 0 0 0,21 4 1 0 0,-3-5-29 0 0,0-1 0 0 0,1-1 0 0 0,-1-2 0 0 0,1-2 0 0 0,-1-1 1 0 0,66-12-1 0 0,-40 1-39 0 0,-1-3 0 0 0,114-47 1 0 0,-131 45 33 0 0,-1-2 0 0 0,-1-2 0 0 0,0-2 0 0 0,-2-1 0 0 0,-1-2 0 0 0,-1-2 0 0 0,47-48 1 0 0,-67 60 59 0 0,0-1 0 0 0,-2-1 0 0 0,0-1 0 0 0,-1 0 0 0 0,-1 0 0 0 0,-1-2 0 0 0,0 1 0 0 0,-2-1 0 0 0,-1-1 0 0 0,0 1 0 0 0,-2-1 0 0 0,-1-1 0 0 0,0 1 0 0 0,-2-1 0 0 0,-1 0 0 0 0,-1-23 0 0 0,-1 26 50 0 0,-2 0 0 0 0,-1 0 0 0 0,-1 0 0 0 0,0 1-1 0 0,-2 0 1 0 0,0 0 0 0 0,-1 0 0 0 0,-1 1 0 0 0,-1 0 0 0 0,0 0-1 0 0,-2 1 1 0 0,0 0 0 0 0,-1 1 0 0 0,-18-20 0 0 0,18 24-69 0 0,-1 1-1 0 0,0 0 1 0 0,0 1 0 0 0,-1 0-1 0 0,-1 1 1 0 0,0 1 0 0 0,0 0-1 0 0,-1 1 1 0 0,0 1 0 0 0,0 0-1 0 0,-1 1 1 0 0,0 1 0 0 0,0 0 0 0 0,0 2-1 0 0,0 0 1 0 0,-1 1 0 0 0,-23-1-1 0 0,21 4-244 0 0,0 0 0 0 0,1 1 0 0 0,-1 0 0 0 0,1 2 0 0 0,-1 1 0 0 0,1 0 0 0 0,-31 13 0 0 0,37-11-466 0 0,0-1 0 0 0,1 2 0 0 0,-1-1 0 0 0,2 2 0 0 0,-1-1 0 0 0,-19 22 0 0 0,17-15-3624 0 0,-24 33-1 0 0,24-28-1725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53.1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0 396 0 0,'0'0'4398'0'0,"-35"19"3615"0"0,-4-8-4460 0 0,36-10-3070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53.8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19 286 0 0,'-2'-2'268'0'0,"0"0"1"0"0,0 0-1 0 0,1 0 1 0 0,-1 0-1 0 0,-1 1 1 0 0,1-1-1 0 0,0 1 1 0 0,-4-3-1 0 0,4 17-2328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54.7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208 176 514 0 0,'-1'-32'3448'0'0,"2"-7"552"0"0,-1 34-3663 0 0,0 1 0 0 0,0-1 0 0 0,0 1 1 0 0,-1-1-1 0 0,1 1 0 0 0,-1 0 0 0 0,0-1 1 0 0,0 1-1 0 0,-1 0 0 0 0,1-1 1 0 0,-1 1-1 0 0,0 0 0 0 0,0 0 0 0 0,0 1 1 0 0,-1-1-1 0 0,1 0 0 0 0,-7-6 0 0 0,8 8-289 0 0,-1 0 0 0 0,0 1 0 0 0,0-1 0 0 0,0 0-1 0 0,0 1 1 0 0,0-1 0 0 0,0 1 0 0 0,0-1 0 0 0,0 1-1 0 0,-1 0 1 0 0,1 0 0 0 0,-1 0 0 0 0,1 0-1 0 0,-1 1 1 0 0,1-1 0 0 0,-1 1 0 0 0,1-1 0 0 0,-1 1-1 0 0,1 0 1 0 0,-1 0 0 0 0,0 0 0 0 0,1 0 0 0 0,-1 0-1 0 0,1 1 1 0 0,-1-1 0 0 0,1 1 0 0 0,-1 0 0 0 0,1 0-1 0 0,-1 0 1 0 0,1 0 0 0 0,0 0 0 0 0,-1 0 0 0 0,1 1-1 0 0,0-1 1 0 0,0 1 0 0 0,0-1 0 0 0,-2 4-1 0 0,-4 2-26 0 0,0 1 0 0 0,1 0-1 0 0,0 1 1 0 0,1 0 0 0 0,0 0-1 0 0,0 0 1 0 0,-5 14 0 0 0,5-7 43 0 0,0 0 1 0 0,1 1-1 0 0,1 0 1 0 0,1 0-1 0 0,0 0 0 0 0,1 1 1 0 0,1-1-1 0 0,1 0 1 0 0,0 1-1 0 0,1-1 1 0 0,1 1-1 0 0,1-1 0 0 0,0 0 1 0 0,12 33-1 0 0,7 11 438 0 0,3-1 1 0 0,53 92-1 0 0,-65-128-347 0 0,186 281 1139 0 0,-171-278-2757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55.0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55 341 650 0 0,'-4'-1'1903'0'0,"-5"1"-352"0"0,6 0-736 0 0,-1 0 1 0 0,1-1 0 0 0,0 1 0 0 0,-1-1 0 0 0,1 1 0 0 0,0-1-1 0 0,-1 0 1 0 0,1 0 0 0 0,0-1 0 0 0,-4-1 0 0 0,5 2-133 0 0,3-2-595 0 0,1 1-1 0 0,-1 0 1 0 0,0 0 0 0 0,1 0 0 0 0,0 0-1 0 0,-1 0 1 0 0,1 0 0 0 0,0 1-1 0 0,0-1 1 0 0,0 1 0 0 0,0-1-1 0 0,0 1 1 0 0,4-2 0 0 0,-1 0 79 0 0,151-100 954 0 0,78-54-647 0 0,-233 156-597 0 0,0 1 0 0 0,0-1 0 0 0,1 0 0 0 0,-1 0 0 0 0,0 0 0 0 0,0 0 0 0 0,0 0 0 0 0,0 0 0 0 0,0 0-1 0 0,0 0 1 0 0,0 0 0 0 0,0 0 0 0 0,0 0 0 0 0,-1-1 0 0 0,1 1 0 0 0,0 0 0 0 0,-1-1 0 0 0,1 1 0 0 0,-1 0 0 0 0,1-1 0 0 0,-1 1 0 0 0,0-1 0 0 0,0 1 0 0 0,0-1 0 0 0,0 1 0 0 0,0-1 0 0 0,0 1 0 0 0,0 0 0 0 0,0-3 0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55.5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63 54 0 0,'2'-9'689'0'0,"7"-23"8181"0"0,-6 19-4156 0 0,-12 5-2119 0 0,9 21-2503 0 0,0-1 0 0 0,-2 1 0 0 0,1 0 0 0 0,-2 0 0 0 0,-7 23 0 0 0,-1 12 7 0 0,1 16 92 0 0,3-1 0 0 0,1 86 1 0 0,6-95 18 0 0,3-1 1 0 0,2 0-1 0 0,3 0 0 0 0,1-1 1 0 0,3 0-1 0 0,2-1 1 0 0,3 0-1 0 0,1-1 1 0 0,3-1-1 0 0,2-1 1 0 0,54 84-1 0 0,-14-47 1740 0 0,114 118-1 0 0,-127-147-496 0 0,-48-54-780 0 0,-1-2-738 0 0,-1 0 0 0 0,1-1 0 0 0,-1 1 0 0 0,1 0 0 0 0,-1 0 0 0 0,1-1 0 0 0,-1 1 0 0 0,1 0 0 0 0,-1-1 0 0 0,0 1 0 0 0,1-1-1 0 0,-1 1 1 0 0,1 0 0 0 0,-1-1 0 0 0,0 1 0 0 0,1-1 0 0 0,-1 1 0 0 0,0-1 0 0 0,0 1 0 0 0,1-1 0 0 0,-1 1 0 0 0,0-1 0 0 0,0 1-1 0 0,0-1 1 0 0,0 0 0 0 0,0 1 0 0 0,0-1 0 0 0,0 1 0 0 0,0-1 0 0 0,0 1 0 0 0,0-1 0 0 0,0 1 0 0 0,0-1 0 0 0,0 0-1 0 0,0 1 1 0 0,0-1 0 0 0,-1 1 0 0 0,1-1 0 0 0,0 1 0 0 0,0-1 0 0 0,-1 1 0 0 0,1-1 0 0 0,-11-28-5511 0 0,10 27 4970 0 0,-8-22-5767 0 0,1-2-4329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0.7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73 255 666 0 0,'-9'-3'1526'0'0,"0"0"-1"0"0,1-1 1 0 0,-1 0 0 0 0,1 0-1 0 0,0-1 1 0 0,-13-10 945 0 0,22 12-1722 0 0,-1 1-663 0 0,1-1 0 0 0,0 1 0 0 0,1 0 0 0 0,-1-1 0 0 0,0 1 0 0 0,1 0 0 0 0,-1 0 0 0 0,1 0 0 0 0,0 0 0 0 0,0 0 0 0 0,0 0 0 0 0,0 0 0 0 0,0 1 0 0 0,0-1 0 0 0,0 1 0 0 0,1-1 0 0 0,-1 1 0 0 0,0 0 0 0 0,4-1 0 0 0,58-20 342 0 0,-49 18-304 0 0,531-125 456 0 0,-499 119-643 0 0,-27 6-733 0 0,0 1 0 0 0,35 0-1 0 0,-50 3 200 0 0,-7 4-121 0 0,-3 2 265 0 0,0 0 1 0 0,0 0-1 0 0,0-1 0 0 0,-1 0 0 0 0,0 0 0 0 0,0 0 0 0 0,0-1 0 0 0,0 0 0 0 0,-1 0 0 0 0,0 0 0 0 0,-7 2 0 0 0,-6 5-1662 0 0,-10 6-1818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57.3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171 24 404 0 0,'-138'-17'3853'0'0,"135"16"-3485"0"0,-16-3 2053 0 0,19 4-2344 0 0,0-1 1 0 0,-1 1-1 0 0,1 0 1 0 0,0 0-1 0 0,0 0 1 0 0,-1 0-1 0 0,1 0 1 0 0,0 0-1 0 0,0 0 1 0 0,-1 0-1 0 0,1-1 1 0 0,0 1-1 0 0,-1 0 1 0 0,1 0 0 0 0,0 0-1 0 0,0 0 1 0 0,-1 0-1 0 0,1 1 1 0 0,0-1-1 0 0,0 0 1 0 0,-1 0-1 0 0,1 0 1 0 0,0 0-1 0 0,0 0 1 0 0,-1 0-1 0 0,1 0 1 0 0,0 0-1 0 0,0 1 1 0 0,-1-1-1 0 0,1 0 1 0 0,0 0-1 0 0,0 0 1 0 0,0 0-1 0 0,-1 1 1 0 0,1-1-1 0 0,0 0 1 0 0,0 0-1 0 0,0 1 1 0 0,0-1-1 0 0,0 0 1 0 0,-1 0-1 0 0,1 1 1 0 0,0-1-1 0 0,0 0 1 0 0,0 0-1 0 0,0 1 1 0 0,0-1-1 0 0,0 0 1 0 0,0 0-1 0 0,0 1 1 0 0,0-1-1 0 0,10 19 1041 0 0,25 19-308 0 0,117 72 1897 0 0,-106-80-2372 0 0,-1 1-1 0 0,46 45 1 0 0,-42-28 2 0 0,-3 3 0 0 0,-3 1 0 0 0,-1 2-1 0 0,-3 2 1 0 0,-3 2 0 0 0,-2 1 0 0 0,44 105 0 0 0,-71-144-245 0 0,0 1 0 0 0,-2 0 0 0 0,0 1 0 0 0,-1-1 0 0 0,-1 1 0 0 0,-2-1 0 0 0,0 1 0 0 0,-1 0 0 0 0,-1 0 0 0 0,-5 29 0 0 0,-1-15 58 0 0,-2-1 1 0 0,-1 0-1 0 0,-2 0 0 0 0,-2-2 0 0 0,-25 47 0 0 0,-34 44 287 0 0,-12 24 58 0 0,70-123-229 0 0,14-25-272 0 0,1 0 0 0 0,0 1 0 0 0,0-1 0 0 0,-1 0 0 0 0,1 1-1 0 0,0-1 1 0 0,0 0 0 0 0,-1 0 0 0 0,1 1 0 0 0,0-1 0 0 0,-1 0 0 0 0,1 0-1 0 0,0 0 1 0 0,-1 1 0 0 0,1-1 0 0 0,0 0 0 0 0,-1 0 0 0 0,1 0-1 0 0,0 0 1 0 0,-1 0 0 0 0,1 0 0 0 0,-1 0 0 0 0,1 0 0 0 0,0 0 0 0 0,-1 0-1 0 0,1 0 1 0 0,0 0 0 0 0,-1 0 0 0 0,1 0 0 0 0,-1 0 0 0 0,1 0-1 0 0,0 0 1 0 0,-1 0 0 0 0,1 0 0 0 0,0-1 0 0 0,-1 1 0 0 0,1 0-1 0 0,0 0 1 0 0,-1 0 0 0 0,1-1 0 0 0,0 1 0 0 0,0 0 0 0 0,-1 0 0 0 0,1-1-1 0 0,0 1 1 0 0,0 0 0 0 0,-1-1 0 0 0,1 1 0 0 0,0 0 0 0 0,0-1-1 0 0,0 1 1 0 0,0 0 0 0 0,-1-1 0 0 0,1 1 0 0 0,0 0 0 0 0,0-1 0 0 0,0 1-1 0 0,0-1 1 0 0,0 0 0 0 0,-15-65-7010 0 0,12 43 503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8.3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5 335 270 0 0,'-5'10'15796'0'0,"105"-59"-13809"0"0,56-30-1378 0 0,-139 69-583 0 0,77-49 187 0 0,-82 51-414 0 0,-1 0-1 0 0,0-1 0 0 0,-1-1 1 0 0,0 0-1 0 0,14-18 1 0 0,-13-2-2357 0 0,-10 28 2472 0 0,-1 1-33 0 0,-1 0 0 0 0,1 0-1 0 0,0 0 1 0 0,0 0-1 0 0,-1 0 1 0 0,1 0-1 0 0,-1 0 1 0 0,1 1 0 0 0,-1-1-1 0 0,1 0 1 0 0,-1 0-1 0 0,1 0 1 0 0,-1 0-1 0 0,0 1 1 0 0,1-1 0 0 0,-1 0-1 0 0,0 1 1 0 0,0-1-1 0 0,0 1 1 0 0,1-1-1 0 0,-1 0 1 0 0,-2 0 0 0 0,-1-1-711 0 0,0-1 236 0 0,0 1 0 0 0,0 0 1 0 0,-1 0-1 0 0,1 1 0 0 0,0-1 1 0 0,-1 1-1 0 0,1 0 0 0 0,-7-1 1 0 0,5 1-461 0 0,-18-3-3379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48.5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16 141 408 0 0,'-15'3'12960'0'0,"23"-11"-12718"0"0,0 1-1 0 0,0 0 0 0 0,1 0 1 0 0,0 1-1 0 0,0 0 1 0 0,1 1-1 0 0,18-8 1 0 0,-13 6-68 0 0,-1 0 1 0 0,26-18-1 0 0,-32 19-194 0 0,-4 4-228 0 0,-1 0 1 0 0,0 0-1 0 0,0 0 0 0 0,0-1 0 0 0,0 1 0 0 0,0-1 0 0 0,0 1 0 0 0,-1-1 1 0 0,4-5-1 0 0,-12-2-2090 0 0,-24 9-8007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58.7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12 193 230 0 0,'-2'7'699'0'0,"0"-1"0"0"0,0 1 0 0 0,0-1 0 0 0,1 1 0 0 0,-2 15 1919 0 0,12-7 1037 0 0,-2-14-3416 0 0,0-1 0 0 0,0 0-1 0 0,-1 0 1 0 0,1 0-1 0 0,0-1 1 0 0,0 1 0 0 0,0-2-1 0 0,0 1 1 0 0,11-5 0 0 0,67-27 563 0 0,-65 24-628 0 0,301-143 933 0 0,-314 148-1112 0 0,-1 1 0 0 0,0-1 0 0 0,0 0 0 0 0,0-1 0 0 0,-1 1 0 0 0,8-9 0 0 0,-11 11-355 0 0,-3 1 267 0 0,1 0-1 0 0,-1 0 0 0 0,1 1 1 0 0,-1-1-1 0 0,1 0 1 0 0,-1 0-1 0 0,1 1 0 0 0,-1-1 1 0 0,0 0-1 0 0,0 1 1 0 0,1-1-1 0 0,-1 1 0 0 0,0-1 1 0 0,0 1-1 0 0,0-1 1 0 0,1 1-1 0 0,-1 0 0 0 0,0-1 1 0 0,0 1-1 0 0,0 0 1 0 0,0 0-1 0 0,0 0 0 0 0,-1-1 1 0 0,-21-2-1352 0 0,22 3 1405 0 0,-36-4-4930 0 0,18 3 240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59.1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47 278 666 0 0,'0'0'1537'0'0,"-4"0"-778"0"0,-16 3 986 0 0,-3-1 3094 0 0,26-7-2936 0 0,14-6-1259 0 0,233-125 1820 0 0,-144 80-1668 0 0,30-14 356 0 0,-134 68-1073 0 0,-1 2-149 0 0,-1 0 0 0 0,1-1 0 0 0,-1 1 0 0 0,1 0 0 0 0,-1 0 0 0 0,1-1 0 0 0,-1 1 0 0 0,1 0 0 0 0,-1 0 0 0 0,1 0 0 0 0,-1 0 0 0 0,1 0 0 0 0,-1 0 0 0 0,1 0 0 0 0,-1 0 0 0 0,1 0 1 0 0,-1 0-1 0 0,1 0 0 0 0,-1 0 0 0 0,1 0 0 0 0,-1 0 0 0 0,1 0 0 0 0,-1 1 0 0 0,1-1 0 0 0,-1 0 0 0 0,1 0 0 0 0,-1 1 0 0 0,1-1 0 0 0,-1 0 0 0 0,1 0 0 0 0,-1 1 0 0 0,0-1 0 0 0,1 1 1 0 0,-1-1-1 0 0,0 0 0 0 0,1 1 0 0 0,-1-1 0 0 0,0 1 0 0 0,1-1 0 0 0,-1 1 0 0 0,0-1 0 0 0,0 1 0 0 0,0-1 0 0 0,1 1 0 0 0,-1-1 0 0 0,0 1 0 0 0,0-1 0 0 0,0 1 0 0 0,0-1 0 0 0,0 1 1 0 0,0-1-1 0 0,0 1 0 0 0,0-1 0 0 0,0 2 0 0 0,0 10-1162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26.2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 57 890 0 0,'-1'-3'1326'0'0,"0"-2"-589"0"0,0 1 0 0 0,-1 0 0 0 0,1 0-1 0 0,-1 0 1 0 0,0 0 0 0 0,0 0 0 0 0,0 0 0 0 0,-7-8 1001 0 0,9 12-1691 0 0,0-1 0 0 0,0 1 0 0 0,0 0-1 0 0,0-1 1 0 0,0 1 0 0 0,0 0 0 0 0,0-1-1 0 0,0 1 1 0 0,0 0 0 0 0,-1-1 0 0 0,1 1-1 0 0,0 0 1 0 0,0 0 0 0 0,0-1 0 0 0,0 1-1 0 0,-1 0 1 0 0,1-1 0 0 0,0 1 0 0 0,0 0 0 0 0,0 0-1 0 0,-1 0 1 0 0,1-1 0 0 0,0 1 0 0 0,0 0-1 0 0,-1 0 1 0 0,1 0 0 0 0,0-1 0 0 0,-1 1-1 0 0,1 0 1 0 0,0 0 0 0 0,-1 0 0 0 0,1 0-1 0 0,0 0 1 0 0,-1 0 0 0 0,-14 2 1166 0 0,-10 9-488 0 0,15-5-673 0 0,2 1 0 0 0,-1 1 0 0 0,1 0 1 0 0,0 0-1 0 0,0 0 0 0 0,1 1 0 0 0,1 0 1 0 0,-1 1-1 0 0,1-1 0 0 0,1 1 0 0 0,0 0 1 0 0,0 1-1 0 0,-4 16 0 0 0,6-19-60 0 0,1 1 0 0 0,1-1 0 0 0,0 1-1 0 0,0-1 1 0 0,1 1 0 0 0,-1-1 0 0 0,2 1 0 0 0,0-1 0 0 0,0 1-1 0 0,0-1 1 0 0,1 0 0 0 0,0 1 0 0 0,1-1 0 0 0,-1 0-1 0 0,2 0 1 0 0,-1 0 0 0 0,1-1 0 0 0,6 9 0 0 0,12 14 7 0 0,41 42-1 0 0,-44-53 297 0 0,-1 0 0 0 0,-1 2 0 0 0,-1 0 0 0 0,26 46 0 0 0,-40-63-182 0 0,0 0 1 0 0,0 0-1 0 0,-1 1 0 0 0,0-1 1 0 0,0 0-1 0 0,0 0 1 0 0,0 1-1 0 0,-1-1 1 0 0,1 0-1 0 0,-1 1 0 0 0,0-1 1 0 0,-1 0-1 0 0,1 1 1 0 0,-1-1-1 0 0,0 0 1 0 0,0 1-1 0 0,0-1 0 0 0,0 0 1 0 0,-1 0-1 0 0,-3 6 1 0 0,2-4-40 0 0,-1 0 1 0 0,0-1 0 0 0,-1 0 0 0 0,1 0-1 0 0,-1 0 1 0 0,0-1 0 0 0,0 1 0 0 0,0-1-1 0 0,-1-1 1 0 0,0 1 0 0 0,1-1 0 0 0,-1 1-1 0 0,-7 1 1 0 0,8-3-102 0 0,-1 1 1 0 0,0-1-1 0 0,0-1 0 0 0,0 1 0 0 0,0-1 0 0 0,0 0 1 0 0,0-1-1 0 0,0 1 0 0 0,0-1 0 0 0,0 0 0 0 0,0-1 0 0 0,0 1 1 0 0,0-1-1 0 0,0-1 0 0 0,0 1 0 0 0,-10-4 0 0 0,13 3-219 0 0,0 1 1 0 0,0-1-1 0 0,0 0 0 0 0,0 0 0 0 0,1 0 0 0 0,-1 0 0 0 0,0-1 0 0 0,1 1 0 0 0,0-1 0 0 0,-1 1 0 0 0,1-1 0 0 0,-3-5 0 0 0,3 4-389 0 0,1 0 0 0 0,-1-1 0 0 0,1 1 0 0 0,-1 0 0 0 0,1 0 0 0 0,1-1 0 0 0,-1 1 0 0 0,0-1 0 0 0,1 1 1 0 0,0 0-1 0 0,1-9 0 0 0,4-14-6351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26.5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16 1132 0 0,'23'-14'14495'0'0,"-20"13"-13128"0"0,5 3-366 0 0,-6 0-576 0 0,3 14-231 0 0,7 30 416 0 0,49 202 1942 0 0,76 358-1840 0 0,-107-532-5585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26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61 137 824 0 0,'-6'-4'1121'0'0,"1"-1"0"0"0,0 1 1 0 0,0-1-1 0 0,1 0 0 0 0,-1 0 0 0 0,-6-11 1 0 0,8 11-582 0 0,0 0 0 0 0,0-1 0 0 0,1 1 1 0 0,0-1-1 0 0,0 1 0 0 0,0-1 0 0 0,0-7 1 0 0,1 9-54 0 0,1 3-402 0 0,0-1 0 0 0,1 1 0 0 0,-1-1 0 0 0,0 0 1 0 0,1 1-1 0 0,-1-1 0 0 0,1 1 0 0 0,0 0 0 0 0,-1-1 0 0 0,1 1 1 0 0,2-3-1 0 0,-2 3-51 0 0,1-1 1 0 0,-1 1 0 0 0,1-1-1 0 0,0 1 1 0 0,0-1 0 0 0,0 1-1 0 0,-1 0 1 0 0,1 0 0 0 0,1 0-1 0 0,-1 0 1 0 0,0 0 0 0 0,0 0-1 0 0,0 1 1 0 0,0-1 0 0 0,1 1-1 0 0,-1 0 1 0 0,0-1 0 0 0,0 1-1 0 0,1 0 1 0 0,-1 0 0 0 0,0 0-1 0 0,5 1 1 0 0,4 1 152 0 0,5 1 24 0 0,0 1 0 0 0,0 0 0 0 0,0 1 0 0 0,-1 1 0 0 0,0 1 0 0 0,0 0 0 0 0,0 1 0 0 0,-1 0 0 0 0,0 1-1 0 0,-1 1 1 0 0,0 0 0 0 0,0 1 0 0 0,-1 0 0 0 0,12 15 0 0 0,-22-23-146 0 0,0 1 0 0 0,-1-1 0 0 0,1 1 0 0 0,-1-1 0 0 0,0 1 0 0 0,0 0 0 0 0,0-1 0 0 0,0 1 0 0 0,-1 0 0 0 0,1 0 0 0 0,-1 0 1 0 0,0 0-1 0 0,0-1 0 0 0,-1 1 0 0 0,1 0 0 0 0,-1 0 0 0 0,0 0 0 0 0,0-1 0 0 0,-2 5 0 0 0,0-2-60 0 0,0 0 0 0 0,-1 0 0 0 0,1 0 0 0 0,-2-1 0 0 0,1 0-1 0 0,0 0 1 0 0,-1 0 0 0 0,0 0 0 0 0,0-1 0 0 0,0 0 0 0 0,-1 0 0 0 0,-6 3 0 0 0,5-3-497 0 0,-1 0 0 0 0,1-1-1 0 0,-1 0 1 0 0,0 0 0 0 0,-11 1 0 0 0,17-3 9 0 0,0-1 0 0 0,0 0 0 0 0,0 0 0 0 0,0 0 0 0 0,0 0 1 0 0,0 0-1 0 0,0 0 0 0 0,0 0 0 0 0,0-1 0 0 0,0 1 0 0 0,0-1 0 0 0,0 0 0 0 0,0 0 0 0 0,0 1 0 0 0,0-1 1 0 0,1 0-1 0 0,-1 0 0 0 0,-1-2 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27.3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474 54 1390 0 0,'-1'-3'1951'0'0,"-1"0"-1400"0"0,1 0 1 0 0,-1 0-1 0 0,0-1 0 0 0,0 1 1 0 0,-1 1-1 0 0,1-1 1 0 0,-1 0-1 0 0,1 0 0 0 0,-1 1 1 0 0,0 0-1 0 0,0-1 0 0 0,0 1 1 0 0,0 0-1 0 0,0 1 0 0 0,-1-1 1 0 0,-6-2-1 0 0,4 2-205 0 0,0 1 0 0 0,0 0 0 0 0,0 0 0 0 0,0 0-1 0 0,0 1 1 0 0,0 0 0 0 0,-1 0 0 0 0,1 1 0 0 0,-9 2 0 0 0,0 0-163 0 0,0 2 0 0 0,0-1 0 0 0,1 2 0 0 0,0 0 1 0 0,0 1-1 0 0,0 1 0 0 0,-22 16 0 0 0,13-6-20 0 0,1 1 1 0 0,1 1 0 0 0,1 1-1 0 0,-34 45 1 0 0,44-52-115 0 0,1 1 0 0 0,0 0 0 0 0,1 1 0 0 0,0-1 0 0 0,2 1 0 0 0,-1 1 0 0 0,2-1 0 0 0,1 1 0 0 0,-4 24 1 0 0,7-36-76 0 0,1-1 1 0 0,0 0-1 0 0,1 1 1 0 0,-1-1 0 0 0,1 0-1 0 0,0 1 1 0 0,0-1 0 0 0,3 7-1 0 0,-4-10 23 0 0,1 0-1 0 0,-1 1 0 0 0,1-1 0 0 0,-1 0 0 0 0,1 0 0 0 0,0 0 1 0 0,-1 0-1 0 0,1 1 0 0 0,0-1 0 0 0,0 0 0 0 0,0 0 1 0 0,0 0-1 0 0,0-1 0 0 0,0 1 0 0 0,0 0 0 0 0,0 0 1 0 0,0 0-1 0 0,0-1 0 0 0,0 1 0 0 0,1-1 0 0 0,-1 1 1 0 0,0-1-1 0 0,1 1 0 0 0,-1-1 0 0 0,0 0 0 0 0,1 1 0 0 0,-1-1 1 0 0,0 0-1 0 0,1 0 0 0 0,-1 0 0 0 0,0 0 0 0 0,3-1 1 0 0,9-3-108 0 0,1-1 0 0 0,-1 0 1 0 0,0-1-1 0 0,0 0 0 0 0,0-1 1 0 0,-1-1-1 0 0,0 0 0 0 0,-1 0 1 0 0,0-2-1 0 0,0 1 0 0 0,-1-1 1 0 0,0-1-1 0 0,13-17 0 0 0,0-4 427 0 0,-1-1 1 0 0,-2-1-1 0 0,27-63 0 0 0,-45 93 511 0 0,1-6 459 0 0,10 51-1098 0 0,9 25 184 0 0,-18-56-530 0 0,0-1 1 0 0,1 0 0 0 0,0 0-1 0 0,0-1 1 0 0,1 1 0 0 0,0-1 0 0 0,1 0-1 0 0,11 11 1 0 0,-18-19 157 0 0,4 4-785 0 0,0-1-1 0 0,0 1 1 0 0,0-1-1 0 0,1 1 1 0 0,0-1-1 0 0,-1 0 1 0 0,9 3-1 0 0,-13-6 550 0 0,1 0 0 0 0,0 0 0 0 0,0 0 0 0 0,0 0 0 0 0,0 1 0 0 0,0-1 0 0 0,0 0-1 0 0,0-1 1 0 0,0 1 0 0 0,0 0 0 0 0,0 0 0 0 0,0 0 0 0 0,0 0 0 0 0,0-1 0 0 0,-1 1 0 0 0,1 0 0 0 0,0-1-1 0 0,2 0 1 0 0,-2-1 87 0 0,1 1 0 0 0,-1-1 0 0 0,1 0 0 0 0,-1 0 0 0 0,1 1 0 0 0,-1-1 0 0 0,0 0 0 0 0,0 0 1 0 0,0 0-1 0 0,0 0 0 0 0,1-3 0 0 0,6-13-2449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27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0 132 3602 0 0,'17'-70'3505'0'0,"-11"39"-279"0"0,2 1 3533 0 0,-8 32-6604 0 0,0 1 0 0 0,0 0 0 0 0,1-1 0 0 0,-1 1 1 0 0,1 0-1 0 0,0-1 0 0 0,0 1 0 0 0,2 4 0 0 0,2 9 263 0 0,6 43 566 0 0,10 48-4 0 0,-17-93-893 0 0,0 0 0 0 0,1-1 0 0 0,1 0 0 0 0,0 0 0 0 0,11 18 0 0 0,-16-30-96 0 0,-1-1-1 0 0,0 1 1 0 0,1 0-1 0 0,-1 0 1 0 0,1 0-1 0 0,0-1 1 0 0,-1 1-1 0 0,1 0 1 0 0,0 0-1 0 0,-1-1 1 0 0,1 1 0 0 0,0-1-1 0 0,0 1 1 0 0,0-1-1 0 0,-1 1 1 0 0,1-1-1 0 0,0 1 1 0 0,0-1-1 0 0,0 0 1 0 0,0 1-1 0 0,0-1 1 0 0,0 0-1 0 0,0 0 1 0 0,0 0-1 0 0,0 0 1 0 0,2 0-1 0 0,-2 0-11 0 0,0-1 0 0 0,1 0-1 0 0,-1 1 1 0 0,0-1 0 0 0,1 0 0 0 0,-1 0-1 0 0,0 0 1 0 0,0 0 0 0 0,0 0-1 0 0,0 0 1 0 0,0 0 0 0 0,0-1 0 0 0,0 1-1 0 0,0 0 1 0 0,0-2 0 0 0,4-6-179 0 0,-1-1 1 0 0,0 1-1 0 0,5-18 1 0 0,45-199-382 0 0,-53 223 1092 0 0,0 3-479 0 0,-1 0-1 0 0,1 0 1 0 0,0 0-1 0 0,0 1 1 0 0,-1-1 0 0 0,1 0-1 0 0,0 1 1 0 0,-1-1 0 0 0,1 0-1 0 0,0 1 1 0 0,-1-1 0 0 0,1 1-1 0 0,0-1 1 0 0,-1 1-1 0 0,1-1 1 0 0,-1 1 0 0 0,1 0-1 0 0,-1-1 1 0 0,1 1 0 0 0,-1 0-1 0 0,0-1 1 0 0,1 1 0 0 0,-1 0-1 0 0,0 0 1 0 0,1 0-1 0 0,6 26 414 0 0,-5-17-287 0 0,6 23 275 0 0,-5-18-195 0 0,1-1 0 0 0,10 25 0 0 0,-13-37-213 0 0,2-2-67 0 0,1 0 0 0 0,-1 0 0 0 0,1 0 0 0 0,-1-1 0 0 0,0 0 0 0 0,1 0 0 0 0,-1 0 0 0 0,0 0 0 0 0,0 0 0 0 0,0 0 0 0 0,0-1 0 0 0,0 0 0 0 0,0 1 0 0 0,0-1 0 0 0,0 0 0 0 0,-1-1 0 0 0,1 1 0 0 0,-1 0 0 0 0,1-1 0 0 0,2-4 0 0 0,8-9-228 0 0,-1 0-1 0 0,13-26 1 0 0,-1 4-73 0 0,-24 37 331 0 0,1-1 0 0 0,-1 1 0 0 0,1 0 0 0 0,-1 0 0 0 0,1 0 0 0 0,0 0 0 0 0,0 1 0 0 0,-1-1 0 0 0,1 0 0 0 0,0 0 0 0 0,0 0 0 0 0,0 1 0 0 0,0-1 0 0 0,0 0 0 0 0,0 1 0 0 0,0-1 0 0 0,0 1 0 0 0,1-1 0 0 0,-1 1 0 0 0,0-1 0 0 0,0 1 0 0 0,0 0 0 0 0,0 0 0 0 0,1 0 0 0 0,-1-1 0 0 0,0 1 0 0 0,0 0 0 0 0,0 1 0 0 0,1-1 0 0 0,-1 0 0 0 0,0 0 0 0 0,2 1 0 0 0,1 1 106 0 0,-1 1 1 0 0,0-1 0 0 0,1 1 0 0 0,-1 0 0 0 0,0 0-1 0 0,0 0 1 0 0,4 7 0 0 0,2 1 217 0 0,-1-1 80 0 0,6 7 295 0 0,2 0 1 0 0,-1-1-1 0 0,27 21 0 0 0,-37-33-650 0 0,0-1-1 0 0,0 0 1 0 0,0 0-1 0 0,0 0 1 0 0,0-1-1 0 0,0 1 1 0 0,1-1-1 0 0,-1-1 1 0 0,1 1-1 0 0,-1-1 0 0 0,1 0 1 0 0,0 0-1 0 0,0 0 1 0 0,-1-1-1 0 0,1 0 1 0 0,0 0-1 0 0,0-1 1 0 0,11-1-1 0 0,19-9-1435 0 0,0 0 0 0 0,50-25 0 0 0,-26 1-10424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0.9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1 336 0 0,'-8'15'4634'0'0,"5"1"-2264"0"0,1 0-1 0 0,1 27 1 0 0,10 78 1412 0 0,-1-27-2311 0 0,-4-22-1035 0 0,4-1 0 0 0,3 0 0 0 0,25 85 0 0 0,-13-78-4070 0 0,3-2-3775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28.1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57 684 0 0,'-4'-15'1448'0'0,"-6"-27"7708"0"0,10 57-7196 0 0,-1-4-1336 0 0,2-1-1 0 0,-1 1 1 0 0,4 13-1 0 0,38 266 4707 0 0,-20-95-3214 0 0,-21-188-2058 0 0,35 390 1957 0 0,-30-271-2276 0 0,-12 146 0 0 0,-3-162-2284 0 0,2-41-2297 0 0,4-51-1047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2.9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0 723 692 0 0,'0'0'8625'0'0,"4"0"-7846"0"0,12-1-203 0 0,0 0-1 0 0,-1-2 1 0 0,1 0-1 0 0,28-9 1 0 0,68-31 464 0 0,-58 22-545 0 0,415-178 1625 0 0,-131 52-1520 0 0,405-139 578 0 0,-721 280-1047 0 0,-19 5-57 0 0,-7 9-1178 0 0,-3 5-699 0 0,6-10 1075 0 0,-2 14-480 0 0,7-1-5550 0 0,5 2 389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29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37 882 0 0,'-3'-11'14432'0'0,"12"18"-14189"0"0,-1 1 1 0 0,1 0-1 0 0,-1 0 1 0 0,-1 0-1 0 0,1 1 0 0 0,6 11 1 0 0,10 19 351 0 0,33 100 1284 0 0,-18-48-1225 0 0,-23-61-91 0 0,-16-30-547 0 0,0 0-1 0 0,0 0 1 0 0,0 0 0 0 0,0 0 0 0 0,0 0-1 0 0,0 0 1 0 0,0 0 0 0 0,0 1 0 0 0,1-1-1 0 0,-1 0 1 0 0,0 0 0 0 0,0 0 0 0 0,0 0-1 0 0,0 0 1 0 0,0 0 0 0 0,0 0 0 0 0,0 0 0 0 0,0 0-1 0 0,1 0 1 0 0,-1 0 0 0 0,0 1 0 0 0,0-1-1 0 0,0 0 1 0 0,0 0 0 0 0,0 0 0 0 0,1 0-1 0 0,-1 0 1 0 0,0 0 0 0 0,0 0 0 0 0,0 0-1 0 0,0 0 1 0 0,0 0 0 0 0,0 0 0 0 0,1 0-1 0 0,-1-1 1 0 0,0 1 0 0 0,0 0 0 0 0,0 0-1 0 0,0 0 1 0 0,0 0 0 0 0,0 0 0 0 0,1 0-1 0 0,-1 0 1 0 0,0 0 0 0 0,0 0 0 0 0,0 0-1 0 0,0 0 1 0 0,0 0 0 0 0,0-1 0 0 0,0 1 0 0 0,1-17 402 0 0,-6-19-423 0 0,2 0 0 0 0,4-68 0 0 0,0 92-61 0 0,0 0 1 0 0,1 0-1 0 0,0 1 0 0 0,1-1 1 0 0,0 0-1 0 0,1 1 0 0 0,0 0 1 0 0,1 0-1 0 0,0 0 0 0 0,1 0 1 0 0,0 1-1 0 0,14-19 0 0 0,-17 26 49 0 0,1 0-1 0 0,-1 0 1 0 0,1 0-1 0 0,-1 0 1 0 0,1 0-1 0 0,0 1 1 0 0,0 0-1 0 0,0 0 1 0 0,0 0-1 0 0,1 0 1 0 0,-1 1-1 0 0,0-1 1 0 0,1 1-1 0 0,-1 0 1 0 0,1 0-1 0 0,-1 1 0 0 0,1 0 1 0 0,0-1-1 0 0,-1 2 1 0 0,1-1-1 0 0,-1 0 1 0 0,1 1-1 0 0,-1 0 1 0 0,1 0-1 0 0,-1 0 1 0 0,1 0-1 0 0,-1 1 1 0 0,0 0-1 0 0,0 0 1 0 0,0 0-1 0 0,0 0 1 0 0,0 1-1 0 0,0 0 1 0 0,-1-1-1 0 0,1 1 1 0 0,-1 1-1 0 0,5 4 1 0 0,27 31 217 0 0,48 69 1 0 0,-48-61-229 0 0,-34-45-216 0 0,0-1 1 0 0,0 1-1 0 0,0-1 0 0 0,0 0 1 0 0,0 0-1 0 0,0 1 1 0 0,1-1-1 0 0,-1 0 0 0 0,0 0 1 0 0,1 0-1 0 0,-1 0 0 0 0,1-1 1 0 0,2 2-1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29.6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75 249 1182 0 0,'1'3'4608'0'0,"1"8"-2935"0"0,0 0 0 0 0,-1 0 0 0 0,-1 0 0 0 0,0 15 0 0 0,-1-19-1493 0 0,0 0 1 0 0,1 0-1 0 0,0 0 1 0 0,0 0-1 0 0,1 0 1 0 0,0 0-1 0 0,0 0 1 0 0,0 0 0 0 0,1 0-1 0 0,0 0 1 0 0,1-1-1 0 0,0 1 1 0 0,0-1-1 0 0,7 12 1 0 0,-4-12-139 0 0,0-1 1 0 0,0 0 0 0 0,0 0 0 0 0,1 0-1 0 0,0-1 1 0 0,0 0 0 0 0,0 0-1 0 0,0-1 1 0 0,0 0 0 0 0,1 0 0 0 0,0 0-1 0 0,0-1 1 0 0,-1-1 0 0 0,1 1 0 0 0,0-1-1 0 0,0 0 1 0 0,1-1 0 0 0,-1 0 0 0 0,9-1-1 0 0,-8 0-20 0 0,0 1-1 0 0,0-1 0 0 0,0-1 0 0 0,0 0 0 0 0,-1 0 0 0 0,1-1 1 0 0,0 0-1 0 0,-1-1 0 0 0,0 1 0 0 0,0-1 0 0 0,0-1 0 0 0,-1 0 0 0 0,1 0 1 0 0,-1 0-1 0 0,0-1 0 0 0,0 0 0 0 0,6-8 0 0 0,-11 10 50 0 0,1 1-1 0 0,-1-1 1 0 0,0 0-1 0 0,0 0 1 0 0,0 1-1 0 0,0-2 1 0 0,-1 1-1 0 0,0 0 1 0 0,1 0-1 0 0,-2 0 1 0 0,1-1-1 0 0,0 1 1 0 0,-1 0-1 0 0,0-1 1 0 0,-1-8-1 0 0,0 6 13 0 0,0 0 0 0 0,-1 0 0 0 0,0 1-1 0 0,-1-1 1 0 0,1 0 0 0 0,-1 1-1 0 0,-1-1 1 0 0,1 1 0 0 0,-5-6 0 0 0,-3-2 43 0 0,0 1 1 0 0,0 0 0 0 0,-1 1 0 0 0,-1 0 0 0 0,0 1-1 0 0,-1 1 1 0 0,-18-12 0 0 0,-5 3 125 0 0,-1 1 0 0 0,-65-21 0 0 0,-2 0-1650 0 0,101 38 579 0 0,9 0-239 0 0,44-6-4855 0 0,74-22-1 0 0,-74 14-166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29.8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38 2104 0 0,'-3'-6'1470'0'0,"-11"-26"11649"0"0,18 49-12101 0 0,17 43 360 0 0,2-1 1 0 0,3-2-1 0 0,37 61 0 0 0,-50-93-1158 0 0,68 99 478 0 0,-55-89-1005 0 0,-2 1 1 0 0,25 53-1 0 0,-45-79-815 0 0,-1 1 0 0 0,0 0 0 0 0,2 19 0 0 0,-5-29 960 0 0,0 0-1 0 0,0 0 1 0 0,0 0 0 0 0,0 0-1 0 0,0 0 1 0 0,0 0 0 0 0,-1 0 0 0 0,1 0-1 0 0,0 0 1 0 0,0-1 0 0 0,-1 1-1 0 0,1 0 1 0 0,-1 0 0 0 0,1 0 0 0 0,-1 0-1 0 0,1-1 1 0 0,-1 1 0 0 0,0 0-1 0 0,1 0 1 0 0,-2 0 0 0 0,-34-1-14522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29.9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36 343 1116 0 0,'-13'-3'992'0'0,"-8"-4"5829"0"0,20 7-6733 0 0,1-1 0 0 0,0 1 0 0 0,0 0 0 0 0,0-1-1 0 0,0 1 1 0 0,-1-1 0 0 0,1 1 0 0 0,0-1 0 0 0,0 1 0 0 0,0 0 0 0 0,0-1-1 0 0,0 1 1 0 0,0-1 0 0 0,0 1 0 0 0,0-1 0 0 0,0 1 0 0 0,0-1-1 0 0,1 1 1 0 0,-1 0 0 0 0,0-1 0 0 0,0 1 0 0 0,0-1 0 0 0,0 1 0 0 0,1-1-1 0 0,-1 1 1 0 0,0 0 0 0 0,1-1 0 0 0,-1 1 0 0 0,0 0 0 0 0,0-1 0 0 0,1 1-1 0 0,-1 0 1 0 0,0 0 0 0 0,1-1 0 0 0,-1 1 0 0 0,1 0 0 0 0,-1 0-1 0 0,0-1 1 0 0,1 1 0 0 0,-1 0 0 0 0,1 0 0 0 0,0 0 0 0 0,14-10 682 0 0,1 1 0 0 0,0 1 0 0 0,0 1 0 0 0,35-11 1 0 0,-8 2-194 0 0,305-147-940 0 0,-337 157 33 0 0,48-29-3275 0 0,-22 9-1815 0 0,-10 6-1355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0.5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131 148 902 0 0,'2'-20'2776'0'0,"0"-1"1"0"0,-2 1-1 0 0,-3-33 0 0 0,2 50-2514 0 0,0 1-1 0 0,1 0 1 0 0,-1 0-1 0 0,0 0 1 0 0,0 0-1 0 0,0 0 1 0 0,-1 0-1 0 0,1 0 1 0 0,0 0-1 0 0,-3-2 1 0 0,4 3-223 0 0,-1 0 0 0 0,1 1 0 0 0,0-1 0 0 0,-1 1 0 0 0,1-1 0 0 0,-1 1 0 0 0,1 0 0 0 0,0-1 0 0 0,-1 1 0 0 0,1-1 1 0 0,-1 1-1 0 0,1 0 0 0 0,-1-1 0 0 0,0 1 0 0 0,1 0 0 0 0,-1 0 0 0 0,1-1 0 0 0,-1 1 0 0 0,1 0 0 0 0,-1 0 0 0 0,0 0 1 0 0,1 0-1 0 0,-1 0 0 0 0,0 0 0 0 0,1 0 0 0 0,-1 0 0 0 0,1 0 0 0 0,-1 0 0 0 0,0 0 0 0 0,1 0 0 0 0,-1 0 0 0 0,1 0 1 0 0,-1 1-1 0 0,0-1 0 0 0,1 0 0 0 0,-1 0 0 0 0,1 1 0 0 0,-1-1 0 0 0,0 1 0 0 0,-4 7-9 0 0,1 0 1 0 0,0 0-1 0 0,0 0 0 0 0,1 1 1 0 0,0-1-1 0 0,0 1 0 0 0,1 0 1 0 0,0-1-1 0 0,1 1 0 0 0,0 0 1 0 0,0 15-1 0 0,-1 1-2 0 0,1-14-8 0 0,1 0-1 0 0,0-1 1 0 0,1 1 0 0 0,0-1-1 0 0,1 1 1 0 0,0-1-1 0 0,1 1 1 0 0,6 16 0 0 0,-1-8 50 0 0,1 0 0 0 0,1 0 0 0 0,18 25 1 0 0,47 47 276 0 0,-51-64 546 0 0,33 48 1 0 0,-56-73-835 0 0,0-1 0 0 0,0 1 0 0 0,-1-1 1 0 0,1 0-1 0 0,-1 1 0 0 0,1-1 1 0 0,-1 1-1 0 0,1 0 0 0 0,-1-1 0 0 0,0 1 1 0 0,0-1-1 0 0,0 1 0 0 0,0-1 1 0 0,0 1-1 0 0,0 0 0 0 0,0-1 0 0 0,-1 1 1 0 0,1-1-1 0 0,-1 1 0 0 0,1-1 1 0 0,-1 1-1 0 0,1-1 0 0 0,-1 1 0 0 0,0-1 1 0 0,0 0-1 0 0,0 1 0 0 0,1-1 1 0 0,-3 2-1 0 0,0 1 23 0 0,-1-1 0 0 0,1 0 1 0 0,0 0-1 0 0,-1 0 0 0 0,0-1 0 0 0,1 1 1 0 0,-1-1-1 0 0,-7 3 0 0 0,-1 0-11 0 0,-1-2 0 0 0,1 1 1 0 0,-1-2-1 0 0,1 0 0 0 0,-1 0 0 0 0,0-1 1 0 0,0-1-1 0 0,-23-1 0 0 0,29 0-212 0 0,0 0 0 0 0,0-1 0 0 0,0 0 0 0 0,0 0-1 0 0,0 0 1 0 0,0-1 0 0 0,-11-5 0 0 0,15 6-82 0 0,0-1 1 0 0,0 1-1 0 0,0 0 0 0 0,0-1 1 0 0,0 1-1 0 0,1-1 1 0 0,-1 0-1 0 0,1 0 0 0 0,0 0 1 0 0,0 0-1 0 0,0 0 0 0 0,0-1 1 0 0,0 1-1 0 0,1 0 1 0 0,-2-6-1 0 0,2 4-447 0 0,0 0 1 0 0,1 1 0 0 0,0-1-1 0 0,0 0 1 0 0,0 0-1 0 0,1 1 1 0 0,-1-1-1 0 0,1 0 1 0 0,0 1-1 0 0,1-1 1 0 0,-1 0 0 0 0,1 1-1 0 0,0 0 1 0 0,4-8-1 0 0,12-18-6486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0.8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24 576 0 0,'8'-23'16719'0'0,"-12"34"-16201"0"0,4-8-387 0 0,-1 1 0 0 0,1 0 0 0 0,0 0 1 0 0,0-1-1 0 0,1 1 0 0 0,-1 0 1 0 0,1-1-1 0 0,-1 1 0 0 0,1-1 0 0 0,3 8 1 0 0,0 5 256 0 0,8 33 432 0 0,3-1 0 0 0,1 0 0 0 0,25 51 0 0 0,80 132 496 0 0,-47-93-946 0 0,-67-124-482 0 0,25 47-457 0 0,-11-24-3051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1.0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79 474 0 0,'-2'-3'1311'0'0,"2"2"-1116"0"0,-1 0-1 0 0,0-1 0 0 0,1 1 1 0 0,-1 0-1 0 0,0 0 0 0 0,1 0 0 0 0,0 0 1 0 0,-1-1-1 0 0,1 1 0 0 0,0 0 1 0 0,-1-1-1 0 0,1 1 0 0 0,0 0 0 0 0,0 0 1 0 0,0-1-1 0 0,0 1 0 0 0,0 0 1 0 0,0-1-1 0 0,1 1 0 0 0,-1 0 1 0 0,0 0-1 0 0,1-1 0 0 0,-1 1 0 0 0,1 0 1 0 0,-1 0-1 0 0,2-2 0 0 0,0 1 81 0 0,0 0 0 0 0,0 0 0 0 0,0 0 0 0 0,1 0-1 0 0,-1 0 1 0 0,0 0 0 0 0,1 1 0 0 0,0-1 0 0 0,-1 1-1 0 0,1 0 1 0 0,4-1 0 0 0,8-3 502 0 0,0 1 0 0 0,0 1 0 0 0,27-2 0 0 0,-10 3 153 0 0,1 2 1 0 0,-1 1 0 0 0,63 9 0 0 0,-80-7-602 0 0,1 0 1 0 0,-1 1 0 0 0,0 1 0 0 0,0 0 0 0 0,0 1 0 0 0,-1 1 0 0 0,0 0-1 0 0,0 1 1 0 0,-1 0 0 0 0,14 11 0 0 0,-25-17-259 0 0,-1 0 0 0 0,1-1 0 0 0,0 1 1 0 0,0 0-1 0 0,-1 0 0 0 0,1 0 0 0 0,-1 0 0 0 0,0 0 0 0 0,1 1 0 0 0,-1-1 1 0 0,0 0-1 0 0,0 0 0 0 0,-1 1 0 0 0,1-1 0 0 0,0 1 0 0 0,-1-1 1 0 0,1 1-1 0 0,-1-1 0 0 0,0 4 0 0 0,0-2 4 0 0,-1 0 0 0 0,0-1 0 0 0,0 1 0 0 0,0 0 0 0 0,0-1 0 0 0,0 1 0 0 0,-1-1 0 0 0,0 1 0 0 0,0-1 0 0 0,0 0 0 0 0,-3 5 0 0 0,-4 2 35 0 0,0 0 0 0 0,-1-1-1 0 0,0 0 1 0 0,0 0-1 0 0,-1-1 1 0 0,-12 7-1 0 0,1-2-244 0 0,0-2 0 0 0,0 0 1 0 0,-35 11-1 0 0,-29-2-4603 0 0,85-20 4506 0 0,0 0 1 0 0,0 0 0 0 0,0 0-1 0 0,-1 0 1 0 0,1 0 0 0 0,0 0-1 0 0,0 0 1 0 0,0-1 0 0 0,0 1-1 0 0,0 0 1 0 0,0-1 0 0 0,0 1-1 0 0,0-1 1 0 0,0 1 0 0 0,0-1-1 0 0,0 0 1 0 0,1 1 0 0 0,-2-2-1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1.8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381 167 388 0 0,'11'-13'1727'0'0,"-8"10"-1098"0"0,-1 0 0 0 0,1 0 0 0 0,-1 0 0 0 0,0 0 1 0 0,0 0-1 0 0,0 0 0 0 0,-1-1 0 0 0,1 1 0 0 0,-1-1 1 0 0,0 1-1 0 0,2-7 0 0 0,-2 4 190 0 0,0-1-1 0 0,0 0 1 0 0,-1 0 0 0 0,0 0-1 0 0,0 0 1 0 0,-2-9 0 0 0,2 13-707 0 0,-1 1 1 0 0,1 0 0 0 0,-1 0-1 0 0,1 0 1 0 0,-1 0 0 0 0,0 0-1 0 0,0 0 1 0 0,0 0 0 0 0,0 0-1 0 0,0 0 1 0 0,0 0 0 0 0,0 0-1 0 0,-1 0 1 0 0,1 1-1 0 0,-1-1 1 0 0,1 1 0 0 0,-1-1-1 0 0,0 1 1 0 0,1-1 0 0 0,-1 1-1 0 0,0 0 1 0 0,0 0 0 0 0,0 0-1 0 0,0 0 1 0 0,0 0 0 0 0,0 0-1 0 0,-4 0 1 0 0,-4 0 21 0 0,-1 0 1 0 0,0 1-1 0 0,1 1 0 0 0,-1 0 0 0 0,1 0 1 0 0,-1 1-1 0 0,1 0 0 0 0,0 0 1 0 0,0 2-1 0 0,0-1 0 0 0,0 1 1 0 0,0 1-1 0 0,1-1 0 0 0,-1 2 1 0 0,-15 11-1 0 0,1 1-11 0 0,2 1-1 0 0,0 1 1 0 0,1 1 0 0 0,-30 40-1 0 0,42-49-91 0 0,0 0 0 0 0,2 0 0 0 0,-1 1 0 0 0,-5 16 0 0 0,11-25-48 0 0,0 0 0 0 0,0 1 0 0 0,1 0 0 0 0,0-1-1 0 0,0 1 1 0 0,0 0 0 0 0,0-1 0 0 0,1 1 0 0 0,0 0 0 0 0,0 0 0 0 0,0-1-1 0 0,0 1 1 0 0,1 0 0 0 0,0 0 0 0 0,0-1 0 0 0,2 8 0 0 0,-1-10-27 0 0,-1 0 1 0 0,1 0 0 0 0,-1 0 0 0 0,1 0-1 0 0,0 0 1 0 0,0 0 0 0 0,0 0 0 0 0,0-1 0 0 0,0 1-1 0 0,0-1 1 0 0,0 1 0 0 0,1-1 0 0 0,-1 0-1 0 0,0 0 1 0 0,1 0 0 0 0,-1 0 0 0 0,1-1-1 0 0,-1 1 1 0 0,1 0 0 0 0,-1-1 0 0 0,1 0-1 0 0,0 0 1 0 0,-1 0 0 0 0,1 0 0 0 0,-1 0-1 0 0,1 0 1 0 0,5-2 0 0 0,4 0-199 0 0,1 0-1 0 0,-1-1 1 0 0,0-1-1 0 0,17-7 1 0 0,-10 2 177 0 0,0-1-1 0 0,0-1 1 0 0,-1 0 0 0 0,-1-2 0 0 0,0 0 0 0 0,-1-1-1 0 0,0 0 1 0 0,-1-1 0 0 0,-1-1 0 0 0,0 0 0 0 0,-1-1-1 0 0,-1-1 1 0 0,16-29 0 0 0,4-13 3665 0 0,-1 132-2693 0 0,-27-57-972 0 0,2 0 0 0 0,-1-1 0 0 0,2 0 1 0 0,0-1-1 0 0,1 0 0 0 0,0 0 0 0 0,16 19 1 0 0,-22-30-364 0 0,2-2-42 0 0,-1-2 335 0 0,0 1 1 0 0,1-1-1 0 0,-1 1 0 0 0,0-1 1 0 0,0 0-1 0 0,0-1 1 0 0,0 1-1 0 0,-1 0 1 0 0,1-1-1 0 0,0 1 1 0 0,-1-1-1 0 0,0 0 1 0 0,0 0-1 0 0,0 0 1 0 0,2-4-1 0 0,30-60-1369 0 0,-22 41 1404 0 0,-8 19-3 0 0,6-14 339 0 0,0 0-1 0 0,22-29 1 0 0,-31 48 137 0 0,0 3-282 0 0,1 0 0 0 0,-1-1 1 0 0,0 1-1 0 0,0 0 0 0 0,0 0 1 0 0,-1 0-1 0 0,1 0 0 0 0,0 0 0 0 0,0 0 1 0 0,0 0-1 0 0,-1 0 0 0 0,1 0 1 0 0,-1 1-1 0 0,1-1 0 0 0,-1 0 0 0 0,1 0 1 0 0,-1 0-1 0 0,0 1 0 0 0,1-1 0 0 0,-1 0 1 0 0,0 3-1 0 0,5 30 963 0 0,-5-25-829 0 0,1 0 0 0 0,0 1 0 0 0,1-1 0 0 0,-1 0 0 0 0,2 0 0 0 0,-1 0 0 0 0,1 0 0 0 0,7 13 0 0 0,-9-20-219 0 0,0-1-1 0 0,0 1 0 0 0,0-1 0 0 0,0 1 1 0 0,1-1-1 0 0,-1 0 0 0 0,0 0 0 0 0,1 1 1 0 0,-1-1-1 0 0,1 0 0 0 0,-1 0 0 0 0,1 0 1 0 0,0 0-1 0 0,-1-1 0 0 0,1 1 0 0 0,0 0 0 0 0,0-1 1 0 0,-1 1-1 0 0,1-1 0 0 0,0 0 0 0 0,0 1 1 0 0,0-1-1 0 0,0 0 0 0 0,-1 0 0 0 0,1 0 1 0 0,0 0-1 0 0,0-1 0 0 0,0 1 0 0 0,0 0 1 0 0,-1-1-1 0 0,4-1 0 0 0,5-1-148 0 0,-1-1 0 0 0,0 0 0 0 0,0-1 0 0 0,12-8-1 0 0,-15 10 61 0 0,13-11-326 0 0,0-1 1 0 0,-1-1-1 0 0,31-35 0 0 0,-33 33 212 0 0,2 0 0 0 0,0 1 0 0 0,23-16 0 0 0,-38 31 398 0 0,1 4-17 0 0,0-1 1 0 0,0 1-1 0 0,1 1 0 0 0,-1-1 0 0 0,-1 0 0 0 0,1 1 1 0 0,0 0-1 0 0,-1 0 0 0 0,1 0 0 0 0,-1 0 0 0 0,0 1 0 0 0,0-1 1 0 0,0 1-1 0 0,-1 0 0 0 0,1 0 0 0 0,-1 0 0 0 0,3 6 1 0 0,-2-5-89 0 0,-2-3-66 0 0,1-1-1 0 0,-1 1 1 0 0,0-1-1 0 0,1 1 1 0 0,-1-1-1 0 0,1 0 1 0 0,-1 0-1 0 0,1 1 1 0 0,-1-1-1 0 0,1 0 1 0 0,0-1 0 0 0,0 1-1 0 0,-1 0 1 0 0,1 0-1 0 0,0-1 1 0 0,0 1-1 0 0,0-1 1 0 0,2 1-1 0 0,36-2 127 0 0,-9-5-371 0 0,0-3 0 0 0,49-19 0 0 0,-55 18-92 0 0,-1 2 1 0 0,1 0-1 0 0,0 1 1 0 0,43-5-1 0 0,-65 12 295 0 0,-1 0 1 0 0,0 0-1 0 0,0 0 0 0 0,0 0 0 0 0,0 0 1 0 0,1 1-1 0 0,-1-1 0 0 0,0 1 0 0 0,0-1 1 0 0,0 1-1 0 0,0 0 0 0 0,0 0 0 0 0,0 0 1 0 0,0 0-1 0 0,0 0 0 0 0,-1 1 1 0 0,1-1-1 0 0,0 0 0 0 0,-1 1 0 0 0,1-1 1 0 0,-1 1-1 0 0,1 0 0 0 0,-1 0 0 0 0,0-1 1 0 0,2 4-1 0 0,1 4 223 0 0,0 1 0 0 0,0-1 1 0 0,-1 1-1 0 0,3 15 0 0 0,7 21 560 0 0,-10-41-702 0 0,0 1 0 0 0,1-1 0 0 0,-1 0 1 0 0,1 1-1 0 0,0-2 0 0 0,0 1 0 0 0,0 0 0 0 0,1-1 0 0 0,0 0 0 0 0,0 0 0 0 0,0 0 0 0 0,0-1 0 0 0,1 0 0 0 0,9 5 0 0 0,34 8-756 0 0,2-6-4092 0 0,-6-2-4983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1.5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5 429 186 0 0,'0'0'3116'0'0,"0"-3"-2298"0"0,0 0-646 0 0,0 1 0 0 0,0-1 0 0 0,1 1 0 0 0,-1-1 0 0 0,1 1 0 0 0,-1-1 0 0 0,1 1-1 0 0,0 0 1 0 0,-1-1 0 0 0,1 1 0 0 0,1 0 0 0 0,-1-1 0 0 0,0 1 0 0 0,0 0-1 0 0,1 0 1 0 0,-1 0 0 0 0,1 0 0 0 0,2-2 0 0 0,23-17 3 0 0,1 0 386 0 0,-1-1 1 0 0,-2-1-1 0 0,39-45 0 0 0,-50 47 287 0 0,-1 0-1 0 0,-1-1 1 0 0,-1-1 0 0 0,-1 0-1 0 0,-1 0 1 0 0,7-28-1 0 0,-17 49-783 0 0,1 0-1 0 0,0 0 0 0 0,0 0 0 0 0,-1 0 0 0 0,1 1 0 0 0,-1-1 1 0 0,1 0-1 0 0,-1 0 0 0 0,0 0 0 0 0,0 1 0 0 0,0-1 1 0 0,0 0-1 0 0,0 1 0 0 0,0-1 0 0 0,0 1 0 0 0,0-1 0 0 0,-1 1 1 0 0,1 0-1 0 0,-3-3 0 0 0,3 4-45 0 0,-1-1 0 0 0,1 0 1 0 0,0 1-1 0 0,0-1 0 0 0,0 1 0 0 0,0 0 1 0 0,0-1-1 0 0,-1 1 0 0 0,1 0 1 0 0,0-1-1 0 0,0 1 0 0 0,0 0 0 0 0,-1 0 1 0 0,1 0-1 0 0,0 0 0 0 0,0 0 0 0 0,-1 1 1 0 0,1-1-1 0 0,0 0 0 0 0,-1 1 1 0 0,-1-1 35 0 0,-4 1-15 0 0,1 1 1 0 0,-1-1 0 0 0,1 1-1 0 0,0 1 1 0 0,-1-1-1 0 0,1 1 1 0 0,0 0 0 0 0,1 0-1 0 0,-1 1 1 0 0,0-1-1 0 0,1 1 1 0 0,0 1 0 0 0,0-1-1 0 0,-8 9 1 0 0,0 2 10 0 0,1 0-1 0 0,0 1 1 0 0,-16 29 0 0 0,18-26-92 0 0,0 1-1 0 0,0-1 1 0 0,2 2 0 0 0,1-1-1 0 0,0 1 1 0 0,2 0 0 0 0,0 0 0 0 0,2 1-1 0 0,0 0 1 0 0,1-1 0 0 0,1 1-1 0 0,4 38 1 0 0,-3-58 3 0 0,0 1-1 0 0,1 0 1 0 0,-1-1-1 0 0,1 1 1 0 0,0 0-1 0 0,0-1 1 0 0,0 1-1 0 0,0 0 1 0 0,1-1-1 0 0,-1 0 1 0 0,0 1-1 0 0,1-1 1 0 0,0 0-1 0 0,0 0 1 0 0,-1 0-1 0 0,1 0 1 0 0,1 0-1 0 0,-1 0 1 0 0,4 3-1 0 0,-2-4-24 0 0,0 1 1 0 0,-1-1-1 0 0,1 0 0 0 0,0 0 0 0 0,0 0 0 0 0,0-1 0 0 0,0 1 0 0 0,0-1 0 0 0,0 0 0 0 0,-1 0 0 0 0,1 0 0 0 0,6-2 0 0 0,8-2-166 0 0,-2-1 0 0 0,1 0 0 0 0,-1-1 0 0 0,1-1-1 0 0,17-10 1 0 0,-1-2-116 0 0,-1-2-1 0 0,-1-1 0 0 0,42-38 1 0 0,79-90 50 0 0,-106 102 581 0 0,-39 42-43 0 0,-1 0 1 0 0,1-1-1 0 0,-2 0 0 0 0,1 0 0 0 0,-1 0 1 0 0,0-1-1 0 0,0 0 0 0 0,-1 0 0 0 0,5-13 0 0 0,-8 19 157 0 0,-1-4 121 0 0,0 5-490 0 0,1 1-1 0 0,-1-1 0 0 0,0 0 1 0 0,0 1-1 0 0,0-1 0 0 0,0 1 0 0 0,0-1 1 0 0,0 1-1 0 0,0-1 0 0 0,0 0 1 0 0,0 1-1 0 0,0-1 0 0 0,0 1 1 0 0,0-1-1 0 0,0 1 0 0 0,0-1 0 0 0,0 0 1 0 0,0 1-1 0 0,-1-1 0 0 0,1 1 1 0 0,0-1-1 0 0,-1 0 0 0 0,-1 2-1 0 0,-1 0 0 0 0,1 0 1 0 0,-1 0-1 0 0,1 1 0 0 0,-1-1 0 0 0,1 1 0 0 0,0-1 0 0 0,0 1 0 0 0,0 0 0 0 0,0 0 1 0 0,0 0-1 0 0,0 0 0 0 0,1 0 0 0 0,-1 0 0 0 0,1 0 0 0 0,-1 1 0 0 0,1-1 0 0 0,0 0 1 0 0,0 1-1 0 0,0-1 0 0 0,0 1 0 0 0,0 0 0 0 0,0 3 0 0 0,-1 3 8 0 0,0-1-1 0 0,0 1 1 0 0,1 0-1 0 0,0 0 1 0 0,1 0-1 0 0,1 14 1 0 0,2-4-1 0 0,1-1 0 0 0,1 1 0 0 0,0-1 0 0 0,1 0 1 0 0,1 0-1 0 0,1-1 0 0 0,20 33 0 0 0,87 108 70 0 0,-84-119-106 0 0,-26-33 30 0 0,-1 0 1 0 0,0 0-1 0 0,-1 0 0 0 0,1 0 1 0 0,-1 0-1 0 0,0 1 0 0 0,-1-1 1 0 0,4 13-1 0 0,-6-17 12 0 0,1 1-1 0 0,-1-1 1 0 0,0 0 0 0 0,0 1 0 0 0,0-1-1 0 0,0 0 1 0 0,0 1 0 0 0,-1-1-1 0 0,1 0 1 0 0,-1 1 0 0 0,1-1-1 0 0,-1 0 1 0 0,0 0 0 0 0,0 1 0 0 0,0-1-1 0 0,0 0 1 0 0,0 0 0 0 0,-1 0-1 0 0,1 0 1 0 0,-1 0 0 0 0,1-1 0 0 0,-1 1-1 0 0,1 0 1 0 0,-1-1 0 0 0,0 1-1 0 0,0-1 1 0 0,0 1 0 0 0,0-1 0 0 0,0 0-1 0 0,-3 1 1 0 0,-6 3 27 0 0,-1-1 1 0 0,0-1-1 0 0,0 1 0 0 0,0-2 1 0 0,-1 0-1 0 0,1-1 0 0 0,0 0 1 0 0,-1 0-1 0 0,1-1 0 0 0,-1-1 1 0 0,-21-4-1 0 0,28 4-237 0 0,0-1 0 0 0,0 1 0 0 0,0-1-1 0 0,0-1 1 0 0,0 1 0 0 0,1-1 0 0 0,-1 0 0 0 0,1 0 0 0 0,0 0 0 0 0,-1-1 0 0 0,-5-6-1 0 0,8 7-166 0 0,1 0-1 0 0,-1 0 1 0 0,1 0-1 0 0,0-1 0 0 0,0 1 1 0 0,0-1-1 0 0,0 0 1 0 0,1 1-1 0 0,-1-1 1 0 0,1 0-1 0 0,0 0 0 0 0,0 0 1 0 0,1 0-1 0 0,-1 0 1 0 0,1 0-1 0 0,0 0 1 0 0,0 0-1 0 0,1-8 0 0 0,8-27-4421 0 0,8-7-2372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3.5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5 529 408 0 0,'-5'4'7407'0'0,"245"-57"-3627"0"0,-80 14-2684 0 0,174-34 328 0 0,276-55 268 0 0,-147 38-544 0 0,-259 50-656 0 0,136-17 165 0 0,-335 56-648 0 0,323-20 236 0 0,20 7-379 0 0,-330 11-571 0 0,-27-2-3227 0 0,-24-1-2699 0 0,12 4 317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7.5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31 490 0 0,'-9'-30'16957'0'0,"8"29"-16742"0"0,-6 2-839 0 0,4-1 833 0 0,-24 40 2 0 0,23-33-184 0 0,1 1 1 0 0,-1 0-1 0 0,2 0 0 0 0,-1 0 0 0 0,1 0 1 0 0,0 0-1 0 0,1 1 0 0 0,0-1 0 0 0,0 1 1 0 0,1-1-1 0 0,0 1 0 0 0,0-1 0 0 0,1 0 0 0 0,0 1 1 0 0,1-1-1 0 0,3 14 0 0 0,-1-15 24 0 0,-1 1-1 0 0,1-1 0 0 0,0 1 1 0 0,0-1-1 0 0,1 0 1 0 0,0-1-1 0 0,0 1 0 0 0,0-1 1 0 0,1 0-1 0 0,12 9 1 0 0,69 46 517 0 0,2 1-21 0 0,-84-58-434 0 0,-1 0 0 0 0,1 0 0 0 0,-1 0-1 0 0,0 1 1 0 0,-1-1 0 0 0,1 1 0 0 0,-1 0 0 0 0,0 0-1 0 0,0 0 1 0 0,0 0 0 0 0,2 9 0 0 0,-4-12-55 0 0,0 1 0 0 0,0-1 0 0 0,-1 1 0 0 0,0 0 0 0 0,1 0 0 0 0,-1-1 1 0 0,0 1-1 0 0,0 0 0 0 0,-1-1 0 0 0,1 1 0 0 0,0 0 0 0 0,-1 0 0 0 0,0-1 1 0 0,1 1-1 0 0,-1-1 0 0 0,0 1 0 0 0,-1-1 0 0 0,1 1 0 0 0,0-1 0 0 0,-1 1 1 0 0,1-1-1 0 0,-1 0 0 0 0,0 0 0 0 0,1 0 0 0 0,-5 3 0 0 0,-2 2 1 0 0,0-1 0 0 0,0-1-1 0 0,-1 0 1 0 0,0 0 0 0 0,-10 4 0 0 0,14-7-3 0 0,2 0-190 0 0,-1-1 0 0 0,1 0 0 0 0,-1 0 0 0 0,1 0 0 0 0,-1 0 0 0 0,0-1 0 0 0,1 1 0 0 0,-1-1 0 0 0,0 0 0 0 0,1 0-1 0 0,-1-1 1 0 0,0 1 0 0 0,1-1 0 0 0,-1 1 0 0 0,0-1 0 0 0,1 0 0 0 0,-1-1 0 0 0,1 1 0 0 0,0-1 0 0 0,-1 1 0 0 0,1-1 0 0 0,0 0-1 0 0,0 0 1 0 0,0 0 0 0 0,0-1 0 0 0,-3-3 0 0 0,-6-5-2254 0 0,1-2 0 0 0,0 1 0 0 0,1-1 0 0 0,-11-19-1 0 0,21 31 2217 0 0,-12-22-6318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7.7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0 220 400 0 0,'18'-24'4899'0'0,"32"-33"1"0"0,-41 48-4261 0 0,1 0 0 0 0,0 1 0 0 0,0 1 0 0 0,1 0 0 0 0,0 0 0 0 0,14-6 0 0 0,29-13 418 0 0,12-4-349 0 0,-17 11-3086 0 0,-39 15-1148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8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52 634 0 0,'0'0'9657'0'0,"1"3"-8763"0"0,4 46 1975 0 0,-3-22-2182 0 0,2-1-1 0 0,11 44 1 0 0,-14-67-674 0 0,3 13 169 0 0,1 0 1 0 0,0-1 0 0 0,1 1-1 0 0,1-1 1 0 0,11 18 0 0 0,-15-29-162 0 0,0 0 1 0 0,0-1 0 0 0,0 1 0 0 0,1-1-1 0 0,-1 1 1 0 0,1-1 0 0 0,0 0 0 0 0,0-1 0 0 0,0 1-1 0 0,0-1 1 0 0,0 1 0 0 0,1-1 0 0 0,-1 0-1 0 0,1-1 1 0 0,-1 1 0 0 0,1-1 0 0 0,0 0-1 0 0,0 0 1 0 0,-1-1 0 0 0,1 1 0 0 0,0-1-1 0 0,8 0 1 0 0,-3-1-10 0 0,-1 0 0 0 0,1-1 0 0 0,-1 0 0 0 0,0 0 0 0 0,0-1-1 0 0,1 0 1 0 0,-2 0 0 0 0,1-1 0 0 0,0-1 0 0 0,-1 1 0 0 0,0-1 0 0 0,0-1 0 0 0,0 1 0 0 0,-1-1-1 0 0,0-1 1 0 0,0 1 0 0 0,0-1 0 0 0,-1-1 0 0 0,0 1 0 0 0,-1-1 0 0 0,1 0 0 0 0,5-13 0 0 0,-7 14 65 0 0,-1 0 1 0 0,0 0 0 0 0,-1-1 0 0 0,0 1-1 0 0,0-1 1 0 0,0 1 0 0 0,-1-1 0 0 0,0 0 0 0 0,-1 0-1 0 0,0 1 1 0 0,0-1 0 0 0,-1 0 0 0 0,0 0 0 0 0,0 1-1 0 0,0-1 1 0 0,-1 0 0 0 0,0 1 0 0 0,-1 0-1 0 0,0-1 1 0 0,0 1 0 0 0,0 0 0 0 0,-1 1 0 0 0,0-1-1 0 0,-1 0 1 0 0,1 1 0 0 0,-1 0 0 0 0,-10-10 0 0 0,8 11 5 0 0,0-1 1 0 0,-1 1 0 0 0,1 0-1 0 0,-1 0 1 0 0,0 1 0 0 0,0 0-1 0 0,-1 0 1 0 0,1 1 0 0 0,-1 0-1 0 0,0 1 1 0 0,0 0 0 0 0,1 0-1 0 0,-1 1 1 0 0,-17 0 0 0 0,17 1-182 0 0,0 0-1 0 0,1 1 1 0 0,-1 0 0 0 0,1 0 0 0 0,0 1 0 0 0,-16 6-1 0 0,18-6-278 0 0,0 1-1 0 0,1 0 0 0 0,0 0 1 0 0,0 0-1 0 0,0 0 0 0 0,0 1 1 0 0,0 0-1 0 0,1 0 0 0 0,-1 0 1 0 0,-3 6-1 0 0,7-9 146 0 0,1 0 0 0 0,-1 0 0 0 0,0 1 0 0 0,1-1 0 0 0,0 0 1 0 0,-1 0-1 0 0,1 0 0 0 0,0 0 0 0 0,0 0 0 0 0,-1 1 0 0 0,1-1 0 0 0,0 0 0 0 0,0 0 0 0 0,0 0 0 0 0,0 1 0 0 0,1-1 0 0 0,-1 2 0 0 0,0-1-570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8.5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79 1288 0 0,'4'-6'1840'0'0,"0"-1"1"0"0,0 1-1 0 0,-1 0 0 0 0,0-1 1 0 0,4-10 1877 0 0,-18-13 3475 0 0,7 34-6947 0 0,3-4-240 0 0,1 0-1 0 0,0 0 0 0 0,-1 0 0 0 0,1 0 0 0 0,0 1 0 0 0,-1-1 0 0 0,1 0 0 0 0,0 0 0 0 0,-1 0 0 0 0,1 0 0 0 0,0 0 0 0 0,-1 1 0 0 0,1-1 0 0 0,0 0 0 0 0,-1 0 0 0 0,1 1 0 0 0,0-1 0 0 0,0 0 0 0 0,-1 0 0 0 0,1 1 0 0 0,0-1 0 0 0,0 0 0 0 0,0 1 0 0 0,0-1 0 0 0,-1 0 0 0 0,1 1 0 0 0,0-1 0 0 0,0 0 0 0 0,0 1 1 0 0,0-1-1 0 0,0 0 0 0 0,0 1 0 0 0,0 0 0 0 0,-7 38 126 0 0,-2 0 0 0 0,-2 0-1 0 0,-18 45 1 0 0,6-20-15 0 0,-33 95 245 0 0,16-57-1789 0 0,39-100 836 0 0,-5-16-4797 0 0,2 4 3358 0 0,0-1 0 0 0,1-1 0 0 0,-2-13 0 0 0,2-1-4613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8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81 170 0 0,'-16'-23'15207'0'0,"11"8"-14385"0"0,6 4-620 0 0,0 8 216 0 0,-1 0-209 0 0,0-9 0 0 0,0 9 911 0 0,-1 2-1068 0 0,1 1-1 0 0,0-1 1 0 0,0 1 0 0 0,0-1 0 0 0,0 1 0 0 0,0-1-1 0 0,-1 1 1 0 0,1-1 0 0 0,0 1 0 0 0,0-1 0 0 0,-1 1-1 0 0,1 0 1 0 0,0-1 0 0 0,-1 1 0 0 0,1-1 0 0 0,0 1-1 0 0,-1 0 1 0 0,1-1 0 0 0,-1 1 0 0 0,1 0 0 0 0,-1 0-1 0 0,0-1 1 0 0,-23 28-417 0 0,23-25 318 0 0,1-2 4 0 0,0 1 56 0 0,1-1 1 0 0,-1 1 0 0 0,0-1-1 0 0,1 1 1 0 0,-1-1-1 0 0,0 1 1 0 0,1-1 0 0 0,-1 0-1 0 0,0 1 1 0 0,1-1-1 0 0,-1 1 1 0 0,1-1 0 0 0,-1 0-1 0 0,1 1 1 0 0,-1-1-1 0 0,1 0 1 0 0,-1 0 0 0 0,1 0-1 0 0,-1 1 1 0 0,1-1-1 0 0,0 0 1 0 0,-1 0-16 0 0,0-1 1 0 0,1 1 0 0 0,-1 0-1 0 0,0-1 1 0 0,0 1-1 0 0,0 0 1 0 0,1-1-1 0 0,-1 1 1 0 0,0 0 0 0 0,0-1-1 0 0,0 1 1 0 0,0-1-1 0 0,0 1 1 0 0,0 0-1 0 0,0-1 1 0 0,0 1 0 0 0,0-1-1 0 0,0 1 1 0 0,0 0-1 0 0,0-1 1 0 0,0 1-1 0 0,0-1 1 0 0,0 1 0 0 0,0 0-1 0 0,0-1 1 0 0,-1 1-1 0 0,1 0 1 0 0,0-1-1 0 0,0 1 1 0 0,0 0-1 0 0,-1-1 1 0 0,1 1 0 0 0,0 0-1 0 0,0-1 1 0 0,-1 1-1 0 0,1 0 1 0 0,0 0-1 0 0,-1-1 1 0 0,1 1 0 0 0,0 0-1 0 0,-1 0 1 0 0,1 0-1 0 0,0-1 1 0 0,-1 1-1 0 0,0 0 1 0 0,0 0-44 0 0,1 0 0 0 0,-1 0 0 0 0,0 0 0 0 0,0 0 0 0 0,0 0 0 0 0,0 0 0 0 0,0 0 0 0 0,1 0 0 0 0,-1 0 0 0 0,0 1 0 0 0,0-1 0 0 0,0 0-1 0 0,0 1 1 0 0,1-1 0 0 0,-1 0 0 0 0,0 1 0 0 0,0-1 0 0 0,1 1 0 0 0,-1-1 0 0 0,0 1 0 0 0,1 0 0 0 0,-1-1 0 0 0,1 1 0 0 0,-1-1 0 0 0,1 1 0 0 0,-1 0 0 0 0,0 1 0 0 0,-1 1-413 0 0,0 0 0 0 0,1 0 0 0 0,-1 1 0 0 0,1-1 0 0 0,-1 1 0 0 0,1-1 1 0 0,-1 5-1 0 0,2-6 46 0 0,0 0 1 0 0,0 0 0 0 0,0 0 0 0 0,0 0 0 0 0,0 0-1 0 0,0 0 1 0 0,0 0 0 0 0,1 0 0 0 0,-1 0 0 0 0,1 0 0 0 0,-1 0-1 0 0,1 0 1 0 0,0-1 0 0 0,0 1 0 0 0,0 0 0 0 0,0 0-1 0 0,1 1 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9.3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124 78 198 0 0,'0'0'11728'0'0,"-3"2"-10812"0"0,-8 3-165 0 0,8-4-131 0 0,2 2-89 0 0,0 1-363 0 0,1-1 1 0 0,-1 1-1 0 0,0 0 0 0 0,1-1 0 0 0,0 1 0 0 0,0 0 1 0 0,0 0-1 0 0,0-1 0 0 0,0 1 0 0 0,1 0 0 0 0,1 4 1 0 0,-1-5 71 0 0,4-4-118 0 0,-1 0-39 0 0,0 0 0 0 0,1 0-1 0 0,-1 0 1 0 0,0-1 0 0 0,0 0 0 0 0,0 1 0 0 0,0-2-1 0 0,0 1 1 0 0,0 0 0 0 0,-1-1 0 0 0,1 0-1 0 0,-1 1 1 0 0,1-1 0 0 0,-1-1 0 0 0,0 1-1 0 0,0 0 1 0 0,-1-1 0 0 0,1 1 0 0 0,-1-1-1 0 0,3-6 1 0 0,-4 9-54 0 0,-1-1-1 0 0,0 1 0 0 0,1-1 1 0 0,-1 1-1 0 0,0-1 0 0 0,0 1 1 0 0,0-1-1 0 0,0 0 0 0 0,0 1 1 0 0,-1-1-1 0 0,1 1 1 0 0,0-1-1 0 0,-1 1 0 0 0,1 0 1 0 0,-1-1-1 0 0,0 1 0 0 0,1-1 1 0 0,-1 1-1 0 0,0 0 0 0 0,0-1 1 0 0,0 1-1 0 0,-1-1 0 0 0,-1-2-3 0 0,1 1-1 0 0,-1 0 0 0 0,0 0 1 0 0,0 0-1 0 0,-1 1 0 0 0,-5-5 1 0 0,-3 3-249 0 0,0 0 1 0 0,0 0-1 0 0,-1 1 1 0 0,1 0-1 0 0,-1 1 1 0 0,0 1 0 0 0,-19 0-1 0 0,16 0-1375 0 0,-2 2-1660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39.7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53 152 424 0 0,'43'-108'10147'0'0,"-42"105"-9237"0"0,4-18 692 0 0,1 1 4388 0 0,-16 32-3703 0 0,-64 132-2451 0 0,71-138-486 0 0,0 1 0 0 0,0 0 0 0 0,1 0 0 0 0,0 0 0 0 0,0 1 0 0 0,-1 9 0 0 0,-2 13-7162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45.7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56 70 0 0,'0'0'742'0'0,"1"-3"115"0"0,18-50 14507 0 0,-25 57-15288 0 0,1-2-62 0 0,0 1-1 0 0,0-1 0 0 0,0 1 1 0 0,1 1-1 0 0,0-1 1 0 0,-1 1-1 0 0,1-1 0 0 0,0 1 1 0 0,1 1-1 0 0,-5 4 1 0 0,-6 10-7 0 0,1 1 0 0 0,0 0 1 0 0,2 0-1 0 0,0 1 1 0 0,1 1-1 0 0,1 0 1 0 0,2 0-1 0 0,0 0 1 0 0,1 1-1 0 0,1 0 1 0 0,-2 28-1 0 0,7-46 6 0 0,-1 1-1 0 0,1 0 1 0 0,0 0-1 0 0,1 0 1 0 0,-1 0-1 0 0,1-1 1 0 0,1 1-1 0 0,-1 0 1 0 0,1-1-1 0 0,0 1 1 0 0,0-1-1 0 0,0 1 1 0 0,1-1-1 0 0,0 0 1 0 0,0 0-1 0 0,0 0 1 0 0,1-1-1 0 0,-1 1 1 0 0,6 3-1 0 0,-4-3 10 0 0,1 0 0 0 0,0-1-1 0 0,0 0 1 0 0,1 0-1 0 0,-1-1 1 0 0,1 0-1 0 0,0 0 1 0 0,0 0-1 0 0,0-1 1 0 0,0 0-1 0 0,0-1 1 0 0,1 1-1 0 0,-1-1 1 0 0,10 0 0 0 0,4-1 103 0 0,1 0 1 0 0,-1-1-1 0 0,0-1 1 0 0,22-6-1 0 0,-30 5-219 0 0,-1 0-1 0 0,0-1 1 0 0,0 0-1 0 0,0-1 1 0 0,0-1-1 0 0,-1 0 1 0 0,20-14-1 0 0,-28 18-28 0 0,0 0 0 0 0,-1-1 1 0 0,1 1-1 0 0,-1 0 0 0 0,1-1 0 0 0,-1 0 0 0 0,0 1 0 0 0,0-1 0 0 0,-1 0 0 0 0,1 0 0 0 0,0 0 1 0 0,-1-1-1 0 0,0 1 0 0 0,0 0 0 0 0,0 0 0 0 0,0-1 0 0 0,0 1 0 0 0,-1 0 0 0 0,1-5 0 0 0,-1 5-109 0 0,-1 0-1 0 0,1 0 1 0 0,-1 0-1 0 0,1 1 1 0 0,-1-1 0 0 0,0 0-1 0 0,0 0 1 0 0,0 0-1 0 0,-1 1 1 0 0,1-1-1 0 0,-1 1 1 0 0,1-1-1 0 0,-1 1 1 0 0,0 0-1 0 0,0-1 1 0 0,0 1-1 0 0,0 0 1 0 0,0 0-1 0 0,-1 0 1 0 0,1 1-1 0 0,0-1 1 0 0,-1 1-1 0 0,-3-2 1 0 0,-39-18-5680 0 0,31 16 2712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46.7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278 98 576 0 0,'0'0'10726'0'0,"0"-3"-10422"0"0,0-10 25 0 0,0 9 471 0 0,-12-24 825 0 0,9 23-1481 0 0,-1 1 0 0 0,0-1 1 0 0,0 1-1 0 0,-1 0 0 0 0,-5-3 0 0 0,8 5-68 0 0,-1 0-23 0 0,0 0-1 0 0,0 0 0 0 0,-1 0 1 0 0,1 0-1 0 0,0 1 1 0 0,-1-1-1 0 0,0 1 1 0 0,1 0-1 0 0,-1 0 0 0 0,-3 0 1 0 0,0 0-26 0 0,0 1 0 0 0,0 0 1 0 0,1 0-1 0 0,-1 1 0 0 0,0 0 0 0 0,0 0 1 0 0,1 1-1 0 0,-1 0 0 0 0,1 0 0 0 0,0 0 1 0 0,-1 1-1 0 0,1 0 0 0 0,0 0 0 0 0,0 1 1 0 0,1-1-1 0 0,-1 1 0 0 0,1 0 0 0 0,0 1 1 0 0,0-1-1 0 0,0 1 0 0 0,1 0 0 0 0,-1 1 1 0 0,1-1-1 0 0,1 1 0 0 0,-1-1 0 0 0,1 1 1 0 0,0 0-1 0 0,0 1 0 0 0,-2 6 1 0 0,-1 3-14 0 0,0 1 0 0 0,1-1 0 0 0,1 1 0 0 0,1 0 1 0 0,0 1-1 0 0,1 17 0 0 0,1-26 0 0 0,1 0 1 0 0,1 1-1 0 0,0-1 1 0 0,0 0-1 0 0,1 0 1 0 0,0 0-1 0 0,1-1 1 0 0,-1 1-1 0 0,2 0 0 0 0,-1-1 1 0 0,1 0-1 0 0,9 14 1 0 0,-11-19-8 0 0,0-1 1 0 0,1 0-1 0 0,-1 0 1 0 0,1 0-1 0 0,-1 0 1 0 0,1 0-1 0 0,-1-1 0 0 0,1 1 1 0 0,0-1-1 0 0,0 0 1 0 0,0 0-1 0 0,0 0 1 0 0,0 0-1 0 0,0 0 1 0 0,0-1-1 0 0,0 1 1 0 0,0-1-1 0 0,0 0 0 0 0,0 1 1 0 0,0-2-1 0 0,0 1 1 0 0,0 0-1 0 0,1-1 1 0 0,-1 1-1 0 0,3-2 1 0 0,10 0 8 0 0,-7 2-11 0 0,0-1 1 0 0,-1 0-1 0 0,1-1 1 0 0,0 0-1 0 0,0-1 1 0 0,-1 1-1 0 0,1-2 1 0 0,-1 1-1 0 0,0-1 1 0 0,0 0-1 0 0,0-1 1 0 0,9-7-1 0 0,-12 8-3 0 0,0 0 0 0 0,0-1 1 0 0,0 0-1 0 0,-1 0 0 0 0,1 0 0 0 0,-1 0 0 0 0,-1 0 0 0 0,1-1 0 0 0,-1 0 0 0 0,0 0 1 0 0,0 0-1 0 0,0 0 0 0 0,-1 0 0 0 0,0-1 0 0 0,0 1 0 0 0,-1-1 0 0 0,1-8 1 0 0,-1 5 15 0 0,0 0 0 0 0,0 0 0 0 0,-1 0 0 0 0,-1 0 0 0 0,1 0 0 0 0,-2 0 0 0 0,0 0 0 0 0,0 0 0 0 0,0 0 0 0 0,-1 0 0 0 0,-6-11 1 0 0,8 18 35 0 0,-1 0 0 0 0,1 1 0 0 0,0-1 0 0 0,0 0 1 0 0,1 0-1 0 0,-1 0 0 0 0,0 0 0 0 0,1 0 0 0 0,0 0 1 0 0,0 0-1 0 0,0-3 0 0 0,-2-13 742 0 0,2 16-385 0 0,0 9-419 0 0,1-1 20 0 0,0 0 1 0 0,1 0-1 0 0,-1 1 1 0 0,1-1-1 0 0,0 0 1 0 0,4 6-1 0 0,3 11-170 0 0,-2 0 103 0 0,1-1 0 0 0,0 1 0 0 0,2-2 0 0 0,0 1 0 0 0,2-2 0 0 0,26 37 1 0 0,-35-54-169 0 0,0 0 0 0 0,-1 0 0 0 0,1 0 0 0 0,0 0 0 0 0,0-1 0 0 0,0 1 1 0 0,0-1-1 0 0,0 0 0 0 0,4 2 0 0 0,-5-3-98 0 0,-1 0-1 0 0,0 1 1 0 0,0-1 0 0 0,0 0 0 0 0,0 0-1 0 0,1 1 1 0 0,-1-1 0 0 0,0 0-1 0 0,0 0 1 0 0,0 0 0 0 0,1 0-1 0 0,-1-1 1 0 0,0 1 0 0 0,0 0-1 0 0,0 0 1 0 0,0-1 0 0 0,0 1 0 0 0,1-1-1 0 0,-1 1 1 0 0,0-1 0 0 0,0 1-1 0 0,0-1 1 0 0,0 0 0 0 0,0 0-1 0 0,0 1 1 0 0,-1-1 0 0 0,1 0-1 0 0,0 0 1 0 0,0 0 0 0 0,0 0-1 0 0,0-2 1 0 0,7-13-5440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1.8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0 108 438 0 0,'4'-48'5722'0'0,"-2"-5"4384"0"0,-2 47-8717 0 0,13 20-742 0 0,-4 1-486 0 0,-1-1 0 0 0,-1 2 0 0 0,0-1 0 0 0,-1 1 0 0 0,5 19 0 0 0,3 8 26 0 0,19 45-269 0 0,-4 2-1 0 0,-4 0 1 0 0,17 118 0 0 0,-41-193-183 0 0,13 122-1701 0 0,-14-112-856 0 0,-3 41 0 0 0,-1-47-1479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47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117 100 324 0 0,'2'-19'4500'0'0,"-3"11"-3168"0"0,0-1 0 0 0,-1 1-1 0 0,0 1 1 0 0,0-1 0 0 0,-5-9-1 0 0,6 15-753 0 0,0-1-271 0 0,-1 1 0 0 0,0 0 1 0 0,1 0-1 0 0,-1 0 1 0 0,0 0-1 0 0,0 1 0 0 0,0-1 1 0 0,0 0-1 0 0,-4-2 1 0 0,1 7-292 0 0,0 0 0 0 0,1 0 0 0 0,0 0 0 0 0,0 1 0 0 0,0 0 0 0 0,0 0 0 0 0,0 0 1 0 0,1 0-1 0 0,0 0 0 0 0,-1 1 0 0 0,2-1 0 0 0,-1 1 0 0 0,0 0 0 0 0,1 0 1 0 0,0 0-1 0 0,0 0 0 0 0,1 0 0 0 0,-1 0 0 0 0,0 7 0 0 0,0-1-12 0 0,0 0 0 0 0,1 0 0 0 0,0 0 0 0 0,0 0 0 0 0,1 0 0 0 0,1 0 0 0 0,0 0 0 0 0,4 17 0 0 0,-3-21-1 0 0,1 0 1 0 0,0-1 0 0 0,0 1 0 0 0,1-1 0 0 0,0 1 0 0 0,0-1 0 0 0,1 0 0 0 0,8 8 0 0 0,-11-12-3 0 0,-1-1 1 0 0,1 1 0 0 0,-1 0 0 0 0,1 0 0 0 0,-1-1-1 0 0,0 1 1 0 0,0 0 0 0 0,0 0 0 0 0,0 0 0 0 0,0 0 0 0 0,0 3-1 0 0,8 12 8 0 0,51 65 841 0 0,-59-80-654 0 0,0-2-139 0 0,-1 1 0 0 0,0-1 0 0 0,1 1 0 0 0,-1 0 0 0 0,0-1 0 0 0,1 1 0 0 0,-1 0 0 0 0,0 0 0 0 0,0-1 0 0 0,1 1 0 0 0,-1 0 0 0 0,0 0 0 0 0,0-1 0 0 0,0 1 0 0 0,0 0 0 0 0,0 0 0 0 0,0-1 0 0 0,0 1 0 0 0,-1 0 0 0 0,1 1 0 0 0,-5-2-173 0 0,1 0 0 0 0,-1 0 0 0 0,1-1 0 0 0,0 0 0 0 0,-1 0-1 0 0,1 0 1 0 0,0 0 0 0 0,-1 0 0 0 0,1-1 0 0 0,0 0 0 0 0,0 0 0 0 0,0 0 0 0 0,0 0-1 0 0,1-1 1 0 0,-7-4 0 0 0,0-1-1927 0 0,-1 0-1 0 0,2-1 1 0 0,-1 0-1 0 0,-12-16 1 0 0,11 8-4372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47.7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34 1192 0 0,'4'-33'16061'0'0,"8"50"-14384"0"0,10 33-2299 0 0,48 124 1496 0 0,-9-57-766 0 0,-59-113 101 0 0,7 17-1036 0 0,-4-18 265 0 0,0-17 440 0 0,3-77 456 0 0,-8 87-139 0 0,4-18 855 0 0,-3 20-984 0 0,0 0-1 0 0,0 0 0 0 0,0-1 0 0 0,0 1 0 0 0,0 1 1 0 0,0-1-1 0 0,1 0 0 0 0,-1 0 0 0 0,0 0 1 0 0,1 1-1 0 0,0-1 0 0 0,-1 0 0 0 0,1 1 1 0 0,0 0-1 0 0,0-1 0 0 0,4-1 0 0 0,-3 2-50 0 0,1 0-1 0 0,-1 0 0 0 0,1 0 1 0 0,0 0-1 0 0,-1 0 0 0 0,1 1 1 0 0,0 0-1 0 0,0 0 0 0 0,0 0 1 0 0,-1 0-1 0 0,5 1 0 0 0,-3 0 4 0 0,0 0 0 0 0,0 0-1 0 0,0 0 1 0 0,-1 0 0 0 0,1 1-1 0 0,0 0 1 0 0,-1 0 0 0 0,1 0-1 0 0,-1 0 1 0 0,0 1 0 0 0,0 0-1 0 0,0 0 1 0 0,0 0 0 0 0,4 4-1 0 0,1 5-5 0 0,0 0-1 0 0,0 1 0 0 0,11 22 1 0 0,-16-27-115 0 0,19 45-64 0 0,-22-51 167 0 0,3 16 32 0 0,0-11 658 0 0,2 6-3714 0 0,-21-20-3302 0 0,12 4 5226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48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1 580 0 0,'0'0'9302'0'0,"-1"0"-9162"0"0,1 0-1 0 0,-1 1 0 0 0,0-1 1 0 0,1 0-1 0 0,-1 1 0 0 0,1-1 0 0 0,-1 1 1 0 0,1-1-1 0 0,-1 1 0 0 0,1-1 1 0 0,-1 1-1 0 0,1-1 0 0 0,-1 1 1 0 0,1 0-1 0 0,0-1 0 0 0,-1 1 1 0 0,1 0-1 0 0,0-1 0 0 0,0 1 0 0 0,-1 0 1 0 0,1 0-1 0 0,2 8 191 0 0,1-1 1 0 0,-1 0-1 0 0,1 0 0 0 0,1-1 1 0 0,0 1-1 0 0,0-1 0 0 0,7 11 0 0 0,-9-17-147 0 0,11 63 10 0 0,-12-61-595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48.7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1 102 0 0,'-19'-1'5396'0'0,"-9"9"1046"0"0,26-7-6279 0 0,1 0-1 0 0,-1 0 1 0 0,0 0-1 0 0,0 1 1 0 0,1-1 0 0 0,-1 1-1 0 0,1-1 1 0 0,-1 1 0 0 0,1 0-1 0 0,0 0 1 0 0,-1 0 0 0 0,1-1-1 0 0,0 1 1 0 0,0 0 0 0 0,1 0-1 0 0,-1 0 1 0 0,0 0 0 0 0,0 1-1 0 0,1 1 1 0 0,-4 11 218 0 0,1 0 0 0 0,1 1 1 0 0,1-1-1 0 0,0 28 0 0 0,10 65 388 0 0,-7-83-840 0 0,-2 1-2761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49.3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36 162 0 0,'-22'-18'5673'0'0,"19"16"-4597"0"0,0 0 1 0 0,1 0-1 0 0,-1 0 1 0 0,0 0-1 0 0,0 1 1 0 0,0-1-1 0 0,-6-1 0 0 0,7 2-446 0 0,1 6-124 0 0,1 10-55 0 0,0 1-1 0 0,0 0 0 0 0,4 17 0 0 0,0-8 152 0 0,2 0 0 0 0,17 47 0 0 0,1-15-21 0 0,45 77-1 0 0,-60-121-1046 0 0,0 0-1 0 0,1-1 0 0 0,13 14 1 0 0,-9-10-2445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49.7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83 514 0 0,'-1'-3'1658'0'0,"-15"-29"10875"0"0,10 25-11888 0 0,4 5 8 0 0,3 8-574 0 0,0 0 1 0 0,0 0-1 0 0,0 0 0 0 0,1-1 1 0 0,0 1-1 0 0,0-1 0 0 0,1 1 0 0 0,4 6 1 0 0,3 9 25 0 0,-3-5-26 0 0,-3-3 4 0 0,1-1 1 0 0,1 0-1 0 0,0 0 1 0 0,0-1-1 0 0,1 1 1 0 0,1-1-1 0 0,0-1 1 0 0,0 0-1 0 0,19 18 1 0 0,-24-26-81 0 0,0 0 1 0 0,0 0-1 0 0,0 0 0 0 0,0 0 1 0 0,0-1-1 0 0,0 1 0 0 0,1-1 1 0 0,-1 0-1 0 0,1 0 0 0 0,-1 0 1 0 0,1 0-1 0 0,-1-1 0 0 0,1 0 1 0 0,-1 1-1 0 0,1-1 0 0 0,-1 0 1 0 0,1-1-1 0 0,-1 1 0 0 0,1-1 1 0 0,-1 1-1 0 0,1-1 1 0 0,-1 0-1 0 0,0 0 0 0 0,1-1 1 0 0,-1 1-1 0 0,0-1 0 0 0,0 1 1 0 0,0-1-1 0 0,0 0 0 0 0,4-4 1 0 0,0 1-4 0 0,-2 0 0 0 0,1-1 0 0 0,-1 0 1 0 0,1 0-1 0 0,-2 0 0 0 0,1-1 0 0 0,-1 1 1 0 0,0-1-1 0 0,0 0 0 0 0,-1 0 0 0 0,0-1 1 0 0,0 1-1 0 0,2-10 0 0 0,-2 0 202 0 0,-1 1 0 0 0,-1-1 0 0 0,-1 0 0 0 0,0 0-1 0 0,-5-30 1 0 0,-2 16 1730 0 0,7 31-1918 0 0,0 0 0 0 0,0 0-1 0 0,-1 0 1 0 0,1 0 0 0 0,0 1 0 0 0,0-1 0 0 0,0 0 0 0 0,0 0 0 0 0,0 0 0 0 0,0 0-1 0 0,0 0 1 0 0,0 0 0 0 0,0 0 0 0 0,0 0 0 0 0,0 0 0 0 0,0 0 0 0 0,0 0 0 0 0,0 0-1 0 0,0 0 1 0 0,0 0 0 0 0,0 0 0 0 0,0 0 0 0 0,-1 0 0 0 0,1 0 0 0 0,0 0 0 0 0,0 0 0 0 0,0 0-1 0 0,0 0 1 0 0,0 0 0 0 0,0 0 0 0 0,0 0 0 0 0,0 0 0 0 0,0 0 0 0 0,0 0 0 0 0,0 0-1 0 0,-1 0 1 0 0,1 0 0 0 0,0 0 0 0 0,0 0 0 0 0,0 0 0 0 0,0 0 0 0 0,0 0 0 0 0,0 0-1 0 0,0 0 1 0 0,0 0 0 0 0,0 0 0 0 0,0 0 0 0 0,0 0 0 0 0,0 0 0 0 0,0 0 0 0 0,0 0 0 0 0,0 0-1 0 0,0 0 1 0 0,-1 0 0 0 0,1 0 0 0 0,0-1 0 0 0,0 1 0 0 0,0 0 0 0 0,0 0 0 0 0,0 0-1 0 0,0 0 1 0 0,0 0 0 0 0,0 0 0 0 0,0 0 0 0 0,0 0 0 0 0,0 0 0 0 0,0 0 0 0 0,0 0-1 0 0,0-1 1 0 0,-1 16 129 0 0,1 1-80 0 0,1 0 0 0 0,1 0 0 0 0,0 0 0 0 0,2-1 0 0 0,-1 1 0 0 0,9 21 0 0 0,-8-28-348 0 0,0-1 0 0 0,0 1 1 0 0,0-1-1 0 0,1 1 1 0 0,1-1-1 0 0,-1-1 0 0 0,1 1 1 0 0,0-1-1 0 0,1 0 0 0 0,0 0 1 0 0,11 8-1 0 0,-16-14-310 0 0,1 0-1 0 0,-1 1 1 0 0,0-1-1 0 0,1-1 1 0 0,-1 1-1 0 0,1 0 1 0 0,-1 0-1 0 0,1-1 1 0 0,-1 0-1 0 0,1 1 1 0 0,-1-1-1 0 0,1 0 1 0 0,-1 0 0 0 0,1 0-1 0 0,-1-1 1 0 0,1 1-1 0 0,4-2 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0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189 63 316 0 0,'-14'-12'3398'0'0,"-30"-24"5655"0"0,40 34-8784 0 0,1 0 1 0 0,0 0-1 0 0,-1 1 0 0 0,1-1 0 0 0,-1 1 0 0 0,0 0 1 0 0,1 0-1 0 0,-1 0 0 0 0,0 1 0 0 0,0-1 0 0 0,0 1 1 0 0,-3 0-1 0 0,5 0-230 0 0,0 0 1 0 0,0 1-1 0 0,0 0 1 0 0,0-1-1 0 0,1 1 0 0 0,-1 0 1 0 0,0 0-1 0 0,1 0 1 0 0,-1 0-1 0 0,1 0 1 0 0,-1 1-1 0 0,1-1 0 0 0,-1 0 1 0 0,1 1-1 0 0,0-1 1 0 0,-2 4-1 0 0,-16 24 196 0 0,19-28-232 0 0,-5 9 31 0 0,0 1-1 0 0,1 0 0 0 0,0 0 0 0 0,0 0 1 0 0,2 0-1 0 0,-1 1 0 0 0,-1 21 1 0 0,4-22-417 0 0,0 0 0 0 0,1-1 0 0 0,0 1 1 0 0,0 0-1 0 0,4 11 0 0 0,-5-21 223 0 0,1 0 0 0 0,-1 0-1 0 0,1 0 1 0 0,0 0 0 0 0,0 0 0 0 0,-1 0-1 0 0,1-1 1 0 0,0 1 0 0 0,0 0 0 0 0,0 0-1 0 0,0 0 1 0 0,0-1 0 0 0,0 1 0 0 0,0-1 0 0 0,0 1-1 0 0,0-1 1 0 0,0 1 0 0 0,0-1 0 0 0,0 1-1 0 0,0-1 1 0 0,1 0 0 0 0,-1 0 0 0 0,0 0-1 0 0,0 0 1 0 0,0 1 0 0 0,0-1 0 0 0,1-1-1 0 0,-1 1 1 0 0,0 0 0 0 0,0 0 0 0 0,0 0-1 0 0,0-1 1 0 0,2 0 0 0 0,35-17-4508 0 0,-17 5 281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0.4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132 338 308 0 0,'1'-23'642'0'0,"1"-17"2336"0"0,-5-78-1 0 0,2 107-2345 0 0,-1 1 0 0 0,0-1 0 0 0,0 1 0 0 0,-1 0 0 0 0,0 0 0 0 0,-1 0 0 0 0,0 0-1 0 0,0 0 1 0 0,-1 1 0 0 0,-1 0 0 0 0,0 0 0 0 0,-10-13 0 0 0,15 21-541 0 0,0 0 0 0 0,0 0 0 0 0,0-1 1 0 0,0 1-1 0 0,0 0 0 0 0,0 0 0 0 0,0 0 0 0 0,0 1 0 0 0,0-1 1 0 0,0 0-1 0 0,-1 0 0 0 0,1 1 0 0 0,0-1 0 0 0,-1 1 0 0 0,1-1 1 0 0,0 1-1 0 0,-1-1 0 0 0,1 1 0 0 0,0 0 0 0 0,-1 0 1 0 0,1-1-1 0 0,-1 1 0 0 0,1 0 0 0 0,-1 0 0 0 0,1 1 0 0 0,-3-1 1 0 0,3 1-29 0 0,-1 0 0 0 0,0 1 0 0 0,1-1 0 0 0,-1 0 0 0 0,1 1 0 0 0,-1 0 0 0 0,1-1 0 0 0,0 1 0 0 0,0-1 0 0 0,0 1 0 0 0,0 0 0 0 0,0 0 0 0 0,0 0 0 0 0,0 0 0 0 0,-1 3 0 0 0,-2 11 104 0 0,0-1 1 0 0,1 1-1 0 0,-1 23 0 0 0,3-14-48 0 0,0 0 0 0 0,2 1 0 0 0,1-1 0 0 0,1 0 0 0 0,1 0 0 0 0,13 42-1 0 0,-10-47-508 0 0,0 0 0 0 0,1-1-1 0 0,1 0 1 0 0,1 0-1 0 0,13 16 1 0 0,-22-33 249 0 0,0 0-1 0 0,0 0 1 0 0,0-1 0 0 0,0 1-1 0 0,1-1 1 0 0,-1 1 0 0 0,0-1 0 0 0,1 1-1 0 0,-1-1 1 0 0,1 0 0 0 0,0 1-1 0 0,-1-1 1 0 0,1 0 0 0 0,0 0 0 0 0,0 0-1 0 0,0-1 1 0 0,0 1 0 0 0,0 0-1 0 0,0-1 1 0 0,0 1 0 0 0,0-1 0 0 0,0 0-1 0 0,0 1 1 0 0,0-1 0 0 0,0 0-1 0 0,0 0 1 0 0,0-1 0 0 0,0 1 0 0 0,0 0-1 0 0,0-1 1 0 0,3 0 0 0 0,2-2-316 0 0,-1-1 1 0 0,1 0 0 0 0,-1 0-1 0 0,0-1 1 0 0,0 1-1 0 0,0-1 1 0 0,7-9 0 0 0,2-2 372 0 0,-1 0 0 0 0,-1-1 0 0 0,0-1-1 0 0,-2 0 1 0 0,12-23 0 0 0,-15 24 1884 0 0,0-2-1 0 0,11-36 0 0 0,-18 51-895 0 0,-1 1-10 0 0,0 2-793 0 0,0 0-1 0 0,0 0 1 0 0,0 0-1 0 0,0 1 1 0 0,0-1-1 0 0,0 0 1 0 0,0 0-1 0 0,0 0 1 0 0,0 1-1 0 0,0-1 0 0 0,0 0 1 0 0,0 0-1 0 0,-1 0 1 0 0,1 1-1 0 0,0-1 1 0 0,0 0-1 0 0,-1 0 1 0 0,1 1-1 0 0,-1-1 1 0 0,1 0-1 0 0,-1 1 1 0 0,1-1-1 0 0,-1 1 1 0 0,1-1-1 0 0,-1 0 1 0 0,1 1-1 0 0,-1-1 1 0 0,0 1-1 0 0,1-1 1 0 0,-1 1-1 0 0,0 0 1 0 0,0-1-1 0 0,1 1 1 0 0,-1 0-1 0 0,0-1 1 0 0,0 1-1 0 0,1 0 1 0 0,-1 0-1 0 0,0 0 0 0 0,0 0 1 0 0,0 0-1 0 0,1 0 1 0 0,-1 0-1 0 0,-1 0 1 0 0,-4 1 3 0 0,0 1 1 0 0,0 0-1 0 0,0 0 0 0 0,1 0 0 0 0,-8 5 1 0 0,0-1 69 0 0,-2 0-483 0 0,1 1 1 0 0,-1 1-1 0 0,1 0 1 0 0,1 1 0 0 0,-18 15-1 0 0,30-22-112 0 0,0-2 403 0 0,1 0 0 0 0,0 0 1 0 0,-1 0-1 0 0,1 0 0 0 0,0 0 0 0 0,0 0 1 0 0,-1 0-1 0 0,1 0 0 0 0,0 0 0 0 0,0 0 1 0 0,-1 0-1 0 0,1 0 0 0 0,0 0 0 0 0,0 0 0 0 0,-1 0 1 0 0,1 0-1 0 0,0 1 0 0 0,0-1 0 0 0,0 0 1 0 0,-1 0-1 0 0,1 0 0 0 0,0 0 0 0 0,0 1 1 0 0,0-1-1 0 0,-1 0 0 0 0,1 0 0 0 0,0 1 1 0 0,0-1-1 0 0,0 0 0 0 0,0 0 0 0 0,0 0 0 0 0,0 1 1 0 0,0-1-1 0 0,-1 0 0 0 0,1 0 0 0 0,0 1 1 0 0,4 11-482 0 0,13 11 56 0 0,60 28 518 0 0,-71-47-95 0 0,-1 0 1 0 0,1-1 0 0 0,1 1-1 0 0,-1-1 1 0 0,0 0 0 0 0,1 0 0 0 0,-1-1-1 0 0,1 0 1 0 0,0 0 0 0 0,0-1-1 0 0,0 0 1 0 0,-1 0 0 0 0,1 0 0 0 0,0-1-1 0 0,0 0 1 0 0,0-1 0 0 0,0 1 0 0 0,8-3-1 0 0,-5 1-692 0 0,1-1-1 0 0,-1 0 1 0 0,0 0-1 0 0,14-8 1 0 0,-13 5-1238 0 0,0 0 0 0 0,0-1 1 0 0,11-10-1 0 0,-2 1-3474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0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188 79 1048 0 0,'0'-7'615'0'0,"0"3"-51"0"0,1 0 0 0 0,-1 1 1 0 0,0-1-1 0 0,0 0 1 0 0,-1 1-1 0 0,1-1 0 0 0,-1 0 1 0 0,0 1-1 0 0,0-1 0 0 0,0 1 1 0 0,0-1-1 0 0,-1 1 0 0 0,1-1 1 0 0,-1 1-1 0 0,-3-5 0 0 0,5 8-449 0 0,0-1-1 0 0,-1 0 0 0 0,1 1 1 0 0,-1-1-1 0 0,1 1 0 0 0,-1-1 1 0 0,0 1-1 0 0,1-1 0 0 0,-1 0 1 0 0,1 1-1 0 0,-1 0 0 0 0,0-1 1 0 0,1 1-1 0 0,-1-1 0 0 0,0 1 1 0 0,0 0-1 0 0,1 0 0 0 0,-1-1 1 0 0,0 1-1 0 0,0 0 0 0 0,1 0 1 0 0,-1 0-1 0 0,0 0 0 0 0,0 0 1 0 0,0 0-1 0 0,1 0 0 0 0,-1 0 1 0 0,0 0-1 0 0,0 0 0 0 0,0 1 1 0 0,1-1-1 0 0,-1 0 0 0 0,0 0 1 0 0,0 1-1 0 0,1-1 0 0 0,-1 0 1 0 0,0 1-1 0 0,1-1 0 0 0,-1 1 1 0 0,1-1-1 0 0,-1 1 0 0 0,-1 0 1 0 0,-13 24 428 0 0,13-18-473 0 0,1 0-1 0 0,-1 0 0 0 0,1 0 0 0 0,1 0 1 0 0,-1 0-1 0 0,1 0 0 0 0,0 0 0 0 0,1 0 0 0 0,0 0 1 0 0,0 0-1 0 0,0-1 0 0 0,1 1 0 0 0,0 0 0 0 0,3 7 1 0 0,-2-6-203 0 0,0-1-1 0 0,1 1 1 0 0,0-1 0 0 0,0 1 0 0 0,1-1 0 0 0,0 0 0 0 0,1-1 0 0 0,-1 1 0 0 0,1-1 0 0 0,12 9 0 0 0,-17-14 78 0 0,0 0 0 0 0,1 0 0 0 0,-1 0 0 0 0,0 0 1 0 0,1-1-1 0 0,-1 1 0 0 0,0-1 0 0 0,1 1 0 0 0,-1-1 0 0 0,1 1 0 0 0,-1-1 0 0 0,1 0 0 0 0,-1 0 0 0 0,1 0 0 0 0,-1 0 0 0 0,1 0 0 0 0,-1 0 1 0 0,1 0-1 0 0,-1 0 0 0 0,1-1 0 0 0,-1 1 0 0 0,3-1 0 0 0,-2 0-2 0 0,1-1 0 0 0,0 0 0 0 0,0 1 0 0 0,-1-1 0 0 0,1 0 0 0 0,-1 0 0 0 0,0-1 0 0 0,0 1 0 0 0,0 0 0 0 0,3-4 0 0 0,1-3 73 0 0,0-1-1 0 0,-1 0 1 0 0,0 0 0 0 0,7-20-1 0 0,-5 4 1192 0 0,-1 0 1 0 0,3-30 2205 0 0,-9 62-3244 0 0,4 68 197 0 0,17 101 0 0 0,-9-104-299 0 0,3 142 0 0 0,-16-205-50 0 0,0 58 118 0 0,-13 77 0 0 0,11-124-123 0 0,0 0-1 0 0,-2-1 1 0 0,0 1 0 0 0,-1-1-1 0 0,-1 0 1 0 0,-1-1 0 0 0,0 1-1 0 0,-21 29 1 0 0,24-41 44 0 0,1-1 0 0 0,-1 0 0 0 0,0 0 0 0 0,-8 7 0 0 0,11-11-25 0 0,0 1 0 0 0,0-1-1 0 0,0 1 1 0 0,0-1 0 0 0,-1 0-1 0 0,1 0 1 0 0,0 0 0 0 0,0 0-1 0 0,-1 0 1 0 0,1-1 0 0 0,-1 1-1 0 0,1-1 1 0 0,-1 0 0 0 0,1 1-1 0 0,-1-1 1 0 0,1 0 0 0 0,-1 0-1 0 0,-3-1 1 0 0,2 0-4 0 0,-1-1-1 0 0,1 1 1 0 0,0-1 0 0 0,0 1-1 0 0,0-1 1 0 0,0 0 0 0 0,0-1-1 0 0,0 1 1 0 0,0-1 0 0 0,1 0-1 0 0,-1 0 1 0 0,1 0-1 0 0,0 0 1 0 0,0 0 0 0 0,0-1-1 0 0,0 1 1 0 0,1-1 0 0 0,0 0-1 0 0,-3-5 1 0 0,-6-21-360 0 0,0-1-1 0 0,2-1 1 0 0,-5-40 0 0 0,-2-1-1501 0 0,10 45 604 0 0,-15-50-3140 0 0,-2 30-2529 0 0,7 27 641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1.8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10 594 186 0 0,'-9'5'15032'0'0,"12"-10"-14921"0"0,0 0 0 0 0,1 1 0 0 0,0 0-1 0 0,0 0 1 0 0,0 0 0 0 0,0 0 0 0 0,0 0 0 0 0,1 1 0 0 0,0 0-1 0 0,8-4 1 0 0,61-26 272 0 0,-40 19-211 0 0,266-100 555 0 0,-72 30-384 0 0,295-150 589 0 0,-514 228-851 0 0,0 0-1 0 0,0 0 0 0 0,0-1 1 0 0,11-12-1 0 0,-17 17-43 0 0,-2-10-295 0 0,-1 12 216 0 0,0-1 0 0 0,0 1 0 0 0,0-1 0 0 0,0 0 0 0 0,0 1 0 0 0,0-1 0 0 0,0 1 0 0 0,0-1 0 0 0,0 1 0 0 0,0-1 0 0 0,0 1 0 0 0,0-1 0 0 0,0 0 0 0 0,-1 1 0 0 0,1-1 0 0 0,0 1 0 0 0,0-1 0 0 0,-1 1 0 0 0,1-1 0 0 0,0 1 0 0 0,-1-1 0 0 0,-1-1-739 0 0,-9 6-3616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1.9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42 235 404 0 0,'-9'-8'2888'0'0,"1"-1"0"0"0,-15-19 0 0 0,23 28-2858 0 0,0 0 0 0 0,0 0 0 0 0,-1 0 0 0 0,1 0 0 0 0,0 0 0 0 0,0-1-1 0 0,0 1 1 0 0,0 0 0 0 0,0 0 0 0 0,0 0 0 0 0,0 0 0 0 0,0 0 0 0 0,0-1 0 0 0,0 1 0 0 0,0 0-1 0 0,0 0 1 0 0,0 0 0 0 0,0-1 0 0 0,0 1 0 0 0,0 0 0 0 0,0 0 0 0 0,0 0 0 0 0,0 0 0 0 0,0-1-1 0 0,0 1 1 0 0,0 0 0 0 0,0 0 0 0 0,0 0 0 0 0,0 0 0 0 0,0 0 0 0 0,0-1 0 0 0,0 1-1 0 0,0 0 1 0 0,1 0 0 0 0,-1 0 0 0 0,0 0 0 0 0,0 0 0 0 0,0-1 0 0 0,0 1 0 0 0,0 0 0 0 0,0 0-1 0 0,1 0 1 0 0,-1 0 0 0 0,0 0 0 0 0,0 0 0 0 0,0 0 0 0 0,0 0 0 0 0,1 0 0 0 0,7-7 437 0 0,0 1-1 0 0,1 0 1 0 0,0 1 0 0 0,0 0 0 0 0,1 0 0 0 0,19-6 0 0 0,71-16 730 0 0,-54 16-842 0 0,37-10-277 0 0,57-16-1786 0 0,-112 28-1901 0 0,31-15 0 0 0,-41 14-2254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2.3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37 409 824 0 0,'0'0'1163'0'0,"-3"1"78"0"0,-2 0-1836 0 0,-23-1 11837 0 0,30-9-11463 0 0,0 6 281 0 0,1 0-1 0 0,0 0 1 0 0,1 0 0 0 0,-1 0 0 0 0,0 1-1 0 0,1-1 1 0 0,0 1 0 0 0,-1 0 0 0 0,1 0-1 0 0,0 0 1 0 0,0 1 0 0 0,0 0 0 0 0,4-2-1 0 0,8-3 92 0 0,456-188 2069 0 0,-380 155-1778 0 0,177-81 2926 0 0,-265 119-3108 0 0,-4 1-253 0 0,0 0 0 0 0,0 0 0 0 0,1 0-1 0 0,-1 0 1 0 0,0 0 0 0 0,0 0 0 0 0,0 0-1 0 0,1 0 1 0 0,-1 0 0 0 0,0 0 0 0 0,0 0-1 0 0,1 0 1 0 0,-1 0 0 0 0,0 0 0 0 0,0 0 0 0 0,1-1-1 0 0,-1 1 1 0 0,0 0 0 0 0,0 0 0 0 0,0 0-1 0 0,1 0 1 0 0,-1 0 0 0 0,0 0 0 0 0,0-1-1 0 0,0 1 1 0 0,0 0 0 0 0,1 0 0 0 0,-1 0-1 0 0,0-1 1 0 0,0 1 0 0 0,0 0 0 0 0,0 0-1 0 0,0 0 1 0 0,0-1 0 0 0,0 1 0 0 0,1 0 0 0 0,-1 0-1 0 0,0 0 1 0 0,0-1 0 0 0,0 1 0 0 0,0 0-1 0 0,0 0 1 0 0,0-1 0 0 0,0 1 0 0 0,0 0-1 0 0,0-1 1 0 0,-1 1-38 0 0,1 0 0 0 0,-1 0 1 0 0,1-1-1 0 0,-1 1 0 0 0,1 0 0 0 0,-1 0 0 0 0,1 0 0 0 0,-1 0 1 0 0,1 0-1 0 0,-1-1 0 0 0,1 1 0 0 0,-1 0 0 0 0,1 0 0 0 0,-1 0 1 0 0,1 0-1 0 0,-1 1 0 0 0,1-1 0 0 0,-1 0 0 0 0,1 0 0 0 0,-1 0 1 0 0,1 0-1 0 0,0 0 0 0 0,-1 1 0 0 0,1-1 0 0 0,-1 0 0 0 0,1 0 1 0 0,-1 1-1 0 0,1-1 0 0 0,0 0 0 0 0,-1 1 0 0 0,1-1 0 0 0,-1 1 1 0 0,-71 42-4809 0 0,17-19-3092 0 0,28-15 1111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3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425 923 102 0 0,'-35'6'22026'0'0,"29"-8"-20628"0"0,-3-2-4090 0 0,-16-19 2927 0 0,16 14-184 0 0,0-1 1 0 0,1 0-1 0 0,0-1 1 0 0,0 0-1 0 0,1 0 1 0 0,1 0-1 0 0,0-1 1 0 0,-5-13-1 0 0,11 25-50 0 0,-32-80 132 0 0,3-2 0 0 0,-18-90 1 0 0,-12-36-208 0 0,39 141 37 0 0,14 43 44 0 0,-2 0 0 0 0,0 0 0 0 0,-1 0 0 0 0,-2 2 0 0 0,-17-30 0 0 0,27 50 4 0 0,1 1-32 0 0,0 1 0 0 0,-1-1 0 0 0,1 1 0 0 0,-1-1 0 0 0,1 1 0 0 0,0-1 0 0 0,-1 1 0 0 0,1-1 0 0 0,-1 1 0 0 0,1-1 0 0 0,-1 1 0 0 0,1 0 0 0 0,-1-1 0 0 0,0 1 0 0 0,1 0 0 0 0,-1 0 0 0 0,1-1 0 0 0,-1 1 0 0 0,0 0 0 0 0,1 0 0 0 0,-1 0 0 0 0,0 0 0 0 0,0-1 0 0 0,-1 9-771 0 0,1 0 0 0 0,-1-1-1 0 0,2 1 1 0 0,-1 0 0 0 0,1-1 0 0 0,0 1 0 0 0,1 0-1 0 0,-1-1 1 0 0,2 1 0 0 0,2 10 0 0 0,-1 1-3146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4.5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125 26 728 0 0,'4'-26'11654'0'0,"-7"38"-10066"0"0,-3 20-1471 0 0,0 1 169 0 0,-1-1 0 0 0,-1 0 0 0 0,-2-1 0 0 0,-1 0 0 0 0,-28 53 0 0 0,33-73-245 0 0,3-5-17 0 0,0-1 0 0 0,0 1 0 0 0,-1-1-1 0 0,1 0 1 0 0,-1 0 0 0 0,-6 6 0 0 0,8-10 198 0 0,3-4-192 0 0,37-88 106 0 0,-10 29-70 0 0,-16 29 32 0 0,-5 13 803 0 0,18-37 1 0 0,-23 55-26 0 0,0 3-850 0 0,0 1 1 0 0,0-1-1 0 0,0 0 1 0 0,0 1 0 0 0,0-1-1 0 0,0 1 1 0 0,-1-1-1 0 0,1 1 1 0 0,-1 0-1 0 0,1 0 1 0 0,-1 0-1 0 0,1 0 1 0 0,0 2-1 0 0,0-1-61 0 0,69 99 291 0 0,50 67 532 0 0,-101-146-674 0 0,0-1 1 0 0,1-1-1 0 0,1 0 1 0 0,47 32-1 0 0,-66-51-41 0 0,21 15-378 0 0,-19-11-132 0 0,-14-6 11 0 0,6 0-383 0 0,-20-3-3618 0 0,19 4 3579 0 0,-3 1-187 0 0,-23-4-11303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5.4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253 150 348 0 0,'-2'-11'1278'0'0,"0"0"213"0"0,0-1-1 0 0,-1 1 1 0 0,0-1 0 0 0,-1 1-1 0 0,0 0 1 0 0,0 0 0 0 0,-1 1 0 0 0,-1 0-1 0 0,-9-15 1 0 0,13 24-1366 0 0,0-1 0 0 0,0 1 0 0 0,0-1 0 0 0,-1 1 0 0 0,1 0 0 0 0,0 0 0 0 0,0 0 0 0 0,-1 0 1 0 0,1 0-1 0 0,0 0 0 0 0,-1 1 0 0 0,1-1 0 0 0,-1 1 0 0 0,1 0 0 0 0,-1 0 0 0 0,1 0 0 0 0,-1 0 0 0 0,1 0 0 0 0,-1 0 0 0 0,1 0 0 0 0,0 1 1 0 0,-4 0-1 0 0,0 1-84 0 0,-1 0 1 0 0,1 0 0 0 0,-1 1 0 0 0,1 0-1 0 0,0 0 1 0 0,-8 5 0 0 0,6-3 6 0 0,1 1 1 0 0,-1 0-1 0 0,1 0 0 0 0,1 0 1 0 0,-1 1-1 0 0,1 0 1 0 0,1 1-1 0 0,-1-1 0 0 0,1 1 1 0 0,0 0-1 0 0,1 0 0 0 0,0 1 1 0 0,-3 9-1 0 0,5-11-27 0 0,0 0-1 0 0,0 0 0 0 0,1 1 1 0 0,1-1-1 0 0,-1 0 0 0 0,1 1 1 0 0,0-1-1 0 0,1 0 0 0 0,-1 0 1 0 0,2 1-1 0 0,-1-1 1 0 0,1 0-1 0 0,0 0 0 0 0,0 0 1 0 0,1 0-1 0 0,0-1 0 0 0,5 9 1 0 0,11 13 40 0 0,1 0 0 0 0,1-2 1 0 0,1 0-1 0 0,2-2 0 0 0,27 23 1 0 0,-19-18 445 0 0,-2 2 0 0 0,30 37 0 0 0,-58-66-343 0 0,-1 1 0 0 0,1 0 1 0 0,-1 0-1 0 0,1 0 0 0 0,-1 0 0 0 0,0 0 1 0 0,0 0-1 0 0,1 5 0 0 0,-2-5 487 0 0,-15 7 124 0 0,4-11-715 0 0,1 0 0 0 0,-1-1 0 0 0,1 0 0 0 0,-1 0 0 0 0,1-1 0 0 0,-1 0 0 0 0,1-1 0 0 0,-17-9 0 0 0,22 10-359 0 0,0 1 1 0 0,0-1-1 0 0,1 0 0 0 0,-1-1 0 0 0,0 1 0 0 0,1-1 1 0 0,0 0-1 0 0,0 0 0 0 0,0 0 0 0 0,1-1 1 0 0,-1 1-1 0 0,1-1 0 0 0,0 0 0 0 0,0 0 0 0 0,1 0 1 0 0,-1 0-1 0 0,1 0 0 0 0,-2-9 0 0 0,3-17-5135 0 0,5 19 438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5.7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 1424 0 0,'10'-9'16989'0'0,"-8"14"-16794"0"0,0 1-1 0 0,0 0 1 0 0,-1-1 0 0 0,1 1-1 0 0,-1 0 1 0 0,-1 0-1 0 0,1 0 1 0 0,-1 6 0 0 0,4 29 520 0 0,4-6-459 0 0,2 0-1 0 0,2-1 1 0 0,1 0-1 0 0,1-1 1 0 0,2-1-1 0 0,2 0 1 0 0,0-1-1 0 0,2-1 1 0 0,39 44-1 0 0,12 2-435 0 0,-45-59-1506 0 0,-26-17 1609 0 0,1 0 0 0 0,0 0 0 0 0,-1 1 0 0 0,1-1 0 0 0,-1 0 0 0 0,1 0 0 0 0,0 0 0 0 0,-1 0 0 0 0,1 0 0 0 0,-1 0 0 0 0,1 0 0 0 0,0 0 0 0 0,-1 0 0 0 0,1 0 0 0 0,-1-1 0 0 0,1 1 0 0 0,-1 0 0 0 0,1 0 0 0 0,0 0 0 0 0,-1-1 0 0 0,1 1 0 0 0,-1 0 0 0 0,1-1 0 0 0,-1 1 0 0 0,1 0 1 0 0,-1-1-1 0 0,0 1 0 0 0,1-1 0 0 0,-1 1 0 0 0,1 0 0 0 0,-1-1 0 0 0,0 1 0 0 0,1-1 0 0 0,-1 0 0 0 0,0 1 0 0 0,0-1 0 0 0,1 1 0 0 0,-1-1 0 0 0,0 1 0 0 0,0-1 0 0 0,0 1 0 0 0,0-1 0 0 0,0 0 0 0 0,0 1 0 0 0,0-1 0 0 0,0 1 0 0 0,0-1 0 0 0,0 0 0 0 0,0 0 0 0 0,1-17-1415 0 0,-1 0 0 0 0,-4-30-1 0 0,-22-83-4787 0 0,16 86 3611 0 0,1 0-983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5.9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96 712 0 0,'-39'-35'3757'0'0,"22"24"-1058"0"0,15 10-2418 0 0,0 0 0 0 0,1 1 0 0 0,-1-1 1 0 0,0 0-1 0 0,1 0 0 0 0,-1 0 0 0 0,1 0 0 0 0,-1 0 0 0 0,1-1 1 0 0,0 1-1 0 0,-2-2 0 0 0,3 3-183 0 0,-1-1 1 0 0,0 1-1 0 0,1-1 0 0 0,0 1 1 0 0,-1-1-1 0 0,1 0 0 0 0,-1 1 1 0 0,1-1-1 0 0,0 0 0 0 0,-1 1 1 0 0,1-1-1 0 0,0 0 0 0 0,0 1 1 0 0,0-1-1 0 0,-1 0 0 0 0,1 0 1 0 0,0 1-1 0 0,0-1 1 0 0,0 0-1 0 0,0 0 0 0 0,0 1 1 0 0,0-1-1 0 0,1 0 0 0 0,-1 0 1 0 0,0 1-1 0 0,0-1 0 0 0,0 0 1 0 0,1 1-1 0 0,-1-1 0 0 0,0 0 1 0 0,1 1-1 0 0,-1-1 0 0 0,1 0 1 0 0,-1 1-1 0 0,0-1 0 0 0,1 1 1 0 0,-1-1-1 0 0,1 0 0 0 0,0 1 1 0 0,-1 0-1 0 0,1-1 0 0 0,-1 1 1 0 0,1-1-1 0 0,0 1 0 0 0,-1 0 1 0 0,1-1-1 0 0,0 1 0 0 0,0 0 1 0 0,-1 0-1 0 0,1 0 1 0 0,1-1-1 0 0,2 0 25 0 0,1 0 0 0 0,-1 0 0 0 0,1 0 0 0 0,-1 0 0 0 0,1 1 0 0 0,-1 0 0 0 0,1 0 0 0 0,8 1 0 0 0,6 1 370 0 0,1 2 1 0 0,23 8-1 0 0,-36-10-276 0 0,0 1-1 0 0,-1 1 1 0 0,1-1 0 0 0,0 1 0 0 0,-1 0 0 0 0,0 1 0 0 0,0-1-1 0 0,0 1 1 0 0,6 7 0 0 0,-9-9-119 0 0,-1 1 1 0 0,1-1-1 0 0,-1 0 1 0 0,1 1-1 0 0,-1-1 0 0 0,0 1 1 0 0,-1 0-1 0 0,1 0 1 0 0,-1 0-1 0 0,1 0 1 0 0,-1 0-1 0 0,0 0 0 0 0,-1 0 1 0 0,1 0-1 0 0,-1 0 1 0 0,0 0-1 0 0,0 0 0 0 0,0 0 1 0 0,0 0-1 0 0,-1 1 1 0 0,0 3-1 0 0,-1-1-8 0 0,-1 0 0 0 0,1 0 0 0 0,-1 0 0 0 0,0 0 0 0 0,-1 0 0 0 0,0-1-1 0 0,0 0 1 0 0,0 1 0 0 0,-1-2 0 0 0,-9 11 0 0 0,12-14-341 0 0,0 0 0 0 0,1-1 0 0 0,-1 0 0 0 0,0 1 0 0 0,0-1 0 0 0,0 0 0 0 0,1 0 1 0 0,-1 0-1 0 0,0 0 0 0 0,-1 0 0 0 0,1 0 0 0 0,0-1 0 0 0,0 1 0 0 0,0-1 0 0 0,0 1 0 0 0,-1-1 0 0 0,1 0 0 0 0,0 0 0 0 0,0 0 0 0 0,-4 0 0 0 0,5 0 122 0 0,1-1-1 0 0,-1 1 1 0 0,1 0-1 0 0,-1 0 1 0 0,1-1-1 0 0,-1 1 1 0 0,1 0 0 0 0,-1 0-1 0 0,1-1 1 0 0,0 1-1 0 0,-1 0 1 0 0,1-1-1 0 0,-1 1 1 0 0,1-1-1 0 0,0 1 1 0 0,-1-1-1 0 0,1 1 1 0 0,0 0-1 0 0,0-1 1 0 0,-1 1 0 0 0,1-1-1 0 0,0 1 1 0 0,0-1-1 0 0,0 0 1 0 0,0 1-1 0 0,0-1 1 0 0,0 1-1 0 0,-1-1 1 0 0,7-36-13770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6.7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355 153 1442 0 0,'2'-2'470'0'0,"-1"0"0"0"0,1 0 0 0 0,-1 0 1 0 0,1 0-1 0 0,-1 0 0 0 0,0 0 0 0 0,0 0 0 0 0,0-1 0 0 0,0 1 1 0 0,0 0-1 0 0,0-1 0 0 0,-1 1 0 0 0,1-1 0 0 0,-1 1 0 0 0,0-1 0 0 0,0 1 1 0 0,0 0-1 0 0,0-4 0 0 0,0 4-183 0 0,-1 0 0 0 0,0 0-1 0 0,1 0 1 0 0,-1 0 0 0 0,0 0 0 0 0,0 0 0 0 0,0 0 0 0 0,-1 0-1 0 0,1 0 1 0 0,0 0 0 0 0,-1 0 0 0 0,1 1 0 0 0,-1-1 0 0 0,0 0-1 0 0,1 1 1 0 0,-4-2 0 0 0,0 0-111 0 0,1 0 1 0 0,-1 1-1 0 0,0 0 0 0 0,0 0 1 0 0,0 0-1 0 0,0 1 1 0 0,0 0-1 0 0,0 0 0 0 0,-1 0 1 0 0,1 0-1 0 0,0 1 0 0 0,0 0 1 0 0,-1 0-1 0 0,1 0 0 0 0,0 1 1 0 0,0 0-1 0 0,-10 2 1 0 0,-2 3-66 0 0,-1 1 1 0 0,1 0 0 0 0,0 1 0 0 0,1 1 0 0 0,0 1-1 0 0,0 0 1 0 0,1 1 0 0 0,0 0 0 0 0,1 2-1 0 0,0-1 1 0 0,1 2 0 0 0,1 0 0 0 0,-21 30 0 0 0,30-38-57 0 0,1-1 1 0 0,0 1 0 0 0,0 0-1 0 0,1 0 1 0 0,-1 0 0 0 0,1 0-1 0 0,1 0 1 0 0,-1 0 0 0 0,1 0-1 0 0,1 9 1 0 0,-1-13-78 0 0,1-1 0 0 0,0 1 0 0 0,0-1 1 0 0,0 1-1 0 0,-1-1 0 0 0,1 1 0 0 0,1-1 0 0 0,-1 0 0 0 0,0 1 1 0 0,0-1-1 0 0,0 0 0 0 0,1 0 0 0 0,-1 0 0 0 0,0 0 0 0 0,1 0 1 0 0,-1 0-1 0 0,1 0 0 0 0,3 1 0 0 0,-3-1-54 0 0,2 0 43 0 0,1 0 1 0 0,0-1-1 0 0,-1 1 0 0 0,1-1 0 0 0,0 0 0 0 0,-1 0 0 0 0,1-1 0 0 0,0 1 1 0 0,-1-1-1 0 0,1 0 0 0 0,0-1 0 0 0,-1 1 0 0 0,7-4 0 0 0,-7 4-2 0 0,9-4 8 0 0,0 0 0 0 0,-1-1 0 0 0,0 0 0 0 0,0-1 1 0 0,0 0-1 0 0,-1-1 0 0 0,0 0 0 0 0,-1-1 0 0 0,0 0 1 0 0,11-13-1 0 0,-11 9 570 0 0,0 1 0 0 0,-1-1 0 0 0,-1-1 0 0 0,15-28 898 0 0,-14 56-1273 0 0,30 67 194 0 0,-14-35-657 0 0,-25-44 199 0 0,0-1-1 0 0,1 0 1 0 0,-1 1-1 0 0,1-1 1 0 0,-1 0-1 0 0,1 0 0 0 0,0 0 1 0 0,-1 0-1 0 0,1 0 1 0 0,0 0-1 0 0,0 0 1 0 0,0 0-1 0 0,0 0 1 0 0,0 0-1 0 0,0 0 1 0 0,0 0-1 0 0,0 0 1 0 0,0-1-1 0 0,0 1 1 0 0,0 0-1 0 0,1-1 1 0 0,-1 1-1 0 0,0-1 1 0 0,0 0-1 0 0,1 1 1 0 0,-1-1-1 0 0,0 0 1 0 0,1 0-1 0 0,-1 0 1 0 0,0 0-1 0 0,1 0 1 0 0,-1 0-1 0 0,0 0 1 0 0,1 0-1 0 0,-1 0 1 0 0,0-1-1 0 0,1 1 1 0 0,-1 0-1 0 0,0-1 1 0 0,0 1-1 0 0,0-1 1 0 0,1 0-1 0 0,-1 1 1 0 0,0-1-1 0 0,0 0 1 0 0,0 0-1 0 0,0 1 1 0 0,1-3-1 0 0,7-5-178 0 0,-1 0 0 0 0,-1-1 0 0 0,1 0 0 0 0,9-15 0 0 0,-10 14 36 0 0,66-111 453 0 0,-51 83 1283 0 0,-13 27 571 0 0,-5 16-1317 0 0,-4 23-790 0 0,-1-20 283 0 0,1 12-132 0 0,2 1 1 0 0,0-1-1 0 0,0 0 0 0 0,2 0 0 0 0,1 0 0 0 0,0 0 0 0 0,10 21 0 0 0,-15-40-125 0 0,0 0 0 0 0,0-1 0 0 0,1 1 0 0 0,-1-1 0 0 0,0 1-1 0 0,1 0 1 0 0,-1-1 0 0 0,1 1 0 0 0,-1-1 0 0 0,0 1 0 0 0,1-1 0 0 0,-1 1 0 0 0,1-1 0 0 0,-1 0-1 0 0,1 1 1 0 0,-1-1 0 0 0,1 1 0 0 0,0-1 0 0 0,-1 0 0 0 0,1 0 0 0 0,-1 1 0 0 0,1-1 0 0 0,0 0 0 0 0,-1 0-1 0 0,1 0 1 0 0,0 0 0 0 0,-1 1 0 0 0,1-1 0 0 0,0 0 0 0 0,-1 0 0 0 0,1 0 0 0 0,0-1 0 0 0,-1 1 0 0 0,1 0-1 0 0,0 0 1 0 0,-1 0 0 0 0,1 0 0 0 0,0-1 0 0 0,-1 1 0 0 0,2-1 0 0 0,21-16-202 0 0,-6-3 39 0 0,0-1 0 0 0,-1-1 1 0 0,-1-1-1 0 0,13-25 0 0 0,6-11 570 0 0,-28 49-228 0 0,5-5 465 0 0,-11 15-625 0 0,0 0-1 0 0,0 0 0 0 0,0 0 0 0 0,1 0 0 0 0,-1 0 0 0 0,0 0 0 0 0,0 0 0 0 0,1 0 0 0 0,-1 0 0 0 0,0 0 0 0 0,0 0 0 0 0,1 0 0 0 0,-1 0 0 0 0,0 0 1 0 0,0 0-1 0 0,1 0 0 0 0,-1 0 0 0 0,0 0 0 0 0,0 0 0 0 0,0 0 0 0 0,1 1 0 0 0,-1-1 0 0 0,0 0 0 0 0,0 0 0 0 0,0 0 0 0 0,1 0 0 0 0,-1 0 0 0 0,0 1 0 0 0,0-1 1 0 0,0 0-1 0 0,0 0 0 0 0,1 0 0 0 0,-1 0 0 0 0,0 1 0 0 0,0-1 0 0 0,0 0 0 0 0,0 0 0 0 0,0 1 0 0 0,0-1 0 0 0,0 0 0 0 0,0 0 0 0 0,0 0 0 0 0,0 1 1 0 0,0-1-1 0 0,0 0 0 0 0,0 0 0 0 0,0 1 0 0 0,0-1 0 0 0,0 0 0 0 0,0 0 0 0 0,0 1 0 0 0,0-1 0 0 0,0 0 0 0 0,0 1 0 0 0,1 1 115 0 0,4-4-434 0 0,1-1 249 0 0,-1 0 0 0 0,0 0-1 0 0,0 0 1 0 0,0 0-1 0 0,0-1 1 0 0,8-7 0 0 0,6-5 201 0 0,-18 16-136 0 0,23-13-87 0 0,-23 13 72 0 0,0-1 0 0 0,0 1 0 0 0,0-1-1 0 0,0 1 1 0 0,0 0 0 0 0,0-1-1 0 0,0 1 1 0 0,1 0 0 0 0,-1 0-1 0 0,0 0 1 0 0,0 0 0 0 0,0 0-1 0 0,0 0 1 0 0,0 0 0 0 0,1 0-1 0 0,-1 0 1 0 0,0 1 0 0 0,0-1-1 0 0,0 0 1 0 0,0 1 0 0 0,0-1 0 0 0,0 1-1 0 0,0-1 1 0 0,0 1 0 0 0,2 1-1 0 0,11 14 43 0 0,-6-5 309 0 0,0-1 1 0 0,1 0 0 0 0,0 0-1 0 0,21 15 1 0 0,-27-23-303 0 0,1-1 0 0 0,0 1-1 0 0,-1-1 1 0 0,1 0 0 0 0,0 0 0 0 0,0-1 0 0 0,0 1 0 0 0,0-1 0 0 0,0 1 0 0 0,-1-1 0 0 0,1-1 0 0 0,5 0 0 0 0,48-10 128 0 0,-33 5-158 0 0,77-21-2515 0 0,-98 26 1359 0 0,-8 11-3552 0 0,4-8 4251 0 0,0-1 0 0 0,0 1 0 0 0,0-1 0 0 0,0 0 1 0 0,-1 0-1 0 0,1 0 0 0 0,0 0 0 0 0,-1 0 0 0 0,1 0 1 0 0,-1 0-1 0 0,1 0 0 0 0,-3 0 0 0 0,2 1-443 0 0,-22 11-6927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7.7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40 119 622 0 0,'-38'-119'15345'0'0,"37"130"-14984"0"0,0 0 0 0 0,1 0-1 0 0,1 0 1 0 0,0 0 0 0 0,0-1 0 0 0,1 1 0 0 0,0 0 0 0 0,7 18 0 0 0,-1 2 297 0 0,42 159 2161 0 0,5 22-1175 0 0,-47-183-2173 0 0,22 54 0 0 0,-23-66-896 0 0,8 13-7192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8.0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55 137 490 0 0,'-36'6'6701'0'0,"33"-5"-5422"0"0,3-1-1156 0 0,-1 0 0 0 0,0 0 0 0 0,1 0 0 0 0,-1 0 1 0 0,0 0-1 0 0,1 0 0 0 0,-1 0 0 0 0,1 0 0 0 0,-1 1 0 0 0,0-1 0 0 0,1 0 1 0 0,-1 0-1 0 0,1 1 0 0 0,-1-1 0 0 0,1 0 0 0 0,-1 1 0 0 0,0-1 0 0 0,1 0 1 0 0,0 1-1 0 0,-1-1 0 0 0,1 1 0 0 0,-1-1 0 0 0,1 1 0 0 0,-1-1 0 0 0,1 1 0 0 0,0-1 1 0 0,0 1-1 0 0,-1-1 0 0 0,1 2 0 0 0,0-1-31 0 0,0 0 0 0 0,0 0 0 0 0,1 0 0 0 0,-1 0 0 0 0,1 0-1 0 0,-1 0 1 0 0,1 0 0 0 0,-1 0 0 0 0,1 0 0 0 0,-1-1 0 0 0,1 1 0 0 0,0 0 0 0 0,-1 0 0 0 0,1 0 0 0 0,0-1-1 0 0,1 2 1 0 0,3 2 57 0 0,1 0-1 0 0,-1 0 0 0 0,1-1 1 0 0,0 0-1 0 0,10 5 0 0 0,4-2-40 0 0,0-1-1 0 0,0-1 0 0 0,1 0 0 0 0,-1-2 0 0 0,21 0 0 0 0,-22-2-760 0 0,-1 0 0 0 0,0-2-1 0 0,22-4 1 0 0,-28 2-98 0 0,0 0 0 0 0,0-1-1 0 0,0 0 1 0 0,-1 0 0 0 0,1-2 0 0 0,-1 1 0 0 0,-1-1 0 0 0,19-16-1 0 0,-11 7 725 0 0,-2 0 1 0 0,1-1-1 0 0,25-37 0 0 0,-16 12 8152 0 0,-28 44-7242 0 0,-13 18 205 0 0,1 1-1 0 0,1 0 0 0 0,-12 24 0 0 0,6-8-332 0 0,-3 1-447 0 0,3 0 1 0 0,1 2-1 0 0,2 0 1 0 0,1 1 0 0 0,-11 53-1 0 0,27-63-3015 0 0,-1-30 2528 0 0,0 0-1 0 0,0-1 1 0 0,0 1 0 0 0,0-1-1 0 0,1 1 1 0 0,-1 0 0 0 0,0-1-1 0 0,0 1 1 0 0,1-1 0 0 0,-1 1-1 0 0,0-1 1 0 0,1 1 0 0 0,-1-1-1 0 0,1 1 1 0 0,-1-1 0 0 0,0 1-1 0 0,1-1 1 0 0,-1 1 0 0 0,1-1-1 0 0,-1 0 1 0 0,1 1 0 0 0,0-1 0 0 0,-1 0-1 0 0,1 0 1 0 0,-1 1 0 0 0,1-1-1 0 0,0 0 1 0 0,-1 0 0 0 0,1 0-1 0 0,-1 0 1 0 0,1 1 0 0 0,0-1-1 0 0,-1 0 1 0 0,1 0 0 0 0,0 0-1 0 0,-1-1 1 0 0,1 1 0 0 0,-1 0-1 0 0,1 0 1 0 0,0 0 0 0 0,-1 0-1 0 0,1-1 1 0 0,0 1 0 0 0,14-7-4121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8.4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307 60 754 0 0,'-1'-1'104'0'0,"-2"-6"966"0"0,0 1-1 0 0,0 0 1 0 0,-1 1 0 0 0,1-1 0 0 0,-2 1-1 0 0,1-1 1 0 0,0 1 0 0 0,-11-8 1071 0 0,11 14-1886 0 0,0 0-1 0 0,0 0 1 0 0,0 0 0 0 0,0 0 0 0 0,0 1-1 0 0,1-1 1 0 0,-1 1 0 0 0,0 0-1 0 0,1 0 1 0 0,-1 1 0 0 0,1-1-1 0 0,0 1 1 0 0,0 0 0 0 0,0-1 0 0 0,0 1-1 0 0,0 1 1 0 0,-3 4 0 0 0,-3 3 160 0 0,1 1 1 0 0,1-1 0 0 0,0 1 0 0 0,-5 14 0 0 0,7-15-227 0 0,1 0-1 0 0,1 1 1 0 0,0-1 0 0 0,0 1-1 0 0,1 0 1 0 0,0 0 0 0 0,1 0 0 0 0,1 0-1 0 0,0 13 1 0 0,1-17-110 0 0,0 0-1 0 0,0 0 1 0 0,1 0 0 0 0,0 0 0 0 0,1 0-1 0 0,0 0 1 0 0,0-1 0 0 0,0 1-1 0 0,1-1 1 0 0,0 0 0 0 0,1 0 0 0 0,-1 0-1 0 0,1-1 1 0 0,8 8 0 0 0,60 51 557 0 0,-45-42-704 0 0,26 29 0 0 0,-53-51 79 0 0,1 0 0 0 0,-1 0 0 0 0,0 1 0 0 0,1-1 0 0 0,-1 0 0 0 0,0 1 0 0 0,0-1 0 0 0,0 1 0 0 0,0 0 0 0 0,-1-1 0 0 0,1 1 0 0 0,0 0 0 0 0,-1-1 0 0 0,1 1 0 0 0,-1 0 0 0 0,1 0 0 0 0,-1-1 0 0 0,0 1 0 0 0,0 0 0 0 0,0 0 0 0 0,0 0 0 0 0,0 0 0 0 0,-1 3 0 0 0,0-3 7 0 0,0-1 0 0 0,0 1 0 0 0,0 0 0 0 0,-1 0 0 0 0,1-1-1 0 0,0 1 1 0 0,-1-1 0 0 0,0 1 0 0 0,1-1 0 0 0,-1 0 0 0 0,0 0 0 0 0,0 0-1 0 0,0 0 1 0 0,0 0 0 0 0,0 0 0 0 0,-3 1 0 0 0,-6 1 22 0 0,0 0 0 0 0,0-1-1 0 0,0 0 1 0 0,0 0 0 0 0,0-2 0 0 0,-14 0 0 0 0,15 0-261 0 0,-1-2 0 0 0,1 0 1 0 0,0 0-1 0 0,0 0 0 0 0,0-2 0 0 0,0 1 0 0 0,1-1 1 0 0,-1 0-1 0 0,1-1 0 0 0,0 0 0 0 0,0-1 1 0 0,1 0-1 0 0,0 0 0 0 0,0-1 0 0 0,0 0 0 0 0,1 0 1 0 0,0-1-1 0 0,-6-8 0 0 0,6 6-853 0 0,0 0 1 0 0,1-1-1 0 0,0 1 1 0 0,1-2-1 0 0,0 1 1 0 0,1 0-1 0 0,0-1 0 0 0,1 0 1 0 0,-2-16-1 0 0,1-9-5989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2.4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1 186 0 0,'13'16'402'0'0,"-2"0"58"0"0,1 1-164 0 0,-10-1 146 0 0,-7 18-278 0 0,-4-19-194 0 0,-2-2-118 0 0,1 0 292 0 0,-7-4-924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8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0 112 154 0 0,'3'-3'628'0'0,"1"1"0"0"0,-1-1 0 0 0,1 1 0 0 0,-1-1 0 0 0,1 1 0 0 0,0 0 0 0 0,-1 0 0 0 0,1 1 0 0 0,0-1 0 0 0,0 1 0 0 0,0 0 0 0 0,1 0 0 0 0,-1 0 0 0 0,0 1 0 0 0,8-1 0 0 0,-5 2-237 0 0,0 1 0 0 0,-1 0 0 0 0,1 0 0 0 0,0 0 0 0 0,-1 1 0 0 0,1 0 1 0 0,-1 0-1 0 0,0 1 0 0 0,10 6 0 0 0,-13-8-292 0 0,18 12 334 0 0,2-1-1 0 0,35 16 0 0 0,-48-25-425 0 0,1-1 1 0 0,0 0-1 0 0,0 0 0 0 0,0-1 1 0 0,0-1-1 0 0,0 0 1 0 0,0 0-1 0 0,17-2 0 0 0,-15 0 5 0 0,0-1-1 0 0,0-1 0 0 0,-1 0 0 0 0,1-1 1 0 0,-1 0-1 0 0,0-1 0 0 0,0 0 0 0 0,-1-1 1 0 0,1 0-1 0 0,-1-1 0 0 0,19-15 0 0 0,-27 20 256 0 0,-1 1 0 0 0,0-1-1 0 0,0 0 1 0 0,0 0-1 0 0,-1 0 1 0 0,1 0-1 0 0,0 0 1 0 0,-1 0-1 0 0,0-1 1 0 0,1 1-1 0 0,-1-1 1 0 0,0 1-1 0 0,0-1 1 0 0,0 1-1 0 0,1-5 1 0 0,-2 7-208 0 0,0 0 0 0 0,0 0 0 0 0,0-1 0 0 0,-1 1 0 0 0,1 0 0 0 0,0 0 0 0 0,0 0 0 0 0,0-1 0 0 0,0 1-1 0 0,0 0 1 0 0,0 0 0 0 0,0 0 0 0 0,0-1 0 0 0,0 1 0 0 0,-1 0 0 0 0,1 0 0 0 0,0 0 0 0 0,0-1 0 0 0,0 1 0 0 0,0 0 0 0 0,0 0 0 0 0,-1 0 0 0 0,1 0 0 0 0,0 0 0 0 0,0 0 0 0 0,0 0 0 0 0,-1-1 0 0 0,1 1 0 0 0,0 0 0 0 0,0 0 0 0 0,-1 0 0 0 0,1 0 0 0 0,0 0 0 0 0,0 0 0 0 0,0 0 0 0 0,-1 0 0 0 0,1 0 0 0 0,0 0 0 0 0,0 0 0 0 0,0 0-1 0 0,-1 0 1 0 0,1 0 0 0 0,0 0 0 0 0,0 0 0 0 0,-1 1 0 0 0,1-1 0 0 0,-21 14 488 0 0,16-9-505 0 0,0 1-1 0 0,0 0 1 0 0,1-1-1 0 0,-1 2 1 0 0,1-1-1 0 0,1 0 1 0 0,-1 1-1 0 0,1 0 1 0 0,0-1-1 0 0,1 1 1 0 0,0 0-1 0 0,0 1 1 0 0,-2 12-1 0 0,3-15-61 0 0,1 1 0 0 0,0-1 0 0 0,0 0 0 0 0,0 1 0 0 0,1-1 0 0 0,0 0 0 0 0,0 1 0 0 0,0-1 0 0 0,0 0 0 0 0,1 0 1 0 0,0 0-1 0 0,0 0 0 0 0,0 0 0 0 0,1 0 0 0 0,0 0 0 0 0,0-1 0 0 0,0 0 0 0 0,0 1 0 0 0,5 3 0 0 0,-6-6-5 0 0,0 0 0 0 0,0-1 0 0 0,0 1-1 0 0,1-1 1 0 0,-1 1 0 0 0,1-1 0 0 0,-1 0 0 0 0,1 0 0 0 0,-1 0 0 0 0,1 0 0 0 0,0 0 0 0 0,-1-1 0 0 0,1 1 0 0 0,0-1 0 0 0,0 1 0 0 0,-1-1 0 0 0,1 0 0 0 0,0 0-1 0 0,0-1 1 0 0,-1 1 0 0 0,1-1 0 0 0,0 1 0 0 0,-1-1 0 0 0,1 0 0 0 0,0 0 0 0 0,-1 0 0 0 0,1 0 0 0 0,-1 0 0 0 0,1-1 0 0 0,-1 1 0 0 0,0-1 0 0 0,0 1 0 0 0,1-1-1 0 0,2-4 1 0 0,0 2 46 0 0,-1 0 0 0 0,0 0 0 0 0,0-1 0 0 0,0 1 0 0 0,-1-1 0 0 0,0 0 0 0 0,1 0 0 0 0,-2-1 0 0 0,1 1-1 0 0,-1 0 1 0 0,0-1 0 0 0,0 0 0 0 0,0 0 0 0 0,-1 1 0 0 0,1-1 0 0 0,-1-8 0 0 0,-1 6 1 0 0,0-1 1 0 0,0 1 0 0 0,-1 0 0 0 0,0-1-1 0 0,-1 1 1 0 0,0 0 0 0 0,0-1-1 0 0,-1 1 1 0 0,0 1 0 0 0,0-1 0 0 0,-1 0-1 0 0,0 1 1 0 0,0-1 0 0 0,-1 1 0 0 0,1 1-1 0 0,-2-1 1 0 0,1 0 0 0 0,-1 1-1 0 0,0 0 1 0 0,0 1 0 0 0,-1-1 0 0 0,0 1-1 0 0,0 1 1 0 0,0-1 0 0 0,0 1-1 0 0,-1 0 1 0 0,1 1 0 0 0,-1 0 0 0 0,-10-3-1 0 0,-22 1-391 0 0,39 5 217 0 0,-1-1 0 0 0,1 1 0 0 0,0 0 0 0 0,0 0 1 0 0,-1 1-1 0 0,1-1 0 0 0,0 0 0 0 0,0 0 0 0 0,0 1 0 0 0,-1-1 1 0 0,1 1-1 0 0,0-1 0 0 0,0 1 0 0 0,0-1 0 0 0,0 1 1 0 0,0 0-1 0 0,0-1 0 0 0,0 1 0 0 0,0 0 0 0 0,0 0 1 0 0,0 0-1 0 0,0 0 0 0 0,0 0 0 0 0,-1 1 0 0 0,2 0-300 0 0,0-1-1 0 0,0 1 1 0 0,0-1 0 0 0,0 1-1 0 0,1-1 1 0 0,-1 0-1 0 0,0 1 1 0 0,1-1 0 0 0,-1 0-1 0 0,0 1 1 0 0,1-1-1 0 0,0 0 1 0 0,-1 1 0 0 0,1-1-1 0 0,0 0 1 0 0,0 0-1 0 0,-1 0 1 0 0,1 0-1 0 0,0 0 1 0 0,3 2-905 0 0,-1 0 904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9.1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43 250 0 0,'3'-3'1974'0'0,"5"-6"-60"0"0,13-22 10730 0 0,-28 74-11356 0 0,-22 71 1 0 0,-4 17-1413 0 0,33-130 71 0 0,-6 27-2038 0 0,5-26 1561 0 0,1-1 0 0 0,-1 1 0 0 0,1-1 0 0 0,-1 1 0 0 0,1-1 0 0 0,-1 0 0 0 0,0 1 0 0 0,0-1 0 0 0,1 0 0 0 0,-1 1 0 0 0,0-1 0 0 0,-9 7-2650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9.3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 37 1098 0 0,'-14'-12'2592'0'0,"3"3"-264"0"0,-2 2-278 0 0,-1 2 1200 0 0,-11 2-1086 0 0,0 9-846 0 0,9 8-508 0 0,5 2-764 0 0,17 2-894 0 0,10 1-2404 0 0,-5-11-898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6:59.7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14 634 0 0,'-3'-3'8663'0'0,"-1"-8"-9091"0"0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0.4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170 40 298 0 0,'-23'-3'2671'0'0,"0"-2"0"0"0,1 0 1 0 0,-1-1-1 0 0,-32-14 805 0 0,52 20-2731 0 0,3 0-735 0 0,-15 1 1345 0 0,15-1-1317 0 0,-1 1 1 0 0,1 0-1 0 0,-1-1 0 0 0,1 1 0 0 0,-1 0 1 0 0,1 0-1 0 0,-1-1 0 0 0,1 1 0 0 0,0 0 1 0 0,0 0-1 0 0,-1-1 0 0 0,1 1 0 0 0,0 0 0 0 0,0 0 1 0 0,0 0-1 0 0,0 0 0 0 0,0-1 0 0 0,0 1 1 0 0,0 0-1 0 0,0 0 0 0 0,0 0 0 0 0,0 0 1 0 0,1-1-1 0 0,-1 1 0 0 0,1 1 0 0 0,53 284 3144 0 0,-33-197-4154 0 0,-20-86 279 0 0,0-10-1540 0 0,0 1 1569 0 0,0 0 1 0 0,1 0 0 0 0,4-11 0 0 0,2-5-77 0 0,2-9 190 0 0,1 1 0 0 0,1 1 0 0 0,30-51 0 0 0,-27 54 1477 0 0,2 2 1 0 0,20-24-1 0 0,-34 46-534 0 0,0 1 109 0 0,0 1-387 0 0,-1 1-1 0 0,1-1 1 0 0,-1 0 0 0 0,1 1 0 0 0,-1 0 0 0 0,1 0 0 0 0,-1-1-1 0 0,1 1 1 0 0,-1 1 0 0 0,0-1 0 0 0,0 0 0 0 0,1 0 0 0 0,-1 1-1 0 0,0 0 1 0 0,0-1 0 0 0,-1 1 0 0 0,1 0 0 0 0,0 0 0 0 0,0 0-1 0 0,-1 0 1 0 0,0 0 0 0 0,2 3 0 0 0,30 52 1282 0 0,6 8-376 0 0,-36-59-1002 0 0,1-2 0 0 0,0 1 1 0 0,0 0-1 0 0,0-1 1 0 0,1 0-1 0 0,0 0 1 0 0,0 0-1 0 0,0-1 1 0 0,7 5-1 0 0,-9-7-166 0 0,0 0-1 0 0,0 0 0 0 0,0 0 0 0 0,0-1 1 0 0,0 1-1 0 0,0-1 0 0 0,0 0 0 0 0,0 0 1 0 0,0 0-1 0 0,0 0 0 0 0,0 0 0 0 0,0-1 1 0 0,0 1-1 0 0,0-1 0 0 0,0 0 0 0 0,0 0 1 0 0,0 0-1 0 0,3-2 0 0 0,20-13-3078 0 0,-7-4-3525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0.7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18 646 0 0,'1'-3'4221'0'0,"1"-12"1028"0"0,-14 31-2185 0 0,10-7-2898 0 0,1 0 1 0 0,0 1 0 0 0,1-1 0 0 0,0 1-1 0 0,0-1 1 0 0,1 1 0 0 0,1-1-1 0 0,-1 0 1 0 0,1 0 0 0 0,1 0-1 0 0,0 0 1 0 0,0 0 0 0 0,1 0 0 0 0,0 0-1 0 0,0-1 1 0 0,10 13 0 0 0,-11-16-150 0 0,1 0-1 0 0,-1 0 1 0 0,1 0 0 0 0,0-1 0 0 0,0 0 0 0 0,1 0 0 0 0,-1 0 0 0 0,1 0 0 0 0,0-1 0 0 0,0 0-1 0 0,0 0 1 0 0,0 0 0 0 0,1-1 0 0 0,-1 0 0 0 0,1 0 0 0 0,-1 0 0 0 0,1 0 0 0 0,0-1 0 0 0,0 0-1 0 0,0 0 1 0 0,0-1 0 0 0,0 0 0 0 0,0 0 0 0 0,0 0 0 0 0,-1 0 0 0 0,1-1 0 0 0,0 0 0 0 0,7-3 0 0 0,-10 4 17 0 0,-1-1 0 0 0,0 1 0 0 0,0-1 1 0 0,0 0-1 0 0,0 0 0 0 0,-1 0 0 0 0,1 0 1 0 0,0-1-1 0 0,0 1 0 0 0,0 0 0 0 0,-1-1 1 0 0,1 1-1 0 0,-1-1 0 0 0,1 1 0 0 0,-1-1 1 0 0,0 0-1 0 0,0 0 0 0 0,1 1 0 0 0,-1-1 1 0 0,0 0-1 0 0,-1 0 0 0 0,1 0 0 0 0,0 0 1 0 0,-1 0-1 0 0,1-1 0 0 0,-1 1 0 0 0,1 0 1 0 0,-1 0-1 0 0,0 0 0 0 0,0 0 0 0 0,0 0 1 0 0,0-1-1 0 0,0 1 0 0 0,-1 0 0 0 0,1 0 1 0 0,-1 0-1 0 0,1 0 0 0 0,-1 0 0 0 0,0 0 1 0 0,0 0-1 0 0,0 0 0 0 0,0 0 0 0 0,0 0 1 0 0,0 0-1 0 0,0 1 0 0 0,-1-1 0 0 0,1 0 1 0 0,-1 1-1 0 0,-2-3 0 0 0,-5-5 59 0 0,0 1-1 0 0,-1 0 0 0 0,1 1 1 0 0,-2 0-1 0 0,1 0 1 0 0,-1 1-1 0 0,0 0 1 0 0,0 1-1 0 0,-16-5 0 0 0,1 2-232 0 0,0 2 0 0 0,-1 1 0 0 0,-29-3 0 0 0,32 11-1374 0 0,24-3 1397 0 0,0 0 1 0 0,-1 0-1 0 0,1 1 1 0 0,-1-1-1 0 0,1 0 1 0 0,-1 0-1 0 0,1 0 0 0 0,-1 1 1 0 0,1-1-1 0 0,0 0 1 0 0,-1 0-1 0 0,1 1 1 0 0,-1-1-1 0 0,1 0 1 0 0,0 1-1 0 0,0-1 0 0 0,-1 1 1 0 0,1-1-1 0 0,0 0 1 0 0,-1 1-1 0 0,1-1 1 0 0,0 1-1 0 0,0-1 1 0 0,0 1-1 0 0,-1 0 0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0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 40 902 0 0,'-6'-9'1665'0'0,"-16"-21"9307"0"0,16 44-9121 0 0,6-6-1580 0 0,0 1-1 0 0,1 0 0 0 0,0 0 0 0 0,0 0 0 0 0,1-1 0 0 0,1 1 0 0 0,2 8 0 0 0,2 8 189 0 0,12 34 468 0 0,2 0 0 0 0,39 77 0 0 0,1 4-2188 0 0,-61-119-924 0 0,-5-10-466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1.1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1 136 662 0 0,'0'0'8206'0'0,"5"-18"-6580"0"0,12 12-302 0 0,5-2-178 0 0,8-2-318 0 0,3-1-84 0 0,6 2-244 0 0,-3-3-22 0 0,8 2-360 0 0,-6 0-266 0 0,4 1-558 0 0,-3 0-772 0 0,-1-3-3232 0 0,-3 0-3238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1.6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211 75 548 0 0,'0'-4'1243'0'0,"1"2"-1163"0"0,2-30 4052 0 0,-3 28-3066 0 0,0 0 0 0 0,0 0 1 0 0,0 0-1 0 0,0 0 0 0 0,-1 0 0 0 0,1 1 0 0 0,-2-5 0 0 0,1 8-1014 0 0,0-1 0 0 0,0 1 0 0 0,0 0 0 0 0,0 0-1 0 0,0-1 1 0 0,1 1 0 0 0,-1 0 0 0 0,0 0 0 0 0,0 0-1 0 0,0 0 1 0 0,0 0 0 0 0,0 0 0 0 0,0 0 0 0 0,0 0-1 0 0,0 1 1 0 0,1-1 0 0 0,-1 0 0 0 0,0 1 0 0 0,0-1-1 0 0,0 0 1 0 0,0 1 0 0 0,1-1 0 0 0,-1 1 0 0 0,-1 0-1 0 0,-78 102 1111 0 0,73-92-1132 0 0,1-1 1 0 0,1 1 0 0 0,-1 0-1 0 0,2 0 1 0 0,0 1 0 0 0,0-1-1 0 0,1 1 1 0 0,0 0 0 0 0,-1 20-1 0 0,4-23-23 0 0,0 0 0 0 0,0 1 0 0 0,1-1 0 0 0,1 0 0 0 0,-1 0 0 0 0,1 0 0 0 0,1 0 0 0 0,0-1 0 0 0,0 1 0 0 0,1 0 0 0 0,0-1 0 0 0,0 0 0 0 0,7 9 0 0 0,4 4 125 0 0,1 0 0 0 0,31 30 0 0 0,-25-18 499 0 0,-20-31-379 0 0,-2 3 230 0 0,0-4-460 0 0,0-1 1 0 0,1 1-1 0 0,-1 0 0 0 0,0 0 0 0 0,0-1 0 0 0,0 1 0 0 0,0 0 0 0 0,0 0 1 0 0,0-1-1 0 0,0 1 0 0 0,0 0 0 0 0,0 0 0 0 0,-1-1 0 0 0,1 1 0 0 0,0 0 1 0 0,0 0-1 0 0,-1-1 0 0 0,1 1 0 0 0,0 0 0 0 0,-1-1 0 0 0,1 1 0 0 0,-1 0 1 0 0,-7 4 63 0 0,0-2 0 0 0,-1 1-1 0 0,1-1 1 0 0,-1 0 0 0 0,1 0 0 0 0,-1-1 0 0 0,0-1 0 0 0,0 1 0 0 0,0-1 0 0 0,0-1 0 0 0,0 0 0 0 0,-12-1 0 0 0,17 1-225 0 0,0-1 0 0 0,0 0 0 0 0,0 0 0 0 0,0 0 0 0 0,1 0 0 0 0,-1 0-1 0 0,0-1 1 0 0,0 0 0 0 0,1 0 0 0 0,-1 0 0 0 0,1 0 0 0 0,0 0 0 0 0,-4-4 0 0 0,5 4-177 0 0,0-1 1 0 0,0 1-1 0 0,0-1 1 0 0,0 0-1 0 0,1 1 1 0 0,0-1-1 0 0,-1 0 1 0 0,1 0-1 0 0,0 0 1 0 0,0 0-1 0 0,1 0 1 0 0,-1 0-1 0 0,0 0 1 0 0,1 0-1 0 0,0 0 1 0 0,0 0-1 0 0,0 0 1 0 0,0-1-1 0 0,1-3 1 0 0,5-16-4431 0 0,4 1-2390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1.9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5 118 0 0,'-7'-5'15310'0'0,"9"33"-16120"0"0,-1-12 1922 0 0,0 15-415 0 0,2-1 0 0 0,1 0 0 0 0,1 0 0 0 0,1-1 0 0 0,2 1 0 0 0,16 39 1 0 0,86 162 2271 0 0,-36-83-2288 0 0,10 18-576 0 0,-80-160-2270 0 0,-7-28-1736 0 0,-13-28-449 0 0,-3-8-2760 0 0,8 24 913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3.6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24 184 312 0 0,'-24'-33'13409'0'0,"37"29"-14223"0"0,-3 3 887 0 0,-1 0-1 0 0,0-1 1 0 0,0 0 0 0 0,0 0 0 0 0,-1-1 0 0 0,1-1 0 0 0,13-7 0 0 0,12-3-3 0 0,38-11-35 0 0,2 3-1 0 0,0 4 0 0 0,1 2 0 0 0,137-9 0 0 0,-209 25 1 0 0,-1 0 0 0 0,0 0-1 0 0,0 0 1 0 0,1 0-1 0 0,-1 1 1 0 0,0-1-1 0 0,1 1 1 0 0,-1-1 0 0 0,0 1-1 0 0,0 0 1 0 0,0 0-1 0 0,0 0 1 0 0,0 0-1 0 0,0 0 1 0 0,0 0 0 0 0,0 0-1 0 0,0 1 1 0 0,0-1-1 0 0,-1 1 1 0 0,1 0-1 0 0,0-1 1 0 0,-1 1 0 0 0,1 0-1 0 0,-1 0 1 0 0,0 0-1 0 0,0 0 1 0 0,0 0-1 0 0,0 0 1 0 0,0 0 0 0 0,0 0-1 0 0,0 3 1 0 0,2 7 165 0 0,-1-1 1 0 0,0 1 0 0 0,-1 0-1 0 0,0 22 1 0 0,-1-13-39 0 0,5 86 530 0 0,39 463-470 0 0,-38-547-2244 0 0,-5-19 453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2.2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77 536 0 0,'-9'-11'5379'0'0,"8"9"-5201"0"0,0 1 0 0 0,1 0 1 0 0,-1 0-1 0 0,1-1 0 0 0,-1 1 0 0 0,1 0 1 0 0,0-1-1 0 0,0 1 0 0 0,-1 0 1 0 0,1-1-1 0 0,0 1 0 0 0,0 0 1 0 0,0-1-1 0 0,1 1 0 0 0,-1 0 1 0 0,0-1-1 0 0,0 1 0 0 0,1 0 1 0 0,-1 0-1 0 0,1-1 0 0 0,-1 1 1 0 0,1 0-1 0 0,-1 0 0 0 0,1 0 1 0 0,0-1-1 0 0,0 1 0 0 0,-1 0 1 0 0,1 0-1 0 0,0 0 0 0 0,0 0 1 0 0,0 0-1 0 0,0 1 0 0 0,2-2 1 0 0,9-3 332 0 0,1 1 1 0 0,0 0-1 0 0,0 1 1 0 0,0 0-1 0 0,0 1 1 0 0,0 0-1 0 0,0 1 1 0 0,23 2 0 0 0,-27-1-309 0 0,0 1 0 0 0,0 0 0 0 0,0 0 1 0 0,0 1-1 0 0,0 0 0 0 0,0 1 1 0 0,-1 0-1 0 0,1 1 0 0 0,-1-1 0 0 0,0 1 1 0 0,0 1-1 0 0,0 0 0 0 0,0 0 1 0 0,-1 0-1 0 0,0 1 0 0 0,0 0 0 0 0,-1 1 1 0 0,1-1-1 0 0,-1 1 0 0 0,6 10 1 0 0,-11-15-153 0 0,1 1 0 0 0,-1-1 1 0 0,0 0-1 0 0,0 1 1 0 0,0-1-1 0 0,-1 1 1 0 0,1 0-1 0 0,-1-1 0 0 0,1 1 1 0 0,-1 0-1 0 0,0-1 1 0 0,0 1-1 0 0,0 0 0 0 0,0-1 1 0 0,0 1-1 0 0,-1 0 1 0 0,1-1-1 0 0,-1 1 1 0 0,0-1-1 0 0,0 1 0 0 0,0-1 1 0 0,0 1-1 0 0,0-1 1 0 0,0 1-1 0 0,-1-1 0 0 0,1 0 1 0 0,-1 0-1 0 0,1 0 1 0 0,-1 0-1 0 0,-2 2 1 0 0,-1 2-42 0 0,0-2 1 0 0,0 1 0 0 0,-1 0 0 0 0,1-1 0 0 0,-1 0 0 0 0,0 0 0 0 0,0-1-1 0 0,0 0 1 0 0,0 0 0 0 0,-8 2 0 0 0,8-3-518 0 0,-1 0 1 0 0,1-1-1 0 0,-1 0 0 0 0,-11 0 1 0 0,-12-6-6363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2.7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445 29 424 0 0,'-13'-14'5793'0'0,"-8"-1"-680"0"0,17 15-4468 0 0,-9 1-220 0 0,0 1 1 0 0,1 0 0 0 0,-1 1-1 0 0,0 1 1 0 0,1 0 0 0 0,0 0-1 0 0,0 1 1 0 0,-20 12 0 0 0,4-1 88 0 0,2 1 0 0 0,-40 33 1 0 0,49-35-401 0 0,0 0 1 0 0,1 1-1 0 0,1 1 1 0 0,1 1 0 0 0,0 0-1 0 0,1 1 1 0 0,1 0 0 0 0,1 1-1 0 0,-11 27 1 0 0,22-46-114 0 0,-1 0-1 0 0,1-1 1 0 0,0 1 0 0 0,-1-1-1 0 0,1 1 1 0 0,0-1 0 0 0,0 1 0 0 0,-1 0-1 0 0,1-1 1 0 0,0 1 0 0 0,0 0-1 0 0,0-1 1 0 0,0 1 0 0 0,0 0-1 0 0,0-1 1 0 0,0 1 0 0 0,0 0 0 0 0,0-1-1 0 0,0 1 1 0 0,0 0 0 0 0,1-1-1 0 0,-1 1 1 0 0,0-1 0 0 0,0 1-1 0 0,1 0 1 0 0,-1-1 0 0 0,0 1 0 0 0,1-1-1 0 0,-1 1 1 0 0,0-1 0 0 0,1 1-1 0 0,-1-1 1 0 0,1 1 0 0 0,-1-1 0 0 0,1 1-1 0 0,-1-1 1 0 0,1 0 0 0 0,0 1-1 0 0,-1-1 1 0 0,1 0 0 0 0,-1 1-1 0 0,1-1 1 0 0,0 0 0 0 0,-1 0 0 0 0,1 0-1 0 0,0 1 1 0 0,-1-1 0 0 0,2 0-1 0 0,1 0-19 0 0,0 0 0 0 0,0 0 0 0 0,-1 0 0 0 0,1-1 0 0 0,0 1 0 0 0,0-1 0 0 0,0 1 0 0 0,3-3 0 0 0,4-1-83 0 0,0-2 1 0 0,-1 1-1 0 0,0-1 1 0 0,0-1 0 0 0,-1 0-1 0 0,12-12 1 0 0,39-50-192 0 0,-5-12 117 0 0,-39 56 484 0 0,31-40 1 0 0,-46 65-296 0 0,1-1 1 0 0,0 1 0 0 0,-1-1 0 0 0,1 0 0 0 0,0 1 0 0 0,-1-1 0 0 0,1 1 0 0 0,0-1-1 0 0,0 1 1 0 0,0 0 0 0 0,-1-1 0 0 0,1 1 0 0 0,0 0 0 0 0,0-1 0 0 0,0 1 0 0 0,0 0-1 0 0,0 0 1 0 0,0 0 0 0 0,-1 0 0 0 0,1 0 0 0 0,0 0 0 0 0,0 0 0 0 0,0 0 0 0 0,0 0 0 0 0,0 1-1 0 0,0-1 1 0 0,0 0 0 0 0,-1 0 0 0 0,1 1 0 0 0,0-1 0 0 0,0 1 0 0 0,0-1 0 0 0,-1 0-1 0 0,1 1 1 0 0,0 0 0 0 0,0-1 0 0 0,-1 1 0 0 0,1-1 0 0 0,-1 1 0 0 0,1 0 0 0 0,0 0-1 0 0,-1-1 1 0 0,1 1 0 0 0,-1 0 0 0 0,1 1 0 0 0,5 7-15 0 0,0 0-1 0 0,-1 0 1 0 0,5 12 0 0 0,-5-9 80 0 0,16 30-91 0 0,-11-22-1236 0 0,0-1 0 0 0,20 29 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3.1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98 666 0 0,'0'-20'12655'0'0,"1"24"-11670"0"0,19 125 2019 0 0,17 82-2575 0 0,-33-213-746 0 0,-1 1 245 0 0,0-1 0 0 0,0 0 0 0 0,0 0 0 0 0,0-1 0 0 0,0 1 0 0 0,0-1 0 0 0,0 1 0 0 0,-1-1 0 0 0,1 0 0 0 0,-1 0 0 0 0,0 0 0 0 0,0 0 0 0 0,2-6 1 0 0,24-55-629 0 0,-14 29 493 0 0,2-2-93 0 0,21-45 157 0 0,-33 74 275 0 0,1 0 0 0 0,-1 1 0 0 0,1-1 0 0 0,1 1 0 0 0,0 0 0 0 0,-1 1 0 0 0,10-8 0 0 0,-14 13 408 0 0,2 1-460 0 0,-1 1 0 0 0,0 0 0 0 0,0-1 0 0 0,1 1 0 0 0,-1 0 0 0 0,0 0-1 0 0,0 0 1 0 0,0 1 0 0 0,0-1 0 0 0,-1 0 0 0 0,1 1 0 0 0,0-1 0 0 0,0 1 0 0 0,-1 0 0 0 0,1-1 0 0 0,-1 1-1 0 0,1 0 1 0 0,-1 0 0 0 0,0 0 0 0 0,0 0 0 0 0,0 0 0 0 0,0 0 0 0 0,0 0 0 0 0,0 1 0 0 0,-1-1 0 0 0,1 4-1 0 0,4 10 427 0 0,-2 1 0 0 0,4 25-1 0 0,-6-32-319 0 0,0 2-43 0 0,0-6-49 0 0,-1 0 0 0 0,1 0-1 0 0,0 0 1 0 0,0 0 0 0 0,1 0 0 0 0,-1 0-1 0 0,1 0 1 0 0,1-1 0 0 0,-1 1 0 0 0,1-1 0 0 0,4 7-1 0 0,-6-11-85 0 0,0-1 0 0 0,0 0-1 0 0,0 1 1 0 0,-1-1 0 0 0,1 0-1 0 0,0 1 1 0 0,0-1-1 0 0,0 0 1 0 0,0 0 0 0 0,0 0-1 0 0,0 1 1 0 0,0-1 0 0 0,0 0-1 0 0,-1 0 1 0 0,1-1 0 0 0,0 1-1 0 0,0 0 1 0 0,0 0-1 0 0,0 0 1 0 0,0 0 0 0 0,0-1-1 0 0,1 0 1 0 0,17-7-79 0 0,-11 3-63 0 0,0 0 0 0 0,0-1 0 0 0,0 0-1 0 0,-1 0 1 0 0,0 0 0 0 0,0-1 0 0 0,11-15 0 0 0,0-3-298 0 0,16-33 0 0 0,-24 39 361 0 0,1 1 0 0 0,0 0 0 0 0,1 0-1 0 0,22-22 1 0 0,-27 33 127 0 0,0 1-1 0 0,1 0 1 0 0,0 0-1 0 0,0 0 1 0 0,15-6-1 0 0,-21 11-22 0 0,0 0-1 0 0,0 1 0 0 0,0-1 0 0 0,0 1 0 0 0,0 0 1 0 0,0-1-1 0 0,0 1 0 0 0,1 0 0 0 0,-1 0 1 0 0,0 1-1 0 0,0-1 0 0 0,0 0 0 0 0,0 1 1 0 0,0-1-1 0 0,0 1 0 0 0,0 0 0 0 0,0-1 1 0 0,0 1-1 0 0,0 0 0 0 0,0 0 0 0 0,0 0 1 0 0,0 1-1 0 0,-1-1 0 0 0,1 0 0 0 0,-1 1 0 0 0,4 2 1 0 0,0 3 160 0 0,1-1 0 0 0,-1 0 1 0 0,0 1-1 0 0,0 0 1 0 0,4 10-1 0 0,15 34 847 0 0,19 36 100 0 0,-38-78-1105 0 0,0-1-1 0 0,1 0 1 0 0,0 0-1 0 0,0 0 1 0 0,1-1-1 0 0,0 0 1 0 0,9 7-1 0 0,-14-13-349 0 0,0 0 0 0 0,0 0 0 0 0,0 0 0 0 0,0 0 0 0 0,1-1 0 0 0,-1 1 0 0 0,0-1 0 0 0,0 1 0 0 0,1-1 0 0 0,-1 0 0 0 0,0 0 0 0 0,1 0 0 0 0,-1 0 0 0 0,0 0 0 0 0,1-1-1 0 0,-1 1 1 0 0,3-2 0 0 0,-2 2-72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3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2389 5 372 0 0,'9'-4'12890'0'0,"-39"26"-11515"0"0,-2-1 0 0 0,-1-2 0 0 0,-42 19 0 0 0,20-10-531 0 0,-912 438 3067 0 0,156-79-3470 0 0,763-363-467 0 0,-244 111-509 0 0,287-133 574 0 0,1 0-310 0 0,1-1 0 0 0,-1 1 0 0 0,0-1 0 0 0,1 0 0 0 0,-1 0 0 0 0,0 0 0 0 0,0-1 0 0 0,0 1 0 0 0,0-1 0 0 0,-6 0 0 0 0,8-21-4492 0 0,12-6-2915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96 716 0 0,'-25'-87'15802'0'0,"16"78"-13187"0"0,5 43-2250 0 0,2 0 0 0 0,1 0 0 0 0,2 0 0 0 0,2 0 0 0 0,7 38 0 0 0,49 166 182 0 0,-37-180-1085 0 0,-15-44-482 0 0,-1 0 1 0 0,-1 1-1 0 0,-1 0 0 0 0,4 18 0 0 0,-8-32 744 0 0,0 0 0 0 0,0 0 0 0 0,0 0 0 0 0,0 0 0 0 0,0 0 0 0 0,0 1 0 0 0,0-1 0 0 0,0 0 0 0 0,0 0 0 0 0,0 0-1 0 0,-1 0 1 0 0,1 0 0 0 0,0 0 0 0 0,-2 2 0 0 0,1 0-694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5.4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70 217 478 0 0,'-17'-6'2258'0'0,"14"5"-1445"0"0,-1-1 0 0 0,0 1 0 0 0,0 0 0 0 0,0 0 0 0 0,0 0 0 0 0,0 0 0 0 0,0 1 0 0 0,0 0 0 0 0,0-1 0 0 0,0 1 0 0 0,-5 1 0 0 0,23 9 293 0 0,-2-6-960 0 0,1-1 1 0 0,-1-1-1 0 0,1 0 0 0 0,0 0 0 0 0,0-2 0 0 0,-1 1 0 0 0,1-2 0 0 0,19-2 0 0 0,-14 2-134 0 0,32-3-947 0 0,-1-2 0 0 0,88-23 0 0 0,-108 21 504 0 0,-1-2 1 0 0,0-1-1 0 0,0-1 1 0 0,-1-1-1 0 0,48-32 0 0 0,-63 35 1221 0 0,0 1 1 0 0,17-19-1 0 0,-1-8 6226 0 0,-21 48-5760 0 0,-7-9-1136 0 0,1 1-1 0 0,-1-1 0 0 0,0 1 0 0 0,0-1 1 0 0,0 1-1 0 0,-1 0 0 0 0,1-1 0 0 0,-2 7 1 0 0,-2 15 226 0 0,2 45 108 0 0,4 0-1 0 0,2 0 1 0 0,22 111-1 0 0,-21-162-515 0 0,1 0-1 0 0,0 0 1 0 0,12 21-1 0 0,-18-40 43 0 0,0 1-1 0 0,1 0 0 0 0,-1-1 0 0 0,1 1 0 0 0,-1-1 0 0 0,0 1 1 0 0,1-1-1 0 0,-1 1 0 0 0,1-1 0 0 0,-1 0 0 0 0,1 1 0 0 0,0-1 1 0 0,-1 1-1 0 0,1-1 0 0 0,-1 0 0 0 0,1 0 0 0 0,0 1 0 0 0,-1-1 1 0 0,1 0-1 0 0,-1 0 0 0 0,1 0 0 0 0,0 0 0 0 0,-1 0 0 0 0,1 0 1 0 0,0 0-1 0 0,-1 0 0 0 0,1 0 0 0 0,0 0 0 0 0,-1 0 0 0 0,1 0 1 0 0,0 0-1 0 0,-1 0 0 0 0,1-1 0 0 0,0 1 0 0 0,-1 0 0 0 0,1-1 1 0 0,-1 1-1 0 0,1 0 0 0 0,0-1 0 0 0,-1 1 0 0 0,1-1 0 0 0,23-20-672 0 0,9-16 310 0 0,107-119-1038 0 0,-108 124 1841 0 0,1 2 0 0 0,59-43 0 0 0,-91 73-385 0 0,-1 0 0 0 0,1-1 0 0 0,0 1 1 0 0,0-1-1 0 0,0 1 0 0 0,-1 0 0 0 0,1 0 1 0 0,0-1-1 0 0,0 1 0 0 0,0 0 0 0 0,0 0 1 0 0,-1 0-1 0 0,1 0 0 0 0,0 0 0 0 0,0 0 1 0 0,0 0-1 0 0,0 0 0 0 0,-1 1 0 0 0,1-1 1 0 0,0 0-1 0 0,0 0 0 0 0,0 1 0 0 0,-1-1 1 0 0,1 0-1 0 0,0 1 0 0 0,0-1 0 0 0,-1 1 1 0 0,1-1-1 0 0,0 1 0 0 0,-1-1 0 0 0,1 1 1 0 0,0 0-1 0 0,-1-1 0 0 0,1 1 0 0 0,-1 0 1 0 0,1-1-1 0 0,-1 1 0 0 0,0 0 0 0 0,1 0 1 0 0,-1-1-1 0 0,0 1 0 0 0,1 0 0 0 0,-1 1 1 0 0,14 43 784 0 0,-11-34-637 0 0,1 6-31 0 0,1-1-1 0 0,1 1 1 0 0,0-1-1 0 0,1 0 0 0 0,1-1 1 0 0,19 30-1 0 0,-25-43-257 0 0,0 0 0 0 0,0-1 0 0 0,0 1-1 0 0,1 0 1 0 0,-1-1 0 0 0,1 1 0 0 0,-1-1 0 0 0,1 0-1 0 0,-1 0 1 0 0,1 0 0 0 0,0 0 0 0 0,-1 0 0 0 0,5 0-1 0 0,-4 0-289 0 0,0-1 0 0 0,1 0 0 0 0,-1 1-1 0 0,0-1 1 0 0,0 0 0 0 0,1-1-1 0 0,-1 1 1 0 0,0-1 0 0 0,0 1-1 0 0,0-1 1 0 0,0 0 0 0 0,5-2-1 0 0,-8 3 291 0 0,16-10-2713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5.9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9 414 1570 0 0,'-7'-17'11877'0'0,"6"17"-11684"0"0,1-1 1 0 0,0 1-1 0 0,0-1 1 0 0,0 1-1 0 0,0-1 1 0 0,0 1-1 0 0,0-1 1 0 0,0 1-1 0 0,-1-1 1 0 0,1 1-1 0 0,1-1 1 0 0,2-6 2901 0 0,-2 6-2901 0 0,19-13 1386 0 0,39-7-3081 0 0,-48 18 1861 0 0,1-1-536 0 0,0-1 1 0 0,-1 0 0 0 0,1 0-1 0 0,-1-1 1 0 0,0-1 0 0 0,-1 0-1 0 0,1 0 1 0 0,-1-1 0 0 0,14-15-1 0 0,-20 20 156 0 0,-1-1-1 0 0,0 0 0 0 0,0-1 0 0 0,0 1 0 0 0,0 0 1 0 0,-1-1-1 0 0,0 1 0 0 0,0-1 0 0 0,0 0 1 0 0,0 0-1 0 0,-1 1 0 0 0,0-1 0 0 0,0 0 0 0 0,0-1 1 0 0,-1 1-1 0 0,1 0 0 0 0,-1 0 0 0 0,0 0 0 0 0,-1 0 1 0 0,1 0-1 0 0,-1 0 0 0 0,0 0 0 0 0,-1 0 1 0 0,1 0-1 0 0,-1 0 0 0 0,-3-6 0 0 0,2 3 123 0 0,-1 1-1 0 0,0 0 1 0 0,0 0-1 0 0,0 0 1 0 0,-1 1-1 0 0,0-1 1 0 0,-1 1-1 0 0,1 0 1 0 0,-12-9-1 0 0,15 14-37 0 0,-1-1-1 0 0,0 1 1 0 0,0-1 0 0 0,0 1-1 0 0,1 0 1 0 0,-1 0-1 0 0,0 0 1 0 0,0 0-1 0 0,0 1 1 0 0,-1-1 0 0 0,1 1-1 0 0,0 0 1 0 0,0 0-1 0 0,0 0 1 0 0,0 0-1 0 0,0 0 1 0 0,0 1 0 0 0,0-1-1 0 0,0 1 1 0 0,0 0-1 0 0,0 0 1 0 0,0 0-1 0 0,0 0 1 0 0,0 1 0 0 0,0-1-1 0 0,1 1 1 0 0,-1-1-1 0 0,-4 5 1 0 0,0 0 2 0 0,0 0 1 0 0,1 1-1 0 0,-1-1 1 0 0,1 2-1 0 0,1-1 1 0 0,-1 1-1 0 0,1 0 1 0 0,1 0-1 0 0,-1 0 1 0 0,1 0-1 0 0,1 1 1 0 0,-1 0-1 0 0,2 0 1 0 0,-1 0-1 0 0,1 0 1 0 0,-1 13-1 0 0,2-11-23 0 0,0 0 0 0 0,0 0 0 0 0,1 0 0 0 0,1 0 0 0 0,-1 0 1 0 0,2 0-1 0 0,0 0 0 0 0,0 0 0 0 0,1 0 0 0 0,0-1 0 0 0,1 1 0 0 0,0-1 0 0 0,9 15 0 0 0,-9-18-71 0 0,1-1-1 0 0,-1 1 0 0 0,1-1 1 0 0,1-1-1 0 0,-1 1 0 0 0,1-1 1 0 0,0 0-1 0 0,0 0 0 0 0,1 0 1 0 0,-1-1-1 0 0,1 0 0 0 0,0 0 1 0 0,0-1-1 0 0,11 4 0 0 0,-8-4-101 0 0,1-1 0 0 0,0 0 0 0 0,1-1 0 0 0,-1 0 0 0 0,0 0 0 0 0,0-1 0 0 0,0-1 0 0 0,0 0 0 0 0,14-2 0 0 0,2-4-167 0 0,0-1 1 0 0,0-1-1 0 0,-1-1 0 0 0,-1-1 0 0 0,0-1 1 0 0,0-2-1 0 0,30-21 0 0 0,-24 11 260 0 0,0-2 1 0 0,-2-2-1 0 0,-1 0 0 0 0,-1-2 1 0 0,-1-1-1 0 0,-2-1 0 0 0,27-47 1 0 0,-15 3 2776 0 0,-40 78-2448 0 0,-2 3-201 0 0,-1 0-1 0 0,1 1 1 0 0,0-1 0 0 0,0 1-1 0 0,0 1 1 0 0,1-1 0 0 0,0 1-1 0 0,0 0 1 0 0,1 0 0 0 0,0 0-1 0 0,0 1 1 0 0,0-1 0 0 0,-2 12 0 0 0,-5 12 132 0 0,2 1 0 0 0,-6 38 0 0 0,11-40-75 0 0,2 1 1 0 0,1 37-1 0 0,1-37-49 0 0,-1-1-1 0 0,-5 36 0 0 0,5-62-104 0 0,1 0-1 0 0,-1 0 1 0 0,0 1-1 0 0,-1-1 1 0 0,1 0 0 0 0,-1 0-1 0 0,1 0 1 0 0,-1 0-1 0 0,-1 0 1 0 0,1-1 0 0 0,0 1-1 0 0,-1-1 1 0 0,0 1-1 0 0,0-1 1 0 0,0 0 0 0 0,-4 3-1 0 0,4-3-188 0 0,-1-1 0 0 0,0-1-1 0 0,0 1 1 0 0,0-1 0 0 0,0 1 0 0 0,0-1 0 0 0,0 0-1 0 0,0-1 1 0 0,0 1 0 0 0,-1-1 0 0 0,1 0-1 0 0,0 0 1 0 0,0 0 0 0 0,-1 0 0 0 0,1-1 0 0 0,-7-1-1 0 0,-23-9-3961 0 0,14-4-2135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2:16.3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40 253 748 0 0,'-2'-1'5144'0'0,"1"1"-5018"0"0,1 0 1 0 0,-1 0 0 0 0,1 0 0 0 0,-1 0 0 0 0,1-1-1 0 0,-1 1 1 0 0,1 0 0 0 0,0 0 0 0 0,-1 0 0 0 0,1 0-1 0 0,-1 0 1 0 0,1-1 0 0 0,0 1 0 0 0,-1 0 0 0 0,1 0-1 0 0,-1-1 1 0 0,1 1 0 0 0,0 0 0 0 0,-1-1 0 0 0,1 1-1 0 0,0 0 1 0 0,0-1 0 0 0,-1 1 0 0 0,1-1 0 0 0,0 1-1 0 0,0 0 1 0 0,0-1 0 0 0,-1 1 0 0 0,1-1 0 0 0,0 1-1 0 0,0 0 1 0 0,0-1 0 0 0,0 1 0 0 0,0-1 0 0 0,0 1-1 0 0,0-2 1 0 0,16-9 1761 0 0,41-7-1570 0 0,-46 14 94 0 0,22-5-259 0 0,-1 0-54 0 0,56-25 0 0 0,-82 32 2 0 0,1-1 0 0 0,-1-1 0 0 0,0 1 1 0 0,0-1-1 0 0,-1 0 0 0 0,1 0 1 0 0,-1-1-1 0 0,0 0 0 0 0,0 0 1 0 0,0 0-1 0 0,-1 0 0 0 0,1-1 1 0 0,-1 0-1 0 0,4-9 0 0 0,-7 13-29 0 0,0 0 0 0 0,0 0 0 0 0,0 1 0 0 0,0-1 0 0 0,-1 0 0 0 0,1 0 0 0 0,-1 0 0 0 0,0 0 0 0 0,1 0 0 0 0,-1 0 0 0 0,0-1 0 0 0,0 1 0 0 0,0 0 0 0 0,-1 0 0 0 0,1 0 0 0 0,0 0 0 0 0,-1 0 0 0 0,1 0 0 0 0,-1 0 0 0 0,0 1 0 0 0,0-1 0 0 0,0 0 1 0 0,0 0-1 0 0,0 0 0 0 0,0 1 0 0 0,0-1 0 0 0,0 0 0 0 0,-1 1 0 0 0,1-1 0 0 0,-1 1 0 0 0,1 0 0 0 0,-1-1 0 0 0,1 1 0 0 0,-1 0 0 0 0,0 0 0 0 0,0 0 0 0 0,1 0 0 0 0,-5-1 0 0 0,0 0 105 0 0,-1-1 0 0 0,1 2 0 0 0,-1-1 1 0 0,0 1-1 0 0,0 0 0 0 0,1 0 0 0 0,-1 1 0 0 0,0 0 1 0 0,-13 2-1 0 0,7 1-29 0 0,0 1 0 0 0,0 0 0 0 0,0 1 0 0 0,1 1 1 0 0,0 0-1 0 0,0 0 0 0 0,0 2 0 0 0,1-1 0 0 0,0 1 0 0 0,0 1 0 0 0,1 0 0 0 0,0 0 0 0 0,1 1 1 0 0,0 0-1 0 0,1 1 0 0 0,0 0 0 0 0,0 0 0 0 0,-11 24 0 0 0,15-26-103 0 0,-1 1 1 0 0,1 0-1 0 0,1 0 0 0 0,0 0 0 0 0,1 0 1 0 0,0 1-1 0 0,0-1 0 0 0,1 1 0 0 0,0 0 1 0 0,2 20-1 0 0,0-23-41 0 0,0 0 1 0 0,1-1 0 0 0,0 1-1 0 0,1-1 1 0 0,-1 1-1 0 0,2-1 1 0 0,-1 0-1 0 0,1 0 1 0 0,0 0-1 0 0,0-1 1 0 0,0 1-1 0 0,1-1 1 0 0,0 0 0 0 0,1 0-1 0 0,11 9 1 0 0,-11-10-179 0 0,1 0 0 0 0,-1-1 0 0 0,1 1-1 0 0,0-2 1 0 0,0 1 0 0 0,1-1 0 0 0,-1 0 0 0 0,1 0 0 0 0,-1-1 0 0 0,1 0 0 0 0,0-1 0 0 0,0 0 0 0 0,0 0 0 0 0,0 0 0 0 0,0-1 0 0 0,0 0 0 0 0,0-1 0 0 0,0 0-1 0 0,0 0 1 0 0,-1-1 0 0 0,1 0 0 0 0,0 0 0 0 0,-1 0 0 0 0,1-1 0 0 0,-1-1 0 0 0,0 1 0 0 0,11-8 0 0 0,-11 7-480 0 0,0-1 1 0 0,-1-1 0 0 0,0 1-1 0 0,0-1 1 0 0,0 0-1 0 0,0 0 1 0 0,-1-1-1 0 0,0 0 1 0 0,-1 0 0 0 0,1 0-1 0 0,-1 0 1 0 0,-1-1-1 0 0,1 0 1 0 0,-1 0-1 0 0,-1 1 1 0 0,4-17 0 0 0,0-15-5760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4:53.4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 0 126 0 0,'0'0'5256'0'0,"-14"3"-2564"0"0,13 8-2920 0 0,-2-9 234 0 0,-8 6 104 0 0,10-8-27 0 0,0 1 0 0 0,0 0 0 0 0,0 0-1 0 0,1 0 1 0 0,-1 0 0 0 0,1 0 0 0 0,-1 0-1 0 0,1 0 1 0 0,-1 0 0 0 0,1 1 0 0 0,0-1-1 0 0,-1 0 1 0 0,1 0 0 0 0,0 0 0 0 0,0 0-1 0 0,0 1 1 0 0,0-1 0 0 0,0 0 0 0 0,0 0-1 0 0,0 0 1 0 0,0 0 0 0 0,0 1 0 0 0,0-1-1 0 0,1 0 1 0 0,-1 0 0 0 0,1 1 0 0 0,0 0-117 0 0,32 10 105 0 0,-5-6 63 0 0,0-1-1 0 0,1-1 1 0 0,-1-2-1 0 0,1 0 1 0 0,56-6 0 0 0,-82 4 2 0 0,-1 0-56 0 0,0 0-1 0 0,1 0 1 0 0,-1 0 0 0 0,0 0 0 0 0,0-1 0 0 0,0 1 0 0 0,1-1 0 0 0,-1 1 0 0 0,0-1-1 0 0,0 0 1 0 0,0 0 0 0 0,0 0 0 0 0,0 0 0 0 0,2-1 0 0 0,17-7-5629 0 0,-4 6-630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4:54.4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410 9 138 0 0,'10'-9'7248'0'0,"-13"27"-5720"0"0,-12 28-903 0 0,3-16 126 0 0,-1 0 1 0 0,-1-1-1 0 0,-21 31 0 0 0,26-47-598 0 0,0-1 1 0 0,-1 0-1 0 0,-1 0 1 0 0,0-1-1 0 0,-1 0 1 0 0,0-1-1 0 0,0 0 1 0 0,-21 12-1 0 0,24-17-88 0 0,0 0 0 0 0,0-1 0 0 0,-1 0 0 0 0,0 0 0 0 0,0-1 0 0 0,-16 3 0 0 0,20-5-38 0 0,-1 0 1 0 0,1-1-1 0 0,0 0 1 0 0,0 0 0 0 0,0-1-1 0 0,0 0 1 0 0,0 0-1 0 0,0 0 1 0 0,0-1 0 0 0,0 1-1 0 0,0-2 1 0 0,-8-3-1 0 0,11 4-24 0 0,0 0 0 0 0,1 1 0 0 0,-1-1 0 0 0,0 0 0 0 0,1-1-1 0 0,0 1 1 0 0,0 0 0 0 0,0-1 0 0 0,0 1 0 0 0,0-1-1 0 0,0 0 1 0 0,1 0 0 0 0,-1 0 0 0 0,1 1 0 0 0,0-1-1 0 0,-1-1 1 0 0,2 1 0 0 0,-1 0 0 0 0,0 0 0 0 0,0 0-1 0 0,1 0 1 0 0,0-1 0 0 0,0-3 0 0 0,0 1-16 0 0,0-1 1 0 0,1 1-1 0 0,0 0 1 0 0,0 0-1 0 0,0 0 0 0 0,1 0 1 0 0,0 0-1 0 0,0 0 1 0 0,0 0-1 0 0,1 0 0 0 0,3-5 1 0 0,3-1-14 0 0,1 0 1 0 0,0 0 0 0 0,1 1 0 0 0,0 0-1 0 0,1 1 1 0 0,0 0 0 0 0,1 1-1 0 0,-1 0 1 0 0,2 1 0 0 0,-1 1-1 0 0,1 0 1 0 0,0 1 0 0 0,1 0 0 0 0,27-6-1 0 0,-29 8 25 0 0,1 2-1 0 0,0-1 1 0 0,-1 1 0 0 0,1 1-1 0 0,0 1 1 0 0,0 0 0 0 0,0 0-1 0 0,0 2 1 0 0,-1 0-1 0 0,1 0 1 0 0,0 1 0 0 0,-1 1-1 0 0,0 0 1 0 0,0 1 0 0 0,0 0-1 0 0,20 12 1 0 0,28 31 177 0 0,-44-33-128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3.8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85 189 646 0 0,'-8'-1'1154'0'0,"-1"-1"1"0"0,1 0-1 0 0,0-1 0 0 0,0 0 1 0 0,1 0-1 0 0,-1 0 0 0 0,1-1 1 0 0,-13-9-1 0 0,18 12-445 0 0,10-18 289 0 0,-4 15-951 0 0,0 0 0 0 0,0 1 0 0 0,1 0 0 0 0,-1 0-1 0 0,1 0 1 0 0,0 0 0 0 0,0 1 0 0 0,-1 0-1 0 0,2 0 1 0 0,-1 0 0 0 0,0 0 0 0 0,9-1 0 0 0,4-2-183 0 0,59-20-1083 0 0,74-27-5922 0 0,-115 36 2928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4:54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205 492 18657 0 0,'45'-52'1348'0'0,"36"-23"-3512"0"0,-47 44 1168 0 0,51-57-1 0 0,-80 81 1255 0 0,0 0 0 0 0,-1 0 0 0 0,0 0 1 0 0,0 0-1 0 0,-1 0 0 0 0,1-1 0 0 0,-2 0 0 0 0,1 1 0 0 0,-1-1 1 0 0,0 0-1 0 0,-1 0 0 0 0,0 0 0 0 0,0-1 0 0 0,-1-9 1 0 0,-1 12-190 0 0,0 1 1 0 0,0 0 0 0 0,-1-1 0 0 0,0 1 0 0 0,0 0 0 0 0,0 0-1 0 0,-1 0 1 0 0,0 0 0 0 0,0 0 0 0 0,0 1 0 0 0,0 0 0 0 0,-1-1-1 0 0,1 1 1 0 0,-1 0 0 0 0,-7-5 0 0 0,3 4-25 0 0,1 0 0 0 0,-1 1 0 0 0,0-1 0 0 0,0 2 0 0 0,-1-1 0 0 0,1 1 1 0 0,-1 0-1 0 0,0 1 0 0 0,0 0 0 0 0,0 1 0 0 0,0-1 0 0 0,0 2 0 0 0,0-1 0 0 0,0 1 0 0 0,0 1 0 0 0,0 0 0 0 0,0 0 0 0 0,0 1 1 0 0,0 0-1 0 0,0 0 0 0 0,1 1 0 0 0,-1 0 0 0 0,-8 4 0 0 0,-4 3-748 0 0,1 0 0 0 0,-1 2 0 0 0,-19 14 0 0 0,-5 8-4815 0 0,4 0-3988 0 0,13-13 5422 0 0,27-20 4084 0 0,1-1 0 0 0,-1 1 0 0 0,0 0 0 0 0,0-1 0 0 0,0 1 0 0 0,1 0 0 0 0,-1 0 0 0 0,0 0 0 0 0,1 0 0 0 0,-1 0 0 0 0,1-1 0 0 0,-1 1 0 0 0,1 0 0 0 0,-1 0 0 0 0,1 0 0 0 0,0 1 0 0 0,0-1 0 0 0,-1 0 0 0 0,1 2 0 0 0,1-2 0 0 0,0 0 0 0 0,-1 0 0 0 0,1 0 0 0 0,0 0 0 0 0,0 0 0 0 0,0-1 0 0 0,0 1 0 0 0,0 0 0 0 0,0 0 0 0 0,0-1 0 0 0,0 1 0 0 0,0 0 0 0 0,0-1 0 0 0,1 1 0 0 0,-1-1 0 0 0,0 0 0 0 0,0 1 0 0 0,2-1 0 0 0,38 9 0 0 0,5 0 0 0 0,75 7 0 0 0,11 1 0 0 0,-106-10 0 0 0,-10-2 0 0 0,-16-5 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4:55.8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1 400 0 0,'0'0'4923'0'0,"-19"2"-3986"0"0,16-1-695 0 0,1 0 1 0 0,-1 0-1 0 0,0 0 1 0 0,1 0-1 0 0,-1 1 1 0 0,1-1-1 0 0,-1 1 1 0 0,1-1-1 0 0,0 1 1 0 0,0 0-1 0 0,-3 2 1 0 0,4-2-182 0 0,5 5-1 0 0,0 1-1 0 0,-1-1 1 0 0,0 1-1 0 0,2 8 1 0 0,-3-10-29 0 0,3 7 51 0 0,0 0-1 0 0,1 0 1 0 0,0-1-1 0 0,1 0 1 0 0,1 0 0 0 0,0-1-1 0 0,0 0 1 0 0,1 0-1 0 0,0-1 1 0 0,20 17 0 0 0,-26-25-64 0 0,-1-1 0 0 0,1 0 1 0 0,0 0-1 0 0,0 0 1 0 0,0 0-1 0 0,0 0 0 0 0,0-1 1 0 0,0 1-1 0 0,-1-1 0 0 0,1 0 1 0 0,0 0-1 0 0,0 0 1 0 0,0 0-1 0 0,5-1 0 0 0,42-10 152 0 0,-43 9-142 0 0,6-2 24 0 0,0-1 0 0 0,0 0-1 0 0,0 0 1 0 0,0-2 0 0 0,13-8-1 0 0,-20 12 31 0 0,-1-1-1 0 0,1 0 1 0 0,-1-1-1 0 0,0 1 1 0 0,0-1 0 0 0,0 0-1 0 0,-1 0 1 0 0,0-1-1 0 0,0 1 1 0 0,0-1-1 0 0,5-12 1 0 0,-8 16 246 0 0,3-7 215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4:56.2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364 89 678 0 0,'1'-8'912'0'0,"0"0"0"0"0,0 0 0 0 0,-1 0 0 0 0,0 0 0 0 0,-1 0-1 0 0,1 0 1 0 0,-4-14 0 0 0,3 19 101 0 0,0 2-895 0 0,1 1-1 0 0,-1-1 1 0 0,1 0 0 0 0,-1 1 0 0 0,1 0 0 0 0,-1-1 0 0 0,1 1 0 0 0,-1-1 0 0 0,0 1 0 0 0,1-1 0 0 0,-1 1 0 0 0,0 0 0 0 0,1 0 0 0 0,-1-1 0 0 0,0 1 0 0 0,1 0 0 0 0,-1 0-1 0 0,0 0 1 0 0,-1 0 0 0 0,-20 14 489 0 0,1 1-1 0 0,0 1 0 0 0,1 1 1 0 0,1 1-1 0 0,-32 37 0 0 0,-128 155-1109 0 0,165-194-936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4:57.7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398 110 186 0 0,'0'0'1095'0'0,"1"-4"-522"0"0,1-8-8 0 0,-2 9-69 0 0,6-15 1409 0 0,-6-26 466 0 0,0 41-1767 0 0,3-8 989 0 0,-7 15-1569 0 0,0 1-1 0 0,0 0 1 0 0,0 0 0 0 0,1 1 0 0 0,0-1 0 0 0,0 1 0 0 0,0-1 0 0 0,1 1 0 0 0,-3 9 0 0 0,2-8 89 0 0,-1 0 0 0 0,0-1 0 0 0,0 1 0 0 0,0-1 0 0 0,-9 10 0 0 0,0-1-90 0 0,-1-1-1 0 0,-1-1 0 0 0,0-1 1 0 0,-21 14-1 0 0,28-21-11 0 0,-1 0-1 0 0,0-1 1 0 0,-1 0-1 0 0,1 0 1 0 0,-1-1-1 0 0,0-1 1 0 0,1 1-1 0 0,-1-2 1 0 0,0 1-1 0 0,0-1 0 0 0,-13-1 1 0 0,14 0 5 0 0,-1-1 0 0 0,1-1 1 0 0,0 1-1 0 0,-10-4 0 0 0,15 4 4 0 0,0 0 1 0 0,1-1-1 0 0,-1 1 1 0 0,1-1-1 0 0,0 1 0 0 0,-1-1 1 0 0,1 0-1 0 0,0 0 1 0 0,0-1-1 0 0,0 1 0 0 0,0 0 1 0 0,1-1-1 0 0,-1 0 1 0 0,-4-6-1 0 0,-8-29 12 0 0,15 27-76 0 0,2 3 6 0 0,1 0 1 0 0,0 0 0 0 0,0 0-1 0 0,0 1 1 0 0,1-1-1 0 0,0 1 1 0 0,1 0 0 0 0,0 0-1 0 0,0 0 1 0 0,0 1 0 0 0,1 0-1 0 0,0 0 1 0 0,0 0 0 0 0,0 1-1 0 0,1 0 1 0 0,0 0-1 0 0,0 0 1 0 0,0 1 0 0 0,12-5-1 0 0,-11 6 12 0 0,1 1-1 0 0,0-1 0 0 0,0 1 1 0 0,0 1-1 0 0,0 0 0 0 0,0 0 1 0 0,0 1-1 0 0,0 0 0 0 0,0 0 1 0 0,12 3-1 0 0,-7-1 51 0 0,0 1 1 0 0,0 1-1 0 0,0 0 1 0 0,0 1-1 0 0,23 12 1 0 0,-12-2 83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4:58.0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1 584 10696 0 0,'3'-2'-73'0'0,"10"-6"1815"0"0,1 0 0 0 0,24-10 0 0 0,7-5-4434 0 0,-5-3 2560 0 0,-1-2 0 0 0,-2-2 0 0 0,-1-1 0 0 0,-1-2 0 0 0,-2-1 0 0 0,-1-1 0 0 0,41-60 0 0 0,-67 86 560 0 0,0 1-1 0 0,-1-1 1 0 0,0 0 0 0 0,-1 0-1 0 0,1-1 1 0 0,3-11 0 0 0,-8 17-423 0 0,1 0 1 0 0,-1 1 0 0 0,0-1 0 0 0,1 0 0 0 0,-2 1-1 0 0,1-1 1 0 0,0 0 0 0 0,-1 1 0 0 0,1-1-1 0 0,-1 1 1 0 0,0-1 0 0 0,-1 1 0 0 0,1-1-1 0 0,0 1 1 0 0,-1 0 0 0 0,0-1 0 0 0,0 1-1 0 0,0 0 1 0 0,0 0 0 0 0,-4-4 0 0 0,0 1-28 0 0,1 1 1 0 0,-1 0-1 0 0,-1 0 1 0 0,1 0-1 0 0,-1 1 1 0 0,1 0-1 0 0,-1 0 1 0 0,-1 1-1 0 0,1 0 1 0 0,0 0-1 0 0,-1 1 1 0 0,1-1-1 0 0,-1 2 1 0 0,-8-2-1 0 0,-1 1-34 0 0,0 0 0 0 0,0 1 1 0 0,-1 1-1 0 0,1 1 0 0 0,-23 4 0 0 0,30-3 108 0 0,0 0 1 0 0,1 1-1 0 0,0 0 0 0 0,0 1 0 0 0,-17 9 0 0 0,2 2-2409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4:58.2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1 564 0 0,'0'0'-192'0'0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2.7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1 580 608 0 0,'0'0'845'0'0,"2"-18"3161"0"0,6 1-883 0 0,-8 17-3077 0 0,0 0 1 0 0,1 0 0 0 0,-1-1-1 0 0,1 1 1 0 0,-1 0 0 0 0,1 0-1 0 0,-1 0 1 0 0,0-1-1 0 0,1 1 1 0 0,-1 0 0 0 0,1 0-1 0 0,-1 0 1 0 0,1 0 0 0 0,-1 0-1 0 0,1 0 1 0 0,-1 0 0 0 0,0 0-1 0 0,1 0 1 0 0,-1 0 0 0 0,1 0-1 0 0,-1 0 1 0 0,1 0 0 0 0,-1 0-1 0 0,1 1 1 0 0,-1-1-1 0 0,0 0 1 0 0,1 0 0 0 0,-1 0-1 0 0,1 1 1 0 0,-1-1 0 0 0,0 0-1 0 0,1 1 1 0 0,0-1 0 0 0,1 2 150 0 0,-1 0-149 0 0,0 0 0 0 0,1 0 0 0 0,-1 1 0 0 0,1-1 0 0 0,0 0 0 0 0,-1-1 0 0 0,1 1 0 0 0,0 0 0 0 0,0 0 0 0 0,0-1 0 0 0,0 1 0 0 0,1-1 0 0 0,-1 0 0 0 0,3 1 0 0 0,12 10 295 0 0,-1 0-243 0 0,-1 0 1 0 0,2-2-1 0 0,-1 0 1 0 0,2-1-1 0 0,-1 0 1 0 0,1-2-1 0 0,0 0 1 0 0,0-1-1 0 0,1-1 0 0 0,0 0 1 0 0,0-2-1 0 0,0 0 1 0 0,1-1-1 0 0,-1-1 1 0 0,38-3-1 0 0,-8-2-60 0 0,-2-2-1 0 0,48-12 1 0 0,-75 13-13 0 0,0-1 0 0 0,0 0 0 0 0,-1-2 0 0 0,0-1 1 0 0,0 0-1 0 0,-1-1 0 0 0,21-16 0 0 0,-25 14 76 0 0,0-2 0 0 0,-1 0-1 0 0,-1 0 1 0 0,0-1 0 0 0,11-20-1 0 0,-2 3 13 0 0,-2-2 0 0 0,-1 0 0 0 0,18-52 0 0 0,-32 75-67 0 0,-2 1 0 0 0,1-1-1 0 0,-2 1 1 0 0,2-22 0 0 0,-4-2-6 0 0,-2 20-25 0 0,2 7 8 0 0,0 0-1 0 0,0 0 1 0 0,0 1-1 0 0,-1-1 1 0 0,0 1 0 0 0,-1-1-1 0 0,0 1 1 0 0,0 0-1 0 0,0 0 1 0 0,0 0 0 0 0,-1 0-1 0 0,0 0 1 0 0,-9-9-1 0 0,6 9 9 0 0,0 0-1 0 0,0 0 0 0 0,-1 1 0 0 0,0 0 0 0 0,0 0 0 0 0,0 1 0 0 0,0 0 1 0 0,-1 1-1 0 0,1 0 0 0 0,-15-4 0 0 0,0 2-16 0 0,0 1 0 0 0,0 1 0 0 0,0 2-1 0 0,0 0 1 0 0,-37 3 0 0 0,53-1-21 0 0,1 0-4 0 0,-18 3-3 0 0,18-3-6 0 0,2 2 8 0 0,-8 2 1 0 0,1 1-1 0 0,0 1 1 0 0,1 0-1 0 0,-17 14 0 0 0,9-4-110 0 0,-99 94-1687 0 0,30-43-6174 0 0,69-55 3095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3.4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682 204 556 0 0,'0'0'2855'0'0,"-13"14"-871"0"0,-3 8-1727 0 0,-1 0-1 0 0,-1 0 0 0 0,-1-2 0 0 0,0 0 0 0 0,-2-2 0 0 0,0 0 0 0 0,-1-1 0 0 0,-1-1 0 0 0,-48 25 0 0 0,23-18-245 0 0,28-12 8 0 0,-1-1 0 0 0,-1-1 0 0 0,1 0 0 0 0,-1-2 0 0 0,-28 5 1 0 0,45-10 6 0 0,-1-2 1 0 0,0 1-1 0 0,0-1 1 0 0,1 0-1 0 0,-1 0 1 0 0,0 0-1 0 0,0-1 1 0 0,1 0-1 0 0,-1 0 1 0 0,0 0-1 0 0,1-1 1 0 0,-1 0-1 0 0,1 0 1 0 0,0 0 0 0 0,0-1-1 0 0,0 1 1 0 0,0-1-1 0 0,0-1 1 0 0,0 1-1 0 0,1-1 1 0 0,-1 0-1 0 0,1 0 1 0 0,-7-8-1 0 0,1-3 160 0 0,-1-1 0 0 0,2 0 0 0 0,0-1 0 0 0,1 0-1 0 0,1 0 1 0 0,-9-30 0 0 0,12 34-103 0 0,1-1 0 0 0,0 0 0 0 0,1 0 0 0 0,1 0 0 0 0,0 0 0 0 0,1 0 0 0 0,0-1-1 0 0,1 1 1 0 0,4-18 0 0 0,-3 25-73 0 0,0 1 0 0 0,1-1-1 0 0,1 1 1 0 0,-1-1-1 0 0,1 1 1 0 0,0 0 0 0 0,0 1-1 0 0,0-1 1 0 0,1 1 0 0 0,0-1-1 0 0,0 1 1 0 0,1 1 0 0 0,-1-1-1 0 0,1 1 1 0 0,9-6-1 0 0,3 0-23 0 0,1 0-1 0 0,-1 1 1 0 0,40-12-1 0 0,-38 16 59 0 0,1 0 0 0 0,0 2 0 0 0,0 0-1 0 0,0 1 1 0 0,1 1 0 0 0,-1 1 0 0 0,0 1 0 0 0,0 1-1 0 0,1 1 1 0 0,-1 1 0 0 0,32 9 0 0 0,-7 3 136 0 0,-1 2 1 0 0,-1 1 0 0 0,-1 2-1 0 0,42 28 1 0 0,0-2-55 0 0,-83-46-354 0 0,10 5-372 0 0,-3 1-1582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3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4 384 0 0,'0'0'1436'0'0,"-16"-4"-24"0"0,-13 10-896 0 0,19 1-150 0 0,-7-1 10 0 0,1 3-128 0 0,0 2-30 0 0,-4 1-76 0 0,4 1-178 0 0,2 0-334 0 0,-2 1-548 0 0,-2-2-664 0 0,0 3 32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4.7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186 99 424 0 0,'-35'-21'1704'0'0,"4"3"2729"0"0,-39-29 1 0 0,69 45-4247 0 0,0 1 0 0 0,0 0 0 0 0,0 0 0 0 0,-1 0 1 0 0,1 0-1 0 0,0 0 0 0 0,-1 1 0 0 0,1-1 0 0 0,0 0 1 0 0,-1 1-1 0 0,1-1 0 0 0,-1 0 0 0 0,0 1 0 0 0,1 0 1 0 0,-1-1-1 0 0,1 1 0 0 0,-1 0 0 0 0,0 0 0 0 0,1 0 1 0 0,-3 0-1 0 0,3 1-117 0 0,0-1 1 0 0,0 1-1 0 0,0 0 0 0 0,0-1 1 0 0,1 1-1 0 0,-1 0 1 0 0,0 0-1 0 0,0 0 0 0 0,0 0 1 0 0,1 0-1 0 0,-1-1 1 0 0,0 1-1 0 0,1 0 0 0 0,-1 1 1 0 0,1-1-1 0 0,-1 0 1 0 0,1 0-1 0 0,0 0 0 0 0,-1 0 1 0 0,1 2-1 0 0,-2 9 33 0 0,1 0 0 0 0,0 0 0 0 0,1 0 1 0 0,2 14-1 0 0,-2-14 403 0 0,8 83 746 0 0,29 138 1 0 0,-25-171-1114 0 0,46 179 249 0 0,-8-84-3964 0 0,-43-131 1804 0 0,-4-14-1445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4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39 136 886 0 0,'-3'0'1425'0'0,"-13"1"2878"0"0,13-1-3119 0 0,-14-2 2605 0 0,20-1-3388 0 0,10-7-467 0 0,1 0 0 0 0,0 0 0 0 0,0 1 0 0 0,1 1 0 0 0,22-10 1 0 0,7-4-1412 0 0,8-8-3423 0 0,-32 15 326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4.1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74 344 0 0,'0'4'8024'0'0,"-7"50"-3203"0"0,4-41-4403 0 0,0 0 1 0 0,1 1-1 0 0,1 26 0 0 0,1-31-361 0 0,1 0 0 0 0,0 0 0 0 0,1 0 1 0 0,0-1-1 0 0,1 1 0 0 0,0-1 0 0 0,0 1 0 0 0,0-1 0 0 0,1 0 0 0 0,7 11 0 0 0,-7-15-159 0 0,-1 0 0 0 0,1 0 0 0 0,-1 0 0 0 0,1-1-1 0 0,0 1 1 0 0,1-1 0 0 0,-1 0 0 0 0,0 0-1 0 0,1-1 1 0 0,0 1 0 0 0,-1-1 0 0 0,1 0-1 0 0,0 0 1 0 0,0-1 0 0 0,0 1 0 0 0,1-1-1 0 0,-1 0 1 0 0,0 0 0 0 0,7-1 0 0 0,0 0-219 0 0,0 0 0 0 0,0-2 0 0 0,0 1 0 0 0,-1-1 0 0 0,1-1 0 0 0,0 0 0 0 0,-1-1 0 0 0,0 0 0 0 0,0-1 0 0 0,0 0 0 0 0,0 0 0 0 0,-1-1 0 0 0,19-14 1 0 0,-21 13 453 0 0,1-1 1 0 0,-1 1 0 0 0,-1-1-1 0 0,1-1 1 0 0,-2 1 0 0 0,12-17 0 0 0,-15 18 252 0 0,1 0 1 0 0,-1 0-1 0 0,0 0 1 0 0,0 0-1 0 0,-1-1 1 0 0,0 1-1 0 0,-1-1 1 0 0,1 0 0 0 0,-1 1-1 0 0,-1-9 1 0 0,0 10-168 0 0,0 1-1 0 0,-1-1 1 0 0,0 1 0 0 0,0 0 0 0 0,0-1 0 0 0,-1 1 0 0 0,0 0 0 0 0,0 0-1 0 0,0 0 1 0 0,0 0 0 0 0,-1 1 0 0 0,0-1 0 0 0,0 0 0 0 0,0 1 0 0 0,-1 0-1 0 0,1 0 1 0 0,-1 0 0 0 0,0 0 0 0 0,0 1 0 0 0,-1-1 0 0 0,1 1 0 0 0,-1 0-1 0 0,1 1 1 0 0,-7-4 0 0 0,-1 1-40 0 0,-1-1 0 0 0,1 2 0 0 0,-1 0 0 0 0,0 1 0 0 0,0 0 0 0 0,0 0 0 0 0,0 2 0 0 0,-20-1 0 0 0,31 2-360 0 0,1 0 0 0 0,0-1-1 0 0,0 1 1 0 0,0 0-1 0 0,0 0 1 0 0,0 0 0 0 0,0 1-1 0 0,0-1 1 0 0,0 0 0 0 0,0 0-1 0 0,0 0 1 0 0,0 1-1 0 0,0-1 1 0 0,0 1 0 0 0,0-1-1 0 0,0 1 1 0 0,0-1 0 0 0,0 1-1 0 0,0-1 1 0 0,1 1 0 0 0,-1 0-1 0 0,0-1 1 0 0,0 1-1 0 0,0 0 1 0 0,1 0 0 0 0,-1 0-1 0 0,1-1 1 0 0,-1 1 0 0 0,0 0-1 0 0,1 0 1 0 0,0 0-1 0 0,-1 0 1 0 0,1 0 0 0 0,0 0-1 0 0,-1 0 1 0 0,1 0 0 0 0,0 0-1 0 0,0 0 1 0 0,0 0 0 0 0,0 0-1 0 0,0 1 1 0 0,0-1-1 0 0,0 1 1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5.0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73 196 18 0 0,'-10'-9'1326'0'0,"0"-2"0"0"0,0 0 0 0 0,-15-23 0 0 0,23 30-1021 0 0,-1 0 0 0 0,1 0-1 0 0,0 0 1 0 0,0-1 0 0 0,1 1-1 0 0,-1 0 1 0 0,1-1 0 0 0,0 0 0 0 0,0 1-1 0 0,1-1 1 0 0,-1 0 0 0 0,1 1-1 0 0,0-1 1 0 0,1-5 0 0 0,0 7-160 0 0,0 0 1 0 0,1 0-1 0 0,-1 0 1 0 0,1 0-1 0 0,-1 1 1 0 0,1-1-1 0 0,0 0 1 0 0,0 1-1 0 0,0-1 1 0 0,1 1-1 0 0,2-3 1 0 0,-1 1 86 0 0,-2 2-152 0 0,0 1 0 0 0,0-1 1 0 0,0 0-1 0 0,0 1 0 0 0,0-1 1 0 0,1 1-1 0 0,-1-1 0 0 0,0 1 1 0 0,1 0-1 0 0,-1 0 0 0 0,1 0 1 0 0,-1 1-1 0 0,1-1 0 0 0,-1 0 1 0 0,1 1-1 0 0,0 0 0 0 0,-1 0 1 0 0,1 0-1 0 0,0 0 0 0 0,-1 0 1 0 0,1 0-1 0 0,-1 0 0 0 0,1 1 1 0 0,0 0-1 0 0,-1-1 0 0 0,1 1 1 0 0,3 2-1 0 0,1 0 79 0 0,1 1-1 0 0,-1 0 0 0 0,0 1 1 0 0,0 0-1 0 0,-1 0 1 0 0,12 11-1 0 0,-9-8 25 0 0,-1 1 0 0 0,-1-1-1 0 0,0 2 1 0 0,0-1 0 0 0,-1 1-1 0 0,0 0 1 0 0,0 0 0 0 0,-1 0 0 0 0,-1 1-1 0 0,4 12 1 0 0,-6-15-125 0 0,0 0 0 0 0,-1-1-1 0 0,0 1 1 0 0,-1 0 0 0 0,0 0 0 0 0,0 0-1 0 0,-1 0 1 0 0,1-1 0 0 0,-2 1 0 0 0,1 0-1 0 0,-1-1 1 0 0,0 1 0 0 0,-1-1 0 0 0,0 1-1 0 0,-7 12 1 0 0,8-16-262 0 0,-1-1 0 0 0,0 1 1 0 0,1-1-1 0 0,-2 0 0 0 0,1 0 0 0 0,0 0 0 0 0,-1 0 0 0 0,1 0 0 0 0,-1-1 0 0 0,0 1 0 0 0,1-1 1 0 0,-1 0-1 0 0,-5 2 0 0 0,3-2-320 0 0,5-1 197 0 0,-1-1 0 0 0,1 0 0 0 0,0 0-1 0 0,-1 0 1 0 0,1 0 0 0 0,-1 0 0 0 0,1 0-1 0 0,-1 0 1 0 0,1 0 0 0 0,-1 0 0 0 0,1-1-1 0 0,0 1 1 0 0,-1 0 0 0 0,1-1 0 0 0,0 0-1 0 0,-1 1 1 0 0,1-1 0 0 0,0 0 0 0 0,0 1-1 0 0,0-1 1 0 0,-1 0 0 0 0,1 0 0 0 0,0 0-1 0 0,0 0 1 0 0,-1-2 0 0 0,-4-10-5308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5.5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0 277 952 0 0,'17'6'4882'0'0,"-10"0"-4007"0"0,-1 1-1 0 0,0-1 1 0 0,0 1-1 0 0,0 1 0 0 0,-1-1 1 0 0,0 1-1 0 0,6 13 1 0 0,27 68 1789 0 0,-20-44-1841 0 0,32 78 1193 0 0,-49-127-1613 0 0,-1 3-391 0 0,1 1 0 0 0,-1-1 1 0 0,1 1-1 0 0,-1-1 0 0 0,0 1 0 0 0,1-1 0 0 0,-1 1 0 0 0,0-1 0 0 0,0 1 0 0 0,1-1 1 0 0,-1 1-1 0 0,0-1 0 0 0,0 1 0 0 0,0-1 0 0 0,0 1 0 0 0,0-1 0 0 0,0 0 0 0 0,0 1 1 0 0,0-1-1 0 0,0 1 0 0 0,0-1 0 0 0,0 1 0 0 0,0-2 0 0 0,-3-26 133 0 0,-6-98 256 0 0,9 107-549 0 0,0 1-1 0 0,1-1 0 0 0,1 1 0 0 0,9-34 0 0 0,-8 46-33 0 0,-1 0 0 0 0,1 1 0 0 0,0-1 0 0 0,1 1 0 0 0,-1 0-1 0 0,1 0 1 0 0,0 1 0 0 0,1-1 0 0 0,-1 1 0 0 0,1 0 0 0 0,-1 0 0 0 0,1 0 0 0 0,0 0-1 0 0,1 1 1 0 0,-1 0 0 0 0,1 0 0 0 0,-1 1 0 0 0,1 0 0 0 0,0-1 0 0 0,8 0 0 0 0,15-5-942 0 0,0 2 1 0 0,55-5 0 0 0,-77 10 1014 0 0,75-4-577 0 0,-78 5 974 0 0,0 0 70 0 0,-4 0-357 0 0,16 6 1117 0 0,-16-6-1062 0 0,1 1-1 0 0,-1 0 1 0 0,0 0-1 0 0,1 0 1 0 0,-1 0-1 0 0,0 0 1 0 0,1 0-1 0 0,-1 0 0 0 0,0-1 1 0 0,0 1-1 0 0,0 0 1 0 0,0 0-1 0 0,0 0 1 0 0,0 0-1 0 0,0 0 1 0 0,0 0-1 0 0,0 0 1 0 0,0 0-1 0 0,-1 0 1 0 0,1 0-1 0 0,0 0 1 0 0,-1 0-1 0 0,1 0 1 0 0,-1 1-1 0 0,-3 8 215 0 0,-3 9 166 0 0,0-1 1 0 0,2 1-1 0 0,-7 37 1 0 0,11-50-400 0 0,1-1-1 0 0,0 1 0 0 0,0-1 1 0 0,0 0-1 0 0,0 1 1 0 0,1-1-1 0 0,0 0 0 0 0,0 1 1 0 0,1-1-1 0 0,-1 0 1 0 0,1 0-1 0 0,0 0 1 0 0,0 0-1 0 0,1 0 0 0 0,0 0 1 0 0,0-1-1 0 0,0 1 1 0 0,0-1-1 0 0,7 7 1 0 0,1-3-15 0 0,-1 0 1 0 0,1-1 0 0 0,0-1 0 0 0,0 0 0 0 0,1 0-1 0 0,0-1 1 0 0,0-1 0 0 0,0 0 0 0 0,0 0 0 0 0,1-1-1 0 0,-1-1 1 0 0,1 0 0 0 0,0-1 0 0 0,0 0 0 0 0,-1-1-1 0 0,1-1 1 0 0,0 0 0 0 0,0 0 0 0 0,-1-1 0 0 0,1-1 0 0 0,-1 0-1 0 0,21-9 1 0 0,-30 11-1 0 0,0-1 0 0 0,0 1 1 0 0,0-1-1 0 0,0 0 0 0 0,-1 0 0 0 0,1 0 0 0 0,-1 0 0 0 0,1-1 0 0 0,-1 1 0 0 0,0-1 1 0 0,0 1-1 0 0,0-1 0 0 0,0 0 0 0 0,-1 1 0 0 0,1-1 0 0 0,-1 0 0 0 0,0 0 1 0 0,1-1-1 0 0,0-2 0 0 0,-2 0 26 0 0,1 1 0 0 0,-1-1-1 0 0,0 1 1 0 0,0-1 0 0 0,0 1 0 0 0,-1-1 0 0 0,0 1 0 0 0,0-1 0 0 0,0 1 0 0 0,-4-9-1 0 0,-1-1 80 0 0,-2-1 0 0 0,0 1 0 0 0,0 1 0 0 0,-1-1 0 0 0,-1 2 0 0 0,-17-20 0 0 0,8 15 4 0 0,-1 1 1 0 0,-1 1-1 0 0,0 1 0 0 0,-1 1 0 0 0,-46-23 1 0 0,-35-21-71 0 0,102 57-148 0 0,0 1-1 0 0,1-1 1 0 0,-1 0-1 0 0,0 1 1 0 0,0-1-1 0 0,0 0 1 0 0,0 1 0 0 0,1-1-1 0 0,-1 0 1 0 0,0 0-1 0 0,1 0 1 0 0,-1 1 0 0 0,1-1-1 0 0,-1 0 1 0 0,1 0-1 0 0,-1 0 1 0 0,1 0-1 0 0,-1-2 1 0 0,1 3 1 0 0,0-1 0 0 0,0 0 0 0 0,1 1 0 0 0,-1-1 0 0 0,0 0 0 0 0,0 1 0 0 0,0-1 0 0 0,1 0 0 0 0,-1 1 0 0 0,0-1 0 0 0,1 1 0 0 0,-1-1 0 0 0,1 0 0 0 0,-1 1 0 0 0,0-1-1 0 0,1 1 1 0 0,-1 0 0 0 0,1-1 0 0 0,0 1 0 0 0,-1-1 0 0 0,2 0 0 0 0,5-2-684 0 0,0-1 1 0 0,0 1-1 0 0,1 1 0 0 0,9-3 0 0 0,2-1-827 0 0,14-7-2592 0 0,8-4-1948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5.8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56 654 0 0,'0'-2'438'0'0,"0"0"0"0"0,0 0 0 0 0,0 0 0 0 0,0-1 0 0 0,0 1 1 0 0,0 0-1 0 0,1 0 0 0 0,-1-1 0 0 0,1 1 0 0 0,0 0 0 0 0,-1 0 0 0 0,1 0 0 0 0,0 0 0 0 0,0 0 0 0 0,0 0 0 0 0,1 0 0 0 0,-1 0 1 0 0,2-2-1 0 0,6-9 4177 0 0,2 47-1992 0 0,-3 38-1511 0 0,25 164 1141 0 0,-25-197-2401 0 0,1-1 1 0 0,2 0-1 0 0,31 71 1 0 0,-42-108 110 0 0,1 0 0 0 0,0 0 0 0 0,-1 0 1 0 0,1 0-1 0 0,0 0 0 0 0,-1 0 1 0 0,1 0-1 0 0,0 0 0 0 0,0-1 1 0 0,0 1-1 0 0,0 0 0 0 0,0 0 0 0 0,0-1 1 0 0,0 1-1 0 0,0 0 0 0 0,0-1 1 0 0,0 1-1 0 0,0-1 0 0 0,0 1 1 0 0,1-1-1 0 0,-1 0 0 0 0,0 0 0 0 0,0 1 1 0 0,0-1-1 0 0,1 0 0 0 0,-1 0 1 0 0,0 0-1 0 0,0 0 0 0 0,0 0 1 0 0,1-1-1 0 0,-1 1 0 0 0,0 0 0 0 0,0 0 1 0 0,0-1-1 0 0,0 1 0 0 0,2-1 1 0 0,5-3 7 0 0,1 0 1 0 0,-1-1 0 0 0,0 0 0 0 0,8-6 0 0 0,6-4-227 0 0,-7 7 205 0 0,0 1 1 0 0,0 1-1 0 0,1 0 1 0 0,-1 1-1 0 0,1 1 1 0 0,0 1-1 0 0,1 0 1 0 0,-1 1-1 0 0,32 0 1 0 0,-41 2 151 0 0,1 0 1 0 0,-1 1-1 0 0,0 0 0 0 0,1 0 0 0 0,-1 1 1 0 0,0-1-1 0 0,1 2 0 0 0,-1-1 1 0 0,0 1-1 0 0,-1 0 0 0 0,1 1 0 0 0,0-1 1 0 0,-1 1-1 0 0,0 0 0 0 0,0 1 1 0 0,0 0-1 0 0,0 0 0 0 0,-1 0 0 0 0,0 1 1 0 0,0-1-1 0 0,0 1 0 0 0,-1 0 1 0 0,7 13-1 0 0,-9-16 26 0 0,-1 0 0 0 0,1 1 0 0 0,-1-1 0 0 0,0 0 0 0 0,0 0 0 0 0,0 0 0 0 0,-1 1 0 0 0,1-1 0 0 0,-1 1 0 0 0,0-1 0 0 0,0 0 0 0 0,0 1 0 0 0,0-1 0 0 0,0 0 0 0 0,-1 1 0 0 0,0-1-1 0 0,1 0 1 0 0,-1 1 0 0 0,-2 3 0 0 0,0-3-18 0 0,1 0 0 0 0,-1 0 0 0 0,0 0-1 0 0,0 0 1 0 0,0-1 0 0 0,-1 1 0 0 0,1-1-1 0 0,-1 0 1 0 0,0 0 0 0 0,0-1 0 0 0,0 1-1 0 0,-5 2 1 0 0,-8 3 37 0 0,0-2 0 0 0,-1 0-1 0 0,1 0 1 0 0,-1-2 0 0 0,0 0 0 0 0,-19 1-1 0 0,17-3-441 0 0,0-1-1 0 0,-38-3 1 0 0,49 1-823 0 0,1 0 0 0 0,0-1 1 0 0,0 0-1 0 0,-1 0 0 0 0,-9-5 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6.0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55 1746 0 0,'0'0'3238'0'0,"22"-17"6104"0"0,-16-1-7095 0 0,-12-1-2315 0 0,-11 19-1407 0 0,1 3-183 0 0,-6 0-3076 0 0,-6 1-3262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6.2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52 322 740 0 0,'-52'24'5528'0'0,"52"-23"-5422"0"0,1 0-1 0 0,-1 0 1 0 0,0-1-1 0 0,1 1 0 0 0,-1 0 1 0 0,0-1-1 0 0,1 1 1 0 0,-1 0-1 0 0,1-1 1 0 0,-1 1-1 0 0,1 0 1 0 0,-1-1-1 0 0,1 1 0 0 0,0-1 1 0 0,-1 1-1 0 0,1-1 1 0 0,-1 1-1 0 0,1-1 1 0 0,0 0-1 0 0,0 1 1 0 0,-1-1-1 0 0,1 0 0 0 0,0 0 1 0 0,0 1-1 0 0,-1-1 1 0 0,1 0-1 0 0,0 0 1 0 0,0 0-1 0 0,0 0 1 0 0,-1 0-1 0 0,1 0 0 0 0,0 0 1 0 0,1 0-1 0 0,34-3 685 0 0,-29 2-419 0 0,483-83 3131 0 0,-276 42-3043 0 0,551-106 926 0 0,-443 77 2358 0 0,-318 70-3497 0 0,-4 0-235 0 0,0 1 0 0 0,0-1 1 0 0,0 1-1 0 0,-1-1 0 0 0,1 1 1 0 0,0 0-1 0 0,0-1 0 0 0,0 1 1 0 0,-1-1-1 0 0,1 1 0 0 0,0 0 1 0 0,-1-1-1 0 0,1 1 0 0 0,0 0 0 0 0,-1-1 1 0 0,1 1-1 0 0,0 0 0 0 0,-1-1 1 0 0,1 1-1 0 0,-1 0 0 0 0,1 0 1 0 0,-1 0-1 0 0,1-1 0 0 0,0 1 1 0 0,-1 0-1 0 0,1 0 0 0 0,-1 0 1 0 0,1 0-1 0 0,-1 0 0 0 0,1 0 1 0 0,-1 0-1 0 0,1 0 0 0 0,-1 0 1 0 0,1 0-1 0 0,-1 0 0 0 0,-18 2-9 0 0,17-1-8 0 0,-21 3-1039 0 0,1 1 1 0 0,-26 10 0 0 0,-1 0-7423 0 0,27-10-43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48.2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1171 1 2 0 0,'0'0'7580'0'0,"-17"2"-1778"0"0,-31 9-5105 0 0,-1-3-1 0 0,-96 4 1 0 0,70-7-445 0 0,-80 9-24 0 0,-174 7 353 0 0,295-22-139 0 0,-47-8 0 0 0,44 4-145 0 0,33 4-203 0 0,1 1 42 0 0,-107-22 1131 0 0,107 21-1168 0 0,-35-1 468 0 0,35 1-572 0 0,-10-1 55 0 0,10 2 186 0 0,-11-7 100 0 0,5 2 337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49.1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237 32 364 0 0,'3'-18'9589'0'0,"-8"4"-5394"0"0,-2 20-4101 0 0,0 1 0 0 0,1 0 0 0 0,0 0 0 0 0,0 1 0 0 0,-5 8-1 0 0,-11 14 146 0 0,-18 21 116 0 0,22-27-207 0 0,-1 0 0 0 0,-1-2-1 0 0,-33 30 1 0 0,51-50-134 0 0,-7 9 26 0 0,9-11-29 0 0,-1 0 1 0 0,1 0-1 0 0,-1 1 0 0 0,1-1 0 0 0,-1 0 1 0 0,1 1-1 0 0,-1-1 0 0 0,1 1 0 0 0,-1-1 1 0 0,1 1-1 0 0,0-1 0 0 0,-1 1 0 0 0,1-1 0 0 0,0 1 1 0 0,-1-1-1 0 0,1 1 0 0 0,0-1 0 0 0,0 1 1 0 0,-1 0-1 0 0,1-1 0 0 0,0 1 0 0 0,0 0 0 0 0,7 12 56 0 0,0-1-1 0 0,1 0 0 0 0,1-1 1 0 0,16 19-1 0 0,143 133 1302 0 0,26 28-1035 0 0,-156-150 3451 0 0,-36-46-5360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49.9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91 3 94 0 0,'-14'-1'487'0'0,"11"0"-6"0"0,0 1-39 0 0,-28 0 1135 0 0,-8-1 3693 0 0,53 14-4029 0 0,-1-7-739 0 0,0-2 1 0 0,1 0-1 0 0,-1 0 1 0 0,1-1-1 0 0,25 2 1 0 0,81 0 724 0 0,-68-4-824 0 0,596-8 3298 0 0,-625 3-3309 0 0,-20 4-215 0 0,-1 0-915 0 0,9 0 2098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50.4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36 262 0 0,'-27'-18'9769'0'0,"13"9"-4788"0"0,5 1-2726 0 0,9 8-2205 0 0,0 0-1 0 0,0 0 1 0 0,0 0 0 0 0,0 0 0 0 0,0 0 0 0 0,-1 0 0 0 0,1 0-1 0 0,0 0 1 0 0,0 0 0 0 0,0 0 0 0 0,0 0 0 0 0,-3 1 1145 0 0,3-1-1145 0 0,3 7-24 0 0,0-1 1 0 0,1 0-1 0 0,0 0 1 0 0,0 0-1 0 0,1 0 1 0 0,-1-1 0 0 0,1 0-1 0 0,0 0 1 0 0,1 0-1 0 0,-1-1 1 0 0,1 1-1 0 0,7 3 1 0 0,14 9 53 0 0,39 18 1 0 0,172 71 174 0 0,-237-105 479 0 0,-2 4-632 0 0,-1-1 0 0 0,1 1 0 0 0,-1 0 0 0 0,0-1 0 0 0,-1 1 0 0 0,1-1 0 0 0,-1 0 0 0 0,0 0 0 0 0,0 0 0 0 0,-7 7 0 0 0,-2 4-21 0 0,-8 12-1004 0 0,-1-1 1 0 0,-32 32 0 0 0,24-31-4689 0 0,-52 38 0 0 0,48-40-1566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57.7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224 136 102 0 0,'0'-4'406'0'0,"17"-70"2918"0"0,-16 70-2963 0 0,15-45 4131 0 0,-16 48-4467 0 0,0 1-1 0 0,0 0 1 0 0,0 0 0 0 0,0 0-1 0 0,0-1 1 0 0,0 1 0 0 0,0 0-1 0 0,0 0 1 0 0,0 0 0 0 0,0-1-1 0 0,1 1 1 0 0,-1 0 0 0 0,0 0-1 0 0,0 0 1 0 0,0 0 0 0 0,0 0-1 0 0,0-1 1 0 0,1 1 0 0 0,-1 0 0 0 0,0 0-1 0 0,0 0 1 0 0,0 0 0 0 0,1 0-1 0 0,-1 0 1 0 0,0 0 0 0 0,0 0-1 0 0,0 0 1 0 0,1 0 0 0 0,-1-1-1 0 0,0 1 1 0 0,0 0 0 0 0,0 0-1 0 0,1 0 1 0 0,-1 0 0 0 0,0 0-1 0 0,0 1 1 0 0,1-1 0 0 0,-1 0-1 0 0,0 0 1 0 0,0 0 0 0 0,0 0-1 0 0,1 0 1 0 0,-1 0 0 0 0,0 0-1 0 0,0 0 1 0 0,0 0 0 0 0,0 0 0 0 0,1 1-1 0 0,-1-1 1 0 0,0 0 0 0 0,0 0-1 0 0,0 0 1 0 0,0 0 0 0 0,0 1-1 0 0,1-1 1 0 0,-1 0 0 0 0,8 21 237 0 0,3 36-522 0 0,-11-53 348 0 0,7 48-98 0 0,-3-1 0 0 0,-2 1 0 0 0,-6 53 0 0 0,-26 153 82 0 0,17-197 17 0 0,-3 0 0 0 0,-41 103 1 0 0,31-94 31 0 0,-25 99 0 0 0,-7 65 11 0 0,45-169-95 0 0,3-22-4 0 0,2 1 0 0 0,1 0 0 0 0,3 0 0 0 0,2 76 0 0 0,32 93 92 0 0,-6-107 468 0 0,5-1 1 0 0,63 152-1 0 0,-90-251-578 0 0,18 41 14 0 0,-8-11 128 0 0,-1-1-1 0 0,-2 2 0 0 0,-2 0 0 0 0,4 46 1 0 0,-1-6 179 0 0,-2-1-46 0 0,5 77 438 0 0,-5-82-554 0 0,3 189 162 0 0,-10-200-320 0 0,-7 136 616 0 0,-22 292 744 0 0,-1-197-873 0 0,20-211-46 0 0,8-21-269 0 0,-10 75 1 0 0,10-126-205 0 0,0-1 11 0 0,0-1 0 0 0,0 0 1 0 0,1 1-1 0 0,0-1 0 0 0,1 9 1 0 0,0 0 1 0 0,-1 0 0 0 0,-1-1 1 0 0,0 1-1 0 0,-1-1 1 0 0,-5 22-1 0 0,-1 12 10 0 0,-30 155-131 0 0,33-179-292 0 0,1-10 145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4.5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32 2 0 0,'0'0'10934'0'0,"0"4"-10530"0"0,-2 24 181 0 0,-10 49 1 0 0,1-5-390 0 0,8-54-164 0 0,2 0 0 0 0,0 0 0 0 0,2 0 0 0 0,-1 0-1 0 0,2 0 1 0 0,5 21 0 0 0,-6-33-15 0 0,1 0 0 0 0,0 0 0 0 0,0 0-1 0 0,1 0 1 0 0,0 0 0 0 0,0-1-1 0 0,0 1 1 0 0,0-1 0 0 0,1 0 0 0 0,0 0-1 0 0,0 0 1 0 0,1 0 0 0 0,-1-1 0 0 0,1 1-1 0 0,0-1 1 0 0,0-1 0 0 0,0 1-1 0 0,1-1 1 0 0,-1 0 0 0 0,1 0 0 0 0,6 2-1 0 0,2-1 20 0 0,0 0-1 0 0,0-1 0 0 0,1-1 1 0 0,-1-1-1 0 0,0 0 0 0 0,1 0 1 0 0,-1-2-1 0 0,0 0 0 0 0,1 0 1 0 0,-1-1-1 0 0,27-8 0 0 0,-21 4 146 0 0,-1-1 0 0 0,0 0 0 0 0,0-1 0 0 0,0-1 0 0 0,-1-1-1 0 0,-1-1 1 0 0,30-23 0 0 0,-42 30-43 0 0,0 0 0 0 0,0-1-1 0 0,-1 0 1 0 0,1 0 0 0 0,-1 0 0 0 0,0-1-1 0 0,-1 1 1 0 0,1-1 0 0 0,-1 0 0 0 0,0 0-1 0 0,-1 0 1 0 0,1-1 0 0 0,-1 1 0 0 0,-1 0-1 0 0,1-1 1 0 0,-1 1 0 0 0,0-1 0 0 0,0 0-1 0 0,-1 1 1 0 0,0-1 0 0 0,0 0 0 0 0,-2-8-1 0 0,0 5-6 0 0,-1 0-1 0 0,0 1 1 0 0,0-1-1 0 0,-1 1 1 0 0,0 0-1 0 0,-1 0 1 0 0,0 1-1 0 0,0-1 1 0 0,-1 1-1 0 0,0 0 1 0 0,0 1-1 0 0,-1-1 1 0 0,0 1-1 0 0,-10-8 1 0 0,2 4 33 0 0,-1 0 1 0 0,0 1-1 0 0,0 1 0 0 0,-1 0 1 0 0,0 1-1 0 0,0 1 0 0 0,-1 0 1 0 0,0 2-1 0 0,-28-6 1 0 0,29 8-689 0 0,1 1 0 0 0,-1 1 0 0 0,0 1 0 0 0,-25 2 1 0 0,29 0-1103 0 0,0 0 1 0 0,1 1 0 0 0,-1 0 0 0 0,1 1 0 0 0,-1 0 0 0 0,-13 8 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0:58.8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295 95 54 0 0,'4'-20'1397'0'0,"-3"15"-872"0"0,0 0 1 0 0,0 0 0 0 0,0 0 0 0 0,-1-1 0 0 0,0 1 0 0 0,0 0 0 0 0,0 0 0 0 0,0 0 0 0 0,-2-9 0 0 0,1 11 372 0 0,-2-9 1616 0 0,-5 17-50 0 0,7-4-2460 0 0,0 1 0 0 0,1-1 0 0 0,-1 0 0 0 0,0 0 0 0 0,1 1-1 0 0,-1-1 1 0 0,1 0 0 0 0,0 1 0 0 0,-1-1 0 0 0,1 0 0 0 0,0 1 0 0 0,0-1 0 0 0,0 1 0 0 0,0-1 0 0 0,0 0 0 0 0,0 3 0 0 0,0 1 11 0 0,-23 129 396 0 0,-19 131 250 0 0,9 94-49 0 0,16 388-1 0 0,42-232 54 0 0,-3-207-258 0 0,0 204-185 0 0,-67-62 601 0 0,23-322-581 0 0,-2-14-96 0 0,14-65-77 0 0,7-38-40 0 0,1 1 0 0 0,0-1 0 0 0,-1 13 0 0 0,-12 80 224 0 0,-5 65-43 0 0,-16 192 960 0 0,14-214-3161 0 0,14-82-1030 0 0,-11 6-4794 0 0,13-46 1998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7.5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71 614 0 0,'18'-53'7029'0'0,"-11"35"-1334"0"0,-24 48-3961 0 0,-6 16-775 0 0,13-28-587 0 0,1 2 0 0 0,-9 23 0 0 0,11-20-201 0 0,1-1-1 0 0,0 1 1 0 0,2 0 0 0 0,1 1 0 0 0,1-1 0 0 0,0 31-1 0 0,3-41-130 0 0,1 0 0 0 0,0 1 0 0 0,0-1-1 0 0,2 0 1 0 0,0 0 0 0 0,0 0-1 0 0,1-1 1 0 0,0 1 0 0 0,1-1 0 0 0,1-1-1 0 0,0 1 1 0 0,13 16 0 0 0,9 3-228 0 0,1-1-1 0 0,1-1 1 0 0,64 44 0 0 0,-94-72 19 0 0,0 0 0 0 0,0 0 1 0 0,1 0-1 0 0,-1 0 0 0 0,0 0 0 0 0,1-1 1 0 0,-1 1-1 0 0,1 0 0 0 0,-1-1 0 0 0,1 1 1 0 0,-1-1-1 0 0,1 0 0 0 0,-1 1 0 0 0,1-1 1 0 0,-1 0-1 0 0,1 0 0 0 0,0 0 0 0 0,-1 0 0 0 0,1 0 1 0 0,2-1-1 0 0,-2 0-406 0 0,0 0 0 0 0,0 0 1 0 0,0-1-1 0 0,0 1 0 0 0,0 0 0 0 0,0-1 1 0 0,-1 0-1 0 0,1 1 0 0 0,0-1 0 0 0,-1 0 1 0 0,3-3-1 0 0,10-13-6448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7.8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103 204 932 0 0,'-1'-3'2248'0'0,"-6"-18"2691"0"0,7 21-4760 0 0,0-1 1 0 0,-1 0-1 0 0,1 1 0 0 0,0-1 0 0 0,0 1 0 0 0,0-1 1 0 0,0 0-1 0 0,-1 1 0 0 0,1-1 0 0 0,0 0 0 0 0,-1 1 1 0 0,1-1-1 0 0,0 1 0 0 0,-1-1 0 0 0,1 1 0 0 0,-1-1 1 0 0,1 1-1 0 0,-1-1 0 0 0,1 1 0 0 0,-1 0 0 0 0,1-1 1 0 0,-1 1-1 0 0,0-1 0 0 0,1 1 0 0 0,-1 0 0 0 0,1 0 1 0 0,-1-1-1 0 0,0 1 0 0 0,1 0 0 0 0,-1 0 0 0 0,0 0 1 0 0,1 0-1 0 0,-1 0 0 0 0,-1 0 0 0 0,0 2-134 0 0,-1 0 1 0 0,1 0-1 0 0,0 0 0 0 0,0 0 1 0 0,0 0-1 0 0,0 1 0 0 0,0-1 1 0 0,1 1-1 0 0,-1-1 0 0 0,1 1 1 0 0,0 0-1 0 0,-1 0 0 0 0,1 0 1 0 0,0 0-1 0 0,1 0 0 0 0,-1-1 0 0 0,0 1 1 0 0,1 1-1 0 0,0-1 0 0 0,0 0 1 0 0,0 0-1 0 0,0 0 0 0 0,0 0 1 0 0,0 0-1 0 0,1 0 0 0 0,0 0 1 0 0,-1 0-1 0 0,3 4 0 0 0,-1-2-68 0 0,-1 0-1 0 0,1-1 0 0 0,1 1 1 0 0,-1 0-1 0 0,1-1 1 0 0,-1 0-1 0 0,1 0 0 0 0,1 1 1 0 0,-1-2-1 0 0,0 1 1 0 0,1 0-1 0 0,0-1 0 0 0,0 0 1 0 0,0 0-1 0 0,0 0 0 0 0,7 4 1 0 0,-8-6 32 0 0,0 0 0 0 0,1-1-1 0 0,-1 1 1 0 0,0-1 0 0 0,0 1 0 0 0,0-1 0 0 0,0 0 0 0 0,0 0 0 0 0,0 0-1 0 0,1-1 1 0 0,-1 1 0 0 0,0-1 0 0 0,0 0 0 0 0,0 0 0 0 0,0 0 0 0 0,0 0 0 0 0,0 0-1 0 0,0 0 1 0 0,-1-1 0 0 0,1 0 0 0 0,0 1 0 0 0,-1-1 0 0 0,1 0 0 0 0,3-5-1 0 0,-2 4 106 0 0,-1 0-1 0 0,0-1 0 0 0,0 1 0 0 0,0-1 0 0 0,0 0 0 0 0,-1 0 1 0 0,1 0-1 0 0,-1 0 0 0 0,0 0 0 0 0,0-1 0 0 0,-1 1 0 0 0,1-1 0 0 0,-1 1 1 0 0,0-1-1 0 0,1-7 0 0 0,-2 4 40 0 0,-1-1 0 0 0,0 1 0 0 0,-1 0 1 0 0,1-1-1 0 0,-2 1 0 0 0,1 0 0 0 0,-1 0 0 0 0,0 0 0 0 0,-1 0 1 0 0,1 1-1 0 0,-2-1 0 0 0,1 1 0 0 0,-1 0 0 0 0,0 0 1 0 0,-1 1-1 0 0,1 0 0 0 0,-10-8 0 0 0,2 3-82 0 0,-1 0 0 0 0,0 1 0 0 0,0 1 1 0 0,-1 0-1 0 0,-1 1 0 0 0,1 1 0 0 0,-25-8 0 0 0,40 14-105 0 0,-1 1 0 0 0,1 0 0 0 0,0-1 1 0 0,-1 1-1 0 0,1 0 0 0 0,-1 0 0 0 0,1-1 0 0 0,-1 1 0 0 0,1 0 1 0 0,-1 0-1 0 0,1 0 0 0 0,-1 0 0 0 0,1-1 0 0 0,-1 1 0 0 0,1 0 1 0 0,-1 0-1 0 0,1 0 0 0 0,-1 0 0 0 0,1 0 0 0 0,-1 1 0 0 0,1-1 1 0 0,-1 0-1 0 0,1 0 0 0 0,-1 0 0 0 0,1 0 0 0 0,0 0 0 0 0,-1 1 0 0 0,1-1 1 0 0,-1 0-1 0 0,1 0 0 0 0,-1 1 0 0 0,1-1 0 0 0,0 0 0 0 0,-1 1 1 0 0,1-1-1 0 0,-1 0 0 0 0,1 1 0 0 0,0-1 0 0 0,0 1 0 0 0,-1-1 1 0 0,1 0-1 0 0,0 1 0 0 0,0-1 0 0 0,-1 1 0 0 0,1-1 0 0 0,0 1 1 0 0,0-1-1 0 0,0 1 0 0 0,0-1 0 0 0,0 1 0 0 0,0-1 0 0 0,0 1 1 0 0,0 0-1 0 0,0 1-126 0 0,0 0 1 0 0,1 0 0 0 0,-1-1 0 0 0,1 1-1 0 0,-1 0 1 0 0,1 0 0 0 0,0 0 0 0 0,0-1-1 0 0,0 1 1 0 0,0 0 0 0 0,0-1-1 0 0,3 4 1 0 0,3 1-1138 0 0,1 0-1 0 0,1 0 1 0 0,-1 0 0 0 0,1-1-1 0 0,0 0 1 0 0,10 3 0 0 0,12 4-5744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8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1746 0 0,'3'0'2936'0'0,"25"7"9163"0"0,-21 3-11671 0 0,-6-7-73 0 0,-1 1-56 0 0,1 8-239 0 0,1 0 1 0 0,1 0-1 0 0,0 0 1 0 0,0-1 0 0 0,1 1-1 0 0,10 20 1 0 0,-1-16-1488 0 0,-11-15 1033 0 0,-1 0 0 0 0,0 1 0 0 0,0-1-1 0 0,0 1 1 0 0,1-1 0 0 0,-1 0 0 0 0,0 1 0 0 0,-1 0-1 0 0,1-1 1 0 0,0 1 0 0 0,0 0 0 0 0,-1-1-1 0 0,1 1 1 0 0,0 2 0 0 0,1 6-3798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8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29 816 0 0,'-2'-3'2573'0'0,"-15"-22"6371"0"0,17 28-8255 0 0,5 15-233 0 0,0 0 0 0 0,1 0 0 0 0,1-1 1 0 0,0 0-1 0 0,19 31 0 0 0,16 36-1044 0 0,-38-75-196 0 0,-1 1 1 0 0,0 1-1 0 0,0-1 1 0 0,-1 0 0 0 0,0 1-1 0 0,0 18 1 0 0,-4-9-2929 0 0,-3-1-1621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8.4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10 762 0 0,'-11'-10'7708'0'0,"118"118"-2815"0"0,-22-24-3777 0 0,82 111 164 0 0,-151-172-1210 0 0,0 1 0 0 0,-1 0-1 0 0,-2 1 1 0 0,0 0-1 0 0,-2 1 1 0 0,-1 1-1 0 0,7 28 1 0 0,-14-43-138 0 0,-1 1 0 0 0,-1 0 1 0 0,0 0-1 0 0,-1 0 0 0 0,0 0 1 0 0,-1 0-1 0 0,0 0 0 0 0,-1-1 1 0 0,0 1-1 0 0,-2 0 0 0 0,-4 14 0 0 0,2-11-1578 0 0,-2 1-1 0 0,1-2 0 0 0,-2 1 0 0 0,-15 20 0 0 0,4-11-4980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09.2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90 21 78 0 0,'0'0'900'0'0,"-2"-2"158"0"0,0 1-848 0 0,-23-14 4133 0 0,25 15-4194 0 0,-1-1 0 0 0,0 1 1 0 0,1 0-1 0 0,-1-1 0 0 0,1 1 1 0 0,-1 0-1 0 0,0 0 0 0 0,1 0 1 0 0,-1-1-1 0 0,0 1 0 0 0,1 0 1 0 0,-1 0-1 0 0,0 0 0 0 0,1 0 1 0 0,-1 0-1 0 0,0 0 0 0 0,1 0 0 0 0,-1 0 1 0 0,0 0-1 0 0,1 1 0 0 0,-1-1 1 0 0,0 0-1 0 0,1 0 0 0 0,-1 1 1 0 0,1-1-1 0 0,-1 0 0 0 0,0 1 1 0 0,1-1-1 0 0,-1 0 0 0 0,1 1 1 0 0,-1-1-1 0 0,1 1 0 0 0,-1-1 1 0 0,1 1-1 0 0,0-1 0 0 0,-1 1 1 0 0,1-1-1 0 0,-1 1 0 0 0,1-1 1 0 0,-1 2-1 0 0,-9 40 65 0 0,-8 83 0 0 0,11-74-171 0 0,6-43-68 0 0,1 0 0 0 0,0 0 1 0 0,0 0-1 0 0,0 0 0 0 0,1 0 1 0 0,0 0-1 0 0,1 0 0 0 0,-1 0 1 0 0,2-1-1 0 0,5 16 0 0 0,-7-21 11 0 0,1 1 0 0 0,-1 0-1 0 0,1-1 1 0 0,0 1 0 0 0,-1-1-1 0 0,1 1 1 0 0,0-1 0 0 0,1 0 0 0 0,-1 0-1 0 0,0 0 1 0 0,0 0 0 0 0,1 0-1 0 0,0 0 1 0 0,-1-1 0 0 0,1 1-1 0 0,0-1 1 0 0,-1 0 0 0 0,1 0-1 0 0,0 0 1 0 0,0 0 0 0 0,0 0-1 0 0,0-1 1 0 0,0 1 0 0 0,0-1 0 0 0,0 0-1 0 0,0 0 1 0 0,0 0 0 0 0,0 0-1 0 0,0 0 1 0 0,1-1 0 0 0,2-1-1 0 0,3 1 70 0 0,0-2 0 0 0,0 0 0 0 0,0 0 0 0 0,0 0 0 0 0,-1-1 0 0 0,0 0 0 0 0,0-1 0 0 0,0 0 0 0 0,0 0 0 0 0,12-12 0 0 0,-16 14 13 0 0,-1-1-1 0 0,0 0 1 0 0,0 0-1 0 0,0 0 1 0 0,-1 0-1 0 0,1-1 1 0 0,-1 1-1 0 0,0-1 1 0 0,0 1-1 0 0,-1-1 1 0 0,1 0-1 0 0,-1 1 1 0 0,0-1-1 0 0,-1 0 1 0 0,1 0-1 0 0,-1 0 1 0 0,0 0-1 0 0,0 0 1 0 0,0 0-1 0 0,-1 0 1 0 0,1 0-1 0 0,-2-5 1 0 0,0 4-12 0 0,0 0 1 0 0,1 0-1 0 0,-2-1 1 0 0,1 1-1 0 0,-1 0 1 0 0,0 1-1 0 0,0-1 1 0 0,0 0-1 0 0,-1 1 1 0 0,0 0-1 0 0,0 0 1 0 0,-1 0-1 0 0,1 0 1 0 0,-1 1-1 0 0,0 0 1 0 0,0 0-1 0 0,-11-7 1 0 0,9 8-318 0 0,0-1 0 0 0,0 1 0 0 0,-1 1 0 0 0,1-1 0 0 0,-1 1 1 0 0,-7-1-1 0 0,4 2-1236 0 0,1 0 1 0 0,-1 1 0 0 0,0 0-1 0 0,-13 2 1 0 0,7 0-4181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10.7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183 1 716 0 0,'0'0'6769'0'0,"-1"3"-6513"0"0,-13 21 228 0 0,-11 20 549 0 0,-34 46 0 0 0,14-19-729 0 0,6-10-6386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13.4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105 729 408 0 0,'-70'-37'4643'0'0,"68"36"-4355"0"0,-13-6 890 0 0,14 7-1073 0 0,0-1 1 0 0,0 1-1 0 0,0 0 1 0 0,0 0-1 0 0,1-1 1 0 0,-1 1-1 0 0,0-1 1 0 0,0 1-1 0 0,0-1 1 0 0,1 1-1 0 0,-1-1 1 0 0,0 1-1 0 0,1-1 1 0 0,-1 0-1 0 0,1 1 1 0 0,-1-1-1 0 0,0 0 1 0 0,1 1-1 0 0,-1-1 1 0 0,1 0-1 0 0,0 0 1 0 0,-1 1-1 0 0,1-1 1 0 0,0 0-1 0 0,-1 0 1 0 0,1 0-1 0 0,0 0 1 0 0,0 0-1 0 0,0 0 1 0 0,0 1-1 0 0,0-1 1 0 0,0 0-1 0 0,0 0 1 0 0,0 0-1 0 0,0 0 1 0 0,0 0-1 0 0,1-1 1 0 0,1-1-2 0 0,0 0 0 0 0,0 0 0 0 0,0 0 0 0 0,1 1 0 0 0,0-1 0 0 0,-1 0 0 0 0,1 1 0 0 0,0 0 1 0 0,0 0-1 0 0,5-3 0 0 0,15-8-42 0 0,0 0 0 0 0,1 2 0 0 0,49-17 0 0 0,83-13 16 0 0,-88 24-75 0 0,1298-276 592 0 0,-1354 291-586 0 0,832-158 2734 0 0,-820 154-2313 0 0,47-18-1 0 0,-69 24-401 0 0,2-1-8 0 0,0 0-1 0 0,1 0 0 0 0,-1 0 0 0 0,0 0 0 0 0,0-1 0 0 0,0 1 0 0 0,0-1 0 0 0,4-2 0 0 0,-4 2 29 0 0,-3 1 418 0 0,-40 5-16744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14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52 324 0 0,'0'0'676'0'0,"0"-3"92"0"0,-1-4-996 0 0,-2-29 11175 0 0,5 31-13150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5.5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159 95 368 0 0,'-4'0'851'0'0,"-116"19"6977"0"0,117-19-7466 0 0,-11 3 994 0 0,13-3-1257 0 0,0 0 0 0 0,1 0 0 0 0,-1 0 0 0 0,1 0 0 0 0,-1 0 0 0 0,0 0 0 0 0,1 0 0 0 0,-1 0-1 0 0,1 0 1 0 0,-1 0 0 0 0,0 0 0 0 0,1-1 0 0 0,-1 1 0 0 0,1 0 0 0 0,-1 0 0 0 0,1 0-1 0 0,-1-1 1 0 0,1 1 0 0 0,-1 0 0 0 0,1-1 0 0 0,-1 1 0 0 0,1 0 0 0 0,-1-1 0 0 0,1 1 0 0 0,-1-1-1 0 0,1 1 1 0 0,0-1 0 0 0,-1 0 0 0 0,0-1-74 0 0,1-1-1 0 0,0 1 0 0 0,0 0 1 0 0,0-1-1 0 0,0 1 1 0 0,0-1-1 0 0,0 1 1 0 0,1 0-1 0 0,-1-1 1 0 0,1 1-1 0 0,-1 0 1 0 0,1 0-1 0 0,0-1 0 0 0,0 1 1 0 0,0 0-1 0 0,0 0 1 0 0,0 0-1 0 0,1 0 1 0 0,1-2-1 0 0,0 0-11 0 0,1 1 1 0 0,0-1-1 0 0,0 0 0 0 0,1 1 0 0 0,-1 0 0 0 0,1 0 0 0 0,-1 1 1 0 0,7-4-1 0 0,4 0-12 0 0,1 1 0 0 0,-1 0 0 0 0,1 1 0 0 0,0 1 0 0 0,16-2 0 0 0,-11 3-14 0 0,-1 1 0 0 0,1 1 0 0 0,-1 1 0 0 0,0 1 0 0 0,1 1 0 0 0,-1 0 0 0 0,35 12-1 0 0,-47-12 7 0 0,-1-1-1 0 0,-1 2 0 0 0,1-1 0 0 0,0 1 0 0 0,-1 0 0 0 0,1 0 1 0 0,-1 1-1 0 0,-1 0 0 0 0,1 0 0 0 0,8 9 0 0 0,-11-10-1 0 0,0 1 1 0 0,-1-1-1 0 0,1 1 0 0 0,-1 0 0 0 0,0 0 0 0 0,0 0 0 0 0,0 0 0 0 0,-1 0 0 0 0,1 0 0 0 0,-1 0 0 0 0,-1 1 0 0 0,1-1 0 0 0,-1 0 1 0 0,0 1-1 0 0,0-1 0 0 0,-1 9 0 0 0,-1-7 6 0 0,0 1 1 0 0,0-1 0 0 0,-1 0 0 0 0,0 0-1 0 0,0 0 1 0 0,0 0 0 0 0,-1-1-1 0 0,0 1 1 0 0,-1-1 0 0 0,-7 9 0 0 0,-4 3 0 0 0,-1-2 1 0 0,-20 17-1 0 0,-20 9-138 0 0,49-36 70 0 0,2 0-1058 0 0,22-4-28 0 0,8-4 1022 0 0,-1 2 0 0 0,1 0 0 0 0,-1 2 0 0 0,0 1 0 0 0,1 0 1 0 0,28 9-1 0 0,-46-10 255 0 0,1 0 1 0 0,-1 1 0 0 0,0 0 0 0 0,0-1 0 0 0,0 2 0 0 0,0-1 0 0 0,-1 1 0 0 0,1 0 0 0 0,-1 0-1 0 0,0 0 1 0 0,0 1 0 0 0,0 0 0 0 0,-1 0 0 0 0,0 0 0 0 0,0 1 0 0 0,0-1 0 0 0,0 1 0 0 0,-1 0-1 0 0,0 0 1 0 0,0 0 0 0 0,-1 0 0 0 0,0 1 0 0 0,0-1 0 0 0,0 1 0 0 0,-1-1 0 0 0,0 1 0 0 0,0 11-1 0 0,-1-8 107 0 0,0 1 1 0 0,-2 0-1 0 0,1-1 0 0 0,-1 1 0 0 0,-1-1 0 0 0,0 0 0 0 0,0 0 0 0 0,-1 0 0 0 0,-1 0 0 0 0,1 0 0 0 0,-2-1 0 0 0,1 0 0 0 0,-1 0 1 0 0,0 0-1 0 0,-1-1 0 0 0,0 0 0 0 0,-1 0 0 0 0,1-1 0 0 0,-1 0 0 0 0,-10 7 0 0 0,11-9-327 0 0,0 0-1 0 0,-1 0 1 0 0,0 0 0 0 0,0-1 0 0 0,0 0-1 0 0,0 0 1 0 0,-1-1 0 0 0,1 0 0 0 0,-1-1-1 0 0,0 0 1 0 0,0 0 0 0 0,0-1-1 0 0,0 0 1 0 0,0 0 0 0 0,0-1 0 0 0,0 0-1 0 0,0-1 1 0 0,0 0 0 0 0,0-1 0 0 0,1 1-1 0 0,-1-2 1 0 0,0 1 0 0 0,-16-8 0 0 0,21 8-481 0 0,1 0 1 0 0,-1 0 0 0 0,1-1 0 0 0,0 1 0 0 0,0-1 0 0 0,0 0 0 0 0,0 0 0 0 0,0 0 0 0 0,1 0 0 0 0,-1 0 0 0 0,1-1-1 0 0,0 1 1 0 0,0-1 0 0 0,-2-4 0 0 0,-3-17-6356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16.5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11 542 262 0 0,'0'0'13858'0'0,"-1"0"-13725"0"0,1 0 0 0 0,-1-1-1 0 0,0 1 1 0 0,1 0-1 0 0,-1-1 1 0 0,0 1-1 0 0,1-1 1 0 0,-1 1-1 0 0,1-1 1 0 0,-1 1 0 0 0,1-1-1 0 0,-1 1 1 0 0,1-1-1 0 0,-1 1 1 0 0,1-1-1 0 0,0 0 1 0 0,-1 1-1 0 0,1-1 1 0 0,-1-1 0 0 0,3-4 20 0 0,0-1 0 0 0,0 1 0 0 0,0-1 1 0 0,1 1-1 0 0,0 0 0 0 0,0 0 1 0 0,0 0-1 0 0,1 0 0 0 0,0 0 1 0 0,0 1-1 0 0,6-6 0 0 0,13-13 84 0 0,27-22 0 0 0,-31 29-183 0 0,139-119 151 0 0,31-27-4472 0 0,-149 118-3221 0 0,-21 23 541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5:18.1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924 107 458 0 0,'0'0'7617'0'0,"-19"1"-3894"0"0,-4-12-2767 0 0,0 1 0 0 0,-1 2 0 0 0,-34-9 0 0 0,-81-10-399 0 0,94 19-309 0 0,-30-4-213 0 0,-1 4 0 0 0,-76 2 0 0 0,-51 13-5082 0 0,157-4 730 0 0,6-4-2209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8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751 0 348 0 0,'0'0'6983'0'0,"-3"0"-6445"0"0,-19 2 515 0 0,0 1 1 0 0,1 1-1 0 0,-34 11 1 0 0,21-4-725 0 0,1 2 1 0 0,1 2-1 0 0,-46 27 0 0 0,40-18-204 0 0,1 1-1 0 0,2 2 0 0 0,0 2 0 0 0,2 1 0 0 0,1 2 0 0 0,2 1 0 0 0,-33 46 0 0 0,46-52-67 0 0,1 1 0 0 0,2 0-1 0 0,1 1 1 0 0,-17 52 0 0 0,15-25-48 0 0,-15 98 1 0 0,24-105 76 0 0,2 0 0 0 0,2 0 0 0 0,2 0 0 0 0,12 82 0 0 0,-7-98 62 0 0,2-1 0 0 0,1 0 0 0 0,1-1 0 0 0,2 0 1 0 0,1-1-1 0 0,2 0 0 0 0,33 55 0 0 0,-29-61 158 0 0,1-2 0 0 0,1 0 1 0 0,1-1-1 0 0,1-1 0 0 0,43 29 0 0 0,-62-47-181 0 0,-3-1-150 0 0,0-1 0 0 0,0 0-1 0 0,1 1 1 0 0,-1-1 0 0 0,0 0-1 0 0,0 0 1 0 0,1 1 0 0 0,-1-1-1 0 0,0 0 1 0 0,1 0 0 0 0,-1 1-1 0 0,0-1 1 0 0,1 0 0 0 0,-1 0-1 0 0,0 0 1 0 0,1 1 0 0 0,-1-1-1 0 0,0 0 1 0 0,1 0 0 0 0,-1 0-1 0 0,1 0 1 0 0,-1 0 0 0 0,0 0-1 0 0,1 0 1 0 0,-1 0 0 0 0,1 0-1 0 0,-1 0 1 0 0,0 0 0 0 0,1 0-1 0 0,-1 0 1 0 0,1 0 0 0 0,13-53-9103 0 0,-1 25 1435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09.1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 19 198 0 0,'-3'-1'887'0'0,"-2"-2"-1237"0"0,-25-11 9443 0 0,45 21-7957 0 0,96 46 65 0 0,-68-34-1003 0 0,0 1 0 0 0,-1 3 1 0 0,-1 1-1 0 0,64 50 0 0 0,-69-40-42 0 0,-1 1-1 0 0,-1 2 1 0 0,-2 2-1 0 0,-2 1 1 0 0,-2 1 0 0 0,-1 1-1 0 0,-3 2 1 0 0,-1 0-1 0 0,-2 1 1 0 0,-2 2-1 0 0,-2 0 1 0 0,11 54-1 0 0,-24-80-75 0 0,-1 1 0 0 0,0 0 0 0 0,-2 1 0 0 0,-1-1 0 0 0,0 0 0 0 0,-2 0 0 0 0,0 0 0 0 0,-2 0 0 0 0,0 0 1 0 0,-9 23-1 0 0,3-16 3 0 0,-2-1 0 0 0,-1 0 1 0 0,-1-1-1 0 0,-1 0 1 0 0,-2-1-1 0 0,-33 41 1 0 0,22-33 43 0 0,-2-2 0 0 0,-1-1 0 0 0,-2-1 0 0 0,0-1 1 0 0,-46 28-1 0 0,76-56-208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57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68 56 182 0 0,'-57'-55'10454'0'0,"56"55"-10443"0"0,1 0 0 0 0,-1 1 0 0 0,0-1 0 0 0,1 0 0 0 0,-1 1 0 0 0,1-1 1 0 0,-1 0-1 0 0,1 1 0 0 0,-1-1 0 0 0,1 1 0 0 0,-1-1 0 0 0,1 1 0 0 0,0 0 0 0 0,-1-1 1 0 0,1 1-1 0 0,-1-1 0 0 0,1 1 0 0 0,0-1 0 0 0,0 1 0 0 0,-1 0 0 0 0,1-1 0 0 0,0 1 1 0 0,0 0-1 0 0,0-1 0 0 0,0 1 0 0 0,0 0 0 0 0,0-1 0 0 0,0 2 0 0 0,-1 25 243 0 0,9 82 957 0 0,58 639 2933 0 0,39-117-2391 0 0,30 97-1223 0 0,-121-618-127 0 0,-4 1 0 0 0,-9 213 0 0 0,-10-54-92 0 0,32 325 0 0 0,-3 162 1473 0 0,-21-612-1627 0 0,-20 276 749 0 0,20-408-876 0 0,-16 659 678 0 0,17-642-696 0 0,3 3 141 0 0,0 2-1201 0 0,16-97-21693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57.9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83 698 622 0 0,'-8'4'620'0'0,"1"2"-1"0"0,0-1 1 0 0,0 1 0 0 0,0 0 0 0 0,1 1-1 0 0,0-1 1 0 0,0 1 0 0 0,0 0-1 0 0,1 1 1 0 0,0-1 0 0 0,-5 12 0 0 0,10-16-184 0 0,-3 17 1310 0 0,4-19-1629 0 0,-1 1 1 0 0,1-1-1 0 0,0 0 1 0 0,0 1 0 0 0,-1-1-1 0 0,1 0 1 0 0,0 1 0 0 0,0-1-1 0 0,0 0 1 0 0,1 0-1 0 0,-1 0 1 0 0,0 0 0 0 0,0 0-1 0 0,0 0 1 0 0,1 0-1 0 0,-1-1 1 0 0,1 1 0 0 0,-1 0-1 0 0,0-1 1 0 0,1 1 0 0 0,2 0-1 0 0,35 2 1237 0 0,-32-3-1280 0 0,18-2 380 0 0,1-1-1 0 0,-1-1 1 0 0,44-13-1 0 0,-13 2-71 0 0,1124-191 2815 0 0,13 90-2164 0 0,-1080 108-907 0 0,1417-112 612 0 0,-1503 118-729 0 0,591-75 161 0 0,-578 71-105 0 0,0-2 0 0 0,-1-1 0 0 0,0-2 0 0 0,65-28 0 0 0,-99 35-186 0 0,1 1 0 0 0,-1-1-1 0 0,0 0 1 0 0,0-1 0 0 0,0 1-1 0 0,-1-1 1 0 0,0 0-1 0 0,0 0 1 0 0,0 0 0 0 0,0-1-1 0 0,-1 1 1 0 0,0-1 0 0 0,0 0-1 0 0,0 0 1 0 0,2-10 0 0 0,-4 14-58 0 0,-1 0 0 0 0,0-1 1 0 0,0 1-1 0 0,1-1 1 0 0,-1 1-1 0 0,-1 0 1 0 0,1-1-1 0 0,0 1 1 0 0,-1 0-1 0 0,1-1 0 0 0,-1 1 1 0 0,1 0-1 0 0,-1-1 1 0 0,0 1-1 0 0,0 0 1 0 0,0 0-1 0 0,-1 0 1 0 0,1 0-1 0 0,0 0 0 0 0,-1 0 1 0 0,-2-2-1 0 0,-2-3-1317 0 0,0 1 1 0 0,0 1-1 0 0,-1-1 0 0 0,-7-4 0 0 0,-13-7-6563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59.1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3783 206 0 0,'-8'15'11445'0'0,"8"-15"-11390"0"0,-1 0 0 0 0,1 0 0 0 0,-1 0 0 0 0,1 0 0 0 0,0 0 0 0 0,-1 0 0 0 0,1 0 0 0 0,-1 0 0 0 0,1 0 0 0 0,0 0 0 0 0,-1 0 0 0 0,1 0 0 0 0,-1 0 0 0 0,1 0 0 0 0,0 0 0 0 0,-1-1 0 0 0,1 1 0 0 0,0 0 0 0 0,-1 0 0 0 0,1 0 0 0 0,-1-1 0 0 0,1 1 0 0 0,0 0 0 0 0,0 0 0 0 0,-1-1 0 0 0,1 1 0 0 0,0 0 0 0 0,0-1 0 0 0,-1 1 0 0 0,1 0 0 0 0,0-1 0 0 0,0 1 0 0 0,-1-1 0 0 0,-3-19 928 0 0,6-28-498 0 0,-2 38-442 0 0,27-222 465 0 0,-21 196-443 0 0,2-8-11 0 0,1 0 0 0 0,3 1 0 0 0,2 1 0 0 0,1 0-1 0 0,2 1 1 0 0,2 1 0 0 0,33-53 0 0 0,-13 36-19 0 0,2 1 0 0 0,3 2 0 0 0,1 2 0 0 0,56-48 0 0 0,423-375 1144 0 0,-183 190-148 0 0,-281 240-1113 0 0,-3-2-1 0 0,99-105 1 0 0,-127 117 126 0 0,40-65 1 0 0,-54 75 3 0 0,49-53-37 0 0,19-20-1 0 0,-64 70-13 0 0,0 0-1 0 0,-2-2 1 0 0,-1 0 0 0 0,-1-1 0 0 0,-2 0-1 0 0,-1-1 1 0 0,13-54 0 0 0,32-137 27 0 0,-30 132-7 0 0,76-168-1 0 0,-94 241 5 0 0,1 0-1 0 0,1 0 1 0 0,1 1 0 0 0,1 0 0 0 0,15-16-1 0 0,1 3-22 0 0,52-41 0 0 0,75-39-45 0 0,-35 28 43 0 0,-92 63 1 0 0,-22 15 0 0 0,0 0-1 0 0,0-1 0 0 0,0 0 0 0 0,-1 0 0 0 0,0 0 1 0 0,6-7-1 0 0,-6 8-7 0 0,1 0 0 0 0,-1 0 1 0 0,0 1-1 0 0,1 0 0 0 0,0 0 0 0 0,7-2 1 0 0,-8 3 10 0 0,11-4-12 0 0,0 0 0 0 0,1 2 0 0 0,0 0 0 0 0,36-3 1 0 0,-50 6-21 0 0,-25 8-3936 0 0,-10 4-2702 0 0,8-4-287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00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 3816 286 0 0,'-22'12'551'0'0,"-34"14"0"0"0,37-18 128 0 0,17-7-51 0 0,2-1-599 0 0,-1 0 0 0 0,1 0 0 0 0,0 0 0 0 0,-1 0-1 0 0,1 0 1 0 0,0 0 0 0 0,0 0 0 0 0,-1 0 0 0 0,1 0 0 0 0,0 1 0 0 0,-1-1 0 0 0,1 0-1 0 0,0 0 1 0 0,0 0 0 0 0,-1 0 0 0 0,1 1 0 0 0,0-1 0 0 0,0 0 0 0 0,0 0 0 0 0,-1 1-1 0 0,1-1 1 0 0,0 0 0 0 0,0 0 0 0 0,0 1 0 0 0,0-1 0 0 0,0 0 0 0 0,-1 0-1 0 0,1 1 1 0 0,0-1 0 0 0,0 0 0 0 0,0 1 0 0 0,0-1 0 0 0,0 0 0 0 0,0 0 0 0 0,0 1-1 0 0,0-1 1 0 0,0 0 0 0 0,0 1 0 0 0,0-1 0 0 0,0 0 0 0 0,0 1 0 0 0,0-1 0 0 0,1 0-1 0 0,-1 0 1 0 0,0 1 0 0 0,0-1 0 0 0,0 0 0 0 0,0 0 0 0 0,0 1 0 0 0,1-1 0 0 0,-1 0-1 0 0,0 0 1 0 0,0 1 0 0 0,0-1 0 0 0,1 0 0 0 0,-1 0 0 0 0,0 0 0 0 0,0 1 0 0 0,1-1-1 0 0,-1 0 1 0 0,15 19 2695 0 0,-13-17-2677 0 0,0-1 529 0 0,11 10 1334 0 0,1 0 0 0 0,26 15 0 0 0,-3-2-1113 0 0,-23-15-666 0 0,0 0 0 0 0,0-2-1 0 0,1 0 1 0 0,0 0 0 0 0,0-1 0 0 0,1-1-1 0 0,16 3 1 0 0,116 16 217 0 0,-114-20-274 0 0,347 25 1030 0 0,-308-30-499 0 0,-69 1-468 0 0,19 4 282 0 0,-4-8 876 0 0,11-7-882 0 0,53-29 1 0 0,-36 15-639 0 0,92-38-12 0 0,113-60 251 0 0,-139 50 74 0 0,-3-4-1 0 0,191-176 1 0 0,-256 209-95 0 0,-2-3 1 0 0,-2-1-1 0 0,-2-2 1 0 0,-2-2-1 0 0,-2-1 1 0 0,-3-1-1 0 0,-2-2 0 0 0,-3-2 1 0 0,36-106-1 0 0,-26 43-55 0 0,29-174 0 0 0,-37 168 252 0 0,-5 29-342 0 0,-15 48 185 0 0,-3 0 1 0 0,-2 0 0 0 0,-2-58 0 0 0,-23-150-134 0 0,11 178 122 0 0,-10-123-37 0 0,19 169 3 0 0,1 1 0 0 0,1-1 0 0 0,12-64 0 0 0,-2 57 33 0 0,1 1 0 0 0,1 1-1 0 0,3 0 1 0 0,23-42 0 0 0,-8 26-59 0 0,2 2 0 0 0,44-54 0 0 0,-45 69 51 0 0,2 2 1 0 0,1 1-1 0 0,1 2 0 0 0,48-32 1 0 0,-13 16-53 0 0,117-61 0 0 0,-126 81 26 0 0,1 3 0 0 0,1 3-1 0 0,0 2 1 0 0,135-23 0 0 0,277-7-77 0 0,-385 44 79 0 0,148-6 12 0 0,-124 7 69 0 0,126 9 0 0 0,112 26 226 0 0,-169-12-178 0 0,-156-14-88 0 0,67 5 186 0 0,167-6 0 0 0,-255-2-125 0 0,1-1 0 0 0,0 0 0 0 0,-1 0 0 0 0,0 0 0 0 0,1-1 0 0 0,-1 0-1 0 0,0-1 1 0 0,0 0 0 0 0,0 0 0 0 0,0 0 0 0 0,-1-1 0 0 0,1 0 0 0 0,-1 0 0 0 0,0-1-1 0 0,8-6 1 0 0,-13 9 438 0 0,0 2-519 0 0,-1-1 0 0 0,0 1 1 0 0,1-1-1 0 0,-1 1 1 0 0,0 0-1 0 0,1-1 0 0 0,-1 1 1 0 0,0-1-1 0 0,0 1 1 0 0,0-1-1 0 0,0 1 0 0 0,1-1 1 0 0,-1 1-1 0 0,0-1 1 0 0,0 1-1 0 0,0-1 0 0 0,0 1 1 0 0,0-1-1 0 0,0 1 1 0 0,0-1-1 0 0,0 1 0 0 0,0-1 1 0 0,-1 1-1 0 0,1-1 0 0 0,0 1 1 0 0,0-1-1 0 0,0 1 1 0 0,0 0-1 0 0,-1-1 0 0 0,1 1 1 0 0,-1-1-1 0 0,-7-18-171 0 0,4 14 132 0 0,-1 0 0 0 0,0 1 0 0 0,0 0 0 0 0,0 0 0 0 0,-1 0 0 0 0,0 1-1 0 0,1 0 1 0 0,-1 0 0 0 0,0 0 0 0 0,0 1 0 0 0,-13-4 0 0 0,-10-1-101 0 0,-39-4 0 0 0,60 10 98 0 0,-118-13-890 0 0,-1 6 0 0 0,-1 5 0 0 0,-200 22 0 0 0,156 4-2246 0 0,2 7 1 0 0,-183 58-1 0 0,288-68-239 0 0,2 1-1537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04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1323 556 0 0,'-10'2'-301'0'0,"-12"-4"7286"0"0,32-8-6531 0 0,-1 4-306 0 0,0 1 1 0 0,0-1-1 0 0,0 2 1 0 0,1 0-1 0 0,-1 0 1 0 0,1 0-1 0 0,0 2 1 0 0,11-3-1 0 0,9-3 81 0 0,728-200 2488 0 0,-189 53-1712 0 0,824-289 791 0 0,-1127 339-1547 0 0,247-87 370 0 0,-403 156-541 0 0,2-1 185 0 0,208-40 1 0 0,-301 72-315 0 0,9-1 910 0 0,-71 22-12287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07.7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282 83 102 0 0,'-4'0'467'0'0,"-6"0"-507"0"0,-24-2 7307 0 0,20 0-6681 0 0,12 1-554 0 0,-4 0-26 0 0,0-1 0 0 0,1 1 1 0 0,-1-1-1 0 0,1 0 0 0 0,0 0 0 0 0,-1-1 1 0 0,-6-4-1 0 0,11 6 4 0 0,-12-8-178 0 0,13 9 196 0 0,0 0 0 0 0,0-1 1 0 0,-1 1-1 0 0,1 0 0 0 0,0-1 1 0 0,0 1-1 0 0,-1 0 1 0 0,1 0-1 0 0,0-1 0 0 0,-1 1 1 0 0,1 0-1 0 0,0 0 0 0 0,-1-1 1 0 0,1 1-1 0 0,0 0 1 0 0,-1 0-1 0 0,1 0 0 0 0,-1 0 1 0 0,1-1-1 0 0,0 1 0 0 0,-1 0 1 0 0,1 0-1 0 0,-1 0 1 0 0,1 0-1 0 0,0 0 0 0 0,-1 0 1 0 0,1 0-1 0 0,-1 0 0 0 0,1 0 1 0 0,-1 0-1 0 0,1 0 0 0 0,0 1 1 0 0,-1-1-1 0 0,0 0 1 0 0,-8 13 235 0 0,8-10-234 0 0,-8 2 295 0 0,13-10 686 0 0,-3 3-595 0 0,1 1-349 0 0,-1 0-1 0 0,0-1 1 0 0,0 1-1 0 0,0-1 0 0 0,0 1 1 0 0,-1-1-1 0 0,1 1 0 0 0,0-1 1 0 0,-1 0-1 0 0,1 1 1 0 0,-1-1-1 0 0,1 0 0 0 0,-1 1 1 0 0,0-1-1 0 0,0-3 1 0 0,4-10 1180 0 0,-9 18-1262 0 0,-1 1 0 0 0,0 0 0 0 0,1 1 0 0 0,0-1 0 0 0,0 1 0 0 0,0 0 0 0 0,1 0 0 0 0,0 1 0 0 0,-8 11 0 0 0,-7 7 25 0 0,18-22-26 0 0,0-1 5 0 0,1 0 0 0 0,-1-1-1 0 0,1 1 1 0 0,-1 0-1 0 0,1-1 1 0 0,-1 1 0 0 0,1 0-1 0 0,-1-1 1 0 0,0 1-1 0 0,1-1 1 0 0,-1 1 0 0 0,0-1-1 0 0,1 1 1 0 0,-1-1-1 0 0,0 0 1 0 0,1 1-1 0 0,-3-1 1 0 0,3 0 10 0 0,-1 0-1 0 0,1-1 1 0 0,0 1-1 0 0,-1-1 1 0 0,1 0-1 0 0,0 1 1 0 0,-1-1-1 0 0,1 1 1 0 0,0-1 0 0 0,0 1-1 0 0,0-1 1 0 0,-1 0-1 0 0,1 1 1 0 0,0-1-1 0 0,0 0 1 0 0,0 1-1 0 0,0-1 1 0 0,0 1-1 0 0,0-1 1 0 0,0 0-1 0 0,0 1 1 0 0,1-1 0 0 0,-1-1-1 0 0,1-7 89 0 0,-1 8-62 0 0,0 0-1 0 0,0 0 1 0 0,0 0 0 0 0,0 0 0 0 0,-1 0-1 0 0,1 1 1 0 0,0-1 0 0 0,-1 0 0 0 0,1 0-1 0 0,0 1 1 0 0,-1-1 0 0 0,1 0 0 0 0,-1 0-1 0 0,1 1 1 0 0,-1-1 0 0 0,0 0 0 0 0,0 0-1 0 0,-1 1-31 0 0,1 1 0 0 0,-1-1 0 0 0,0 1 0 0 0,1-1 0 0 0,-1 1 0 0 0,1-1 0 0 0,0 1 0 0 0,-1 0 0 0 0,1 0 0 0 0,-1 0 0 0 0,1 0 0 0 0,0 0 0 0 0,0 0-1 0 0,-2 2 1 0 0,9-19-367 0 0,0-5 419 0 0,-3 15-71 0 0,-1-1 0 0 0,0 0 0 0 0,-1 1 0 0 0,2-14 0 0 0,-8 27-38 0 0,5-6 61 0 0,-1-1 0 0 0,1 0 0 0 0,-1 1 0 0 0,1-1-1 0 0,-1 1 1 0 0,1-1 0 0 0,-1 0 0 0 0,1 1 0 0 0,-1-1 0 0 0,1 1 0 0 0,-1 0 0 0 0,1-1 0 0 0,0 1 0 0 0,-1-1 0 0 0,1 1 0 0 0,0 0-1 0 0,0-1 1 0 0,0 1 0 0 0,-1 0 0 0 0,1-1 0 0 0,0 2 0 0 0,-2 6-170 0 0,-1-1 0 0 0,0 1 0 0 0,0 0 0 0 0,-1-1 0 0 0,-6 10 0 0 0,9-15-67 0 0,-2 10-217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5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57 167 666 0 0,'0'-7'617'0'0,"0"5"-109"0"0,1 0-1 0 0,-1-1 1 0 0,0 1 0 0 0,0-1 0 0 0,0 1 0 0 0,0-1 0 0 0,-1 1 0 0 0,1 0 0 0 0,-1-1 0 0 0,1 1-1 0 0,-1 0 1 0 0,0-1 0 0 0,0 1 0 0 0,0 0 0 0 0,0 0 0 0 0,0 0 0 0 0,0 0 0 0 0,-1 0-1 0 0,1 0 1 0 0,-1 0 0 0 0,-5-4 1371 0 0,7 6-1859 0 0,0 0 0 0 0,0 1 0 0 0,0-1 0 0 0,0 0 0 0 0,0 0 0 0 0,0 1 0 0 0,0-1 0 0 0,-1 0 0 0 0,1 0 0 0 0,0 1 0 0 0,0-1 0 0 0,0 0 0 0 0,0 0 0 0 0,-1 0 0 0 0,1 0 0 0 0,0 1-1 0 0,0-1 1 0 0,0 0 0 0 0,-1 0 0 0 0,1 0 0 0 0,0 0 0 0 0,0 0 0 0 0,-1 0 0 0 0,1 0 0 0 0,0 1 0 0 0,-1-1 0 0 0,1 0 0 0 0,0 0 0 0 0,0 0 0 0 0,-1 0 0 0 0,1 0 0 0 0,-1 0 0 0 0,1 0-1 0 0,-1 0-1 0 0,1 0 1 0 0,-1 0 0 0 0,0 0 0 0 0,1 0 0 0 0,-1 0-1 0 0,0 0 1 0 0,1 1 0 0 0,-1-1 0 0 0,1 0-1 0 0,-1 0 1 0 0,1 1 0 0 0,-1-1 0 0 0,0 1 0 0 0,1-1-1 0 0,-1 0 1 0 0,1 1 0 0 0,0-1 0 0 0,-1 1-1 0 0,1-1 1 0 0,-1 1 0 0 0,1-1 0 0 0,-1 2-1 0 0,-2 5 42 0 0,0 1 0 0 0,0 0 0 0 0,1 0-1 0 0,0 0 1 0 0,1 0 0 0 0,0 0-1 0 0,0 0 1 0 0,1 1 0 0 0,0-1-1 0 0,0 0 1 0 0,1 0 0 0 0,0 0 0 0 0,0 0-1 0 0,1 1 1 0 0,0-2 0 0 0,0 1-1 0 0,6 12 1 0 0,-6-14-54 0 0,1-1 0 0 0,0 1 0 0 0,0-1 0 0 0,1 1 0 0 0,-1-1 0 0 0,1 0 0 0 0,0 0 0 0 0,1-1 0 0 0,-1 1 0 0 0,9 6 0 0 0,-9-9-24 0 0,-1 0 1 0 0,1 0-1 0 0,0 0 1 0 0,0 0-1 0 0,-1-1 1 0 0,1 1-1 0 0,0-1 1 0 0,1 0 0 0 0,-1 0-1 0 0,0-1 1 0 0,0 1-1 0 0,0-1 1 0 0,0 0-1 0 0,1 0 1 0 0,-1 0-1 0 0,0 0 1 0 0,5-2-1 0 0,2-1-18 0 0,0 0 0 0 0,-1 0 0 0 0,0-1 0 0 0,1 0 0 0 0,-1-1 0 0 0,-1 0 0 0 0,1-1 0 0 0,-1 0 0 0 0,16-12 0 0 0,-19 12 101 0 0,-1 1-1 0 0,0 0 1 0 0,1-1-1 0 0,-2 0 1 0 0,1-1-1 0 0,-1 1 1 0 0,0-1-1 0 0,0 1 1 0 0,-1-1-1 0 0,0 0 1 0 0,0 0-1 0 0,-1-1 1 0 0,1 1-1 0 0,1-14 0 0 0,-4 15 52 0 0,0-1-1 0 0,0 0 1 0 0,-1 1-1 0 0,0-1 1 0 0,0 1-1 0 0,0-1 0 0 0,-1 1 1 0 0,0 0-1 0 0,0 0 1 0 0,-1 0-1 0 0,1 0 1 0 0,-1 0-1 0 0,-1 0 0 0 0,1 0 1 0 0,-1 1-1 0 0,0 0 1 0 0,-6-6-1 0 0,4 4-62 0 0,-1 0 0 0 0,0 0 0 0 0,0 1 0 0 0,-1 0 0 0 0,1 1 0 0 0,-1 0-1 0 0,-1 0 1 0 0,1 1 0 0 0,-1-1 0 0 0,1 2 0 0 0,-12-4 0 0 0,16 6-219 0 0,0 0 0 0 0,-1 0-1 0 0,0 1 1 0 0,1-1 0 0 0,-1 1 0 0 0,1 0 0 0 0,-1 0 0 0 0,1 1-1 0 0,-1-1 1 0 0,1 1 0 0 0,-1 0 0 0 0,1 1 0 0 0,-1-1 0 0 0,1 1-1 0 0,0-1 1 0 0,0 1 0 0 0,-8 5 0 0 0,4 9-2759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2T15:48:32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4779 9068,'11996'-4778'0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38.0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1210 158 214 0 0,'0'0'1507'0'0,"0"-3"-613"0"0,-1-2-143 0 0,0 1 0 0 0,-1-1-1 0 0,1 1 1 0 0,-1-1 0 0 0,0 1 0 0 0,0 0 0 0 0,0 0 0 0 0,-1 0 0 0 0,-3-5 0 0 0,-1 0-159 0 0,0 2 0 0 0,-1-1 0 0 0,-14-10 0 0 0,10 10-463 0 0,-1 0 0 0 0,0 1 1 0 0,0 1-1 0 0,-1 0 0 0 0,0 1 0 0 0,0 0 1 0 0,0 1-1 0 0,-1 1 0 0 0,-19-3 1 0 0,5 3-138 0 0,0 0 1 0 0,-1 2 0 0 0,-51 5 0 0 0,65-2 9 0 0,-112 16 27 0 0,110-14-33 0 0,1 0 0 0 0,-1 1 0 0 0,1 1 0 0 0,-28 14-1 0 0,-237 152 319 0 0,178-82-198 0 0,94-83-22 0 0,0 1 1 0 0,0 1-1 0 0,1 0 1 0 0,-10 13-1 0 0,5-7 11 0 0,-1 3-39 0 0,-1 1-1 0 0,-12 21 1 0 0,16 1-12 0 0,8-23-41 0 0,-5 27 39 0 0,3 1 0 0 0,-1 83 0 0 0,3-42 156 0 0,4-25 6 0 0,0 51 74 0 0,2-57-200 0 0,-1-36-71 0 0,2 1 0 0 0,1-1 0 0 0,0-1 0 0 0,1 1 0 0 0,1-1 0 0 0,1 1 0 0 0,1-2 0 0 0,17 32 0 0 0,-2-15 80 0 0,0-2-1 0 0,2 0 1 0 0,43 42-1 0 0,-31-40 126 0 0,2-1-1 0 0,2-2 0 0 0,1-1 0 0 0,63 33 1 0 0,-83-53-133 0 0,0-1 0 0 0,0-1 0 0 0,1-1 0 0 0,0-2 0 0 0,1 0 0 0 0,-1-1 0 0 0,1-1 0 0 0,32 1 0 0 0,8-4 47 0 0,118-13 0 0 0,-149 6-66 0 0,0-1 0 0 0,-1-2 0 0 0,0-2 0 0 0,0-1 0 0 0,52-27 0 0 0,-10 5-43 0 0,-46 20 7 0 0,43-29 1 0 0,-46 27-13 0 0,-2 1 62 0 0,-1 0 0 0 0,-1-1 1 0 0,0-1-1 0 0,-1-1 1 0 0,-1-1-1 0 0,-1 0 0 0 0,0-2 1 0 0,-2 0-1 0 0,0-1 0 0 0,-2 0 1 0 0,0-2-1 0 0,20-46 1 0 0,0-30 338 0 0,-24 58-269 0 0,-1 0 0 0 0,-2 0 0 0 0,-2-1 0 0 0,-2 0 0 0 0,-2 0 0 0 0,-1 0 0 0 0,-10-65 0 0 0,-16-20 31 0 0,9 66 64 0 0,-3 1 0 0 0,-3 1 0 0 0,-36-67 0 0 0,51 114-209 0 0,-1 0 0 0 0,0 0-1 0 0,-1 2 1 0 0,-1-1 0 0 0,-13-11-1 0 0,-16-19-218 0 0,39 40-119 0 0,-1 1 116 0 0,1 1 0 0 0,-1-1-1 0 0,1 0 1 0 0,-1 1 0 0 0,0-1-1 0 0,1 1 1 0 0,-1-1 0 0 0,1 1 0 0 0,-1 0-1 0 0,0 0 1 0 0,1-1 0 0 0,-1 1-1 0 0,-1 1 1 0 0,-69 23-7135 0 0,49-15 2664 0 0,-5-1-3125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2.9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85 548 0 0,'-3'-17'3758'0'0,"-1"0"-1"0"0,-11-34 3043 0 0,15 57-6204 0 0,4 45 493 0 0,2 0-1 0 0,22 88 1 0 0,-19-100-838 0 0,112 394 2238 0 0,30-9-1647 0 0,-131-373-1289 0 0,18 54-3350 0 0,-38-104 3569 0 0,1 1-1 0 0,-1 0 1 0 0,0-1 0 0 0,1 1 0 0 0,-1 0-1 0 0,0-1 1 0 0,0 1 0 0 0,0 0 0 0 0,0-1-1 0 0,-1 1 1 0 0,1 0 0 0 0,0-1 0 0 0,-1 1-1 0 0,0 3 1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3.3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1 563 740 0 0,'3'2'6308'0'0,"0"-1"-6041"0"0,1 1 1 0 0,0-1-1 0 0,-1 0 0 0 0,1 0 1 0 0,0 0-1 0 0,0-1 1 0 0,0 1-1 0 0,0-1 1 0 0,0 0-1 0 0,0 0 1 0 0,0 0-1 0 0,5-2 1 0 0,58-11 1165 0 0,-30 5-806 0 0,392-75 2249 0 0,71-12-1841 0 0,732-82 88 0 0,-515 79-277 0 0,-594 81-632 0 0,168-28 1775 0 0,-247 32-1243 0 0,-52-1-497 0 0,6 13-247 0 0,-1 0-1 0 0,1 0 1 0 0,0 0-1 0 0,-1 0 1 0 0,1 0-1 0 0,-1 1 1 0 0,1-1 0 0 0,-1 1-1 0 0,1-1 1 0 0,-1 1-1 0 0,1 0 1 0 0,-5 0-1 0 0,-37 4-595 0 0,30-3 367 0 0,-124 21-6299 0 0,101-14 1328 0 0,-4-1-3298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4.1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38 630 0 0,'-30'-38'16493'0'0,"28"40"-15930"0"0,0 5-390 0 0,0 0 1 0 0,1 0-1 0 0,0 0 1 0 0,0 0-1 0 0,0 0 1 0 0,1 0-1 0 0,0 0 1 0 0,0 1-1 0 0,1-1 1 0 0,1 7-1 0 0,-1 6 230 0 0,6 48 426 0 0,2 0-1 0 0,4-1 1 0 0,2 0 0 0 0,44 116 0 0 0,133 243 19 0 0,-157-366-2544 0 0,-34-57 1031 0 0,8-21-3099 0 0,-7 15 3239 0 0,-1-1 0 0 0,0 1 1 0 0,0-1-1 0 0,0 1 0 0 0,-1-1 1 0 0,1 1-1 0 0,-1-1 0 0 0,0 0 0 0 0,0 1 1 0 0,0-1-1 0 0,-1-4 0 0 0,1-11-3611 0 0,1-11-3653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4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206 291 708 0 0,'-5'1'1257'0'0,"-26"3"2258"0"0,-7 1 6630 0 0,2 16-8907 0 0,-45 3 83 0 0,78-23-760 0 0,-8 1 713 0 0,196-45-966 0 0,87-23-176 0 0,-208 47-131 0 0,-1-2 0 0 0,72-37 1 0 0,-127 55-137 0 0,0-1 0 0 0,0-1 0 0 0,-1 1 0 0 0,1-1 1 0 0,-1 0-1 0 0,0-1 0 0 0,-1 0 0 0 0,12-12 1 0 0,-18 17 72 0 0,1 0 1 0 0,-1 0 0 0 0,1 0-1 0 0,-1 0 1 0 0,1 0 0 0 0,-1-1-1 0 0,0 1 1 0 0,1 0-1 0 0,-1 0 1 0 0,0 0 0 0 0,0-1-1 0 0,0 1 1 0 0,0 0 0 0 0,0 0-1 0 0,0 0 1 0 0,-1-1 0 0 0,1 1-1 0 0,0 0 1 0 0,0 0 0 0 0,-1 0-1 0 0,1 0 1 0 0,-1 0 0 0 0,1 0-1 0 0,-1 0 1 0 0,0-1 0 0 0,1 1-1 0 0,-1 1 1 0 0,0-1 0 0 0,1 0-1 0 0,-1 0 1 0 0,0 0 0 0 0,0 0-1 0 0,0 0 1 0 0,0 1-1 0 0,0-1 1 0 0,-2 0 0 0 0,-36-20-2708 0 0,-7 6-2003 0 0,28 9 795 0 0,2 2-843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5.0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135 20 332 0 0,'-11'-4'258'0'0,"-34"-11"7815"0"0,44 15-7888 0 0,-1 0-1 0 0,1-1 0 0 0,0 1 1 0 0,-1 0-1 0 0,1 0 0 0 0,0 0 1 0 0,-1 0-1 0 0,1 0 1 0 0,0 1-1 0 0,0-1 0 0 0,-1 0 1 0 0,1 0-1 0 0,0 1 0 0 0,0-1 1 0 0,-1 1-1 0 0,1-1 1 0 0,0 1-1 0 0,0 0 0 0 0,0-1 1 0 0,0 1-1 0 0,0 0 0 0 0,0 0 1 0 0,0 0-1 0 0,0 0 1 0 0,0 0-1 0 0,0 0 0 0 0,0 0 1 0 0,1 0-1 0 0,-1 0 0 0 0,-1 2 1 0 0,-6 20 773 0 0,0 1-1 0 0,1 0 1 0 0,2 1 0 0 0,0-1-1 0 0,-1 26 1 0 0,3 127 1674 0 0,3-152-2263 0 0,2 0-1 0 0,1 0 0 0 0,11 44 1 0 0,-11-60-586 0 0,1 0 1 0 0,-1 0-1 0 0,1 0 1 0 0,1 0 0 0 0,7 11-1 0 0,-9-16-419 0 0,0 0 0 0 0,0 0 0 0 0,1 0 0 0 0,0 0 0 0 0,0-1 0 0 0,0 0 0 0 0,0 1 0 0 0,0-1 0 0 0,0-1 0 0 0,10 5 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5.4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75 244 1574 0 0,'0'0'2037'0'0,"11"13"2338"0"0,-10-13-4311 0 0,10 11 1057 0 0,1-2 1 0 0,0 0-1 0 0,25 15 0 0 0,-32-22-1069 0 0,0 0 0 0 0,0 0-1 0 0,0 0 1 0 0,1-1 0 0 0,-1 0 0 0 0,0 0-1 0 0,1 0 1 0 0,-1 0 0 0 0,1-1 0 0 0,-1 0 0 0 0,1 0-1 0 0,-1-1 1 0 0,1 1 0 0 0,9-4 0 0 0,-1 0-3 0 0,0-1 1 0 0,0 0 0 0 0,0-2-1 0 0,-1 1 1 0 0,0-2 0 0 0,0 1-1 0 0,-1-2 1 0 0,0 0 0 0 0,-1 0-1 0 0,0-1 1 0 0,12-14 0 0 0,-14 14 387 0 0,-1 0 1 0 0,0-1-1 0 0,-1 0 1 0 0,0 0-1 0 0,-1 0 1 0 0,0-1-1 0 0,7-21 1 0 0,-12 30-281 0 0,-1-1 0 0 0,0 0 0 0 0,0 0 0 0 0,0 0 0 0 0,0 0 0 0 0,0 0 0 0 0,-1 1 0 0 0,1-1 0 0 0,-1 0 0 0 0,0 0 0 0 0,0 1 0 0 0,-1-1 0 0 0,1 1 0 0 0,-1-1 0 0 0,0 1 0 0 0,0-1 0 0 0,0 1 0 0 0,0 0 0 0 0,-1 0 0 0 0,1 0 0 0 0,-1 0 0 0 0,1 0 0 0 0,-1 1 0 0 0,0-1 0 0 0,-6-3 0 0 0,4 4-101 0 0,0 0-1 0 0,-1 0 0 0 0,1 0 1 0 0,0 0-1 0 0,0 1 0 0 0,-1 0 1 0 0,1 0-1 0 0,-1 1 1 0 0,1-1-1 0 0,-1 1 0 0 0,1 1 1 0 0,-1-1-1 0 0,1 1 0 0 0,-1 0 1 0 0,1 0-1 0 0,-1 0 0 0 0,1 1 1 0 0,-9 3-1 0 0,-4 3 19 0 0,1 0 0 0 0,-1 1 1 0 0,1 1-1 0 0,-16 13 0 0 0,13-8-9 0 0,1 1-1 0 0,1 0 1 0 0,1 2-1 0 0,0 0 1 0 0,1 1 0 0 0,1 1-1 0 0,-22 39 1 0 0,27-42-34 0 0,1 0 0 0 0,1 1 0 0 0,1 0 0 0 0,1 1 0 0 0,0-1 0 0 0,1 1 1 0 0,1 0-1 0 0,1 0 0 0 0,1 1 0 0 0,0 28 0 0 0,2-41-23 0 0,1 0 1 0 0,0 1-1 0 0,0-1 0 0 0,0 0 0 0 0,1 1 1 0 0,0-1-1 0 0,1 0 0 0 0,0 0 0 0 0,0-1 1 0 0,0 1-1 0 0,1-1 0 0 0,-1 1 0 0 0,2-1 1 0 0,-1 0-1 0 0,1-1 0 0 0,0 1 0 0 0,6 5 1 0 0,-4-5-52 0 0,1-1 1 0 0,0 0 0 0 0,0 0-1 0 0,0-1 1 0 0,1 0-1 0 0,-1 0 1 0 0,1-1 0 0 0,0 0-1 0 0,0 0 1 0 0,0-1 0 0 0,1-1-1 0 0,-1 1 1 0 0,12-1-1 0 0,5 0-392 0 0,0-1 0 0 0,0-2 0 0 0,-1 0 0 0 0,1-2 0 0 0,-1-1 0 0 0,0-1 0 0 0,0-1 0 0 0,0-1 0 0 0,25-12-1 0 0,-23 7-1653 0 0,-2-1-1 0 0,0-1 0 0 0,0-1 0 0 0,36-33 0 0 0,-14 7-5795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8.8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11 178 400 0 0,'-10'5'16327'0'0,"24"-5"-16170"0"0,0-1 1 0 0,0 0 0 0 0,0-1 0 0 0,0-1 0 0 0,16-5 0 0 0,16-3 79 0 0,94-15 180 0 0,306-73 64 0 0,-446 99-569 0 0,1 0 1 0 0,0 0 0 0 0,0 0 0 0 0,0 0 0 0 0,-1 0 0 0 0,1 0 0 0 0,0 0 0 0 0,0-1-1 0 0,-1 1 1 0 0,1 0 0 0 0,0-1 0 0 0,-1 1 0 0 0,1 0 0 0 0,0-1 0 0 0,-1 1 0 0 0,1-1 0 0 0,0 1-1 0 0,-1-1 1 0 0,1 1 0 0 0,-1-1 0 0 0,1 0 0 0 0,-1 1 0 0 0,1-1 0 0 0,-1 1 0 0 0,0-1-1 0 0,1 0 1 0 0,-1 0 0 0 0,0 0-30 0 0,-1 0 0 0 0,0 0 0 0 0,0 1 0 0 0,0-1 0 0 0,0 0 0 0 0,1 1 0 0 0,-1-1 0 0 0,0 1-1 0 0,0-1 1 0 0,0 1 0 0 0,0-1 0 0 0,0 1 0 0 0,-1 0 0 0 0,1-1 0 0 0,-1 1 0 0 0,-52-8-4910 0 0,27 6 1355 0 0,2 0-1483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9.0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49 518 0 0,'-4'-4'12374'0'0,"34"0"-9944"0"0,41 0-2033 0 0,224-25 1989 0 0,-247 23-2102 0 0,-45 5-520 0 0,-7 1-1084 0 0,-36 2-1243 0 0,10 2-3200 0 0,8 0-2102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6.2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64 122 2532 0 0,'9'-7'7579'0'0,"-18"25"-1835"0"0,2-2-6306 0 0,4-8 497 0 0,0 1 0 0 0,1 0 0 0 0,0 1-1 0 0,1-1 1 0 0,0 0 0 0 0,0 1-1 0 0,1-1 1 0 0,0 0 0 0 0,1 1 0 0 0,0-1-1 0 0,0 0 1 0 0,1 0 0 0 0,0 0-1 0 0,1 0 1 0 0,0 0 0 0 0,5 9-1 0 0,-6-11-158 0 0,2-1 0 0 0,-1 0-1 0 0,1-1 1 0 0,-1 1 0 0 0,2-1-1 0 0,-1 1 1 0 0,0-1 0 0 0,1 0-1 0 0,0-1 1 0 0,0 1 0 0 0,1-1-1 0 0,-1 0 1 0 0,1 0 0 0 0,0-1-1 0 0,0 0 1 0 0,0 0 0 0 0,0 0-1 0 0,1-1 1 0 0,-1 0 0 0 0,1 0-1 0 0,0 0 1 0 0,7 0 0 0 0,-2-1 307 0 0,0-1 1 0 0,0 0 0 0 0,0-1 0 0 0,-1 0 0 0 0,1-1 0 0 0,0 0 0 0 0,-1-1 0 0 0,1 0-1 0 0,-1-1 1 0 0,0 0 0 0 0,0-1 0 0 0,0 0 0 0 0,14-10 0 0 0,-19 11 169 0 0,-1 0 1 0 0,0 0-1 0 0,0-1 1 0 0,0 1-1 0 0,0-1 0 0 0,-1 0 1 0 0,0 0-1 0 0,0-1 1 0 0,0 1-1 0 0,0-1 1 0 0,-1 0-1 0 0,0 0 1 0 0,0 0-1 0 0,-1 0 1 0 0,0 0-1 0 0,0-1 0 0 0,0 1 1 0 0,-1-1-1 0 0,0 1 1 0 0,0-1-1 0 0,-1 0 1 0 0,1 1-1 0 0,-2-1 1 0 0,1 0-1 0 0,-2-7 1 0 0,0 3-35 0 0,-1 1 1 0 0,-1-1 0 0 0,1 1 0 0 0,-2 0 0 0 0,1 1 0 0 0,-1-1 0 0 0,-1 1 0 0 0,0 0 0 0 0,0 0-1 0 0,-1 0 1 0 0,0 1 0 0 0,0 0 0 0 0,-1 0 0 0 0,0 1 0 0 0,0 0 0 0 0,-1 1 0 0 0,0 0 0 0 0,-15-9 0 0 0,14 10-309 0 0,0 0 0 0 0,0 1 0 0 0,0 0 0 0 0,-1 0 1 0 0,1 1-1 0 0,-1 1 0 0 0,0-1 0 0 0,0 2 1 0 0,0-1-1 0 0,0 2 0 0 0,0 0 0 0 0,0 0 1 0 0,0 0-1 0 0,0 2 0 0 0,0-1 0 0 0,0 2 0 0 0,0-1 1 0 0,-14 6-1 0 0,19-5-369 0 0,0 0-1 0 0,1 1 1 0 0,-1-1-1 0 0,1 1 1 0 0,0 0 0 0 0,0 0-1 0 0,0 1 1 0 0,-5 5 0 0 0,6-5-689 0 0,1-1 0 0 0,-1 1-1 0 0,1 1 1 0 0,0-1 0 0 0,-4 7 0 0 0,-1 16-6482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6.3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34 161 50 0 0,'-14'-10'7458'0'0,"-2"-21"4627"0"0,15 23-12071 0 0,1 5 1139 0 0,8-15 81 0 0,-6 12 118 0 0,-5 15-1014 0 0,2-7 87 0 0,-8 4-1151 0 0,173-34 808 0 0,-84 16-5 0 0,145-42-1 0 0,-223 53-86 0 0,-18-5-843 0 0,3 6 195 0 0,9 1-256 0 0,1-1-325 0 0,-1 1 553 0 0,-3 1 59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6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32 112 696 0 0,'-3'-2'2048'0'0,"1"1"-1489"0"0,0 0 0 0 0,0 0-1 0 0,0-1 1 0 0,0 1-1 0 0,0-1 1 0 0,1 0-1 0 0,-1 1 1 0 0,0-1-1 0 0,1 0 1 0 0,0 0 0 0 0,-1 0-1 0 0,1 0 1 0 0,0 0-1 0 0,0 0 1 0 0,0-1-1 0 0,0 1 1 0 0,0 0-1 0 0,1 0 1 0 0,-1-4 0 0 0,1 4-433 0 0,0 0 1 0 0,1-1-1 0 0,-1 1 1 0 0,1 0-1 0 0,0 0 1 0 0,-1 0-1 0 0,1 0 1 0 0,0 0-1 0 0,0 0 1 0 0,1 1-1 0 0,-1-1 1 0 0,0 0-1 0 0,1 0 1 0 0,-1 1-1 0 0,1-1 1 0 0,-1 1 0 0 0,1-1-1 0 0,0 1 1 0 0,-1 0-1 0 0,1 0 1 0 0,0 0-1 0 0,0 0 1 0 0,2-1-1 0 0,11-4-22 0 0,0 0 0 0 0,1 2-1 0 0,-1 0 1 0 0,1 1 0 0 0,0 0-1 0 0,0 1 1 0 0,0 1 0 0 0,31 2 0 0 0,-42-1-91 0 0,1 1 1 0 0,-1-1-1 0 0,0 1 1 0 0,1 0-1 0 0,-1 1 1 0 0,0-1 0 0 0,0 1-1 0 0,0 0 1 0 0,0 1-1 0 0,0-1 1 0 0,0 1-1 0 0,0 0 1 0 0,-1 0-1 0 0,0 0 1 0 0,0 1 0 0 0,1-1-1 0 0,-2 1 1 0 0,1 0-1 0 0,0 0 1 0 0,-1 1-1 0 0,0-1 1 0 0,0 1 0 0 0,0 0-1 0 0,-1-1 1 0 0,1 1-1 0 0,1 7 1 0 0,1 5 136 0 0,0-1 0 0 0,-1 1 0 0 0,0 1 0 0 0,-2-1 1 0 0,0 0-1 0 0,-1 27 0 0 0,-1-23-83 0 0,-2 0 0 0 0,0-1 0 0 0,-2 1 1 0 0,0 0-1 0 0,-1-1 0 0 0,-1 0 0 0 0,0 0 0 0 0,-2-1 0 0 0,-1 0 1 0 0,0 0-1 0 0,-1-1 0 0 0,-1 0 0 0 0,-1-1 0 0 0,0 0 0 0 0,-1-1 1 0 0,-1 0-1 0 0,-16 14 0 0 0,28-28-131 0 0,6-20-93 0 0,-2 14 148 0 0,1 0-1 0 0,0 1 1 0 0,0-1 0 0 0,0 1 0 0 0,0 0-1 0 0,1 0 1 0 0,-1 0 0 0 0,1 1-1 0 0,0-1 1 0 0,7-3 0 0 0,45-19-29 0 0,-49 23 36 0 0,9-5 82 0 0,1 2-1 0 0,1 1 1 0 0,-1 0-1 0 0,1 1 1 0 0,24-1 0 0 0,87 5 759 0 0,-86 2-535 0 0,56-5 1 0 0,-99 2-363 0 0,48-7-2261 0 0,-31-1-2366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7.5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17 289 364 0 0,'0'0'5356'0'0,"0"0"-5247"0"0,-1 0 0 0 0,0 0 0 0 0,1 0 0 0 0,-1-1 0 0 0,1 1 0 0 0,-1 0 1 0 0,1-1-1 0 0,-1 1 0 0 0,0-1 0 0 0,1 1 0 0 0,-1 0 0 0 0,1-1 0 0 0,0 1 0 0 0,-1-1 0 0 0,1 1 0 0 0,-1-1 0 0 0,1 0 0 0 0,0 1 0 0 0,-1-1 0 0 0,1 1 0 0 0,0-2 0 0 0,13-41 5074 0 0,-13 40-4867 0 0,0-10-146 0 0,0 10 211 0 0,-7-11 257 0 0,6 13-554 0 0,-1 0-1 0 0,1 0 0 0 0,0-1 1 0 0,0 1-1 0 0,1 0 0 0 0,-1-1 1 0 0,0 1-1 0 0,0-1 0 0 0,1 1 1 0 0,-1 0-1 0 0,1-1 0 0 0,-1 0 1 0 0,1 1-1 0 0,-1-1 0 0 0,1-1 1 0 0,1 2-67 0 0,0 0 0 0 0,0 0 0 0 0,0 0 0 0 0,0 0 0 0 0,0 0 0 0 0,0 1 0 0 0,1-1 0 0 0,-1 0 0 0 0,0 1 0 0 0,0-1 0 0 0,1 1 0 0 0,-1-1 0 0 0,0 1 1 0 0,1 0-1 0 0,-1-1 0 0 0,1 1 0 0 0,-1 0 0 0 0,0 0 0 0 0,3 0 0 0 0,384-46 316 0 0,139-22 324 0 0,-228 17 1337 0 0,-295 50-1569 0 0,9 0-67 0 0,-37 7-1360 0 0,0 1 0 0 0,1 1 0 0 0,-41 20 0 0 0,-38 14-8539 0 0,70-33 3483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7.7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0 175 626 0 0,'2'-3'6482'0'0,"1"1"-6252"0"0,-1-1 0 0 0,1 1 1 0 0,-1 0-1 0 0,1 0 0 0 0,0 0 1 0 0,0 0-1 0 0,0 0 0 0 0,0 0 1 0 0,0 1-1 0 0,0 0 0 0 0,7-2 1 0 0,44-10 1110 0 0,-42 11-1091 0 0,354-62 3177 0 0,-74 16-1480 0 0,-182 28-930 0 0,-108 19-969 0 0,-7 3-1033 0 0,-56 9-1995 0 0,16-3-2737 0 0,43-7 5211 0 0,-33 5-6566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40.3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92 614 0 0,'0'0'2152'0'0,"-12"4"2791"0"0,56-6-3719 0 0,0-2 0 0 0,0-3 0 0 0,81-21 0 0 0,-64 13-481 0 0,49-17 639 0 0,-106 30-1263 0 0,3-1 11 0 0,-3 1-267 0 0,-7 2-591 0 0,-48 6-1837 0 0,14 2-2743 0 0,15-4-291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41.4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41 156 392 0 0,'0'0'5249'0'0,"-3"-1"-4810"0"0,-1 1 596 0 0,0 0 0 0 0,0 0 0 0 0,0-1 1 0 0,0 0-1 0 0,0 0 0 0 0,-7-2 0 0 0,11 3-997 0 0,0 0 0 0 0,0-1-1 0 0,0 1 1 0 0,0 0 0 0 0,0 0-1 0 0,-1 0 1 0 0,1 0-1 0 0,0 0 1 0 0,0 0 0 0 0,0 0-1 0 0,0 0 1 0 0,0 0-1 0 0,0-1 1 0 0,0 1 0 0 0,-1 0-1 0 0,1 0 1 0 0,0 0 0 0 0,0 0-1 0 0,0 0 1 0 0,0-1-1 0 0,0 1 1 0 0,0 0 0 0 0,0 0-1 0 0,0 0 1 0 0,0 0 0 0 0,0 0-1 0 0,0-1 1 0 0,0 1-1 0 0,0 0 1 0 0,0 0 0 0 0,0 0-1 0 0,0 0 1 0 0,0 0 0 0 0,0-1-1 0 0,0 1 1 0 0,0 0-1 0 0,0 0 1 0 0,0 0 0 0 0,0 0-1 0 0,0 0 1 0 0,1-1 0 0 0,-1 1-1 0 0,0 0 1 0 0,0 0-1 0 0,0 0 1 0 0,0 0 0 0 0,0 0-1 0 0,0 0 1 0 0,0 0 0 0 0,0-1-1 0 0,1 1 1 0 0,-1 0-1 0 0,0 0 1 0 0,21-8-10 0 0,108-28 83 0 0,251-60 1434 0 0,-376 95-1323 0 0,16 0 555 0 0,-20 1-763 0 0,0 0 0 0 0,1 0 0 0 0,-1 0 0 0 0,1 0 1 0 0,-1 0-1 0 0,0 0 0 0 0,1 1 0 0 0,-1-1 0 0 0,0 0 0 0 0,1 0 0 0 0,-1 0 0 0 0,1 0 1 0 0,-1 0-1 0 0,0 1 0 0 0,1-1 0 0 0,-1 0 0 0 0,0 0 0 0 0,1 1 0 0 0,-1-1 1 0 0,0 0-1 0 0,0 0 0 0 0,1 1 0 0 0,-1-1 0 0 0,0 0 0 0 0,0 1 0 0 0,1-1 1 0 0,-1 0-1 0 0,0 1 0 0 0,0 0 0 0 0,-4 27-18 0 0,3-24 7 0 0,-6 15 22 0 0,-12 26 17 0 0,-40 68 0 0 0,8-19-11 0 0,-148 264 174 0 0,198-355-203 0 0,-28 47 50 0 0,28-48 702 0 0,8-22-662 0 0,2 7-77 0 0,0 0-1 0 0,1 0 0 0 0,0 1 0 0 0,1 0 1 0 0,0 1-1 0 0,1 1 0 0 0,19-14 0 0 0,-17 13-16 0 0,11-8 5 0 0,1 1 0 0 0,0 2 0 0 0,2 0 0 0 0,0 2 0 0 0,0 1 0 0 0,2 2 0 0 0,-1 0 0 0 0,1 2 0 0 0,1 2 0 0 0,-1 0 1 0 0,1 2-1 0 0,35-1 0 0 0,-51 6 29 0 0,0 1 0 0 0,0 1 0 0 0,24 4 0 0 0,14 2-527 0 0,-50-8 0 0 0,-2 0 395 0 0,0 0-1 0 0,-1 0 1 0 0,1 0-1 0 0,-1 0 1 0 0,1 0-1 0 0,-1 0 1 0 0,1 0 0 0 0,-1-1-1 0 0,1 1 1 0 0,-1 0-1 0 0,1 0 1 0 0,-1-1-1 0 0,1 1 1 0 0,-1 0-1 0 0,1 0 1 0 0,-1-1-1 0 0,0 1 1 0 0,1-1-1 0 0,-1 1 1 0 0,0 0-1 0 0,1-1 1 0 0,-1 1-1 0 0,0-1 1 0 0,1 1 0 0 0,-1-1-1 0 0,0 1 1 0 0,0-1-1 0 0,1 1 1 0 0,-1-1-1 0 0,0 1 1 0 0,0-1-1 0 0,0 1 1 0 0,0-1-1 0 0,0 1 1 0 0,0-1-1 0 0,0 1 1 0 0,0-1-1 0 0,0 0 1 0 0,0 1 0 0 0,0-1-1 0 0,0 1 1 0 0,0-1-1 0 0,0 1 1 0 0,-1-1-1 0 0,1 0 1 0 0,-7-27-6845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42.1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37 111 298 0 0,'-10'-11'11098'0'0,"9"11"-11070"0"0,1 0 0 0 0,0 0-1 0 0,0 0 1 0 0,-1 0 0 0 0,1 0-1 0 0,0-1 1 0 0,0 1 0 0 0,0 0-1 0 0,-1 0 1 0 0,1 0 0 0 0,0-1-1 0 0,0 1 1 0 0,0 0 0 0 0,-1 0-1 0 0,1 0 1 0 0,0-1 0 0 0,0 1-1 0 0,0 0 1 0 0,0-1 0 0 0,0 1-1 0 0,0 0 1 0 0,0 0 0 0 0,0-1-1 0 0,-1 1 1 0 0,1 0 0 0 0,0 0-1 0 0,0-1 1 0 0,0 1 0 0 0,0 0-1 0 0,0-1 1 0 0,1 1 0 0 0,-1 0-1 0 0,0 0 1 0 0,0-1 0 0 0,0 1-1 0 0,0 0 1 0 0,0-1 0 0 0,0 1-1 0 0,13-9 452 0 0,30-7-381 0 0,-29 12-34 0 0,26-11 262 0 0,1 2 0 0 0,0 2 0 0 0,71-11-1 0 0,-109 22-300 0 0,0 0-1 0 0,0-1 1 0 0,0 1-1 0 0,0 0 1 0 0,1 1-1 0 0,-1-1 1 0 0,0 0-1 0 0,0 1 0 0 0,0 0 1 0 0,0 0-1 0 0,0 0 1 0 0,0 0-1 0 0,0 0 1 0 0,0 1-1 0 0,-1-1 1 0 0,1 1-1 0 0,0-1 0 0 0,-1 1 1 0 0,1 0-1 0 0,-1 0 1 0 0,0 1-1 0 0,0-1 1 0 0,0 0-1 0 0,0 1 1 0 0,0-1-1 0 0,0 1 0 0 0,0-1 1 0 0,-1 1-1 0 0,1 0 1 0 0,-1 0-1 0 0,0 0 1 0 0,0 0-1 0 0,0 0 1 0 0,0 0-1 0 0,-1 0 0 0 0,1 6 1 0 0,0 4 83 0 0,0 0 0 0 0,-1-1 1 0 0,0 1-1 0 0,-1-1 0 0 0,-1 1 1 0 0,0 0-1 0 0,-6 18 0 0 0,-2-1 43 0 0,-1-1-1 0 0,-1 0 1 0 0,-26 42-1 0 0,27-51-116 0 0,-2 0 0 0 0,0-2 0 0 0,-1 0 0 0 0,-1 0 0 0 0,0-1 0 0 0,-21 17 1 0 0,-141 101 118 0 0,158-125-185 0 0,15-8 30 0 0,-7 4-45 0 0,295-116 399 0 0,-81 43-22 0 0,-84 31 63 0 0,-84 25-455 0 0,-31 10 95 0 0,9-4-623 0 0,-26 7-580 0 0,-1 0 1 0 0,1 0-1 0 0,-15 5 1 0 0,-7 2-4829 0 0,15-5-243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9:03.5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164 135 312 0 0,'-7'-23'3252'0'0,"-13"-33"0"0"0,18 53-2789 0 0,1-2 41 0 0,-1 0-1 0 0,0 0 0 0 0,-1 0 1 0 0,1 0-1 0 0,-1 1 1 0 0,0-1-1 0 0,0 1 0 0 0,-1 0 1 0 0,-5-6 1752 0 0,4 14-2329 0 0,4-4 72 0 0,1 0-1 0 0,-1 0 1 0 0,1 1 0 0 0,-1-1-1 0 0,1 0 1 0 0,-1 0-1 0 0,1 0 1 0 0,0 1 0 0 0,-1-1-1 0 0,1 0 1 0 0,-1 0-1 0 0,1 1 1 0 0,0-1-1 0 0,-1 0 1 0 0,1 1 0 0 0,-1-1-1 0 0,1 1 1 0 0,0-1-1 0 0,0 0 1 0 0,-1 1-1 0 0,1-1 1 0 0,0 1 0 0 0,0-1-1 0 0,-1 1 1 0 0,1-1-1 0 0,0 1 1 0 0,0 0-1 0 0,-29 126 306 0 0,5 2 0 0 0,7 1 0 0 0,5 0 0 0 0,7 210 0 0 0,19-188 422 0 0,55 248 0 0 0,-25-221-226 0 0,-8-41-135 0 0,-4 4 225 0 0,82 424 1344 0 0,-86-388-1643 0 0,-14-63-371 0 0,-5-1 0 0 0,-7 159 0 0 0,-4-251-789 0 0,-1 9-2879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9:05.3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1 764 158 0 0,'0'0'389'0'0,"11"-13"1181"0"0,14-5-664 0 0,0 1 0 0 0,1 1 0 0 0,1 1 0 0 0,0 2 0 0 0,38-13 0 0 0,153-38-498 0 0,-184 55-164 0 0,346-57 202 0 0,-236 47-148 0 0,265-36 56 0 0,122-19-69 0 0,499-48 232 0 0,-164 53-370 0 0,-702 56-106 0 0,845-56 445 0 0,-665 51-193 0 0,470-12 229 0 0,-169 17-261 0 0,-574 11-167 0 0,145-9 641 0 0,158 0-222 0 0,-311 13-138 0 0,-59-2-370 0 0,0 2 47 0 0,-3-2-41 0 0,-1 0-1 0 0,0 0 1 0 0,1 0-1 0 0,-1 0 1 0 0,0 0-1 0 0,1 0 1 0 0,-1 0 0 0 0,0 0-1 0 0,1 0 1 0 0,-1 0-1 0 0,0 0 1 0 0,0 0-1 0 0,1 0 1 0 0,-1 0-1 0 0,0 0 1 0 0,1 0 0 0 0,-1 0-1 0 0,0 1 1 0 0,0-1-1 0 0,1 0 1 0 0,-1 0-1 0 0,0 0 1 0 0,0 1-1 0 0,1-1 1 0 0,-1 0 0 0 0,0 0-1 0 0,0 0 1 0 0,0 1-1 0 0,1-1 1 0 0,-1 0-1 0 0,0 1 1 0 0,0-1 0 0 0,0 0-1 0 0,0 0 1 0 0,0 1-1 0 0,1-1 1 0 0,-1 0-1 0 0,0 1 1 0 0,0-1-1 0 0,12 147 375 0 0,0-38-293 0 0,2 184-461 0 0,14 156 185 0 0,21 149 315 0 0,-22-237 97 0 0,-11 82 598 0 0,-10-163-205 0 0,3 23 305 0 0,-5-264-807 0 0,-3-27-72 0 0,0 1 1 0 0,0 23-1 0 0,-81 532 2374 0 0,51-397-2028 0 0,10-69-332 0 0,7-49 8 0 0,-5 74-1 0 0,14-26-325 0 0,6-40-4324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9:07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0 244 102 0 0,'14'-20'9853'0'0,"-12"28"-6379"0"0,-2-5-4551 0 0,1 1 1150 0 0,2 220 2640 0 0,-2-86-1937 0 0,6-1-1 0 0,30 167 1 0 0,-17-198-529 0 0,4 11 480 0 0,11 156 0 0 0,-33-247-118 0 0,-4 46 0 0 0,2-69-370 0 0,-1 20-14 0 0,1-22-269 0 0,-1 7 129 0 0,8-10 92 0 0,-5 1-224 0 0,2-1 1 0 0,-1 0 48 0 0,1 0 1 0 0,0 0-1 0 0,-1 0 1 0 0,1 1-1 0 0,6-2 1 0 0,-10 3-1 0 0,169-47 64 0 0,266-39 0 0 0,182 15-93 0 0,-114 32 61 0 0,34-4 4 0 0,-165 6 175 0 0,1018-126-246 0 0,-927 80-3 0 0,-253 36 29 0 0,-37 5 23 0 0,51-16 4 0 0,-29 5-54 0 0,-174 48 35 0 0,239-55 4 0 0,-191 40 23 0 0,113-49-1 0 0,-122 43-51 0 0,2 2-1 0 0,0 2 1 0 0,107-21-1 0 0,-98 32 39 0 0,-38 7 12 0 0,0-1 0 0 0,-1-2 0 0 0,0-1 0 0 0,47-18-1 0 0,-44 4-32 0 0,11-7-42 0 0,89-43 0 0 0,50 6-15 0 0,-120 44 60 0 0,-22 2 123 0 0,-41 18-103 0 0,-1 0-1 0 0,5-29 23 0 0,-6 28 16 0 0,0-1 158 0 0,-1-9-254 0 0,-1 0 1 0 0,0 0 0 0 0,-1 0 0 0 0,-1 0 0 0 0,0 1 0 0 0,0 0-1 0 0,-8-14 1 0 0,3 7 13 0 0,-2 1 0 0 0,0-1 0 0 0,-25-29-1 0 0,34 45 36 0 0,-32-35 75 0 0,32 36-86 0 0,-9-13 98 0 0,4 10-127 0 0,5 14 3 0 0,1 0 1 0 0,-1 1-1 0 0,2-1 1 0 0,-1 0-1 0 0,2 12 1 0 0,-2 16-5 0 0,-1-3-255 0 0,-11 58-1 0 0,-7-33-3007 0 0,15-50 1584 0 0,0 0-1 0 0,0 0 0 0 0,-1 0 1 0 0,-7 8-1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6.7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31 271 836 0 0,'-30'10'5585'0'0,"49"-7"-4611"0"0,42-7-546 0 0,0-2 1 0 0,97-24-1 0 0,-54 9-370 0 0,988-134 1159 0 0,-1058 152-1108 0 0,34-3 710 0 0,83-19 1 0 0,-121 12 336 0 0,-33 11-1094 0 0,0 0 0 0 0,1 1 0 0 0,-1-1 0 0 0,0 1 0 0 0,0 0 0 0 0,0 0 0 0 0,-5-1 0 0 0,-26-2-1145 0 0,-39 1 0 0 0,22 2-4022 0 0,21 1-337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27.4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8 134 0 0,'9'-7'17300'0'0,"-10"9"-17318"0"0,0 1 0 0 0,-1-1 0 0 0,1 1 0 0 0,0 0 1 0 0,0-1-1 0 0,0 1 0 0 0,0 0 0 0 0,1 0 0 0 0,-1-1 1 0 0,1 1-1 0 0,0 0 0 0 0,0 5 0 0 0,1 48-9 0 0,-1-31 56 0 0,-5 125 282 0 0,3 91 168 0 0,3-215-397 0 0,2 0 0 0 0,2 0 1 0 0,0 0-1 0 0,1-1 0 0 0,2 0 0 0 0,0 0 1 0 0,13 25-1 0 0,-18-44-74 0 0,1 1 1 0 0,-1-1 0 0 0,1-1-1 0 0,1 1 1 0 0,-1 0-1 0 0,1-1 1 0 0,-1 0-1 0 0,2 0 1 0 0,-1 0 0 0 0,0-1-1 0 0,1 0 1 0 0,8 5-1 0 0,-12-8-65 0 0,-1-1 0 0 0,1 1 0 0 0,0-1-1 0 0,-1 1 1 0 0,1-1 0 0 0,0 0 0 0 0,-1 1 0 0 0,1-1 0 0 0,0 0-1 0 0,-1 0 1 0 0,1-1 0 0 0,0 1 0 0 0,-1 0 0 0 0,1 0-1 0 0,0-1 1 0 0,-1 1 0 0 0,1-1 0 0 0,0 0 0 0 0,-1 1 0 0 0,1-1-1 0 0,-1 0 1 0 0,3-1 0 0 0,26-25-3688 0 0,-16 10-1329 0 0,-3-7-2913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27.8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125 1 226 0 0,'-1'0'410'0'0,"-1"0"0"0"0,1 0 0 0 0,-1 0 1 0 0,0 0-1 0 0,1 1 0 0 0,-1-1 0 0 0,1 0 0 0 0,-1 1 0 0 0,1 0 0 0 0,0-1 1 0 0,-1 1-1 0 0,1 0 0 0 0,0 0 0 0 0,-1-1 0 0 0,1 1 0 0 0,0 0 0 0 0,0 0 1 0 0,0 1-1 0 0,-1-1 0 0 0,1 0 0 0 0,0 0 0 0 0,1 0 0 0 0,-2 2 0 0 0,-4 7-485 0 0,-13 29 1683 0 0,1 1 0 0 0,-12 42 0 0 0,25-67-1473 0 0,1 1 0 0 0,1 0-1 0 0,0 0 1 0 0,1 0 0 0 0,0 0 0 0 0,2 0 0 0 0,0 0 0 0 0,3 26-1 0 0,-2-38-121 0 0,0 0 0 0 0,-1-1 0 0 0,2 1 0 0 0,-1 0 0 0 0,0-1 0 0 0,1 1 0 0 0,-1-1 0 0 0,1 1 0 0 0,0-1 0 0 0,0 0 0 0 0,0 0 0 0 0,1 0 0 0 0,-1 0 0 0 0,1 0 0 0 0,0 0 0 0 0,0-1 0 0 0,0 1-1 0 0,0-1 1 0 0,0 0 0 0 0,0 0 0 0 0,0 0 0 0 0,1 0 0 0 0,-1-1 0 0 0,1 1 0 0 0,0-1 0 0 0,-1 0 0 0 0,1 0 0 0 0,0 0 0 0 0,-1-1 0 0 0,1 1 0 0 0,0-1 0 0 0,5 0 0 0 0,2 0-19 0 0,1-1 0 0 0,-1 0 1 0 0,0-1-1 0 0,0 0 1 0 0,0-1-1 0 0,0 0 0 0 0,0-1 1 0 0,-1 0-1 0 0,20-11 1 0 0,-21 10 39 0 0,0-1 1 0 0,0 0 0 0 0,-1 0 0 0 0,0-1 0 0 0,0 0 0 0 0,-1-1 0 0 0,0 1 0 0 0,0-2 0 0 0,-1 1 0 0 0,0-1 0 0 0,0 0 0 0 0,-1 0 0 0 0,0 0 0 0 0,6-17 0 0 0,-9 19 19 0 0,0 0 0 0 0,0-1 0 0 0,-1 1 0 0 0,0-1 0 0 0,0 1 0 0 0,-1-1 0 0 0,0 1 0 0 0,0-1 0 0 0,-1 1 0 0 0,0 0 0 0 0,0-1 0 0 0,-1 1 0 0 0,0 0 1 0 0,0-1-1 0 0,-1 1 0 0 0,0 0 0 0 0,0 1 0 0 0,0-1 0 0 0,-1 1 0 0 0,0-1 0 0 0,-7-7 0 0 0,4 6-50 0 0,-1 0 0 0 0,0 1 0 0 0,0 0 0 0 0,-1 1 0 0 0,0 0 0 0 0,0 0 0 0 0,0 0 0 0 0,-1 2 0 0 0,0-1 0 0 0,0 1 0 0 0,0 0 0 0 0,0 1 0 0 0,-1 1 0 0 0,1-1 0 0 0,-1 2 0 0 0,-19-2 0 0 0,28 3-220 0 0,0 0 1 0 0,0 0-1 0 0,0 1 1 0 0,0-1 0 0 0,0 1-1 0 0,0-1 1 0 0,0 1-1 0 0,0 0 1 0 0,1-1 0 0 0,-1 1-1 0 0,0 0 1 0 0,0 0 0 0 0,0 0-1 0 0,1 1 1 0 0,-1-1-1 0 0,1 0 1 0 0,-1 1 0 0 0,1-1-1 0 0,-1 1 1 0 0,1-1 0 0 0,0 1-1 0 0,0 0 1 0 0,0-1-1 0 0,0 1 1 0 0,0 0 0 0 0,0 0-1 0 0,0 0 1 0 0,1 0-1 0 0,-1 0 1 0 0,0 2 0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28.4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290 258 290 0 0,'0'0'816'0'0,"2"-3"116"0"0,5-10 1791 0 0,-6 10-1937 0 0,5-28 2714 0 0,-5 27-2806 0 0,-1 0 52 0 0,1-39 2034 0 0,0 27-1993 0 0,0 0-1 0 0,-1-1 0 0 0,-1 1 0 0 0,-1 0 0 0 0,0 0 1 0 0,-6-23-1 0 0,7 36-381 0 0,-9-13 770 0 0,7 16-1160 0 0,0-1-1 0 0,0 1 0 0 0,0 0 0 0 0,0 0 1 0 0,0 0-1 0 0,0 0 0 0 0,0 0 0 0 0,1 1 1 0 0,-1-1-1 0 0,0 1 0 0 0,0 0 0 0 0,0-1 1 0 0,1 1-1 0 0,-1 1 0 0 0,0-1 0 0 0,1 0 1 0 0,-1 1-1 0 0,1-1 0 0 0,-1 1 0 0 0,-3 3 1 0 0,-49 44 51 0 0,30-24-105 0 0,0 2-1 0 0,-37 55 1 0 0,55-71-127 0 0,0 1 0 0 0,0 0 0 0 0,1 0 0 0 0,1 0 1 0 0,0 0-1 0 0,1 1 0 0 0,0 0 0 0 0,1 0 1 0 0,0 0-1 0 0,-1 26 0 0 0,3-37 109 0 0,1 0 0 0 0,0 0-1 0 0,0 0 1 0 0,0 0 0 0 0,0 0 0 0 0,0 0 0 0 0,1 0 0 0 0,-1 0-1 0 0,1 0 1 0 0,-1 0 0 0 0,1-1 0 0 0,0 1 0 0 0,0 0 0 0 0,-1 0 0 0 0,1 0-1 0 0,1-1 1 0 0,-1 1 0 0 0,0 0 0 0 0,0-1 0 0 0,0 1 0 0 0,1-1-1 0 0,-1 1 1 0 0,1-1 0 0 0,-1 0 0 0 0,1 0 0 0 0,0 0 0 0 0,0 0-1 0 0,-1 0 1 0 0,1 0 0 0 0,0 0 0 0 0,0 0 0 0 0,0-1 0 0 0,0 1 0 0 0,0-1-1 0 0,0 1 1 0 0,0-1 0 0 0,0 0 0 0 0,0 0 0 0 0,0 0 0 0 0,0 0-1 0 0,0 0 1 0 0,0 0 0 0 0,0 0 0 0 0,2-2 0 0 0,7 0-131 0 0,-1 0 1 0 0,1-1-1 0 0,-1-1 0 0 0,0 0 1 0 0,0 0-1 0 0,17-11 1 0 0,-5 1-4 0 0,-1-2-1 0 0,0-1 1 0 0,-1 0 0 0 0,18-21-1 0 0,63-83 1211 0 0,-97 115-883 0 0,-3 5-61 0 0,1-1-1 0 0,-1 1 1 0 0,0-1-1 0 0,0 1 0 0 0,1 0 1 0 0,-1 0-1 0 0,1-1 1 0 0,-1 1-1 0 0,1 0 0 0 0,-1 0 1 0 0,4-1-1 0 0,-5 2-54 0 0,1 0-1 0 0,-1 0 1 0 0,1 0 0 0 0,0 0-1 0 0,-1 0 1 0 0,1 0 0 0 0,-1 0-1 0 0,1 0 1 0 0,-1 0-1 0 0,1 0 1 0 0,-1 0 0 0 0,1 0-1 0 0,0 0 1 0 0,-1 1 0 0 0,1-1-1 0 0,-1 0 1 0 0,1 0-1 0 0,-1 1 1 0 0,1-1 0 0 0,-1 0-1 0 0,0 1 1 0 0,1-1 0 0 0,-1 0-1 0 0,1 1 1 0 0,0 0-1 0 0,1 3 30 0 0,0 0-1 0 0,1 0 1 0 0,-2 1-1 0 0,1-1 0 0 0,0 1 1 0 0,-1 0-1 0 0,2 8 1 0 0,69 265 2191 0 0,-1-9-379 0 0,-46-127-1293 0 0,-20-97 378 0 0,-23-41-247 0 0,15-4-676 0 0,0 0 0 0 0,0 0 0 0 0,0 0-1 0 0,0-1 1 0 0,0 1 0 0 0,0-1 0 0 0,0 0 0 0 0,0 0 0 0 0,0 0-1 0 0,0 0 1 0 0,1 0 0 0 0,-1-1 0 0 0,1 1 0 0 0,-4-3 0 0 0,2 1 26 0 0,-5-3-199 0 0,1 0 0 0 0,0 0 0 0 0,0-1 0 0 0,0 0-1 0 0,1 0 1 0 0,0-1 0 0 0,1 0 0 0 0,0 0-1 0 0,0-1 1 0 0,1 0 0 0 0,0 0 0 0 0,0 0 0 0 0,1 0-1 0 0,0-1 1 0 0,1 0 0 0 0,0 0 0 0 0,1 0-1 0 0,0 0 1 0 0,0 0 0 0 0,0-13 0 0 0,1 2-1063 0 0,0 0-1 0 0,1 1 1 0 0,6-37 0 0 0,-2 34-1678 0 0,1 0 1 0 0,14-39 0 0 0,-3 22-3375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28.6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2 662 0 0,'2'0'325'0'0,"0"-1"-1"0"0,0 1 1 0 0,0-1-1 0 0,0 1 1 0 0,1 0-1 0 0,-1 0 1 0 0,0 0-1 0 0,0 0 1 0 0,0 1-1 0 0,1-1 1 0 0,-1 0 0 0 0,0 1-1 0 0,0 0 1 0 0,0-1-1 0 0,0 1 1 0 0,0 0-1 0 0,0 0 1 0 0,0 0-1 0 0,0 0 1 0 0,0 1-1 0 0,-1-1 1 0 0,1 0 0 0 0,0 1-1 0 0,-1-1 1 0 0,1 1-1 0 0,-1 0 1 0 0,1-1-1 0 0,1 4 1 0 0,4 6 525 0 0,1 0 1 0 0,-1 1-1 0 0,7 20 0 0 0,-7-18-295 0 0,21 64 1167 0 0,48 85-940 0 0,-72-145-2344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28.7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42 1476 0 0,'-8'-13'4144'0'0,"0"-5"-654"0"0,-1 8-2228 0 0,15 21-1124 0 0,11 13-1394 0 0,-1-14-254 0 0,1 1-1508 0 0,4-4-1066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29.0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121 0 914 0 0,'0'0'12295'0'0,"-15"15"-8507"0"0,7-11-3665 0 0,0 1 0 0 0,1 0 0 0 0,0 1 0 0 0,0 0 0 0 0,1 0 1 0 0,-1 0-1 0 0,1 1 0 0 0,1 0 0 0 0,-1 0 0 0 0,1 1 0 0 0,0-1 0 0 0,1 1 0 0 0,0 0 0 0 0,0 0 0 0 0,1 1 0 0 0,0-1 0 0 0,0 1 0 0 0,1 0 0 0 0,0-1 0 0 0,1 1 0 0 0,-1 0 0 0 0,2 0 0 0 0,-1 0 1 0 0,2 0-1 0 0,1 18 0 0 0,2-4-169 0 0,0 0 1 0 0,2 0-1 0 0,1-1 1 0 0,13 30-1 0 0,47 86-360 0 0,-13-29 230 0 0,-52-105 239 0 0,1 1 157 0 0,0 1 1 0 0,-1 0-1 0 0,0-1 1 0 0,0 1-1 0 0,0 0 1 0 0,-1 0-1 0 0,0 0 1 0 0,0 0-1 0 0,0 8 1 0 0,-1-13-153 0 0,0-1-1 0 0,0 1 1 0 0,0-1 0 0 0,0 1 0 0 0,0-1 0 0 0,-1 1 0 0 0,1-1 0 0 0,0 0 0 0 0,0 1-1 0 0,0-1 1 0 0,0 1 0 0 0,-1-1 0 0 0,1 0 0 0 0,0 1 0 0 0,0-1 0 0 0,-1 1 0 0 0,1-1-1 0 0,0 0 1 0 0,-1 1 0 0 0,1-1 0 0 0,0 0 0 0 0,-1 0 0 0 0,1 1 0 0 0,0-1 0 0 0,-1 0-1 0 0,1 0 1 0 0,-1 0 0 0 0,1 1 0 0 0,0-1 0 0 0,-1 0 0 0 0,1 0 0 0 0,-1 0 0 0 0,1 0-1 0 0,-1 0 1 0 0,0 0 0 0 0,-16-1 642 0 0,16 0-772 0 0,-6 0-2 0 0,1 0-1 0 0,0-1 1 0 0,0 0 0 0 0,0-1-1 0 0,0 1 1 0 0,0-1-1 0 0,0 0 1 0 0,1-1 0 0 0,-1 1-1 0 0,1-1 1 0 0,0 0-1 0 0,0-1 1 0 0,0 1 0 0 0,1-1-1 0 0,-1 0 1 0 0,1 0 0 0 0,0 0-1 0 0,-5-11 1 0 0,5 9-659 0 0,1-1 1 0 0,-1 0-1 0 0,2 0 1 0 0,-1 0 0 0 0,-2-15-1 0 0,4 13-678 0 0,0 1 0 0 0,0-1 1 0 0,1 0-1 0 0,1 1 0 0 0,1-11 0 0 0,7-24-8740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29.2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18 1102 0 0,'2'-17'15907'0'0,"0"21"-15316"0"0,160 489 2743 0 0,-136-405-5224 0 0,-15-28-2563 0 0,-11-42-882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29.3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49 111 2416 0 0,'-46'-14'9352'0'0,"43"13"-8709"0"0,6 3-117 0 0,1 0-434 0 0,1 0 0 0 0,0-1 1 0 0,-1 1-1 0 0,1-1 0 0 0,0 0 0 0 0,0 0 1 0 0,0-1-1 0 0,0 1 0 0 0,0-1 1 0 0,0 0-1 0 0,9-2 0 0 0,62-12-883 0 0,-62 11 409 0 0,27-8-2093 0 0,0-2 1 0 0,72-34 0 0 0,-74 29 330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29.5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45 3436 0 0,'122'-42'6647'0'0,"-120"41"-6479"0"0,0 1 0 0 0,0 0 0 0 0,0-1 0 0 0,0 1 0 0 0,0 0 0 0 0,0 0 0 0 0,0 0 0 0 0,0 0 0 0 0,0 0 0 0 0,0 0 0 0 0,0 1 0 0 0,0-1 0 0 0,0 1 0 0 0,0-1-1 0 0,0 1 1 0 0,0 0 0 0 0,0 0 0 0 0,0 0 0 0 0,-1 0 0 0 0,1 0 0 0 0,0 0 0 0 0,-1 0 0 0 0,1 1 0 0 0,-1-1 0 0 0,1 0 0 0 0,-1 1 0 0 0,0-1 0 0 0,1 1 0 0 0,0 2 0 0 0,4 5 210 0 0,-1 1 0 0 0,0 0 0 0 0,0 0 0 0 0,3 14 0 0 0,-1-6 127 0 0,17 45 418 0 0,38 90-1202 0 0,-52-143-1047 0 0,-6-6-1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29.7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35 692 0 0,'-8'-21'4524'0'0,"5"7"670"0"0,1 31-5618 0 0,7 4-3658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7.3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0 380 684 0 0,'0'0'6708'0'0,"1"-4"-5689"0"0,0 2-836 0 0,0-1-1 0 0,1 0 0 0 0,-1 0 0 0 0,1 1 1 0 0,0-1-1 0 0,-1 0 0 0 0,1 1 1 0 0,1 0-1 0 0,-1 0 0 0 0,0-1 1 0 0,1 1-1 0 0,-1 1 0 0 0,1-1 1 0 0,-1 0-1 0 0,1 0 0 0 0,4-1 0 0 0,59-27 923 0 0,-46 21-692 0 0,81-31 164 0 0,164-44-1 0 0,113-2-357 0 0,-339 77-199 0 0,81-14 29 0 0,119-30-450 0 0,-236 52-99 0 0,-39 1-2109 0 0,11 1-2075 0 0,6-2-949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29.8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180 49 1794 0 0,'1'-18'8203'0'0,"-19"-8"571"0"0,8 22-7765 0 0,7 3-239 0 0,0 3-202 0 0,-6 2-425 0 0,1 1-1 0 0,0 1 0 0 0,0-1 0 0 0,0 1 0 0 0,1 1 1 0 0,0-1-1 0 0,0 1 0 0 0,1 1 0 0 0,-11 14 0 0 0,8-9-78 0 0,2 1 0 0 0,0-1-1 0 0,0 1 1 0 0,2 0-1 0 0,-1 1 1 0 0,-3 17 0 0 0,6-19-95 0 0,0 0 0 0 0,1 0 0 0 0,0 0 0 0 0,1 0 0 0 0,1 1 0 0 0,0-1 1 0 0,0 0-1 0 0,2 0 0 0 0,0 0 0 0 0,0 0 0 0 0,1 0 0 0 0,0 0 0 0 0,2 0 1 0 0,-1-1-1 0 0,1 0 0 0 0,10 17 0 0 0,-11-23-21 0 0,1 0 0 0 0,-1 0 0 0 0,1-1 0 0 0,0 1-1 0 0,0-1 1 0 0,1-1 0 0 0,0 1 0 0 0,0-1 0 0 0,0 0 0 0 0,0 0 0 0 0,0 0 0 0 0,1-1-1 0 0,0 0 1 0 0,-1-1 0 0 0,12 3 0 0 0,-8-3-46 0 0,1 0-1 0 0,-1-1 1 0 0,1-1-1 0 0,0 0 1 0 0,-1 0-1 0 0,1-1 1 0 0,-1-1-1 0 0,1 1 1 0 0,17-7 0 0 0,-7 1-622 0 0,0-1 1 0 0,-1 0 0 0 0,0-2-1 0 0,20-13 1 0 0,-16 7-2171 0 0,-1 0 0 0 0,29-27 0 0 0,-16 7-4844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0.5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208 0 1082 0 0,'-3'2'11924'0'0,"-8"35"-9425"0"0,-12 52-1530 0 0,-29 166 1530 0 0,-25 339 0 0 0,52-350-5175 0 0,24-235 2074 0 0,-6 37-2433 0 0,-1-16-3548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0.9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209 163 154 0 0,'-44'-144'11455'0'0,"44"143"-11241"0"0,0-1 0 0 0,-1 1 0 0 0,1 0 0 0 0,0 0 1 0 0,-1 0-1 0 0,1 1 0 0 0,-1-1 0 0 0,1 0 0 0 0,-1 0 1 0 0,1 0-1 0 0,-1 0 0 0 0,1 0 0 0 0,-1 0 0 0 0,0 1 0 0 0,0-1 1 0 0,1 0-1 0 0,-1 1 0 0 0,-1-2 0 0 0,1 2-152 0 0,1 0 0 0 0,-1 0 0 0 0,0 0 0 0 0,1 0 0 0 0,-1 0 0 0 0,0 0 0 0 0,1 0 0 0 0,-1 0 0 0 0,1 0 0 0 0,-1 0 0 0 0,0 0 0 0 0,1 0 0 0 0,-1 1 0 0 0,1-1 0 0 0,-1 0 0 0 0,0 0 0 0 0,1 1 0 0 0,-1-1 0 0 0,1 0 0 0 0,-1 1 0 0 0,0-1 0 0 0,-20 25 317 0 0,13-10-266 0 0,0-1-1 0 0,1 2 1 0 0,1-1 0 0 0,0 1 0 0 0,1 0 0 0 0,1 0-1 0 0,1 0 1 0 0,0 1 0 0 0,-1 22 0 0 0,3-16-82 0 0,1 1 1 0 0,1 0-1 0 0,1 0 0 0 0,1 0 1 0 0,11 45-1 0 0,40 70 183 0 0,-29-80-189 0 0,-25-58 37 0 0,1 1 0 0 0,0-1 1 0 0,-1 1-1 0 0,1 0 0 0 0,-1-1 0 0 0,0 1 1 0 0,0-1-1 0 0,1 1 0 0 0,-1 0 0 0 0,0-1 1 0 0,0 1-1 0 0,0-1 0 0 0,-1 1 0 0 0,1 2 1 0 0,-1-3-24 0 0,1-1 1 0 0,0 1 0 0 0,-1 0 0 0 0,1 0-1 0 0,-1-1 1 0 0,1 1 0 0 0,-1-1 0 0 0,1 1-1 0 0,-1 0 1 0 0,0-1 0 0 0,1 1 0 0 0,-1-1-1 0 0,1 1 1 0 0,-1-1 0 0 0,0 1-1 0 0,0-1 1 0 0,1 0 0 0 0,-1 1 0 0 0,-1-1-1 0 0,-2 1 13 0 0,0 0 0 0 0,1-1-1 0 0,-1 0 1 0 0,0 0-1 0 0,0 0 1 0 0,1 0-1 0 0,-8-1 1 0 0,4-1-232 0 0,0 1-1 0 0,1-1 1 0 0,-1-1-1 0 0,1 1 1 0 0,0-1 0 0 0,0 0-1 0 0,0 0 1 0 0,0-1-1 0 0,0 1 1 0 0,-9-10-1 0 0,11 10-325 0 0,0-1 0 0 0,1 0 0 0 0,-1 0 0 0 0,1-1 0 0 0,0 1 0 0 0,-3-6 0 0 0,4 7-287 0 0,1-1 0 0 0,-1 1 0 0 0,1-1 0 0 0,0 0 1 0 0,0 0-1 0 0,0 1 0 0 0,1-1 0 0 0,-1-8 0 0 0,5-20-7019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1.1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3 564 0 0,'5'-1'2541'0'0,"-3"0"-2066"0"0,0 1 1 0 0,0 0 0 0 0,0-1 0 0 0,0 1-1 0 0,0 0 1 0 0,0 0 0 0 0,0 0-1 0 0,0 0 1 0 0,0 1 0 0 0,0-1 0 0 0,0 0-1 0 0,0 1 1 0 0,0 0 0 0 0,0-1-1 0 0,0 1 1 0 0,0 0 0 0 0,0 0 0 0 0,2 2-1 0 0,9 14 177 0 0,60 188 3325 0 0,-47-125-4721 0 0,-20-48-4197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1.2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41 1532 0 0,'0'0'2298'0'0,"0"-26"1158"0"0,-11 11-1362 0 0,28 33-2540 0 0,-6-7-574 0 0,10 4-2044 0 0,4-3-1144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1.6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378 66 1682 0 0,'0'-3'5942'0'0,"0"1"-5500"0"0,0 0 0 0 0,0 0 0 0 0,0 0 1 0 0,-1 0-1 0 0,1 0 0 0 0,-1 0 1 0 0,1 1-1 0 0,-1-1 0 0 0,0 0 0 0 0,0 0 1 0 0,0 0-1 0 0,0 1 0 0 0,0-1 0 0 0,0 0 1 0 0,0 1-1 0 0,-1-1 0 0 0,1 1 1 0 0,0-1-1 0 0,-3-1 0 0 0,-35-18 3093 0 0,37 20-3330 0 0,0 0-151 0 0,0 1-1 0 0,0-1 1 0 0,0 1 0 0 0,0-1-1 0 0,0 1 1 0 0,0-1-1 0 0,1 1 1 0 0,-1 0 0 0 0,0 0-1 0 0,0 0 1 0 0,0 0-1 0 0,0 1 1 0 0,0-1 0 0 0,0 0-1 0 0,-2 1 1 0 0,-3 1 73 0 0,-5 0-40 0 0,0 0 1 0 0,0 1-1 0 0,0 1 1 0 0,1 0-1 0 0,-1 0 1 0 0,1 1 0 0 0,0 1-1 0 0,1 0 1 0 0,0 0-1 0 0,0 1 1 0 0,0 0-1 0 0,-14 14 1 0 0,10-7-161 0 0,1 0 0 0 0,0 1 0 0 0,1 0 0 0 0,0 1 0 0 0,2 0 0 0 0,-18 35 0 0 0,25-43-208 0 0,-1 0 0 0 0,2 1 0 0 0,-1-1 0 0 0,1 1 0 0 0,0 0 0 0 0,0 0 1 0 0,1 9-1 0 0,0-16 198 0 0,1 0 0 0 0,0 0 0 0 0,0 0 0 0 0,0 0 0 0 0,1 0 0 0 0,-1-1 0 0 0,0 1 0 0 0,1 0 0 0 0,-1 0 0 0 0,1 0 0 0 0,0-1 0 0 0,-1 1 0 0 0,1 0 0 0 0,0-1 0 0 0,0 1 0 0 0,0-1 0 0 0,0 1 0 0 0,0-1 0 0 0,0 1 0 0 0,1-1 0 0 0,-1 0 0 0 0,0 1 0 0 0,1-1 0 0 0,-1 0 0 0 0,1 0 0 0 0,0 0 0 0 0,-1 0 0 0 0,1 0 0 0 0,0-1 0 0 0,-1 1 0 0 0,1 0 0 0 0,0-1 0 0 0,0 1 0 0 0,-1-1 0 0 0,1 0 0 0 0,0 1 0 0 0,0-1 0 0 0,0 0 0 0 0,3-1 1 0 0,8 1-197 0 0,0-2 1 0 0,1 0-1 0 0,-1 0 1 0 0,0-1 0 0 0,-1-1-1 0 0,1 0 1 0 0,0-1 0 0 0,14-8-1 0 0,4-4 70 0 0,55-38-1 0 0,-48 28 2672 0 0,49-47 0 0 0,-87 74-2424 0 0,1-1 0 0 0,-1 1 0 0 0,0-1 1 0 0,0 1-1 0 0,1-1 0 0 0,-1 1 0 0 0,0 0 1 0 0,0-1-1 0 0,1 1 0 0 0,-1 0 0 0 0,1-1 1 0 0,-1 1-1 0 0,0 0 0 0 0,1-1 0 0 0,-1 1 1 0 0,1 0-1 0 0,-1 0 0 0 0,1-1 0 0 0,-1 1 1 0 0,0 0-1 0 0,1 0 0 0 0,-1 0 0 0 0,1 0 1 0 0,-1 0-1 0 0,1 0 0 0 0,-1 0 0 0 0,1 0 1 0 0,-1 0-1 0 0,1 0 0 0 0,-1 0 0 0 0,1 0 1 0 0,-1 0-1 0 0,1 0 0 0 0,-1 0 0 0 0,1 0 1 0 0,-1 0-1 0 0,1 1 0 0 0,-1-1 0 0 0,1 0 1 0 0,-1 0-1 0 0,0 1 0 0 0,1-1 1 0 0,-1 0-1 0 0,1 1 0 0 0,-1-1 0 0 0,0 0 1 0 0,1 1-1 0 0,-1-1 0 0 0,0 0 0 0 0,0 1 1 0 0,1-1-1 0 0,-1 1 0 0 0,0-1 0 0 0,0 1 1 0 0,1-1-1 0 0,-1 1 0 0 0,0-1 0 0 0,0 1 1 0 0,0-1-1 0 0,0 0 0 0 0,0 1 0 0 0,0-1 1 0 0,0 1-1 0 0,0-1 0 0 0,0 2 0 0 0,1 33-133 0 0,-1-33 235 0 0,-4 450 1957 0 0,5-267-1772 0 0,-2-131-228 0 0,-2-1 1 0 0,-2-1-1 0 0,-13 57 1 0 0,6-72 18 0 0,11-35-115 0 0,1-1-1 0 0,-1 0 0 0 0,1 1 1 0 0,-1-1-1 0 0,1 0 0 0 0,-1 1 1 0 0,0-1-1 0 0,0 0 0 0 0,0 0 0 0 0,1 0 1 0 0,-1 0-1 0 0,0 0 0 0 0,0 0 1 0 0,0 0-1 0 0,-1 0 0 0 0,1 0 1 0 0,0 0-1 0 0,0 0 0 0 0,0-1 1 0 0,-1 1-1 0 0,1 0 0 0 0,0-1 0 0 0,-1 1 1 0 0,1-1-1 0 0,-3 1 0 0 0,-1-2-88 0 0,1 0 0 0 0,0-1 0 0 0,-1 1-1 0 0,1-1 1 0 0,0 1 0 0 0,0-2 0 0 0,0 1-1 0 0,0 0 1 0 0,1-1 0 0 0,-1 1 0 0 0,0-1-1 0 0,1 0 1 0 0,0 0 0 0 0,0-1 0 0 0,0 1 0 0 0,0 0-1 0 0,0-1 1 0 0,1 0 0 0 0,0 0 0 0 0,0 0-1 0 0,0 0 1 0 0,0 0 0 0 0,0 0 0 0 0,1 0-1 0 0,0-1 1 0 0,-2-7 0 0 0,0-7-625 0 0,0-1-1 0 0,2 1 1 0 0,0-1 0 0 0,1 1-1 0 0,4-22 1 0 0,0 6-3234 0 0,18-68-1 0 0,0 26-4612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7:31.9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 1006 0 0,'1'-1'363'0'0,"0"1"1"0"0,0 0-1 0 0,1-1 1 0 0,-1 1-1 0 0,0 0 0 0 0,0 0 1 0 0,1 0-1 0 0,-1 0 1 0 0,0 0-1 0 0,0 0 0 0 0,1 0 1 0 0,1 1-1 0 0,0 2 55 0 0,0 0-1 0 0,-1 0 1 0 0,1 0 0 0 0,-1 0-1 0 0,0 1 1 0 0,0-1 0 0 0,-1 1-1 0 0,1 0 1 0 0,0-1 0 0 0,-1 1-1 0 0,1 4 1 0 0,11 54 2011 0 0,-8-35-1630 0 0,-2-12-556 0 0,0 0 1 0 0,1 0-1 0 0,1-1 0 0 0,0 0 0 0 0,8 15 0 0 0,-12-28-260 0 0,-1-1-1 0 0,1 1 0 0 0,-1-1 1 0 0,0 1-1 0 0,1-1 0 0 0,-1 1 0 0 0,1-1 1 0 0,-1 1-1 0 0,1-1 0 0 0,-1 1 0 0 0,1-1 1 0 0,0 0-1 0 0,-1 1 0 0 0,1-1 0 0 0,-1 0 1 0 0,1 0-1 0 0,0 0 0 0 0,-1 1 0 0 0,1-1 1 0 0,0 0-1 0 0,-1 0 0 0 0,1 0 0 0 0,0 0 1 0 0,-1 0-1 0 0,1 0 0 0 0,0 0 1 0 0,-1 0-1 0 0,1 0 0 0 0,0 0 0 0 0,0-1 1 0 0,17-7-300 0 0,-16 6 298 0 0,15-9-139 0 0,-1-1 0 0 0,-1-1 0 0 0,0 0 1 0 0,0-1-1 0 0,-1-1 0 0 0,19-27 0 0 0,20-19 1021 0 0,-43 51-87 0 0,0 0 0 0 0,1 0 0 0 0,16-10 0 0 0,-24 19-354 0 0,-2 1-358 0 0,0 0 1 0 0,0 0 0 0 0,0 1-1 0 0,-1-1 1 0 0,1 0-1 0 0,0 1 1 0 0,0-1 0 0 0,0 1-1 0 0,0-1 1 0 0,-1 1-1 0 0,1-1 1 0 0,0 1 0 0 0,-1-1-1 0 0,1 1 1 0 0,0 0-1 0 0,-1 0 1 0 0,1-1 0 0 0,0 3-1 0 0,11 24 1340 0 0,15 56-1 0 0,-21-59-1071 0 0,1-2 0 0 0,1 1 1 0 0,1-1-1 0 0,0 0 0 0 0,17 25 0 0 0,-25-45-386 0 0,0 1 0 0 0,1-1 0 0 0,-1 0 0 0 0,1 0 0 0 0,0 0-1 0 0,0 0 1 0 0,0 0 0 0 0,0-1 0 0 0,0 1 0 0 0,0 0 0 0 0,0-1 0 0 0,1 0 0 0 0,-1 1 0 0 0,0-1-1 0 0,1 0 1 0 0,-1 0 0 0 0,1 0 0 0 0,-1-1 0 0 0,1 1 0 0 0,0-1 0 0 0,-1 1 0 0 0,1-1 0 0 0,0 0 0 0 0,-1 0-1 0 0,1 0 1 0 0,0 0 0 0 0,-1-1 0 0 0,1 1 0 0 0,-1-1 0 0 0,1 1 0 0 0,0-1 0 0 0,-1 0 0 0 0,1 0-1 0 0,-1 0 1 0 0,0 0 0 0 0,1-1 0 0 0,-1 1 0 0 0,0-1 0 0 0,0 1 0 0 0,0-1 0 0 0,3-2 0 0 0,2-2-895 0 0,0 0 1 0 0,-1-1-1 0 0,1 1 1 0 0,8-14-1 0 0,-9 11-1176 0 0,0 1-1 0 0,-1-1 1 0 0,5-14-1 0 0,1-5-5570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2.1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1 419 254 0 0,'0'0'5195'0'0,"0"0"-5044"0"0,0 1 0 0 0,0 0 0 0 0,1-1 0 0 0,-1 1 0 0 0,0 0 1 0 0,1-1-1 0 0,-1 1 0 0 0,1-1 0 0 0,-1 1 0 0 0,1-1 0 0 0,-1 1 0 0 0,1-1 0 0 0,-1 1 0 0 0,1-1 1 0 0,-1 1-1 0 0,1-1 0 0 0,-1 0 0 0 0,1 1 0 0 0,0-1 0 0 0,-1 0 0 0 0,1 1 0 0 0,0-1 0 0 0,-1 0 1 0 0,1 0-1 0 0,0 0 0 0 0,0 0 0 0 0,-1 0 0 0 0,1 0 0 0 0,1 0 0 0 0,237-54 4855 0 0,121-56-3596 0 0,-268 78-1189 0 0,132-65 1 0 0,-219 95-316 0 0,0 0 1 0 0,0-1-1 0 0,-1 1 1 0 0,0-1-1 0 0,1 0 1 0 0,-1-1 0 0 0,-1 1-1 0 0,1-1 1 0 0,0 0-1 0 0,-1 0 1 0 0,4-5-1 0 0,-7 8 30 0 0,1 0-1 0 0,-1 1 1 0 0,0-1-1 0 0,0 0 1 0 0,0 0-1 0 0,0 0 1 0 0,1 0-1 0 0,-1 0 1 0 0,-1 0-1 0 0,1 0 1 0 0,0 0-1 0 0,0 0 1 0 0,0 0-1 0 0,0 0 1 0 0,-1 0-1 0 0,1 0 1 0 0,0 1-1 0 0,-1-1 1 0 0,1 0-1 0 0,-1 0 1 0 0,1 0-1 0 0,-1 0 1 0 0,1 1-1 0 0,-1-1 1 0 0,0 0-1 0 0,1 1 1 0 0,-1-1-1 0 0,0 0 1 0 0,0 1-1 0 0,1-1 1 0 0,-1 1-1 0 0,0-1 1 0 0,-1 0-1 0 0,-29-12-1334 0 0,-14 2-763 0 0,-69-7 0 0 0,6 7 2060 0 0,6 1 4551 0 0,98 10-3454 0 0,-4-1 391 0 0,8 1-1340 0 0,-1 0 1 0 0,1 0-1 0 0,0 0 0 0 0,0-1 0 0 0,-1 1 1 0 0,1 0-1 0 0,0 0 0 0 0,-1 0 0 0 0,1 0 1 0 0,0 0-1 0 0,-1 0 0 0 0,1 0 1 0 0,-1 0-1 0 0,1 0 0 0 0,0 0 0 0 0,-1 0 1 0 0,1 0-1 0 0,0 0 0 0 0,-1 0 0 0 0,1 0 1 0 0,0 0-1 0 0,-1 0 0 0 0,1 0 0 0 0,0 0 1 0 0,-1 0-1 0 0,1 1 0 0 0,0-1 1 0 0,-1 0-1 0 0,1 0 0 0 0,0 0 0 0 0,0 1 1 0 0,-1-1-1 0 0,1 0 0 0 0,-1 1 0 0 0,0 1 45 0 0,0 1-1 0 0,0-1 0 0 0,0 1 0 0 0,0-1 0 0 0,1 1 1 0 0,-1 0-1 0 0,1-1 0 0 0,-1 1 0 0 0,1 0 0 0 0,0-1 1 0 0,0 1-1 0 0,1 3 0 0 0,4 41 540 0 0,-2-25-202 0 0,7 56 1094 0 0,33 131 0 0 0,-29-162-2015 0 0,2-1 0 0 0,1 0 1 0 0,48 85-1 0 0,-33-76-6249 0 0,-26-44 3166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2.4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339 22 434 0 0,'0'0'9470'0'0,"2"-14"-3689"0"0,-6 12-5601 0 0,-1 1 0 0 0,0 0 1 0 0,0-1-1 0 0,1 2 0 0 0,-1-1 0 0 0,0 0 0 0 0,0 1 0 0 0,0 0 0 0 0,0 0 0 0 0,0 1 0 0 0,0-1 0 0 0,0 1 0 0 0,1 0 0 0 0,-1 1 0 0 0,0-1 0 0 0,0 1 0 0 0,1 0 0 0 0,-1 0 0 0 0,1 0 0 0 0,-5 3 0 0 0,-9 6-22 0 0,1 0 0 0 0,1 1 1 0 0,-26 24-1 0 0,25-20-61 0 0,1 0 0 0 0,1 2 0 0 0,0 0 0 0 0,2 1 0 0 0,-16 27 0 0 0,23-36-70 0 0,1 1 0 0 0,0-1 0 0 0,0 1 0 0 0,1 1 0 0 0,1-1 0 0 0,0 0 0 0 0,0 1 0 0 0,1 0 0 0 0,1 0 0 0 0,0-1 0 0 0,0 1 0 0 0,2 15 0 0 0,0-22-50 0 0,0 0 0 0 0,0 0 0 0 0,0 0 0 0 0,0 0 0 0 0,1-1 0 0 0,0 1 0 0 0,0 0-1 0 0,0-1 1 0 0,1 1 0 0 0,-1-1 0 0 0,1 0 0 0 0,0 0 0 0 0,0 0 0 0 0,1 0 0 0 0,6 6 0 0 0,-4-6-105 0 0,-1-1 0 0 0,1 1 0 0 0,0-1-1 0 0,0 0 1 0 0,0-1 0 0 0,1 1 0 0 0,-1-1 0 0 0,0 0 0 0 0,1-1 0 0 0,11 2 0 0 0,-1-2-411 0 0,0-1-1 0 0,0 0 1 0 0,0-1 0 0 0,0-1 0 0 0,-1 0 0 0 0,1-2 0 0 0,0 0 0 0 0,25-10 0 0 0,-14 2-1293 0 0,-1-1 1 0 0,0-1 0 0 0,-1-2-1 0 0,39-30 1 0 0,-20 10-2772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2.7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1 210 1552 0 0,'19'-52'13950'0'0,"-19"71"-13218"0"0,0 15-516 0 0,1 0 0 0 0,2 0-1 0 0,1 1 1 0 0,1-2 0 0 0,2 1-1 0 0,15 43 1 0 0,-20-74 88 0 0,13-21-66 0 0,-12 10-74 0 0,0 0 0 0 0,0 0 1 0 0,-1 0-1 0 0,0 0 0 0 0,0 0 0 0 0,-1 0 0 0 0,0 0 1 0 0,-1-17-1 0 0,1 9 136 0 0,2-57 662 0 0,-2 28-732 0 0,12-79 0 0 0,-12 120-575 0 0,0-1-1 0 0,1 1 0 0 0,-1 0 0 0 0,1 0 0 0 0,0-1 1 0 0,0 1-1 0 0,1 0 0 0 0,-1 1 0 0 0,4-6 1 0 0,-1 4-1481 0 0,1-1 1 0 0,-1 1-1 0 0,1 0 1 0 0,12-8 0 0 0,7-3-6435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8.7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2336 160 230 0 0,'-16'-13'910'0'0,"-1"0"1"0"0,-1 1-1 0 0,-1 1 0 0 0,1 1 0 0 0,-1 0 1 0 0,-31-10-1 0 0,-126-31 2735 0 0,142 44-3346 0 0,-1 2 0 0 0,1 1 1 0 0,-1 2-1 0 0,1 1 0 0 0,-1 2 1 0 0,-39 5-1 0 0,-205 48 334 0 0,216-40-428 0 0,-29 6-28 0 0,-386 101 1053 0 0,419-100-1157 0 0,2 1 0 0 0,1 3 1 0 0,1 3-1 0 0,1 2 0 0 0,1 2 0 0 0,-66 53 0 0 0,85-57-92 0 0,2 1-1 0 0,1 1 0 0 0,1 1 0 0 0,2 2 1 0 0,1 1-1 0 0,2 1 0 0 0,1 1 0 0 0,2 1 1 0 0,-33 77-1 0 0,44-84 53 0 0,2 1 0 0 0,0 1 1 0 0,3 0-1 0 0,0 0 0 0 0,2 0 0 0 0,1 0 1 0 0,2 1-1 0 0,1-1 0 0 0,2 1 1 0 0,9 51-1 0 0,-3-44-39 0 0,3-2 1 0 0,0 1-1 0 0,3-1 0 0 0,1-1 1 0 0,1 0-1 0 0,3-2 0 0 0,0 0 0 0 0,31 40 1 0 0,-12-26-27 0 0,3-2 1 0 0,1-2-1 0 0,3-2 1 0 0,93 71-1 0 0,222 114 1121 0 0,-283-184-818 0 0,469 252 789 0 0,-450-251-992 0 0,1-5 0 0 0,1-3 0 0 0,125 28 0 0 0,-143-47-71 0 0,0-4 1 0 0,2-4-1 0 0,-1-3 1 0 0,139-5-1 0 0,-170-7 11 0 0,-1-1 0 0 0,0-3 0 0 0,0-2 0 0 0,-2-2 0 0 0,1-2 0 0 0,79-37 0 0 0,-68 22 9 0 0,-2-3 0 0 0,-1-2-1 0 0,-2-2 1 0 0,80-71 0 0 0,-101 77-96 0 0,-2-2 1 0 0,-1-2 0 0 0,-1-1-1 0 0,-2 0 1 0 0,-2-3-1 0 0,-1 0 1 0 0,-2-1-1 0 0,23-60 1 0 0,-35 70 65 0 0,-1-1 0 0 0,-1-1 0 0 0,-2 1 0 0 0,-1-1 1 0 0,-2 0-1 0 0,-1 0 0 0 0,-1 0 0 0 0,-2 0 0 0 0,-8-53 0 0 0,-1 26-5 0 0,-3 1-1 0 0,-2 0 1 0 0,-3 0-1 0 0,-31-67 1 0 0,28 79-13 0 0,-2 2 0 0 0,-2 1 0 0 0,-1 1 0 0 0,-2 1 0 0 0,-51-56 0 0 0,51 68 6 0 0,-1 0 1 0 0,-2 2-1 0 0,-1 1 1 0 0,-1 2 0 0 0,0 1-1 0 0,-2 1 1 0 0,-40-17-1 0 0,-199-70 80 0 0,-48-24 502 0 0,280 113-395 0 0,-1 1 0 0 0,-1 2-1 0 0,-45-12 1 0 0,60 22-214 0 0,-1 1 0 0 0,1 2-1 0 0,-1 1 1 0 0,0 1 0 0 0,-53 4 0 0 0,-100 19-147 0 0,150-15 71 0 0,0 2 0 0 0,1 1 1 0 0,-44 18-1 0 0,50-8-1482 0 0,26-18 1482 0 0,-1-1 0 0 0,0 1-1 0 0,1-1 1 0 0,-1 1 0 0 0,1-1-1 0 0,-1 1 1 0 0,1-1 0 0 0,-1 1-1 0 0,1 0 1 0 0,-1-1 0 0 0,1 1-1 0 0,0 0 1 0 0,-1 0 0 0 0,1-1 0 0 0,0 1-1 0 0,0 0 1 0 0,-1 0 0 0 0,1-1-1 0 0,0 1 1 0 0,0 0 0 0 0,0 0-1 0 0,0 0 1 0 0,0-1 0 0 0,0 1-1 0 0,0 0 1 0 0,0 0 0 0 0,1 0-1 0 0,-1-1 1 0 0,0 1 0 0 0,0 0 0 0 0,1 0-1 0 0,-1-1 1 0 0,0 1 0 0 0,1 0-1 0 0,0 1 1 0 0,8 7-3847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2.9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144 0 1648 0 0,'0'0'1941'0'0,"-16"10"2122"0"0,12-7-3791 0 0,1-1 0 0 0,0 1-1 0 0,0 0 1 0 0,0 0 0 0 0,0 1-1 0 0,0-1 1 0 0,1 0 0 0 0,-1 1 0 0 0,1 0-1 0 0,-2 4 1 0 0,3-6-221 0 0,-2 21-663 0 0,3-15 1006 0 0,-9-16-241 0 0,7 6-437 0 0,0-1-1 0 0,0 1 1 0 0,-1 0-1 0 0,1 0 1 0 0,0 0-1 0 0,-1 1 1 0 0,0-1-1 0 0,1 0 1 0 0,-1 1-1 0 0,0 0 1 0 0,-4-2-1 0 0,-17 0-2569 0 0,1 2-863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3.4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136 217 564 0 0,'0'0'5739'0'0,"-12"5"-1399"0"0,3-30-4687 0 0,8 22 499 0 0,2-1 29 0 0,-1-2-84 0 0,1 0-1 0 0,1 0 1 0 0,-1 0-1 0 0,1 0 1 0 0,0 0-1 0 0,0 1 1 0 0,1-1-1 0 0,0 1 1 0 0,0-1-1 0 0,0 1 1 0 0,0 0-1 0 0,1 0 1 0 0,6-6-1 0 0,1 1 66 0 0,0 0 1 0 0,1 0-1 0 0,0 1 0 0 0,21-12 0 0 0,-27 17-32 0 0,4-2 206 0 0,0 0 1 0 0,0 0-1 0 0,1 1 1 0 0,0 0-1 0 0,0 1 1 0 0,22-6-1 0 0,-32 11-314 0 0,1 0 1 0 0,0-1-1 0 0,0 1 0 0 0,-1 0 0 0 0,1 0 0 0 0,0 0 0 0 0,-1 0 0 0 0,1 1 0 0 0,-1-1 0 0 0,1 0 0 0 0,-1 0 0 0 0,0 1 0 0 0,0-1 0 0 0,1 1 0 0 0,-1 0 0 0 0,0-1 0 0 0,0 1 0 0 0,-1 0 0 0 0,1-1 0 0 0,0 1 0 0 0,-1 0 0 0 0,1 0 0 0 0,0 0 0 0 0,-1 0 0 0 0,0 0 0 0 0,1 2 0 0 0,6 53 234 0 0,-8-51-236 0 0,1 0 0 0 0,-1 1 0 0 0,0-1 0 0 0,-1 0 0 0 0,1 0 0 0 0,-1 0 0 0 0,0 0 0 0 0,-1 0 0 0 0,0-1 0 0 0,0 1 0 0 0,0-1 0 0 0,0 1 0 0 0,-1-1 0 0 0,0 0 0 0 0,0 0 0 0 0,0-1 0 0 0,0 1 0 0 0,-9 5 0 0 0,-6 4-337 0 0,0-1 0 0 0,-1 0 0 0 0,-32 13 0 0 0,48-24 210 0 0,-30 13-3294 0 0,-58 16 0 0 0,72-25 1655 0 0,-35 10-4196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5.3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0 114 474 0 0,'77'-29'2339'0'0,"104"-27"0"0"0,-69 32 3649 0 0,-110 24-5513 0 0,2-1-76 0 0,27-1 47 0 0,0 0-1 0 0,0 2 0 0 0,0 2 0 0 0,42 6 1 0 0,130 34 264 0 0,-140-28-497 0 0,442 124 608 0 0,-411-105-722 0 0,-3 4 1 0 0,-1 4-1 0 0,110 69 1 0 0,-164-87-54 0 0,-1 3-1 0 0,-2 1 1 0 0,0 1 0 0 0,-2 2-1 0 0,-1 1 1 0 0,-1 2 0 0 0,-2 1-1 0 0,-1 0 1 0 0,-2 2 0 0 0,36 73 0 0 0,2 32 100 0 0,-7 3 0 0 0,-6 2 0 0 0,30 156 1 0 0,-69-256-92 0 0,-2 1 1 0 0,3 68 0 0 0,-10-91-46 0 0,-1-1 0 0 0,-1 1 0 0 0,-2-1 0 0 0,0 0 0 0 0,-1 0 0 0 0,-15 43 0 0 0,16-57-159 0 0,-1 0 0 0 0,-1 0 0 0 0,1-1 0 0 0,-2 0 0 0 0,1 1 0 0 0,-1-2 0 0 0,0 1 0 0 0,0-1 0 0 0,-9 8 0 0 0,10-11-672 0 0,0 0 1 0 0,0 0 0 0 0,-1-1-1 0 0,1 0 1 0 0,0 0 0 0 0,-1 0-1 0 0,0-1 1 0 0,0 0 0 0 0,-9 3-1 0 0,-12-2-6551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13.5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0 404 0 0,'0'0'13792'0'0,"-4"18"-17503"0"0,-5-7-202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14.6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93 66 0 0,'-7'-13'1472'0'0,"4"8"-1136"0"0,0 0 1 0 0,-1 1-1 0 0,0-1 0 0 0,0 1 0 0 0,0 0 1 0 0,-1-1-1 0 0,-8-5 0 0 0,10 9-165 0 0,-34-25 1797 0 0,34 25-1832 0 0,0-1 1 0 0,0 1-1 0 0,0 0 1 0 0,0 0-1 0 0,0 0 1 0 0,0 0-1 0 0,0 0 1 0 0,0 0-1 0 0,-7 1 1 0 0,7 0-95 0 0,-40 18-552 0 0,40-15 278 0 0,-13 12-554 0 0,3-7-3036 0 0,-2-3 2040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15.4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71 227 820 0 0,'-2'-24'2140'0'0,"-1"0"0"0"0,-2 0 0 0 0,0 1 0 0 0,-2-1 0 0 0,0 1-1 0 0,-2 1 1 0 0,-17-36 0 0 0,19 54 685 0 0,9 23-2341 0 0,9 31-639 0 0,98 275 559 0 0,25-6-113 0 0,-52-131-62 0 0,-8-12-889 0 0,-66-163-1301 0 0,-4-48-8821 0 0,-7 6 2810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16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52 223 514 0 0,'-2'-3'1219'0'0,"1"2"-1068"0"0,-7-8 2076 0 0,0-1 0 0 0,0 0 0 0 0,1-1 0 0 0,-10-20 0 0 0,17 28-2118 0 0,0 1 0 0 0,-1-1 0 0 0,1 0-1 0 0,1 0 1 0 0,-1 0 0 0 0,0 1 0 0 0,1-1 0 0 0,-1 0 0 0 0,1 0 0 0 0,0 1-1 0 0,0-1 1 0 0,0 0 0 0 0,0 1 0 0 0,1-1 0 0 0,-1 1 0 0 0,1 0 0 0 0,-1-1-1 0 0,1 1 1 0 0,3-4 0 0 0,2-2-57 0 0,1 0 0 0 0,0 0 0 0 0,0 1 0 0 0,0 0 0 0 0,1 1 0 0 0,0-1-1 0 0,0 2 1 0 0,1-1 0 0 0,-1 1 0 0 0,1 1 0 0 0,0 0 0 0 0,1 0 0 0 0,-1 1 0 0 0,1 0 0 0 0,-1 1 0 0 0,1 0-1 0 0,0 0 1 0 0,21 1 0 0 0,-24 1-44 0 0,0 1 0 0 0,0 0-1 0 0,0 0 1 0 0,0 0 0 0 0,-1 1-1 0 0,1 0 1 0 0,0 1 0 0 0,-1 0 0 0 0,1 0-1 0 0,-1 1 1 0 0,0 0 0 0 0,0 0-1 0 0,-1 0 1 0 0,1 1 0 0 0,-1 0-1 0 0,0 0 1 0 0,0 1 0 0 0,0-1 0 0 0,-1 2-1 0 0,0-1 1 0 0,0 0 0 0 0,-1 1-1 0 0,1 0 1 0 0,-2 0 0 0 0,1 0-1 0 0,2 8 1 0 0,-1-1 31 0 0,-1 1-1 0 0,-1-1 1 0 0,-1 0-1 0 0,0 1 1 0 0,-1 0-1 0 0,0-1 1 0 0,-1 1-1 0 0,-1 0 1 0 0,0-1-1 0 0,-1 1 1 0 0,-1-1-1 0 0,-6 20 0 0 0,-5 12-36 0 0,-3-1-1 0 0,-30 58 0 0 0,46-100-172 0 0,13 4-383 0 0,-6-6 534 0 0,1-1 1 0 0,0 0-1 0 0,-1-1 0 0 0,1 0 0 0 0,-1 0 0 0 0,1 0 0 0 0,7-3 1 0 0,27-3-66 0 0,-32 6 120 0 0,1 1 0 0 0,0 0 0 0 0,-1 0 0 0 0,1 1 1 0 0,-1 0-1 0 0,1 1 0 0 0,-1 0 0 0 0,0 0 0 0 0,1 1 0 0 0,-1 1 0 0 0,-1-1 0 0 0,1 1 0 0 0,0 1 0 0 0,-1 0 0 0 0,0 0 0 0 0,0 0 0 0 0,0 1 1 0 0,-1 0-1 0 0,0 1 0 0 0,0-1 0 0 0,6 9 0 0 0,-10-11 74 0 0,0 0-1 0 0,0 0 1 0 0,0 1 0 0 0,0-1-1 0 0,-1 1 1 0 0,0-1 0 0 0,1 1 0 0 0,-2 0-1 0 0,1 0 1 0 0,-1 0 0 0 0,1 0 0 0 0,-1 0-1 0 0,-1 0 1 0 0,1 0 0 0 0,-1 0-1 0 0,0 0 1 0 0,0 0 0 0 0,0 0 0 0 0,-1 0-1 0 0,0 1 1 0 0,0-1 0 0 0,0 0 0 0 0,0-1-1 0 0,-1 1 1 0 0,0 0 0 0 0,0 0-1 0 0,0-1 1 0 0,-5 7 0 0 0,-2 3 23 0 0,-2 0 0 0 0,0-1 0 0 0,0 0 0 0 0,-1-1 0 0 0,-1-1 0 0 0,0 1-1 0 0,0-2 1 0 0,-29 17 0 0 0,30-20-568 0 0,-1-1 0 0 0,0 0 0 0 0,-1-1-1 0 0,1 0 1 0 0,-1-1 0 0 0,-22 4 0 0 0,31-8-76 0 0,1 1 1 0 0,0-1 0 0 0,0 0 0 0 0,-1 0 0 0 0,1-1-1 0 0,-7-1 1 0 0,-12-7-5686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16.4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65 1140 0 0,'-51'-64'21008'0'0,"50"68"-20960"0"0,1 1-1 0 0,0 0 1 0 0,-1-1-1 0 0,1 1 1 0 0,1 0-1 0 0,-1-1 1 0 0,1 1-1 0 0,0 0 1 0 0,0-1-1 0 0,2 8 1 0 0,22 54 330 0 0,-15-43-225 0 0,131 297 838 0 0,-107-263-2394 0 0,-33-55 632 0 0,1-7-895 0 0,-1 4 1563 0 0,-1 1 1 0 0,0 0-1 0 0,0 0 1 0 0,1-1 0 0 0,-1 1-1 0 0,0 0 1 0 0,0 0-1 0 0,0-1 1 0 0,1 1-1 0 0,-1 0 1 0 0,0-1-1 0 0,0 1 1 0 0,0 0 0 0 0,0-1-1 0 0,0 1 1 0 0,1 0-1 0 0,-1-1 1 0 0,0 1-1 0 0,0 0 1 0 0,0-1-1 0 0,0 1 1 0 0,0-1-1 0 0,0 1 1 0 0,0 0 0 0 0,0-1-1 0 0,-1 1 1 0 0,1 0-1 0 0,0-1 1 0 0,0 1-1 0 0,0 0 1 0 0,0-1-1 0 0,0 1 1 0 0,0 0 0 0 0,-1-1-1 0 0,1 1 1 0 0,0-1-1 0 0,-9-20-5826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18.4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389 70 238 0 0,'7'12'12008'0'0,"-11"-8"-11433"0"0,-9 15 5155 0 0,8-9-6230 0 0,-32 83 1354 0 0,27-66-697 0 0,1 1 0 0 0,2-1 0 0 0,0 1 0 0 0,2 1 0 0 0,-1 33 0 0 0,5-48-158 0 0,1-1 1 0 0,0 1-1 0 0,2-1 1 0 0,-1 1 0 0 0,1-1-1 0 0,1 0 1 0 0,1 0-1 0 0,0 0 1 0 0,0 0-1 0 0,2 0 1 0 0,-1-1-1 0 0,1 0 1 0 0,10 14-1 0 0,-13-22 21 0 0,0 1 0 0 0,1-1-1 0 0,-1 0 1 0 0,1-1 0 0 0,0 1-1 0 0,0-1 1 0 0,0 1 0 0 0,0-1-1 0 0,0 0 1 0 0,1-1 0 0 0,-1 1-1 0 0,1-1 1 0 0,0 0 0 0 0,0 0-1 0 0,0 0 1 0 0,0-1 0 0 0,0 0-1 0 0,0 0 1 0 0,1 0 0 0 0,-1 0-1 0 0,0-1 1 0 0,0 0 0 0 0,7 0 0 0 0,-3-2 2 0 0,0 0 1 0 0,-1 0 0 0 0,1 0 0 0 0,-1-1 0 0 0,1-1 0 0 0,-1 1 0 0 0,0-1-1 0 0,0 0 1 0 0,-1-1 0 0 0,1 0 0 0 0,-1 0 0 0 0,13-13 0 0 0,-8 6 26 0 0,0-1 0 0 0,-1 0-1 0 0,-1-1 1 0 0,0 0 0 0 0,-1-1 0 0 0,0 0 0 0 0,-1-1 0 0 0,-1 1 0 0 0,0-2 0 0 0,-1 1 0 0 0,-1 0 0 0 0,-1-1 0 0 0,0 0 0 0 0,-1 0 0 0 0,0-21 0 0 0,-2 21 28 0 0,-1 1 1 0 0,0-1 0 0 0,-2 1 0 0 0,0 0-1 0 0,0-1 1 0 0,-2 1 0 0 0,0 0 0 0 0,-1 1-1 0 0,0-1 1 0 0,-2 1 0 0 0,0 0 0 0 0,0 0-1 0 0,-1 1 1 0 0,-1 0 0 0 0,0 1 0 0 0,-14-15-1 0 0,17 22-54 0 0,-1 0 1 0 0,0 0-1 0 0,0 1 0 0 0,0 0 0 0 0,-1 1 0 0 0,1-1 0 0 0,-1 2 0 0 0,0-1 0 0 0,0 1 0 0 0,-1 0 0 0 0,1 1 0 0 0,-1 0 0 0 0,1 0 1 0 0,-1 1-1 0 0,0 0 0 0 0,0 0 0 0 0,1 1 0 0 0,-1 0 0 0 0,-13 2 0 0 0,-13 3-11 0 0,0 1 0 0 0,0 2 1 0 0,-45 16-1 0 0,60-17-142 0 0,1 0-1 0 0,0 1 1 0 0,0 1 0 0 0,1 1 0 0 0,0 1 0 0 0,-25 19 0 0 0,30-19-567 0 0,2 0-1 0 0,0 0 1 0 0,0 1-1 0 0,1 0 1 0 0,-11 17 0 0 0,19-27 496 0 0,1 0 0 0 0,0-1 0 0 0,0 1 0 0 0,0 0 0 0 0,0 0 0 0 0,0 0 1 0 0,0 0-1 0 0,0 0 0 0 0,0 0 0 0 0,1 0 0 0 0,-1 0 0 0 0,1 0 0 0 0,0 0 1 0 0,-1 0-1 0 0,1 0 0 0 0,0 0 0 0 0,0 1 0 0 0,1-1 0 0 0,-1 0 0 0 0,0 0 1 0 0,1 0-1 0 0,-1 0 0 0 0,1 0 0 0 0,-1 0 0 0 0,1 0 0 0 0,0 0 0 0 0,0 0 1 0 0,0 0-1 0 0,0 0 0 0 0,2 1 0 0 0,1 1-66 0 0,0 0 1 0 0,1-1-1 0 0,-1 1 0 0 0,1-1 1 0 0,0-1-1 0 0,0 1 1 0 0,0 0-1 0 0,0-1 0 0 0,1 0 1 0 0,5 1-1 0 0,-6-1 346 0 0,-1 0 1 0 0,1 0-1 0 0,-1 0 0 0 0,1 0 1 0 0,-1 1-1 0 0,0 0 0 0 0,0 0 1 0 0,0 0-1 0 0,0 1 1 0 0,-1-1-1 0 0,0 1 0 0 0,1 0 1 0 0,4 7-1 0 0,2 6 883 0 0,-1-1 0 0 0,10 27-1 0 0,10 20-54 0 0,-5-17-363 0 0,-18-32-392 0 0,1-1-1 0 0,15 23 1 0 0,-19-30-120 0 0,2 0 0 0 0,-1 0 1 0 0,1-1-1 0 0,-1 0 1 0 0,2 0-1 0 0,-1 0 0 0 0,0 0 1 0 0,1-1-1 0 0,0 0 0 0 0,0 0 1 0 0,0-1-1 0 0,1 1 0 0 0,-1-1 1 0 0,1-1-1 0 0,-1 1 0 0 0,1-1 1 0 0,0 0-1 0 0,0-1 0 0 0,0 0 1 0 0,0 0-1 0 0,0 0 0 0 0,1-1 1 0 0,-1 0-1 0 0,0 0 0 0 0,10-2 1 0 0,-3-1 16 0 0,1 0 0 0 0,-1-1 1 0 0,0 0-1 0 0,0-1 0 0 0,0-1 1 0 0,0 0-1 0 0,-1-1 0 0 0,0 0 0 0 0,-1-1 1 0 0,15-12-1 0 0,-14 10-20 0 0,0-1-1 0 0,-1-1 1 0 0,0 0-1 0 0,-1-1 1 0 0,0 0-1 0 0,-1 0 1 0 0,-1-1-1 0 0,14-26 1 0 0,-18 25 81 0 0,0 1 0 0 0,0-1 0 0 0,-1 0 0 0 0,-1 0 0 0 0,-1 0 0 0 0,0 0 0 0 0,-1-1 0 0 0,0 1 0 0 0,-1-1 1 0 0,-1 1-1 0 0,-1 0 0 0 0,0 0 0 0 0,-1-1 0 0 0,0 1 0 0 0,-1 1 0 0 0,-1-1 0 0 0,-1 1 0 0 0,-9-20 0 0 0,10 24-61 0 0,-1 0 0 0 0,0 0 0 0 0,0 1 1 0 0,-1 0-1 0 0,0 0 0 0 0,-1 0 0 0 0,0 1 0 0 0,0 0 0 0 0,-1 0 0 0 0,1 1 0 0 0,-2 1 0 0 0,1-1 0 0 0,-1 1 0 0 0,0 1 0 0 0,-1 0 0 0 0,1 0 1 0 0,-1 1-1 0 0,0 0 0 0 0,0 1 0 0 0,0 1 0 0 0,0-1 0 0 0,0 2 0 0 0,-1 0 0 0 0,1 0 0 0 0,-14 1 0 0 0,11 1-49 0 0,0 0 0 0 0,0 1-1 0 0,0 1 1 0 0,0 0 0 0 0,0 1 0 0 0,0 1-1 0 0,1 0 1 0 0,-18 10 0 0 0,21-10-8 0 0,1 2 1 0 0,-1-1 0 0 0,2 1 0 0 0,-1 0 0 0 0,1 1-1 0 0,0 0 1 0 0,1 1 0 0 0,-1-1 0 0 0,2 1-1 0 0,-1 1 1 0 0,-6 13 0 0 0,8-13-1 0 0,0 1-1 0 0,0 0 1 0 0,1 0 0 0 0,1 0-1 0 0,0 1 1 0 0,0 0 0 0 0,1-1-1 0 0,1 1 1 0 0,0 0 0 0 0,0 0-1 0 0,1 0 1 0 0,1-1 0 0 0,3 23-1 0 0,-2-24-95 0 0,1-1 0 0 0,0 1-1 0 0,0-1 1 0 0,1 0 0 0 0,0 0 0 0 0,1-1-1 0 0,0 1 1 0 0,0-1 0 0 0,1 0-1 0 0,0 0 1 0 0,0-1 0 0 0,1 0 0 0 0,0 0-1 0 0,0 0 1 0 0,1-1 0 0 0,0 0 0 0 0,11 6-1 0 0,-9-6-314 0 0,0-1 0 0 0,1 0 0 0 0,-1-1 0 0 0,1 0-1 0 0,0 0 1 0 0,0-2 0 0 0,0 1 0 0 0,1-1 0 0 0,-1-1 0 0 0,13 1 0 0 0,-17-2-75 0 0,-1-1 0 0 0,1 1 0 0 0,-1-1 0 0 0,1 0 1 0 0,-1 0-1 0 0,1-1 0 0 0,-1 0 0 0 0,0 0 1 0 0,0-1-1 0 0,0 0 0 0 0,0 0 0 0 0,0 0 0 0 0,0-1 1 0 0,-1 1-1 0 0,0-1 0 0 0,0-1 0 0 0,0 1 1 0 0,8-10-1 0 0,-1-1-2668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18.9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6 299 1178 0 0,'-6'11'12008'0'0,"16"-11"-11704"0"0,0-1-1 0 0,1 0 1 0 0,-1 0-1 0 0,0-1 1 0 0,0 0-1 0 0,0-1 1 0 0,-1 0-1 0 0,14-7 1 0 0,-1 2-77 0 0,456-188 1402 0 0,-447 172-1904 0 0,-31 24 237 0 0,1 0 0 0 0,0-1-1 0 0,-1 1 1 0 0,1-1 0 0 0,-1 1 0 0 0,1-1-1 0 0,0 0 1 0 0,-1 1 0 0 0,0-1-1 0 0,1 0 1 0 0,-1 1 0 0 0,1-1 0 0 0,-1 0-1 0 0,0 1 1 0 0,1-1 0 0 0,-1 0-1 0 0,0 0 1 0 0,0 1 0 0 0,0-1 0 0 0,1 0-1 0 0,-1 0 1 0 0,0 0 0 0 0,0 1 0 0 0,0-1-1 0 0,0 0 1 0 0,0 0 0 0 0,-1 0-1 0 0,1 1 1 0 0,0-1 0 0 0,0 0 0 0 0,0 0-1 0 0,-1 1 1 0 0,1-1 0 0 0,0 0-1 0 0,-1 1 1 0 0,1-1 0 0 0,-1 0 0 0 0,1 1-1 0 0,-1-1 1 0 0,1 0 0 0 0,-1 1-1 0 0,1-1 1 0 0,-1 1 0 0 0,0-1 0 0 0,1 1-1 0 0,-1-1 1 0 0,-1 0 0 0 0,-9-3-754 0 0,-1 0 0 0 0,1 1 0 0 0,-1 0 1 0 0,0 1-1 0 0,0 0 0 0 0,0 1 0 0 0,-16 0 0 0 0,-20-2-3951 0 0,21-1 801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9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1 254 446 0 0,'0'0'11159'0'0,"0"0"-11100"0"0,0-1 0 0 0,0 0 0 0 0,0 0 0 0 0,0 0 0 0 0,1 0 0 0 0,-1 0 0 0 0,0 0 0 0 0,1 0 0 0 0,-1 0 0 0 0,1 1 0 0 0,-1-1 0 0 0,1 0 0 0 0,-1 0 0 0 0,1 1 0 0 0,-1-1 0 0 0,1 0 0 0 0,0 0 0 0 0,-1 1 0 0 0,2-2 0 0 0,112-32 753 0 0,123-22-1 0 0,126-4-718 0 0,-294 49-50 0 0,-3 1-22 0 0,157-29 81 0 0,-210 32-293 0 0,-17-1-2640 0 0,-15-3-3219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19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6 1578 0 0,'-10'-6'12008'0'0,"9"12"-11711"0"0,0-1 1 0 0,1 1-1 0 0,-1 0 1 0 0,1-1-1 0 0,0 1 1 0 0,0-1-1 0 0,1 1 0 0 0,1 6 1 0 0,12 53 1264 0 0,-7-40-1060 0 0,116 407 2550 0 0,-74-311-4328 0 0,-33-83-2279 0 0,-1 0-4241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19.3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23 3606 0 0,'-43'-22'12240'0'0,"37"24"-11033"0"0,5-2-1187 0 0,1 0 1 0 0,0-1-1 0 0,-1 1 1 0 0,1 0-1 0 0,-1 0 0 0 0,1 0 1 0 0,0 0-1 0 0,-1 0 1 0 0,1 0-1 0 0,0 0 0 0 0,-1 1 1 0 0,1-1-1 0 0,0 0 1 0 0,-1 0-1 0 0,1 0 0 0 0,0 0 1 0 0,-1 0-1 0 0,1 0 1 0 0,0 1-1 0 0,-1-1 0 0 0,1 0 1 0 0,0 0-1 0 0,-1 1 1 0 0,1-1-1 0 0,0 0 0 0 0,0 0 1 0 0,-1 1-1 0 0,1-1 1 0 0,0 0-1 0 0,0 0 0 0 0,0 1 1 0 0,-1-1-1 0 0,1 0 1 0 0,0 1-1 0 0,0-1 0 0 0,0 1 1 0 0,0-1-1 0 0,0 1 1 0 0,16 81 1138 0 0,3-1 0 0 0,39 103 1 0 0,-20-67-695 0 0,105 384-271 0 0,-138-483-1468 0 0,0-1 0 0 0,1 1 0 0 0,11 21 0 0 0,-13-43-514 0 0,-3 2 895 0 0,1-1-1 0 0,-1 1 0 0 0,1 0 0 0 0,-1-1 1 0 0,0 1-1 0 0,0-1 0 0 0,1-4 1 0 0,4-18-6418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19.8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49 282 458 0 0,'-33'-29'4951'0'0,"31"28"-4643"0"0,0-1 0 0 0,1 0 0 0 0,0 0 0 0 0,-1 0 0 0 0,1 0 0 0 0,0 0-1 0 0,0 0 1 0 0,0 0 0 0 0,0 0 0 0 0,0 0 0 0 0,1-1 0 0 0,-1 1 0 0 0,1 0 0 0 0,-1-1 0 0 0,1 1 0 0 0,0 0 0 0 0,0-1-1 0 0,0-3 1 0 0,2 0-30 0 0,0-1-1 0 0,0 1 0 0 0,0-1 0 0 0,1 1 1 0 0,0 0-1 0 0,0 0 0 0 0,0 0 0 0 0,1 1 1 0 0,0-1-1 0 0,7-8 0 0 0,-1 5-61 0 0,-1 0-1 0 0,1 0 1 0 0,1 1 0 0 0,0 0 0 0 0,11-6-1 0 0,7-1 76 0 0,0 1 1 0 0,0 2-1 0 0,56-16 0 0 0,-78 26-248 0 0,-1 1-1 0 0,1-1 1 0 0,0 1 0 0 0,0 1-1 0 0,-1-1 1 0 0,1 1-1 0 0,0 0 1 0 0,0 0 0 0 0,-1 1-1 0 0,1 0 1 0 0,0 0-1 0 0,0 1 1 0 0,-1 0 0 0 0,7 3-1 0 0,-9-3 5 0 0,0 0-1 0 0,0 0 0 0 0,0 1 1 0 0,-1 0-1 0 0,1 0 0 0 0,-1 0 1 0 0,0 0-1 0 0,0 0 0 0 0,0 0 1 0 0,0 1-1 0 0,0 0 1 0 0,-1-1-1 0 0,0 1 0 0 0,0 0 1 0 0,0 0-1 0 0,0 1 0 0 0,0-1 1 0 0,-1 0-1 0 0,0 0 0 0 0,0 1 1 0 0,1 6-1 0 0,-1 8 173 0 0,-1 0 0 0 0,-1 0 0 0 0,0-1 0 0 0,-2 1 0 0 0,0 0 0 0 0,-11 35 0 0 0,-1 5-140 0 0,15-55-85 0 0,0 0 1 0 0,0 1-1 0 0,0-1 1 0 0,0 0-1 0 0,0 1 1 0 0,1-1 0 0 0,0 0-1 0 0,0 1 1 0 0,0-1-1 0 0,0 0 1 0 0,1 0 0 0 0,0 0-1 0 0,0 0 1 0 0,0 0-1 0 0,0 0 1 0 0,0-1-1 0 0,1 1 1 0 0,0-1 0 0 0,0 1-1 0 0,0-1 1 0 0,0 0-1 0 0,0 0 1 0 0,5 3-1 0 0,8 6-11 0 0,0-1-1 0 0,1-1 0 0 0,29 14 0 0 0,-26-15-54 0 0,-1 2 0 0 0,33 22-1 0 0,-51-32 115 0 0,0 0-1 0 0,1 0 0 0 0,-1 1 1 0 0,-1-1-1 0 0,1 0 0 0 0,0 1 0 0 0,0-1 1 0 0,0 1-1 0 0,-1-1 0 0 0,1 1 1 0 0,-1-1-1 0 0,1 1 0 0 0,-1-1 1 0 0,0 1-1 0 0,1 0 0 0 0,-1-1 1 0 0,0 1-1 0 0,0-1 0 0 0,0 1 1 0 0,0 0-1 0 0,0-1 0 0 0,-1 1 0 0 0,1-1 1 0 0,0 1-1 0 0,-1 0 0 0 0,1-1 1 0 0,-1 1-1 0 0,0-1 0 0 0,1 1 1 0 0,-1-1-1 0 0,0 0 0 0 0,0 1 1 0 0,0-1-1 0 0,-1 1 0 0 0,-2 6 77 0 0,0 0-43 0 0,-1-1-1 0 0,1 0 1 0 0,-1 0 0 0 0,-1 0 0 0 0,0 0 0 0 0,0-1 0 0 0,0 0 0 0 0,0 0 0 0 0,-11 7-1 0 0,-9 4-1016 0 0,-33 18-1 0 0,48-29 73 0 0,-10 0-3760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0.0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3956 0 0,'10'9'4474'0'0,"-9"-8"-3729"0"0,1 1 1 0 0,-1 0-1 0 0,0 0 1 0 0,0 0-1 0 0,1 2 1 0 0,13 47 2509 0 0,-9-25-2162 0 0,32 78 661 0 0,-25-74-1751 0 0,-2 1 1 0 0,-1 0-1 0 0,11 57 1 0 0,-21-83-343 0 0,1 0 0 0 0,-1 0 1 0 0,0 1-1 0 0,0-1 0 0 0,-1 0 0 0 0,0 0 0 0 0,-2 9 1 0 0,2-11-583 0 0,0 0 1 0 0,0 0-1 0 0,-1 0 1 0 0,1 0 0 0 0,-1 0-1 0 0,0 0 1 0 0,-4 5-1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0.8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3 355 716 0 0,'-2'-17'20609'0'0,"6"4"-18723"0"0,5 22-1924 0 0,1 0-1 0 0,1-1 1 0 0,0 0 0 0 0,12 6-1 0 0,-11-7 8 0 0,-1 0 0 0 0,0 1 0 0 0,-1 0 0 0 0,1 1 0 0 0,9 10 0 0 0,-9-5 20 0 0,0 0-1 0 0,-1 0 1 0 0,-1 1-1 0 0,0 1 0 0 0,-1-1 1 0 0,-1 1-1 0 0,-1 0 1 0 0,0 1-1 0 0,-1 0 0 0 0,0 0 1 0 0,-1 0-1 0 0,-2 0 0 0 0,1 1 1 0 0,-2-1-1 0 0,-1 35 1 0 0,-4 23-106 0 0,4-70 86 0 0,0-1-39 0 0,3 4 114 0 0,4-19-26 0 0,13-40-9 0 0,-5 14 25 0 0,70-141-474 0 0,110-249-547 0 0,-189 412 985 0 0,-1 2 45 0 0,0-1 1 0 0,-1 1-1 0 0,0-1 1 0 0,2-24-1 0 0,-5 35-54 0 0,-6 6-6 0 0,-7 5 16 0 0,0 1 0 0 0,1 1 0 0 0,0 0 0 0 0,0 1-1 0 0,1 0 1 0 0,1 0 0 0 0,-13 21 0 0 0,-1 3 45 0 0,-27 61 0 0 0,39-73-24 0 0,1 0 1 0 0,1 1-1 0 0,2 0 1 0 0,0 1-1 0 0,2-1 1 0 0,0 1-1 0 0,-1 40 1 0 0,5-57-22 0 0,1 1 0 0 0,1-1 1 0 0,-1 1-1 0 0,1-1 0 0 0,1 0 1 0 0,0 1-1 0 0,0-1 1 0 0,0 0-1 0 0,1 0 0 0 0,0 0 1 0 0,1 0-1 0 0,0-1 0 0 0,0 1 1 0 0,0-1-1 0 0,1 0 0 0 0,0 0 1 0 0,1-1-1 0 0,-1 0 0 0 0,1 1 1 0 0,1-2-1 0 0,-1 1 1 0 0,1-1-1 0 0,0 0 0 0 0,0 0 1 0 0,15 6-1 0 0,-17-9-134 0 0,-1 0-1 0 0,1 0 1 0 0,0-1 0 0 0,0 0 0 0 0,0 0-1 0 0,-1 0 1 0 0,1 0 0 0 0,0-1-1 0 0,0 0 1 0 0,0 0 0 0 0,0 0 0 0 0,0-1-1 0 0,0 0 1 0 0,0 0 0 0 0,0 0-1 0 0,-1 0 1 0 0,1-1 0 0 0,0 0 0 0 0,4-2-1 0 0,-6 2-162 0 0,0 1-1 0 0,-1-1 0 0 0,1 0 1 0 0,-1 0-1 0 0,0 0 1 0 0,0 0-1 0 0,1-1 0 0 0,-1 1 1 0 0,-1 0-1 0 0,1-1 1 0 0,0 0-1 0 0,-1 1 0 0 0,3-5 1 0 0,-3 4-236 0 0,0 0 1 0 0,0 0-1 0 0,-1-1 0 0 0,1 1 1 0 0,-1 0-1 0 0,0-1 1 0 0,0 1-1 0 0,0-1 0 0 0,0 1 1 0 0,0 0-1 0 0,-1-1 1 0 0,1 1-1 0 0,-1 0 0 0 0,-1-4 1 0 0,-4-10-5456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4.5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515 120 50 0 0,'-22'-15'1757'0'0,"0"-1"1"0"0,1-1-1 0 0,1-1 1 0 0,-20-23-1 0 0,38 39-1265 0 0,-8-8 3705 0 0,9 10-4186 0 0,-1 1 1 0 0,1 0 0 0 0,-1 0-1 0 0,1 0 1 0 0,-1 0-1 0 0,1 0 1 0 0,0 0-1 0 0,-1 0 1 0 0,1 0 0 0 0,0 1-1 0 0,0-1 1 0 0,0 0-1 0 0,0 1 1 0 0,0-1 0 0 0,0 1-1 0 0,-1 2 1 0 0,-14 35 24 0 0,4-8-63 0 0,-38 70 119 0 0,-47 137 0 0 0,-18 114 422 0 0,113-347-502 0 0,-14 50 72 0 0,2 0 1 0 0,2 0-1 0 0,3 1 1 0 0,3 0-1 0 0,0 60 1 0 0,7-78 4 0 0,1 0-1 0 0,2-1 1 0 0,1 1 0 0 0,3-1-1 0 0,1 0 1 0 0,1-1 0 0 0,2 0-1 0 0,26 52 1 0 0,-16-47 100 0 0,3-2 0 0 0,1-1 0 0 0,2 0 0 0 0,1-2 0 0 0,2-2 0 0 0,1-1 0 0 0,2-1 0 0 0,1-2 0 0 0,64 43 0 0 0,31 7 1229 0 0,216 100 1 0 0,-344-180-1408 0 0,64 29 827 0 0,-63-28-128 0 0,2-2-473 0 0,-5 1-238 0 0,0 0 1 0 0,0 0-1 0 0,1 0 1 0 0,-1 0-1 0 0,0 0 1 0 0,1 0-1 0 0,-1 0 1 0 0,0 0-1 0 0,0 0 1 0 0,1 0 0 0 0,-1 0-1 0 0,0 0 1 0 0,0 0-1 0 0,1-1 1 0 0,-1 1-1 0 0,0 0 1 0 0,0 0-1 0 0,1 0 1 0 0,-1 0-1 0 0,0 0 1 0 0,0-1-1 0 0,1 1 1 0 0,-1 0-1 0 0,0 0 1 0 0,0 0-1 0 0,0-1 1 0 0,1 1-1 0 0,-1 0 1 0 0,0 0-1 0 0,0 0 1 0 0,0-1-1 0 0,0 1 1 0 0,0 0-1 0 0,0 0 1 0 0,0-1-1 0 0,1 1 1 0 0,-1-1-1 0 0,-2-14-914 0 0,2 1 0 0 0,0-1-1 0 0,0 0 1 0 0,4-16-1 0 0,15-60-7736 0 0,-3 34 272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6.7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1321 478 0 0,'0'0'7780'0'0,"4"-1"-6624"0"0,1-1-864 0 0,-1 0-1 0 0,1 0 1 0 0,0-1-1 0 0,0 0 1 0 0,-1 1 0 0 0,0-2-1 0 0,0 1 1 0 0,1-1-1 0 0,-2 1 1 0 0,1-1-1 0 0,0 0 1 0 0,-1 0-1 0 0,4-7 1 0 0,11-15 458 0 0,14-30 1 0 0,-16 27-453 0 0,97-185 232 0 0,-101 185-548 0 0,-1 0 0 0 0,-1-1 0 0 0,-2 0 0 0 0,-1 0 0 0 0,6-55-1 0 0,-1-246 91 0 0,-14 287 344 0 0,-1 0 1 0 0,-2 1 0 0 0,-3-1 0 0 0,-1 2 0 0 0,-22-65 0 0 0,29 102-232 0 0,0 0 0 0 0,0 0 0 0 0,-1 0 0 0 0,1 0 0 0 0,-1 0 0 0 0,0 1 0 0 0,0 0-1 0 0,-1 0 1 0 0,-7-8 0 0 0,9 11 50 0 0,-18 27-214 0 0,5 20 7 0 0,-17 85 1 0 0,28-104-31 0 0,1 0-1 0 0,2 1 1 0 0,0-1-1 0 0,6 49 1 0 0,5-16 121 0 0,2-1 0 0 0,27 77 1 0 0,54 114 146 0 0,-46-131-294 0 0,381 912 669 0 0,-420-1014-633 0 0,-2-1 33 0 0,1 1-1 0 0,1-2 1 0 0,1 1 0 0 0,13 18 0 0 0,-20-32 68 0 0,1-4-8 0 0,3-3-80 0 0,-1-1 0 0 0,0 1 0 0 0,0-1 0 0 0,-1 0-1 0 0,0 0 1 0 0,0 0 0 0 0,0-1 0 0 0,-1 1 0 0 0,5-12 0 0 0,23-73 18 0 0,-27 79-29 0 0,18-64-15 0 0,-3-1 0 0 0,9-80-1 0 0,-23 114-20 0 0,-1 0 0 0 0,-3 0 0 0 0,-2 0 0 0 0,-1 1 0 0 0,-12-60 0 0 0,12 88 10 0 0,-2 1 0 0 0,0 0 0 0 0,0 0 0 0 0,-1 1 1 0 0,0-1-1 0 0,-2 1 0 0 0,1 0 0 0 0,-1 1 0 0 0,-1 0 0 0 0,0 0 1 0 0,0 0-1 0 0,-1 1 0 0 0,-1 0 0 0 0,0 1 0 0 0,0 0 1 0 0,-1 1-1 0 0,0 0 0 0 0,0 0 0 0 0,0 1 0 0 0,-1 1 0 0 0,-1 0 1 0 0,1 0-1 0 0,-1 2 0 0 0,0-1 0 0 0,0 2 0 0 0,0-1 0 0 0,-24-1 1 0 0,6 1 0 0 0,-1 2 1 0 0,1 1-1 0 0,0 2 1 0 0,0 1-1 0 0,0 1 0 0 0,0 2 1 0 0,0 1-1 0 0,1 1 1 0 0,0 2-1 0 0,0 1 1 0 0,-40 20-1 0 0,65-28 18 0 0,1 1-1 0 0,0 0 0 0 0,-1 0 0 0 0,2 0 1 0 0,-1 0-1 0 0,0 1 0 0 0,-5 6 0 0 0,8-9 0 0 0,1-1 0 0 0,0 0-1 0 0,0 1 1 0 0,0-1 0 0 0,0 0 0 0 0,0 1-1 0 0,0-1 1 0 0,0 0 0 0 0,0 1-1 0 0,0-1 1 0 0,0 0 0 0 0,0 1 0 0 0,0-1-1 0 0,0 0 1 0 0,0 1 0 0 0,0-1-1 0 0,0 1 1 0 0,0-1 0 0 0,0 0 0 0 0,0 1-1 0 0,0-1 1 0 0,1 0 0 0 0,-1 1-1 0 0,0-1 1 0 0,0 0 0 0 0,0 0 0 0 0,1 1-1 0 0,-1-1 1 0 0,0 0 0 0 0,0 0-1 0 0,1 1 1 0 0,-1-1 0 0 0,0 0 0 0 0,1 0-1 0 0,-1 0 1 0 0,0 1 0 0 0,1-1-1 0 0,-1 0 1 0 0,0 0 0 0 0,1 0 0 0 0,-1 0-1 0 0,0 0 1 0 0,1 0 0 0 0,-1 0-1 0 0,0 0 1 0 0,1 0 0 0 0,-1 0 0 0 0,1 0-1 0 0,-1 0 1 0 0,0 0 0 0 0,1 0-1 0 0,-1 0 1 0 0,20 1 38 0 0,-20-1-41 0 0,11-1 2 0 0,0-1 1 0 0,-1-1-1 0 0,1 0 1 0 0,-1 0-1 0 0,0-1 1 0 0,0-1-1 0 0,16-8 1 0 0,62-45-733 0 0,-86 56 690 0 0,9-6-339 0 0,10-7-169 0 0,0-1 0 0 0,30-30 0 0 0,-46 40-45 0 0,1 0 1 0 0,-2-1-1 0 0,1 1 0 0 0,-1-1 1 0 0,6-10-1 0 0,-9 13-96 0 0,1 0 1 0 0,-1 0-1 0 0,0 0 1 0 0,0 0-1 0 0,0 0 0 0 0,0 0 1 0 0,-1-1-1 0 0,0 1 1 0 0,1 0-1 0 0,-1 0 0 0 0,-1-6 1 0 0,-4-6-5759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7.1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0 285 696 0 0,'0'0'13636'0'0,"4"-2"-13188"0"0,17-9-77 0 0,0-2-1 0 0,-1 0 0 0 0,0-1 1 0 0,20-19-1 0 0,-3 3-432 0 0,-27 22-126 0 0,5-3 8 0 0,-1-1 0 0 0,-1 0 0 0 0,14-15 0 0 0,-23 22-233 0 0,-1 1-1 0 0,0-1 1 0 0,0 1-1 0 0,0-1 1 0 0,-1 0-1 0 0,3-6 1 0 0,-4 8-160 0 0,0 0 1 0 0,0-1-1 0 0,-1 1 1 0 0,1 0-1 0 0,-1-1 1 0 0,0 1-1 0 0,0 0 1 0 0,0-1 0 0 0,0 1-1 0 0,0 0 1 0 0,-2-4-1 0 0,-2-10-4683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7.2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65 111 266 0 0,'-25'13'2273'0'0,"-14"10"9844"0"0,42-27-11713 0 0,6-6-277 0 0,2 0 0 0 0,-1 0 0 0 0,1 1 0 0 0,17-10 0 0 0,-17 12-914 0 0,0-1 0 0 0,0 0-1 0 0,-1-1 1 0 0,0 0-1 0 0,0-1 1 0 0,8-11 0 0 0,-12 9-3095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8.0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39 382 588 0 0,'-35'33'14187'0'0,"32"-47"-12438"0"0,4 3-1707 0 0,0 0 0 0 0,1 1 0 0 0,0-1 1 0 0,1 1-1 0 0,1 0 0 0 0,-1 0 0 0 0,1 0 1 0 0,1 0-1 0 0,0 1 0 0 0,0 0 0 0 0,1 0 1 0 0,0 0-1 0 0,1 1 0 0 0,10-12 1 0 0,10-7-59 0 0,1 0 0 0 0,52-38 1 0 0,-55 47 49 0 0,2 1 0 0 0,-1 2 0 0 0,2 0 0 0 0,0 2 0 0 0,0 1 1 0 0,1 1-1 0 0,39-9 0 0 0,-65 19-41 0 0,0 1 0 0 0,0-1 1 0 0,0 1-1 0 0,0-1 0 0 0,0 1 0 0 0,0 0 1 0 0,1 0-1 0 0,-1 0 0 0 0,0 1 0 0 0,0-1 1 0 0,0 1-1 0 0,0-1 0 0 0,0 1 0 0 0,0 0 1 0 0,0 0-1 0 0,0 1 0 0 0,0-1 0 0 0,-1 0 1 0 0,6 4-1 0 0,-5-2 25 0 0,0 0 0 0 0,-1 0 0 0 0,1 1-1 0 0,-1-1 1 0 0,0 0 0 0 0,0 1 0 0 0,0 0 0 0 0,0-1 0 0 0,0 1 0 0 0,-1 0 0 0 0,0 0 0 0 0,0 0-1 0 0,1 5 1 0 0,0 7 56 0 0,0 0 1 0 0,-2 0-1 0 0,0 0 0 0 0,0 0 0 0 0,-2 0 0 0 0,-3 18 0 0 0,-5 20 54 0 0,-1-1 0 0 0,-4 0 0 0 0,-1-1 0 0 0,-3-1 0 0 0,-2-1 0 0 0,-2 0 0 0 0,-50 78 0 0 0,67-119-196 0 0,4-6 27 0 0,0 0-1 0 0,0 0 0 0 0,0 0 0 0 0,0 0 1 0 0,-1 0-1 0 0,1 0 0 0 0,-1-1 0 0 0,0 1 1 0 0,0-1-1 0 0,0 0 0 0 0,-3 3 0 0 0,3-4-146 0 0,3-1 57 0 0,0 0 121 0 0,0 0 1 0 0,0 1-1 0 0,0-1 0 0 0,0 0 1 0 0,-1 0-1 0 0,1 0 0 0 0,0 1 0 0 0,0-1 1 0 0,0 0-1 0 0,0 0 0 0 0,-1 0 1 0 0,1 0-1 0 0,0 1 0 0 0,0-1 0 0 0,-1 0 1 0 0,1 0-1 0 0,0 0 0 0 0,0 0 1 0 0,0 0-1 0 0,-1 0 0 0 0,1 0 0 0 0,0 0 1 0 0,0 0-1 0 0,-1 0 0 0 0,1 0 0 0 0,0 0 1 0 0,0 0-1 0 0,-1 0 0 0 0,1 0 1 0 0,0 0-1 0 0,0 0 0 0 0,0 0 0 0 0,-1 0 1 0 0,1 0-1 0 0,0 0 0 0 0,0 0 1 0 0,-1-1-1 0 0,1 1 0 0 0,0 0 0 0 0,0 0 1 0 0,0 0-1 0 0,-1 0 0 0 0,1-1 1 0 0,-2-13-175 0 0,2 10 158 0 0,0 0 0 0 0,1 0 0 0 0,0 0 0 0 0,0 0 0 0 0,0 0 0 0 0,0 0 0 0 0,3-6 0 0 0,2 2-10 0 0,-1 1-1 0 0,2 0 1 0 0,-1 0-1 0 0,1 1 1 0 0,0 0-1 0 0,0 0 1 0 0,1 1-1 0 0,12-8 1 0 0,-16 12 61 0 0,1 0 1 0 0,0 0-1 0 0,0 0 1 0 0,-1 1 0 0 0,1-1-1 0 0,0 1 1 0 0,0 0 0 0 0,-1 1-1 0 0,1-1 1 0 0,0 1-1 0 0,0 0 1 0 0,5 2 0 0 0,12 0 164 0 0,49 10 242 0 0,-58-9-302 0 0,1-1-1 0 0,0 0 1 0 0,0-1-1 0 0,0-1 0 0 0,1 0 1 0 0,20-2-1 0 0,-13-3-471 0 0,0-1 0 0 0,-1 0 0 0 0,34-15 0 0 0,-40 14-928 0 0,-1-1 0 0 0,0 0 0 0 0,15-11 0 0 0,-26 15 507 0 0,2 0-18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19.9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169 5 670 0 0,'-17'-3'7474'0'0,"-3"2"-1521"0"0,9 6-3700 0 0,11-3-2225 0 0,-1 1 0 0 0,1-1 0 0 0,0 1 1 0 0,0-1-1 0 0,0 1 0 0 0,0-1 0 0 0,1 1 0 0 0,-1-1 1 0 0,1 1-1 0 0,0-1 0 0 0,-1 1 0 0 0,1-1 0 0 0,0 0 1 0 0,3 5-1 0 0,7 18 16 0 0,2 0 0 0 0,0 0 0 0 0,2-2 0 0 0,1 0 0 0 0,30 34 0 0 0,106 100-222 0 0,-130-135 106 0 0,-21-22 121 0 0,0 1 0 0 0,-1 0 0 0 0,1-1 0 0 0,-1 1 0 0 0,0 0 0 0 0,1-1 0 0 0,-1 1 0 0 0,1 0 0 0 0,-1 0 0 0 0,0-1 0 0 0,1 1 1 0 0,-1 0-1 0 0,0 0 0 0 0,0-1 0 0 0,0 1 0 0 0,0 0 0 0 0,0 0 0 0 0,0 0 0 0 0,0-1 0 0 0,0 1 0 0 0,0 0 0 0 0,0 0 1 0 0,0 0-1 0 0,0-1 0 0 0,-1 1 0 0 0,1 0 0 0 0,0 0 0 0 0,0-1 0 0 0,-1 1 0 0 0,0 1 0 0 0,0 0 118 0 0,-14 9 302 0 0,-38 30-35 0 0,-38 42-747 0 0,-65 65-1134 0 0,124-112-3839 0 0,-28 38 0 0 0,48-57-1118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28.4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21 503 262 0 0,'-1'1'-90'0'0,"-17"28"5364"0"0,16-17-1627 0 0,3-12-3579 0 0,-1 0-1 0 0,1 1 1 0 0,0-1 0 0 0,-1 0 0 0 0,1 0 0 0 0,-1 0-1 0 0,1 0 1 0 0,-1 0 0 0 0,1 1 0 0 0,-1-1-1 0 0,1 0 1 0 0,0 0 0 0 0,-1 0 0 0 0,1-1 0 0 0,-1 1-1 0 0,1 0 1 0 0,-1 0 0 0 0,1 0 0 0 0,-1 0-1 0 0,1 0 1 0 0,-1-1 0 0 0,1 1 0 0 0,-1 0-1 0 0,1-1 1 0 0,0 1 0 0 0,41-22 963 0 0,-1-2 0 0 0,-1-1 0 0 0,68-57 0 0 0,-68 51-718 0 0,254-204 796 0 0,-136 112-262 0 0,-155 121-329 0 0,-6 3-716 0 0,-12 5 619 0 0,-1 1-3439 0 0,-13 6-6003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40.3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841 24 106 0 0,'0'0'793'0'0,"-22"-18"5938"0"0,15 16-6407 0 0,-1 0 0 0 0,0 1 0 0 0,1 1 1 0 0,-1-1-1 0 0,0 1 0 0 0,0 1 0 0 0,0-1 0 0 0,0 1 0 0 0,1 1 1 0 0,-16 4-1 0 0,0 1-119 0 0,0 1 1 0 0,-31 16 0 0 0,-30 21 51 0 0,-108 76 0 0 0,160-95-255 0 0,1 1 0 0 0,1 1 0 0 0,-40 48 1 0 0,51-51 8 0 0,-23 38 1 0 0,18-25-8 0 0,11-15 5 0 0,1 1-1 0 0,1 0 1 0 0,2 1-1 0 0,0 1 1 0 0,-8 41-1 0 0,11-47 3 0 0,0 15 52 0 0,0 0-1 0 0,3 1 0 0 0,0 0 0 0 0,4 49 0 0 0,1-26-56 0 0,2-1 1 0 0,2 0-1 0 0,3 0 0 0 0,24 81 0 0 0,-21-100-26 0 0,-6-20 37 0 0,0 0 0 0 0,1-1-1 0 0,0 0 1 0 0,2 0 0 0 0,11 18-1 0 0,3-2-56 0 0,46 61 93 0 0,-40-61 86 0 0,2-1-1 0 0,2-2 0 0 0,0-1 0 0 0,2-2 0 0 0,2-1 0 0 0,0-2 0 0 0,1-1 0 0 0,47 20 0 0 0,-47-27-37 0 0,0-2-1 0 0,1-1 0 0 0,1-2 0 0 0,1-2 0 0 0,-1-1 0 0 0,1-2 0 0 0,1-2 0 0 0,81-1 0 0 0,-84-8 14 0 0,0-1 0 0 0,0-2 0 0 0,-1-2 0 0 0,0-1-1 0 0,0-2 1 0 0,-1-2 0 0 0,-1-1 0 0 0,-1-1 0 0 0,0-3 0 0 0,-1-1 0 0 0,-1-1 0 0 0,-1-1-1 0 0,0-3 1 0 0,27-27 0 0 0,-40 33 34 0 0,-1-2-1 0 0,-1 0 1 0 0,-1 0-1 0 0,-1-2 1 0 0,-1 0-1 0 0,-1 0 1 0 0,-1-1-1 0 0,10-29 1 0 0,-11 21 41 0 0,-1-1 0 0 0,-2 0 0 0 0,-1-1 1 0 0,-2 0-1 0 0,-1 0 0 0 0,-1-35 0 0 0,-4 30 7 0 0,-1-1-1 0 0,-2 2 1 0 0,-1-1-1 0 0,-3 0 1 0 0,-1 1 0 0 0,-1 0-1 0 0,-2 1 1 0 0,-2 1-1 0 0,-2 0 1 0 0,-1 0-1 0 0,-1 2 1 0 0,-26-35-1 0 0,16 31-56 0 0,-2 3-1 0 0,-1 0 1 0 0,-2 2-1 0 0,-62-48 0 0 0,45 45-143 0 0,-1 1 0 0 0,-2 3 0 0 0,-60-26 0 0 0,87 46 31 0 0,-1 1 1 0 0,0 2-1 0 0,0 0 0 0 0,-48-7 0 0 0,26 10-20 0 0,-1 3 0 0 0,-66 3 0 0 0,107 1-10 0 0,-12-1-13 0 0,0 2 0 0 0,0 0 0 0 0,1 1 0 0 0,-1 2 1 0 0,-35 11-1 0 0,54-15 4 0 0,-1-1 57 0 0,1 1 0 0 0,-1-1 0 0 0,1 1 0 0 0,0 0 0 0 0,-1 0 0 0 0,1 0 0 0 0,0 1 0 0 0,0-1 0 0 0,-1 0 0 0 0,1 1 0 0 0,0-1 0 0 0,0 1 0 0 0,-2 2 0 0 0,-2 3-2801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41.8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1 510 324 0 0,'0'0'920'0'0,"16"-9"2309"0"0,12-10-578 0 0,41-21 0 0 0,93-35-452 0 0,-30 15-1434 0 0,414-240 799 0 0,-543 299-1577 0 0,4-4-52 0 0,-42 31-9021 0 0,19-17 4589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8:42.1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7 361 198 0 0,'0'1'176'0'0,"-1"-1"1"0"0,0 1-1 0 0,1 0 1 0 0,-1 0-1 0 0,1 0 0 0 0,-1 0 1 0 0,1-1-1 0 0,-1 1 1 0 0,1 0-1 0 0,-1 0 0 0 0,1 0 1 0 0,0 0-1 0 0,0 0 1 0 0,0 0-1 0 0,-1 0 0 0 0,1 0 1 0 0,0 0-1 0 0,0 0 1 0 0,0 1-1 0 0,1-1 0 0 0,-1 0 1 0 0,0 1-1 0 0,0-1-233 0 0,1 2 946 0 0,10-5-272 0 0,0 0 1 0 0,0 0-1 0 0,0-1 0 0 0,-1-1 0 0 0,1 1 1 0 0,15-10-1 0 0,-3 4 27 0 0,99-41 1134 0 0,466-207 2061 0 0,-516 221-3060 0 0,-70 34-701 0 0,-2 2-107 0 0,1 0 1 0 0,-1-1 0 0 0,0 1 0 0 0,0 0 0 0 0,0 0 0 0 0,0-1 0 0 0,0 1 0 0 0,0 0 0 0 0,1 0 0 0 0,-1-1 0 0 0,0 1 0 0 0,0 0 0 0 0,0 0 0 0 0,0 0-1 0 0,1-1 1 0 0,-1 1 0 0 0,0 0 0 0 0,0 0 0 0 0,1 0 0 0 0,-1 0 0 0 0,0 0 0 0 0,0-1 0 0 0,1 1 0 0 0,-1 0 0 0 0,0 0 0 0 0,0 0 0 0 0,1 0 0 0 0,-1 0 0 0 0,0 0-1 0 0,1 0 1 0 0,-1 0 0 0 0,0 0 0 0 0,0 0 0 0 0,1 0 0 0 0,-1 0 0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9:10.8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3599 78 0 0,'53'-14'2194'0'0,"99"-41"0"0"0,46-39-626 0 0,-85 39-1110 0 0,1011-467 1564 0 0,-838 393-2202 0 0,366-178 849 0 0,162-81 354 0 0,-466 236-982 0 0,313-126-128 0 0,148-77 227 0 0,-531 225-189 0 0,-115 60 36 0 0,174-49 0 0 0,179-21 6 0 0,432-127 667 0 0,-817 217-353 0 0,-10 4 8 0 0,323-111 368 0 0,-268 99-595 0 0,87-32 134 0 0,-214 72 872 0 0,82-46 0 0 0,-120 58-1023 0 0,0 0-1 0 0,1 1 1 0 0,-1 0 0 0 0,1 1-1 0 0,0 1 1 0 0,18-4-1 0 0,-21 5-71 0 0,0 1 0 0 0,1 0 0 0 0,-1 1 0 0 0,11 0 0 0 0,-13 0-10 0 0,-4 1-13 0 0,0-1 13 0 0,60 12-417 0 0,-61-11 107 0 0,6-7-1587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9:42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1 254 0 0,'-8'13'12514'0'0,"-8"46"-11937"0"0,15-56-392 0 0,-4 8-2016 0 0,5-40-4929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9:49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37 434 0 0,'0'0'3221'0'0,"-4"18"-1938"0"0,-26 22-405 0 0,29-37-716 0 0,-17 23 266 0 0,-12-2 454 0 0,28-23-430 0 0,-7 6 64 0 0,54-35-398 0 0,65-29 0 0 0,-10 6-63 0 0,-95 48-105 0 0,27-13 167 0 0,-23 15 13 0 0,-13 12-80 0 0,1-7-36 0 0,-1-1 0 0 0,1 0 1 0 0,-1 1-1 0 0,0-2 0 0 0,1 1 0 0 0,-1 0 1 0 0,-8 3-1 0 0,-10 7-45 0 0,2 0 39 0 0,-1-2 0 0 0,0 0-1 0 0,-25 9 1 0 0,43-19 4 0 0,-9 2-273 0 0,13-6 204 0 0,1 0 0 0 0,0 0 0 0 0,0 1-1 0 0,0-1 1 0 0,0 1 0 0 0,0-1 0 0 0,0 1 0 0 0,1 0 0 0 0,-1-1 0 0 0,1 1 0 0 0,0 0 0 0 0,5-2 0 0 0,40-21-505 0 0,-36 20 464 0 0,-3 0 12 0 0,11-4-64 0 0,-32 18 145 0 0,7-6-56 0 0,-11 7-784 0 0,-1 0 1 0 0,-27 11-1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0:31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5194 526 0 0,'0'0'8347'0'0,"3"-1"-7938"0"0,30-12 665 0 0,1 3 1 0 0,54-11 0 0 0,-34 8-661 0 0,-2 4-11 0 0,65-5-1 0 0,-104 13-374 0 0,-1-2-1 0 0,0 1 0 0 0,1-2 0 0 0,-1 1 0 0 0,-1-2 0 0 0,1 0 1 0 0,21-11-1 0 0,-1-5 230 0 0,36-28 1 0 0,-47 33-43 0 0,34-27 249 0 0,-1-2 0 0 0,-2-3-1 0 0,65-78 1 0 0,-103 108-409 0 0,-1-1 1 0 0,-1 0-1 0 0,-1 0 0 0 0,0-1 1 0 0,-2-1-1 0 0,0 1 0 0 0,-1-2 0 0 0,-2 1 1 0 0,0-1-1 0 0,-1 0 0 0 0,-1 0 1 0 0,-1 0-1 0 0,0-45 0 0 0,-5 24 97 0 0,-1 0-1 0 0,-2 0 1 0 0,-11-44-1 0 0,-42-121 420 0 0,12 47-325 0 0,38 120-196 0 0,2 1 0 0 0,2-1-1 0 0,2-1 1 0 0,2 1 0 0 0,5-54 0 0 0,-2 44-47 0 0,5-47 234 0 0,4 1 0 0 0,5 0 1 0 0,35-118-1 0 0,62-231-1236 0 0,-102 385 1243 0 0,2 0 0 0 0,42-109 0 0 0,18 24-144 0 0,37-53-469 0 0,-69 127 44 0 0,65-92 49 0 0,-72 112 330 0 0,3 1 1 0 0,1 2-1 0 0,3 1 1 0 0,2 3-1 0 0,97-78 1 0 0,-98 90-32 0 0,51-28 1 0 0,182-115-413 0 0,-59 36 348 0 0,-148 101 40 0 0,140-57 0 0 0,84-8-105 0 0,-191 70 128 0 0,-81 27 8 0 0,278-90 222 0 0,-200 70-202 0 0,108-16-1 0 0,119-1 174 0 0,159-26-909 0 0,-248 29 655 0 0,118-6 248 0 0,25 4 419 0 0,237-49-1069 0 0,-540 77 394 0 0,129-31-236 0 0,-192 39-225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9:18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105 119 336 0 0,'-3'-2'639'0'0,"-5"-7"355"0"0,0 0 1 0 0,1 0-1 0 0,-8-12 0 0 0,14 19-541 0 0,0 1-361 0 0,0 0 1 0 0,0 0-1 0 0,0 0 0 0 0,0-1 1 0 0,0 1-1 0 0,0 0 0 0 0,0 0 1 0 0,0-1-1 0 0,1 1 0 0 0,-1 0 1 0 0,0-1-1 0 0,1 1 1 0 0,-1-1-1 0 0,1 1 0 0 0,-1-2 1 0 0,-9-18 2044 0 0,-8 2 1404 0 0,11 14-3457 0 0,3 6 99 0 0,1 22-171 0 0,0-1 0 0 0,2 42 0 0 0,0 5 37 0 0,-1 198 340 0 0,4-140-207 0 0,9 270-185 0 0,-3-346-39 0 0,24 89-1 0 0,-23-103 48 0 0,41 199 156 0 0,24 88 96 0 0,-44-232-286 0 0,-5 0 0 0 0,-4 2 0 0 0,11 107 0 0 0,7 141 279 0 0,-15-154-72 0 0,-19-143-89 0 0,48 284 405 0 0,21-77-288 0 0,17 79 1081 0 0,0 139-98 0 0,-31-212-968 0 0,-20-95-242 0 0,-32-124 58 0 0,5 71 0 0 0,-8-78 14 0 0,-4-25-25 0 0,1 1-1 0 0,-1 0 1 0 0,-1-1 0 0 0,0 13 0 0 0,-1 0 135 0 0,2-1 0 0 0,2 23 1 0 0,0 15 110 0 0,12 173-234 0 0,-7-167 190 0 0,-3 1 1 0 0,-3-1-1 0 0,-10 110 1 0 0,-2-107-174 0 0,-24 134-121 0 0,16-108-494 0 0,-3 14-1189 0 0,-1-39-3225 0 0,13-52 362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9:20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10 666 138 0 0,'-10'9'5515'0'0,"13"-7"-5393"0"0,0-1 0 0 0,-1-1 0 0 0,1 1 0 0 0,0 0 0 0 0,0-1 0 0 0,0 1 0 0 0,0-1 0 0 0,0 0 1 0 0,-1 0-1 0 0,1 0 0 0 0,0 0 0 0 0,0 0 0 0 0,0-1 0 0 0,0 1 0 0 0,0-1 0 0 0,3-1 0 0 0,59-19 1102 0 0,-45 14-819 0 0,113-39 941 0 0,266-79 57 0 0,233-6-734 0 0,7 37-462 0 0,-525 79-195 0 0,899-83 638 0 0,-752 77-189 0 0,1052-30 1361 0 0,-570 67-652 0 0,-547-10-839 0 0,-35 1-132 0 0,141 2 232 0 0,82-17 77 0 0,-129-17-554 0 0,380-15 31 0 0,-621 40 49 0 0,29-3-14 0 0,-40 3-9 0 0,12-2 7 0 0,-38-25-10797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18.3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 1 490 0 0,'0'0'10051'0'0,"-16"11"-9771"0"0,7 3-223 0 0,-1 0 0 0 0,-1-1 0 0 0,0-1-1 0 0,-1 0 1 0 0,-15 13 0 0 0,-8 8-9 0 0,33-31-71 0 0,-3 8-1810 0 0,12-10 1739 0 0,-1-1 0 0 0,0 0 0 0 0,1 0 0 0 0,-1 0 0 0 0,0-1 0 0 0,0 0 0 0 0,11-4-1 0 0,48-27-368 0 0,-39 20 342 0 0,68-36 198 0 0,-92 48 1528 0 0,-13 13-1173 0 0,1-5-310 0 0,-1-1 1 0 0,1-1-1 0 0,-1 1 0 0 0,-12 3 1 0 0,-22 11 78 0 0,21-8-116 0 0,11-6-20 0 0,1 0 0 0 0,-23 17 0 0 0,33-22-90 0 0,16-15-1737 0 0,-6 9 1634 0 0,2-1 1 0 0,-1 1 0 0 0,0 1 0 0 0,1 0 0 0 0,0 0 0 0 0,0 1 0 0 0,0 0-1 0 0,1 1 1 0 0,-1 0 0 0 0,17-1 0 0 0,-21 2 70 0 0,-1 1-19 0 0,1 1 4 0 0,-6-1 73 0 0,1 0 0 0 0,-1 0 0 0 0,1 0 0 0 0,-1 0 0 0 0,1 0-1 0 0,-1 0 1 0 0,1 0 0 0 0,-1 0 0 0 0,1 1 0 0 0,-1-1 0 0 0,1 0-1 0 0,-1 0 1 0 0,1 0 0 0 0,-1 0 0 0 0,1 1 0 0 0,-1-1 0 0 0,1 0 0 0 0,-1 1-1 0 0,1-1 1 0 0,-1 0 0 0 0,0 1 0 0 0,1-1 0 0 0,0 1 0 0 0,-1 1 43 0 0,1 0 0 0 0,-1 1 0 0 0,0-1 1 0 0,1 0-1 0 0,-1 0 0 0 0,0 0 0 0 0,-1 1 1 0 0,1-1-1 0 0,0 0 0 0 0,-1 0 0 0 0,1 0 1 0 0,-1 0-1 0 0,1 0 0 0 0,-1 0 1 0 0,0 0-1 0 0,0 0 0 0 0,0 0 0 0 0,0 0 1 0 0,0 0-1 0 0,-1 0 0 0 0,-1 2 0 0 0,-40 39 872 0 0,24-25-366 0 0,1-3-192 0 0,13-10 12 0 0,19-9-262 0 0,116-29-119 0 0,-126 33-14 0 0,17 0-248 0 0,-20 1 276 0 0,-1-1 0 0 0,1 1 0 0 0,-1 0 0 0 0,1-1 0 0 0,-1 1 0 0 0,1 0 0 0 0,-1-1 0 0 0,0 1 0 0 0,1 0 0 0 0,-1 0 0 0 0,0 0-1 0 0,0-1 1 0 0,0 1 0 0 0,0 0 0 0 0,1 0 0 0 0,-1 0 0 0 0,0-1 0 0 0,-1 1 0 0 0,1 0 0 0 0,0 0 0 0 0,0 0 0 0 0,0-1 0 0 0,0 1 0 0 0,0 0 0 0 0,-1 0 0 0 0,1 0-1 0 0,0-1 1 0 0,-1 1 0 0 0,1 0 0 0 0,-1-1 0 0 0,1 1 0 0 0,-1 0 0 0 0,1-1 0 0 0,-1 1 0 0 0,1-1 0 0 0,-1 1 0 0 0,0 0 0 0 0,0 0 0 0 0,-32 32 443 0 0,24-24-426 0 0,-36 31-615 0 0,12-25-5680 0 0,30-15 2386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5.1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517 173 42 0 0,'-82'-13'2116'0'0,"53"9"-1060"0"0,-50-14 0 0 0,65 13-652 0 0,0-2 0 0 0,0 0 0 0 0,-19-13 0 0 0,4 3 271 0 0,15 10-218 0 0,-8-5 395 0 0,0 1 0 0 0,-45-14 0 0 0,-4 3 882 0 0,69 22-1460 0 0,-14-4 2224 0 0,15 5-2501 0 0,0 0-1 0 0,0 0 1 0 0,0 1 0 0 0,0-1-1 0 0,1 0 1 0 0,-1 1 0 0 0,0-1-1 0 0,1 1 1 0 0,-1-1 0 0 0,1 1-1 0 0,0-1 1 0 0,-1 1 0 0 0,1-1-1 0 0,0 1 1 0 0,0-1-1 0 0,0 1 1 0 0,0-1 0 0 0,0 1-1 0 0,1 1 1 0 0,4 40 60 0 0,-2-28-42 0 0,33 406 851 0 0,-13-120-356 0 0,-9 3-157 0 0,-2-23-2817 0 0,-11-274 2284 0 0,0-2-1270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59.5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28 70 0 0,'-21'-19'2416'0'0,"18"18"-2314"0"0,0 0 0 0 0,1 1 1 0 0,-1-1-1 0 0,1 1 0 0 0,-1-1 0 0 0,0 1 0 0 0,1 0 0 0 0,-1 0 0 0 0,0 1 0 0 0,1-1 0 0 0,-1 0 0 0 0,0 1 0 0 0,1 0 0 0 0,-1-1 0 0 0,1 1 0 0 0,-1 0 0 0 0,1 0 0 0 0,-1 1 0 0 0,1-1 0 0 0,-3 2 0 0 0,3-2 123 0 0,-16 0-117 0 0,-16-20 13755 0 0,28 35-13833 0 0,6-10-49 0 0,0 0-1 0 0,0 1 1 0 0,0-1 0 0 0,1 0-1 0 0,0 0 1 0 0,0 0 0 0 0,0 0-1 0 0,5 10 1 0 0,23 54 6 0 0,-18-44 4 0 0,72 136 126 0 0,-10-22-90 0 0,-33-60-698 0 0,-16-32-2663 0 0,-15-38 394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9:21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5 198 0 0,'-58'-4'14034'0'0,"61"15"-13868"0"0,0 0-1 0 0,1 0 1 0 0,0-1-1 0 0,1 1 1 0 0,11 18-1 0 0,37 52 338 0 0,-34-57-462 0 0,1-1 0 0 0,1-1 1 0 0,0-1-1 0 0,2-1 0 0 0,1 0 0 0 0,0-2 0 0 0,28 16 1 0 0,-10-10-12 0 0,2-2 1 0 0,1-1-1 0 0,73 22 1 0 0,-116-42-1 0 0,0-1 1 0 0,0 1 0 0 0,0 0-1 0 0,0 0 1 0 0,0 0-1 0 0,0 0 1 0 0,0 0 0 0 0,0 0-1 0 0,0 1 1 0 0,0-1 0 0 0,-1 1-1 0 0,3 2 1 0 0,-3-4-1 0 0,-1 1 1 0 0,1 0 0 0 0,-1-1-1 0 0,0 1 1 0 0,1 0 0 0 0,-1 0 0 0 0,0-1-1 0 0,0 1 1 0 0,0 0 0 0 0,1 0-1 0 0,-1 0 1 0 0,0-1 0 0 0,0 1-1 0 0,0 0 1 0 0,0 0 0 0 0,0 0-1 0 0,-1-1 1 0 0,1 1 0 0 0,0 0-1 0 0,0 0 1 0 0,0-1 0 0 0,-1 1-1 0 0,1 1 1 0 0,-3 1 109 0 0,1 1 1 0 0,-1-1-1 0 0,1 0 1 0 0,-1 0-1 0 0,0 0 0 0 0,0 0 1 0 0,-1-1-1 0 0,1 1 1 0 0,0-1-1 0 0,-8 4 1 0 0,-37 22 247 0 0,1 3 0 0 0,1 1 0 0 0,1 3 0 0 0,2 1 0 0 0,2 2 0 0 0,1 2 0 0 0,3 2 0 0 0,-40 54 0 0 0,73-90-450 0 0,-103 134-1557 0 0,47-74-2041 0 0,-5-8-4209 0 0,32-34-630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9:22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0 118 0 0,'1'2'311'0'0,"0"0"-1"0"0,0 1 1 0 0,0-1 0 0 0,0 0 0 0 0,-1 0-1 0 0,1 0 1 0 0,-1 1 0 0 0,1-1-1 0 0,-1 0 1 0 0,0 1 0 0 0,0-1 0 0 0,0 0-1 0 0,0 0 1 0 0,0 1 0 0 0,0-1-1 0 0,-1 0 1 0 0,1 1 0 0 0,-1-1 0 0 0,0 0-1 0 0,1 0 1 0 0,-1 0 0 0 0,0 1-1 0 0,-2 2 1 0 0,-4 13 1363 0 0,3-8-1113 0 0,0 0 1 0 0,0 0 0 0 0,-1 0-1 0 0,-7 11 1 0 0,-4 7 412 0 0,-78 145 2516 0 0,60-116-2977 0 0,-2-1 1 0 0,-72 85-1 0 0,-3 4 19 0 0,42-55-550 0 0,66-85 1524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49:23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1 560 0 0,'0'0'10801'0'0,"1"3"-10272"0"0,9 24 83 0 0,1-1 0 0 0,1 0-1 0 0,1-1 1 0 0,1 0 0 0 0,1-1-1 0 0,1-1 1 0 0,1 0 0 0 0,2-2 0 0 0,0 1-1 0 0,31 25 1 0 0,26 16 276 0 0,139 87 0 0 0,-166-118-621 0 0,134 93 273 0 0,-181-124-599 0 0,0-7-2477 0 0,-2 5 2435 0 0,0 1-1 0 0,0-1 1 0 0,0 0-1 0 0,0 0 1 0 0,1 1-1 0 0,-1-1 1 0 0,-1 0-1 0 0,1 0 1 0 0,0 0-1 0 0,0 1 0 0 0,0-1 1 0 0,0 0-1 0 0,0 0 1 0 0,-1 1-1 0 0,1-1 1 0 0,0 0-1 0 0,-1 0 1 0 0,-8-8-1152 0 0,-12-15-5264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0:40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25 678 0 0,'0'0'991'0'0,"-3"-1"161"0"0,-16-6 2868 0 0,-39-9 1 0 0,56 16-3406 0 0,-16 0 2699 0 0,31 7-3182 0 0,0 0-1 0 0,1-1 1 0 0,-1 0-1 0 0,1-1 0 0 0,0-1 1 0 0,0 0-1 0 0,16 1 1 0 0,-4 1-9 0 0,339 71 914 0 0,56 13-548 0 0,-47 13-28 0 0,-264-68 13 0 0,142 68 0 0 0,-241-95-391 0 0,-9-7-87 0 0,0 1-1 0 0,-1-1 1 0 0,1 1-1 0 0,0-1 1 0 0,0 0 0 0 0,0 0-1 0 0,0 0 1 0 0,0 0-1 0 0,0 0 1 0 0,0 0 0 0 0,0-1-1 0 0,0 1 1 0 0,1-1-1 0 0,3 1 1 0 0,9-7-2403 0 0,-10-18-6272 0 0,-3 0 1489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0:40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445 19 308 0 0,'-18'-7'5951'0'0,"5"2"-4418"0"0,10 3-202 0 0,-16-2 4393 0 0,18 4-5691 0 0,1 0 0 0 0,-1 0 0 0 0,1 0 0 0 0,-1 0 0 0 0,1 0 0 0 0,-1 0 0 0 0,1 1 0 0 0,-1-1 0 0 0,1 0 0 0 0,-1 0 0 0 0,1 1 0 0 0,-1-1 0 0 0,1 0 0 0 0,-1 1 0 0 0,1-1 0 0 0,0 1 0 0 0,-1-1-1 0 0,1 0 1 0 0,0 1 0 0 0,-1-1 0 0 0,1 1 0 0 0,0-1 0 0 0,0 1 0 0 0,-1-1 0 0 0,1 1 0 0 0,0-1 0 0 0,0 1 0 0 0,0-1 0 0 0,0 1 0 0 0,-1 0 0 0 0,4 24 494 0 0,0-16-428 0 0,0-1-1 0 0,0 1 1 0 0,1-1-1 0 0,6 10 1 0 0,38 48 127 0 0,3-3 0 0 0,75 72 0 0 0,-66-73 27 0 0,98 130-1 0 0,-143-171 0 0 0,-1 0 0 0 0,-1 2 0 0 0,-1-1 0 0 0,-1 2 0 0 0,-2 0 1 0 0,12 37-1 0 0,-19-52-83 0 0,0 0 0 0 0,-1 0 0 0 0,0 0 0 0 0,-1 0 0 0 0,1 0 0 0 0,-2 0 0 0 0,1 0 0 0 0,-1 0 0 0 0,-1 0 0 0 0,1 0 0 0 0,-2 0 0 0 0,1 0 0 0 0,-1-1 1 0 0,0 1-1 0 0,-1-1 0 0 0,0 0 0 0 0,-1 0 0 0 0,1 0 0 0 0,-1 0 0 0 0,-1-1 0 0 0,-11 13 0 0 0,1-5 51 0 0,0-2 0 0 0,-1 1-1 0 0,0-2 1 0 0,-37 20 0 0 0,-85 33 129 0 0,67-34-249 0 0,-55 27-37 0 0,-210 131-1 0 0,273-135-177 0 0,33-27-2999 0 0,32-26 2931 0 0,-1-1-1 0 0,0 1 0 0 0,0-1 1 0 0,1 1-1 0 0,5 3-2755 0 0,-5-4 2755 0 0,-1 0 0 0 0,1 0 1 0 0,0 0-1 0 0,0 0 0 0 0,16-2-5955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0:44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1 212 604 0 0,'13'-211'10493'0'0,"3"238"-10279"0"0,8 14 167 0 0,-2 2-1 0 0,24 61 1 0 0,20 92 188 0 0,-49-144-461 0 0,72 271 511 0 0,15 45 31 0 0,75 239 618 0 0,-138-458-1211 0 0,29 133 166 0 0,-61-244-210 0 0,11 57 281 0 0,8 114 0 0 0,-9 99 418 0 0,-2-31-192 0 0,-4-3-129 0 0,-8-143-37 0 0,-5-83-23 0 0,12 89 1 0 0,-3-61 116 0 0,-3-1-1 0 0,-4 89 1 0 0,-2-109-178 0 0,0-35-211 0 0,1-1 0 0 0,5 24 0 0 0,-1-10-37 0 0,12 56 179 0 0,12 26-131 0 0,-17-75-81 0 0,11 81 0 0 0,-18-76 56 0 0,3 0-1 0 0,1-1 1 0 0,2 0-1 0 0,19 47 1 0 0,-8-17-1434 0 0,-18-59 477 0 0,6 27-1121 0 0,28 69 1 0 0,2-17-1953 0 0,-36-86 3343 0 0,1 2 1 0 0,-1-1-1 0 0,-1 0 0 0 0,0 1 1 0 0,0 0-1 0 0,2 16 0 0 0,0 15-3130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0:45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2067 312 0 0,'-14'-6'614'0'0,"0"0"1"0"0,-1 1-1 0 0,0 0 0 0 0,1 2 0 0 0,-16-3 1 0 0,-10 4 3321 0 0,88-3-2545 0 0,0-3-1 0 0,75-21 1 0 0,-59 12-836 0 0,507-129 1787 0 0,349-81-1403 0 0,421-38-259 0 0,-1006 201-530 0 0,-86 15 152 0 0,31-11-2 0 0,-51 9-56 0 0,414-65 38 0 0,-234 44-169 0 0,804-158 420 0 0,-259 66-473 0 0,-904 155-63 0 0,763-139-92 0 0,-528 78 29 0 0,-39 8 65 0 0,-41 23 3 0 0,-83 17 112 0 0,206-63 0 0 0,-314 81-69 0 0,0-2 1 0 0,-1 0 0 0 0,1-1 0 0 0,-1 0 0 0 0,0-1 0 0 0,14-12 0 0 0,-24 17-93 0 0,-4-1-131 0 0,1 2 110 0 0,-1 0-1 0 0,0 1 1 0 0,0-1-1 0 0,0 0 1 0 0,0 0 0 0 0,-1 1-1 0 0,1-1 1 0 0,0 1 0 0 0,-1-1-1 0 0,1 1 1 0 0,-1-1 0 0 0,1 1-1 0 0,-1 0 1 0 0,0 0-1 0 0,0 0 1 0 0,1 0 0 0 0,-1 0-1 0 0,0 0 1 0 0,0 1 0 0 0,0-1-1 0 0,0 0 1 0 0,0 1 0 0 0,0 0-1 0 0,0-1 1 0 0,0 1 0 0 0,0 0-1 0 0,-3 0 1 0 0,-11 0-1271 0 0,-1 0-1 0 0,-25 3 1 0 0,23-1-55 0 0,-27 3-2979 0 0,-5 2-2053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0:46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3 170 0 0,'18'-2'558'0'0,"-15"2"82"0"0,35 1 2803 0 0,-35 0-2622 0 0,1-1-585 0 0,0 1 1 0 0,0 0-1 0 0,0 0 1 0 0,-1 0 0 0 0,1 0-1 0 0,-1 1 1 0 0,1-1 0 0 0,-1 1-1 0 0,1 0 1 0 0,-1 0-1 0 0,6 5 1 0 0,-5-4 30 0 0,0-1 0 0 0,0 1 0 0 0,0-1 0 0 0,0 1 0 0 0,1-1 0 0 0,4 1 0 0 0,-8-2-194 0 0,0-1 0 0 0,0 0 0 0 0,0 1 0 0 0,0-1 1 0 0,-1 1-1 0 0,1-1 0 0 0,0 1 0 0 0,0-1 1 0 0,0 1-1 0 0,0 0 0 0 0,-1-1 0 0 0,1 1 0 0 0,0 0 1 0 0,-1 0-1 0 0,1-1 0 0 0,-1 1 0 0 0,1 0 0 0 0,-1 0 1 0 0,1 0-1 0 0,-1 0 0 0 0,1 0 0 0 0,-1 0 0 0 0,0 0 1 0 0,1 1-1 0 0,10 30 2077 0 0,-10-27-2051 0 0,22 56 1110 0 0,36 69-1 0 0,7 17-457 0 0,25 119 36 0 0,-44-84-84 0 0,17 89 1123 0 0,56 130 556 0 0,-53-191-1927 0 0,2 7-386 0 0,-52-160-7 0 0,-12-39 137 0 0,1 0 1 0 0,16 34-1 0 0,-5-28-1 0 0,-16-22-311 0 0,-6-45-8019 0 0,-1 13 1705 0 0,-2 0-2926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0:48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183 647 62 0 0,'-10'-57'3188'0'0,"5"30"-1971"0"0,0 1 0 0 0,-2-1-1 0 0,-12-30 1 0 0,10 32-308 0 0,2 0 1 0 0,0 0 0 0 0,-4-49-1 0 0,3 26-143 0 0,6 35-411 0 0,1 0 1 0 0,0 1-1 0 0,1-1 0 0 0,1-16 0 0 0,0-16 606 0 0,-3 33-729 0 0,1-1-1 0 0,-2 0 1 0 0,1 1 0 0 0,-2 0 0 0 0,0 0-1 0 0,0 0 1 0 0,-1 0 0 0 0,-11-18 0 0 0,15 27 328 0 0,-2 8-709 0 0,-1 1 145 0 0,1 0 0 0 0,0 0 1 0 0,0 1-1 0 0,1-1 0 0 0,0 1 0 0 0,-2 10 0 0 0,-16 162 138 0 0,16-147-107 0 0,2 41-1 0 0,2-34-23 0 0,26 395 74 0 0,-22-385-70 0 0,2 18 53 0 0,-3-12 31 0 0,0-4 6 0 0,0-22-60 0 0,-1 8 60 0 0,12 58 1 0 0,17 40-25 0 0,18 64 705 0 0,14 11-184 0 0,-14-77-292 0 0,-33-91-181 0 0,-15-40-92 0 0,6 17 268 0 0,-3-19-99 0 0,-4-15-528 0 0,-13-55-1184 0 0,-5-46-294 0 0,21-383-587 0 0,-3 450 2652 0 0,-3 0-1 0 0,-2 0 1 0 0,-2 1-1 0 0,-14-54 0 0 0,2 12 72 0 0,-23-81 494 0 0,26 118-488 0 0,3 0 1 0 0,-12-99-1 0 0,25 146-256 0 0,-1-15-20 0 0,2-8 196 0 0,-4 2-147 0 0,3 20 68 0 0,-1 1-61 0 0,0-17 43 0 0,1 17-45 0 0,-1 0 24 0 0,-13-50 332 0 0,12 50-300 0 0,1 1-33 0 0,-5-16-63 0 0,5 16 138 0 0,-1 0-135 0 0,-4-8 72 0 0,3 11-77 0 0,4 23-84 0 0,11 39-98 0 0,39 134-621 0 0,89 212 0 0 0,-94-270-2522 0 0,-4-11-4622 0 0,-21-69 445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0:50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65 662 0 0,'-1'-3'1271'0'0,"-6"-29"4199"0"0,6 28-4275 0 0,-5-10 3944 0 0,6 13-5024 0 0,-1 0 1 0 0,1 1-1 0 0,0-1 0 0 0,0 1 1 0 0,-1-1-1 0 0,1 0 0 0 0,0 1 1 0 0,-1-1-1 0 0,1 1 1 0 0,-1-1-1 0 0,1 1 0 0 0,-1-1 1 0 0,1 1-1 0 0,-1 0 1 0 0,1-1-1 0 0,-1 1 0 0 0,1-1 1 0 0,-1 1-1 0 0,0 0 1 0 0,1 0-1 0 0,-1-1 0 0 0,1 1 1 0 0,-1 0-1 0 0,0 0 0 0 0,1 0 1 0 0,-1 0-1 0 0,0 0 1 0 0,1-1-1 0 0,-1 1 0 0 0,0 1 1 0 0,1-1-1 0 0,-1 0 1 0 0,0 0-1 0 0,1 0 0 0 0,-1 0 1 0 0,0 0-1 0 0,1 0 1 0 0,-1 1-1 0 0,1-1 0 0 0,-1 0 1 0 0,0 1-1 0 0,1-1 0 0 0,-1 0 1 0 0,1 1-1 0 0,-1-1 1 0 0,1 1-1 0 0,-1-1 0 0 0,1 1 1 0 0,-1-1-1 0 0,0 1 1 0 0,0 1-16 0 0,-2 2-61 0 0,0 0 0 0 0,0 0 1 0 0,1 0-1 0 0,0 0 0 0 0,0 1 0 0 0,0-1 1 0 0,0 0-1 0 0,1 1 0 0 0,-2 6 0 0 0,1-6-40 0 0,-5 15 43 0 0,2 1 1 0 0,0-1 0 0 0,1 2-1 0 0,0-1 1 0 0,2 0-1 0 0,1 0 1 0 0,1 29 0 0 0,2-33-19 0 0,0-1 0 0 0,0 0 0 0 0,2 0 1 0 0,0 0-1 0 0,0-1 0 0 0,2 1 0 0 0,0-1 0 0 0,1 0 1 0 0,0-1-1 0 0,10 15 0 0 0,-13-24-9 0 0,0 1 1 0 0,0-1-1 0 0,0 0 1 0 0,1-1-1 0 0,0 1 1 0 0,0-1 0 0 0,0 0-1 0 0,0 0 1 0 0,1-1-1 0 0,-1 1 1 0 0,1-1-1 0 0,0 0 1 0 0,0-1-1 0 0,0 0 1 0 0,13 4-1 0 0,-9-5 8 0 0,0 1 0 0 0,1-2 0 0 0,-1 1 0 0 0,0-1 0 0 0,0-1 0 0 0,0 0 0 0 0,1 0-1 0 0,-1-1 1 0 0,11-4 0 0 0,-15 4-14 0 0,0-1 0 0 0,-1 0-1 0 0,1 0 1 0 0,-1-1-1 0 0,0 0 1 0 0,0 1-1 0 0,0-2 1 0 0,-1 1 0 0 0,1-1-1 0 0,-1 1 1 0 0,0-1-1 0 0,0 0 1 0 0,4-8 0 0 0,-1 0 213 0 0,0 1 0 0 0,-2-1 0 0 0,1 0 1 0 0,-2 0-1 0 0,1-1 0 0 0,-2 1 0 0 0,0-1 1 0 0,0 0-1 0 0,-2 0 0 0 0,0 0 0 0 0,0-14 1 0 0,-2 11 43 0 0,0 1 0 0 0,-1 0 0 0 0,-1 0 0 0 0,0 0-1 0 0,-9-23 1 0 0,8 27-260 0 0,1 4 39 0 0,0 1 1 0 0,-1-1-1 0 0,0 1 1 0 0,-1 0-1 0 0,1 0 0 0 0,-1 0 1 0 0,-9-8-1 0 0,14 15-44 0 0,-2-2 62 0 0,2 2-59 0 0,-1 0-1 0 0,1 0 1 0 0,-1-1 0 0 0,1 1-1 0 0,-1 0 1 0 0,1 0-1 0 0,-1 0 1 0 0,1 0 0 0 0,-1-1-1 0 0,1 1 1 0 0,-1 0-1 0 0,1 0 1 0 0,-1-1 0 0 0,1 1-1 0 0,0 0 1 0 0,-1-1-1 0 0,1 1 1 0 0,-1-1 0 0 0,1 1-1 0 0,0 0 1 0 0,-1-2 0 0 0,-12-9 93 0 0,-4 0-60 0 0,13 9 9 0 0,-1 0-36 0 0,-16-2-23 0 0,-1 1-1 0 0,-30-1 0 0 0,45 5 23 0 0,1 0-14 0 0,-16 2-2 0 0,17-2 12 0 0,-1 0 24 0 0,-16 2-49 0 0,-6 4-12 0 0,23-6 25 0 0,0 1-3 0 0,-15 6 15 0 0,15-6-25 0 0,-17 9 27 0 0,18-9-24 0 0,-11 8 7 0 0,11-7 98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4:59.9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9 770 0 0,'0'0'7881'0'0,"-6"-9"-4033"0"0,32 23-3554 0 0,0-1 1 0 0,1-2 0 0 0,1-1-1 0 0,0-1 1 0 0,0-1 0 0 0,45 6 0 0 0,-48-10-1205 0 0,0-2 0 0 0,0-1 1 0 0,0-1-1 0 0,38-5 0 0 0,-56 4-552 0 0,9-3 435 0 0,-8-2-2156 0 0,5-6-516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0:54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5058 614 0 0,'0'0'780'0'0,"4"-1"49"0"0,63-18 3388 0 0,112-28-92 0 0,-146 38-3727 0 0,-24 7-290 0 0,0-1 1 0 0,0 1-1 0 0,0 0 0 0 0,0 1 0 0 0,11-1 1 0 0,35 0 421 0 0,0-2 0 0 0,100-22 0 0 0,111-43 386 0 0,-205 51-859 0 0,562-169 1015 0 0,-510 157-1047 0 0,50-13 65 0 0,-79 16-7 0 0,184-47-32 0 0,292-43 37 0 0,-413 84-146 0 0,83-22-125 0 0,-185 43 235 0 0,-2-3 1 0 0,0-2-1 0 0,0-1 1 0 0,48-30-1 0 0,-80 42 96 0 0,-1 0-1 0 0,1-1 1 0 0,-1 0 0 0 0,-1 0 0 0 0,0-2-1 0 0,0 1 1 0 0,0-1 0 0 0,-1 0-1 0 0,0 0 1 0 0,10-17 0 0 0,-15 19-64 0 0,-1 0 1 0 0,0 0-1 0 0,0 0 1 0 0,0 0 0 0 0,-1 0-1 0 0,0 0 1 0 0,-1 0 0 0 0,1 0-1 0 0,-2-8 1 0 0,3-18 93 0 0,1 2-8 0 0,0-60 0 0 0,-3 72-90 0 0,-9-138 804 0 0,0 14-581 0 0,6 72 218 0 0,-25-135 0 0 0,21 170-416 0 0,-20-85 286 0 0,5 46-554 0 0,22 72 160 0 0,-1 0-3 0 0,-3-12 7 0 0,-5-49 16 0 0,4 29-28 0 0,2-35 38 0 0,2 30-29 0 0,2-28 90 0 0,7 17-63 0 0,30-100 1 0 0,-28 117-46 0 0,-2 5 20 0 0,3-10-50 0 0,2 1 0 0 0,17-37-1 0 0,-13 39 37 0 0,20-47-12 0 0,-13 37 51 0 0,-10 24-34 0 0,19-45 1 0 0,-29 59 3 0 0,1 0 0 0 0,0 1 0 0 0,0-1 0 0 0,0 1 1 0 0,8-7-1 0 0,20-29-11 0 0,-1-3 48 0 0,-30 43-34 0 0,-1 2 1 0 0,0-1 1 0 0,0 0 0 0 0,0 1 0 0 0,0-1 0 0 0,1 1 0 0 0,-1 0-1 0 0,0-1 1 0 0,1 1 0 0 0,-1 0 0 0 0,3-2 0 0 0,13-19-10 0 0,-14 18 14 0 0,0 0 4 0 0,29-37 1 0 0,-29 36-10 0 0,0 1-2 0 0,10-13-2 0 0,-10 12 4 0 0,1 1 2 0 0,9-11-4 0 0,-10 11 11 0 0,0 1 8 0 0,8-10 26 0 0,-9 10-38 0 0,2-1 30 0 0,11-13-16 0 0,-11 13 11 0 0,0 1-42 0 0,12-12 17 0 0,-12 12-20 0 0,1-1 28 0 0,63-45 0 0 0,-63 46-26 0 0,-1-1 22 0 0,12-9-17 0 0,-12 10 37 0 0,0 0-34 0 0,13-10 23 0 0,-13 10-25 0 0,0-1 33 0 0,11-10-31 0 0,-11 10 32 0 0,-1 1-36 0 0,28-31 15 0 0,-27 30 5 0 0,-1 0-16 0 0,12-11 20 0 0,-12 11-22 0 0,1 0 14 0 0,9-13-30 0 0,-10 13 25 0 0,0 1-27 0 0,10-9 4 0 0,-10 10 96 0 0,1-2-71 0 0,10-10 1 0 0,-10 10-13 0 0,0 1-3 0 0,47-49 5 0 0,-47 49-5 0 0,-2-1 22 0 0,33-33-15 0 0,-31 34-10 0 0,0-1 21 0 0,59-50-66 0 0,-58 50 90 0 0,0 1-45 0 0,67-49-58 0 0,-67 49 63 0 0,0-1 4 0 0,15-9 10 0 0,-15 9-9 0 0,0 0-7 0 0,13-11 12 0 0,-13 12 7 0 0,-1-1-8 0 0,15-11 2 0 0,-14 11-5 0 0,0 0 8 0 0,15-12-4 0 0,-15 12 5 0 0,0 1-11 0 0,13-12 0 0 0,-14 12 3 0 0,1-1-5 0 0,98-56-8 0 0,-29 23 10 0 0,46-19-24 0 0,-116 54 37 0 0,-3 2-7 0 0,0 0 0 0 0,0 0 0 0 0,0-1 0 0 0,0 1 0 0 0,0 0 0 0 0,0 0 0 0 0,0 0 0 0 0,0-1 0 0 0,0 1 0 0 0,0 0 0 0 0,0-1 0 0 0,0 1 0 0 0,0-1 0 0 0,-1 1 0 0 0,1-1 0 0 0,0 1-1 0 0,1-2 1 0 0,19-11 15 0 0,1 4-14 0 0,-17 6-5 0 0,1 1 0 0 0,70-32-19 0 0,97-28 0 0 0,67-34 63 0 0,-165 60-16 0 0,40-17-15 0 0,100-42 145 0 0,-58 24-130 0 0,-104 49-15 0 0,-49 20 12 0 0,-3 2-21 0 0,1 0 1 0 0,-1 0-1 0 0,0-1 1 0 0,1 1-1 0 0,-1 0 0 0 0,1 0 1 0 0,-1-1-1 0 0,0 1 1 0 0,1-1-1 0 0,-1 1 1 0 0,0-1-1 0 0,0 0 1 0 0,0 1-1 0 0,2-3 1 0 0,14-6 20 0 0,1-1-22 0 0,-14 8 16 0 0,17-10-18 0 0,-17 10 17 0 0,2-1-27 0 0,61-39 21 0 0,-63 39-22 0 0,2 0 20 0 0,14-8-21 0 0,-15 8 26 0 0,0 1-28 0 0,17-9 26 0 0,-17 9-30 0 0,1-2 19 0 0,18-8-16 0 0,-18 9 38 0 0,-4 2-18 0 0,0 1-1 0 0,0 0 1 0 0,0 0 0 0 0,0-1-1 0 0,0 1 1 0 0,0-1 0 0 0,0 0 0 0 0,-1 0-1 0 0,1 0 1 0 0,0 1 0 0 0,2-3-1 0 0,1 0 3 0 0,1 1-25 0 0,-1-1 25 0 0,44-21-4 0 0,-44 21-21 0 0,0 1 26 0 0,112-57-55 0 0,-112 57 51 0 0,1-1-19 0 0,121-54 39 0 0,-58 24-9 0 0,31-15 21 0 0,-78 38-39 0 0,-17 7 17 0 0,1 1-22 0 0,44-23 24 0 0,-45 23-9 0 0,0 1-7 0 0,16-4 20 0 0,-16 4-29 0 0,0-1-37 0 0,15-4-61 0 0,-15 5-150 0 0,-38 12-13599 0 0,8-5 7364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0:55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1152 1017 360 0 0,'-318'-351'967'0'0,"245"270"-616"0"0,-4 2 1 0 0,-3 5-1 0 0,-141-103 1 0 0,-96-36-1629 0 0,252 172 463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03.9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4839 424 0 0,'-10'-12'9674'0'0,"14"8"-9474"0"0,0 1 1 0 0,0 0-1 0 0,0 0 0 0 0,0 0 1 0 0,0 0-1 0 0,1 1 0 0 0,-1-1 0 0 0,8-1 1 0 0,47-16 926 0 0,-42 15-969 0 0,79-23 1002 0 0,-43 14-478 0 0,89-37 0 0 0,64-30-212 0 0,-91 34-351 0 0,-81 31-70 0 0,1 2 1 0 0,39-11 0 0 0,32-10 116 0 0,-61 19-65 0 0,2-2-88 0 0,0 2-36 0 0,73-15-1 0 0,-105 28 28 0 0,104-21 16 0 0,-69 12-12 0 0,246-52 386 0 0,-278 60-313 0 0,-1-1 1 0 0,1-1 0 0 0,30-14-1 0 0,-38 16-43 0 0,58-21 78 0 0,126-30 1 0 0,-178 51-121 0 0,85-18 91 0 0,-55 7-67 0 0,68-28 168 0 0,-71 25-160 0 0,62-17 1 0 0,-83 28-26 0 0,0-1 0 0 0,22-11 1 0 0,21-4-2 0 0,-52 19 9 0 0,0 0 0 0 0,-1-1 0 0 0,1 0-1 0 0,11-7 1 0 0,-13 6-8 0 0,-4 5-6 0 0,27-12-13 0 0,-5 1 15 0 0,-9 4-3 0 0,-1-1 0 0 0,0 0 0 0 0,0-1 0 0 0,19-15 0 0 0,-8 11 66 0 0,-27 13-53 0 0,1-2 4 0 0,1 0 0 0 0,-1 0 0 0 0,1-1 0 0 0,-1 1 0 0 0,0-1 0 0 0,0 0 0 0 0,4-6 1 0 0,10-15 42 0 0,-2 4-37 0 0,-14 19-16 0 0,-1 0 1 0 0,1 0-1 0 0,0 0 0 0 0,0 1 0 0 0,0-1 0 0 0,0 0 1 0 0,0 1-1 0 0,0-1 0 0 0,3 0 0 0 0,17-15 83 0 0,-16 9-76 0 0,-3 5 44 0 0,-1 0 0 0 0,1 0 1 0 0,-1 0-1 0 0,0 0 1 0 0,0-1-1 0 0,0 1 1 0 0,-1-1-1 0 0,1 1 1 0 0,-1-1-1 0 0,2-5 1 0 0,-3 7 10 0 0,8-48 189 0 0,1-8-215 0 0,-6 20-37 0 0,-3 34 2 0 0,0-15 7 0 0,0-9-25 0 0,0-7 35 0 0,-1 0-1 0 0,-7-42 0 0 0,9 32 48 0 0,1 7 71 0 0,2-37 205 0 0,19-100-1 0 0,-20 157-318 0 0,19-89 614 0 0,0 12-161 0 0,11-94-50 0 0,-33 188-426 0 0,43-268 327 0 0,-32 213-275 0 0,-2 4-95 0 0,2 0-1 0 0,3 1 1 0 0,25-61 0 0 0,27-21-41 0 0,-32 70 112 0 0,29-52-64 0 0,-54 99 14 0 0,-5 10 21 0 0,27-38-27 0 0,-21 31 38 0 0,-8 10-5 0 0,0 0-6 0 0,6-12 9 0 0,-5 12-1 0 0,-1-2-2 0 0,9-12-2 0 0,-8 12-9 0 0,0 1-2 0 0,8-13 11 0 0,-8 12-7 0 0,0 1-5 0 0,49-57 46 0 0,-49 57-15 0 0,0-1-19 0 0,-1 1 0 0 0,2-1 1 0 0,-1 1-1 0 0,0 0 0 0 0,1-1 0 0 0,0 2 0 0 0,8-8 0 0 0,-8 7 9 0 0,-2 0-13 0 0,0 1 0 0 0,0-1 1 0 0,1 0-1 0 0,0 1 0 0 0,0-1 1 0 0,0 1-1 0 0,0 0 0 0 0,0 0 1 0 0,4-3-1 0 0,-2 2-8 0 0,8-14 7 0 0,-10 15-32 0 0,0 0 53 0 0,26-33-13 0 0,-25 32-3 0 0,-1 0-2 0 0,12-11-16 0 0,-12 11 23 0 0,-1 3-10 0 0,0 0 0 0 0,-1 0 0 0 0,1 0 0 0 0,-1-1 0 0 0,1 1 0 0 0,-1 0 0 0 0,0-1 0 0 0,0 1 0 0 0,0-1 0 0 0,2-1 0 0 0,0-1-7 0 0,-2 3 6 0 0,0-1 1 0 0,0 0-1 0 0,0 1 0 0 0,0 0 1 0 0,1-1-1 0 0,-1 1 1 0 0,1 0-1 0 0,-1-1 0 0 0,0 1 1 0 0,3-1-1 0 0,-1-1 8 0 0,11-14-8 0 0,-11 14-16 0 0,0 0 25 0 0,10-9-16 0 0,-10 9 29 0 0,1-1-7 0 0,10-12-31 0 0,-10 12 20 0 0,-4 3-12 0 0,1 1 10 0 0,-1 0-1 0 0,1 0 0 0 0,-1 0 0 0 0,1-1 0 0 0,-1 1 0 0 0,0 0 0 0 0,1 0 1 0 0,-1-1-1 0 0,1 1 0 0 0,-1 0 0 0 0,0-1 0 0 0,1 1 0 0 0,-1 0 1 0 0,0-1-1 0 0,0 1 0 0 0,1-1 0 0 0,-1 1 0 0 0,0 0 0 0 0,0-1 0 0 0,0 1 1 0 0,1-1-1 0 0,-1 1 0 0 0,0-1 0 0 0,0 1 0 0 0,0-1 0 0 0,0 0 0 0 0,0 1 0 0 0,0-1 1 0 0,0 1-1 0 0,1-1 0 0 0,-1 1 0 0 0,0-1 0 0 0,0 1 0 0 0,0 0 0 0 0,0-1 0 0 0,1 1 0 0 0,-1-1 0 0 0,0 1 0 0 0,1 0 1 0 0,-1-1-1 0 0,0 1 0 0 0,1-1 0 0 0,-1 1 0 0 0,0 0 0 0 0,1 0 0 0 0,-1-1 0 0 0,0 1 0 0 0,1 0 0 0 0,-1 0 0 0 0,1-1 0 0 0,-1 1 1 0 0,1 0-1 0 0,3-4 11 0 0,11-11-20 0 0,-11 11 11 0 0,-1 0-5 0 0,1-1 1 0 0,-1 1-1 0 0,1 0 0 0 0,0 0 0 0 0,1 1 1 0 0,6-7-1 0 0,-7 7 5 0 0,-3 3-3 0 0,-1 0 1 0 0,1 0-1 0 0,-1 0 1 0 0,1-1-1 0 0,-1 1 1 0 0,1 0-1 0 0,-1 0 1 0 0,0-1-1 0 0,1 1 0 0 0,-1 0 1 0 0,1-1-1 0 0,-1 1 1 0 0,0 0-1 0 0,1-1 1 0 0,-1 1-1 0 0,0 0 1 0 0,1-1-1 0 0,-1 1 0 0 0,0-1 1 0 0,1 1-1 0 0,-1-1 1 0 0,0 1-1 0 0,0-1 1 0 0,0 1-1 0 0,1-1 1 0 0,-1 0-1 0 0,0 0 1 0 0,0 1 0 0 0,0-1 0 0 0,0 1 0 0 0,0-1 0 0 0,1 1 0 0 0,-1-1 0 0 0,0 1 0 0 0,0 0 0 0 0,1-1 0 0 0,-1 1 0 0 0,0-1 0 0 0,1 1 0 0 0,-1-1 0 0 0,0 1 0 0 0,1 0 0 0 0,-1-1 0 0 0,0 1 0 0 0,1 0 0 0 0,-1-1-1 0 0,1 1 1 0 0,-1 0 0 0 0,1 0 0 0 0,-1-1 0 0 0,1 1 0 0 0,-1 0 0 0 0,2 0 0 0 0,-1-1 0 0 0,1 0 0 0 0,0 0 0 0 0,-1 0 0 0 0,1 0 0 0 0,-1 0 0 0 0,0 0 0 0 0,1-1 0 0 0,-1 1 0 0 0,0-1 0 0 0,3-2 0 0 0,-1 1 13 0 0,-3 2-13 0 0,1 1 0 0 0,-1-1 0 0 0,0 1 0 0 0,0 0 0 0 0,0-1 0 0 0,1 1 0 0 0,-1-1 0 0 0,0 1 0 0 0,0-1 0 0 0,1 1 0 0 0,-1 0 0 0 0,0-1 0 0 0,1 1 0 0 0,-1 0 1 0 0,0-1-1 0 0,1 1 0 0 0,-1 0 0 0 0,1 0 0 0 0,-1-1 0 0 0,0 1 0 0 0,1 0 0 0 0,-1 0 0 0 0,1 0 0 0 0,-1-1 0 0 0,1 1 0 0 0,0 0 0 0 0,0 0 0 0 0,-1 0 0 0 0,0 0-1 0 0,1 0 1 0 0,-1 0 0 0 0,1 0-1 0 0,-1-1 1 0 0,1 1 0 0 0,-1 0-1 0 0,1 0 1 0 0,-1-1-1 0 0,0 1 1 0 0,1 0 0 0 0,-1 0-1 0 0,1-1 1 0 0,-1 1 0 0 0,0 0-1 0 0,1-1 1 0 0,-1 1 0 0 0,0-1-1 0 0,0 1 1 0 0,1 0 0 0 0,-1-1-1 0 0,0 1 1 0 0,0-1 0 0 0,0 1-1 0 0,1-1 1 0 0,0-1-1 0 0,0 0 1 0 0,0 1-1 0 0,0-1 0 0 0,0 1 0 0 0,1-1 1 0 0,-1 1-1 0 0,0 0 0 0 0,1 0 0 0 0,-1-1 1 0 0,3 0-1 0 0,-1-1 22 0 0,-1 2-21 0 0,0 0 0 0 0,-1 0-1 0 0,1 0 1 0 0,-1 0 0 0 0,1 0 0 0 0,-1-1 0 0 0,1 1-1 0 0,-1 0 1 0 0,0-1 0 0 0,0 1 0 0 0,1-2 0 0 0,2 0-11 0 0,-3 1 12 0 0,0 1 0 0 0,0-1 0 0 0,0 1 1 0 0,1-1-1 0 0,-1 1 0 0 0,0 0 1 0 0,1-1-1 0 0,-1 1 0 0 0,1 0 0 0 0,1-1 1 0 0,1-1 6 0 0,6-9-19 0 0,-4 4 14 0 0,10-9-9 0 0,-13 14-16 0 0,2 0 7 0 0,41-34-35 0 0,-41 33 41 0 0,-1 0 3 0 0,13-11 0 0 0,-13 11 0 0 0,0 0-1 0 0,12-11-2 0 0,23-23 10 0 0,-35 35 3 0 0,-1 0-9 0 0,31-26 41 0 0,-30 26-44 0 0,-2 3 6 0 0,0-1 0 0 0,-1 0 0 0 0,1 0 1 0 0,0 1-1 0 0,0-1 0 0 0,-1 0 0 0 0,1 0 0 0 0,-1-1 1 0 0,1 1-1 0 0,-1 0 0 0 0,1 0 0 0 0,-1-1 0 0 0,0 1 1 0 0,0-1-1 0 0,2-1 0 0 0,-2 1 3 0 0,0 1-1 0 0,0-1 0 0 0,0 1 1 0 0,0 0-1 0 0,0 0 1 0 0,0 0-1 0 0,1 0 1 0 0,-1 0-1 0 0,0 0 0 0 0,1 0 1 0 0,-1 0-1 0 0,1 0 1 0 0,-1 0-1 0 0,3 0 1 0 0,-4 1-1 0 0,1 0-1 0 0,0 0 1 0 0,-1 0 0 0 0,1 0 0 0 0,0 0 0 0 0,-1 0 0 0 0,1-1-1 0 0,-1 1 1 0 0,1 0 0 0 0,0 0 0 0 0,-1-1 0 0 0,1 1 0 0 0,-1 0 0 0 0,1-1-1 0 0,0 1 1 0 0,-1-1 0 0 0,1 1 0 0 0,-1-1 0 0 0,1 1 0 0 0,-1-1 0 0 0,0 1-1 0 0,1-1 1 0 0,0 0 0 0 0,-1 0 0 0 0,0 1-1 0 0,1-1 1 0 0,-1 1-1 0 0,0-1 1 0 0,1 1 0 0 0,-1-1-1 0 0,1 1 1 0 0,-1-1-1 0 0,1 1 1 0 0,-1-1-1 0 0,1 1 1 0 0,0 0 0 0 0,-1-1-1 0 0,1 1 1 0 0,-1 0-1 0 0,1-1 1 0 0,0 1 0 0 0,-1 0-1 0 0,1 0 1 0 0,0 0-1 0 0,-1 0 1 0 0,1 0-1 0 0,1 0 1 0 0,3-4-9 0 0,120-62-32 0 0,-70 40 23 0 0,-38 20 10 0 0,90-32 9 0 0,56-18 11 0 0,-8 4-27 0 0,-97 32 27 0 0,29-9-1 0 0,101-30-2 0 0,-122 41 58 0 0,-14 4-86 0 0,55-12 36 0 0,-45 10 9 0 0,-7 2-3 0 0,9-2-12 0 0,120-33 39 0 0,-131 34-77 0 0,-47 13 13 0 0,1 0 16 0 0,111-30-8 0 0,-114 31 14 0 0,2-1-15 0 0,49-15 88 0 0,-50 15-70 0 0,0 1-36 0 0,16-6 1 0 0,-16 6 29 0 0,-1 0-19 0 0,15-5-6 0 0,-14 5 25 0 0,0-1-21 0 0,94-24-25 0 0,-79 21 42 0 0,-15 4 10 0 0,22-5-19 0 0,-20 4 10 0 0,0 0-3 0 0,0 1 14 0 0,19-6-25 0 0,-20 5 24 0 0,1 1-22 0 0,18-5 18 0 0,-19 5-14 0 0,1 0 17 0 0,19-5-27 0 0,-20 5 16 0 0,1-1-15 0 0,18-4-1 0 0,-19 5 24 0 0,0 0 42 0 0,16-3-54 0 0,-16 3 4 0 0,0 0-5 0 0,18-3-5 0 0,-18 3 15 0 0,-1 0-25 0 0,58-11 3 0 0,-56 11 28 0 0,-3 0-23 0 0,46-8 44 0 0,-45 8-2 0 0,0-1-40 0 0,16-3 4 0 0,-16 3 682 0 0,-11 3-2747 0 0,-18 2 578 0 0,1 2-1 0 0,0 0 1 0 0,-39 16-1 0 0,1-1-4884 0 0,14-7-1343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05.3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1 895 536 0 0,'0'0'805'0'0,"4"-1"79"0"0,130-41 3952 0 0,75-22-2580 0 0,-21 11-1281 0 0,363-54 1 0 0,-34 20-771 0 0,-78-24-135 0 0,-118-2 437 0 0,-300 105-424 0 0,15-8 801 0 0,54-35 0 0 0,-81 44-610 0 0,0-1 0 0 0,0 0-1 0 0,-1-1 1 0 0,14-18 0 0 0,24-57 646 0 0,-42 79-897 0 0,-1-1 0 0 0,1 1 0 0 0,0 0 0 0 0,0 1 0 0 0,6-6 0 0 0,6-7 24 0 0,-15 15-39 0 0,1 0-23 0 0,5-6 16 0 0,-5 6 15 0 0,9-17 425 0 0,-7 5-2645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07.5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 62 0 0,'0'0'3347'0'0,"14"-8"-1782"0"0,-12 8-1464 0 0,0 1-1 0 0,0-1 0 0 0,0 0 0 0 0,0 0 1 0 0,0 1-1 0 0,-1-1 0 0 0,1 1 0 0 0,18 13 8470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08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213 157 490 0 0,'0'0'837'0'0,"7"-17"5606"0"0,-7 17-6318 0 0,0-1 0 0 0,0 1 0 0 0,0-1 0 0 0,0 1 0 0 0,0-1 0 0 0,0 1 0 0 0,0-1 1 0 0,0 1-1 0 0,0-1 0 0 0,0 1 0 0 0,0-1 0 0 0,0 1 0 0 0,0-1 0 0 0,0 1 0 0 0,0-1 0 0 0,0 1 1 0 0,0-1-1 0 0,-1 1 0 0 0,1-1 0 0 0,0 1 0 0 0,0-1 0 0 0,-1 1 0 0 0,1-1 0 0 0,0 1 1 0 0,-1 0-1 0 0,1-1 0 0 0,0 1 0 0 0,-1 0 0 0 0,1-1 0 0 0,-1 1 0 0 0,1 0 0 0 0,-1-1 0 0 0,1 1 1 0 0,-1 0-1 0 0,1 0 0 0 0,0-1 0 0 0,-1 1 0 0 0,1 0 0 0 0,-1 0 0 0 0,0 0 0 0 0,-2-1 150 0 0,-34 43 621 0 0,36-41-894 0 0,0 1-1 0 0,1 0 1 0 0,-1 0-1 0 0,0-1 1 0 0,1 1-1 0 0,-1 0 1 0 0,1 0-1 0 0,-1 0 1 0 0,1 0-1 0 0,0 0 1 0 0,0 0-1 0 0,0 0 1 0 0,0-1-1 0 0,0 1 1 0 0,0 0-1 0 0,1 0 1 0 0,-1 0-1 0 0,1 0 1 0 0,-1 0-1 0 0,1 0 1 0 0,0-1-1 0 0,1 4 1 0 0,-1-4-20 0 0,0 0 0 0 0,1 0 0 0 0,-1 0 1 0 0,0 0-1 0 0,1 0 0 0 0,-1-1 0 0 0,0 1 1 0 0,1 0-1 0 0,-1-1 0 0 0,1 1 0 0 0,-1-1 1 0 0,1 0-1 0 0,-1 1 0 0 0,1-1 0 0 0,-1 0 1 0 0,1 0-1 0 0,-1 0 0 0 0,1 0 0 0 0,-1 0 1 0 0,1 0-1 0 0,-1 0 0 0 0,1-1 0 0 0,2 0 1 0 0,33-12-361 0 0,-28 8 321 0 0,0 0 0 0 0,0-1 0 0 0,0 0 1 0 0,-1 0-1 0 0,0-1 0 0 0,0 0 0 0 0,8-11 0 0 0,-14 16 110 0 0,1-1-1 0 0,-1 0 1 0 0,0-1-1 0 0,0 1 1 0 0,-1 0 0 0 0,1-1-1 0 0,-1 1 1 0 0,1-1-1 0 0,-1 1 1 0 0,0-1-1 0 0,0 1 1 0 0,-1-1-1 0 0,1 0 1 0 0,-1 0 0 0 0,0 1-1 0 0,0-1 1 0 0,0 0-1 0 0,0 0 1 0 0,-1 1-1 0 0,0-1 1 0 0,1 0-1 0 0,-1 1 1 0 0,0-1 0 0 0,-2-4-1 0 0,0 5 71 0 0,1-1-1 0 0,-1 0 1 0 0,0 1-1 0 0,1-1 1 0 0,-2 1-1 0 0,1 0 1 0 0,0 0 0 0 0,0 0-1 0 0,-1 0 1 0 0,0 1-1 0 0,0-1 1 0 0,1 1-1 0 0,-1 0 1 0 0,-1 0 0 0 0,1 0-1 0 0,0 1 1 0 0,0 0-1 0 0,-1-1 1 0 0,1 2-1 0 0,0-1 1 0 0,-1 0 0 0 0,-8 1-1 0 0,1-1 43 0 0,1 1-1 0 0,0 1 0 0 0,0-1 1 0 0,-1 2-1 0 0,1 0 1 0 0,0 0-1 0 0,0 1 0 0 0,-12 5 1 0 0,13-4-84 0 0,1 1 0 0 0,0 1 0 0 0,0-1 0 0 0,0 1 0 0 0,1 1-1 0 0,0 0 1 0 0,0 0 0 0 0,1 0 0 0 0,0 1 0 0 0,-12 17 0 0 0,16-21-64 0 0,0 0-1 0 0,0 1 1 0 0,1 0 0 0 0,-1-1-1 0 0,1 1 1 0 0,0 0 0 0 0,1 0-1 0 0,-1 1 1 0 0,1-1 0 0 0,0 0-1 0 0,0 0 1 0 0,1 1-1 0 0,-1-1 1 0 0,1 0 0 0 0,0 1-1 0 0,1-1 1 0 0,-1 0 0 0 0,1 0-1 0 0,0 1 1 0 0,1-1 0 0 0,-1 0-1 0 0,1 0 1 0 0,3 7 0 0 0,-3-9-76 0 0,1 1 0 0 0,0-1 0 0 0,0 1 0 0 0,1-1 1 0 0,-1 0-1 0 0,0 0 0 0 0,1 0 0 0 0,0-1 0 0 0,0 1 1 0 0,0-1-1 0 0,0 0 0 0 0,0 0 0 0 0,0 0 0 0 0,0-1 0 0 0,1 1 1 0 0,-1-1-1 0 0,0 0 0 0 0,1 0 0 0 0,-1-1 0 0 0,1 1 1 0 0,0-1-1 0 0,6 0 0 0 0,1-1-170 0 0,-1 1-1 0 0,1-1 1 0 0,0-1-1 0 0,-1 0 1 0 0,1-1 0 0 0,-1 0-1 0 0,17-8 1 0 0,-18 7 165 0 0,0-1 0 0 0,-1 0 0 0 0,0 0 0 0 0,0-1 0 0 0,0 0 0 0 0,-1-1 0 0 0,0 0 0 0 0,0 0 0 0 0,-1-1 0 0 0,0 0 0 0 0,0 0 0 0 0,-1-1 0 0 0,0 0 0 0 0,0 0 0 0 0,-1 0 0 0 0,0-1 0 0 0,-1 1-1 0 0,4-12 1 0 0,-7 18 108 0 0,0 1-1 0 0,-1 0 0 0 0,1 0 1 0 0,-1-1-1 0 0,1 1 0 0 0,-1 0 0 0 0,0-1 1 0 0,0 1-1 0 0,0 0 0 0 0,0-1 1 0 0,0 1-1 0 0,0 0 0 0 0,-1-1 0 0 0,1 1 1 0 0,-1 0-1 0 0,1-1 0 0 0,-1 1 1 0 0,0 0-1 0 0,0 0 0 0 0,0 0 0 0 0,0 0 1 0 0,-1 0-1 0 0,1 0 0 0 0,0 0 1 0 0,-1 0-1 0 0,1 0 0 0 0,-1 1 0 0 0,0-1 1 0 0,0 1-1 0 0,0-1 0 0 0,1 1 1 0 0,-1 0-1 0 0,0-1 0 0 0,-1 1 0 0 0,1 0 1 0 0,0 0-1 0 0,0 1 0 0 0,0-1 1 0 0,-5 0-1 0 0,0-1 54 0 0,0 1 1 0 0,0 0-1 0 0,0 1 1 0 0,0 0-1 0 0,0 0 1 0 0,0 1-1 0 0,0-1 1 0 0,0 2-1 0 0,0-1 1 0 0,0 1 0 0 0,0 0-1 0 0,-8 3 1 0 0,5 0-53 0 0,1 0 0 0 0,0 0 1 0 0,0 1-1 0 0,0 0 1 0 0,1 1-1 0 0,0 0 0 0 0,0 0 1 0 0,0 1-1 0 0,1 0 1 0 0,1 0-1 0 0,-1 0 0 0 0,1 1 1 0 0,1 0-1 0 0,-1 1 1 0 0,1-1-1 0 0,1 1 0 0 0,0 0 1 0 0,-5 20-1 0 0,8-28-52 0 0,1 1-1 0 0,-1-1 1 0 0,1 0 0 0 0,-1 1-1 0 0,1-1 1 0 0,0 0-1 0 0,0 1 1 0 0,0-1-1 0 0,1 0 1 0 0,-1 1-1 0 0,0-1 1 0 0,1 0 0 0 0,0 1-1 0 0,-1-1 1 0 0,1 0-1 0 0,0 0 1 0 0,0 1-1 0 0,0-1 1 0 0,1 0 0 0 0,-1 0-1 0 0,0 0 1 0 0,1-1-1 0 0,-1 1 1 0 0,1 0-1 0 0,0 0 1 0 0,-1-1 0 0 0,1 1-1 0 0,0-1 1 0 0,0 0-1 0 0,0 1 1 0 0,0-1-1 0 0,0 0 1 0 0,1 0 0 0 0,-1 0-1 0 0,0 0 1 0 0,0-1-1 0 0,1 1 1 0 0,-1-1-1 0 0,0 1 1 0 0,4-1-1 0 0,3 0-131 0 0,0 0-1 0 0,0 0 1 0 0,-1-1-1 0 0,1 0 0 0 0,-1-1 1 0 0,1 1-1 0 0,-1-2 0 0 0,1 1 1 0 0,13-8-1 0 0,-15 7 113 0 0,1 0-1 0 0,-1-1 1 0 0,0-1-1 0 0,0 1 0 0 0,-1-1 1 0 0,1 0-1 0 0,-1-1 1 0 0,0 1-1 0 0,0-1 1 0 0,-1 0-1 0 0,0-1 1 0 0,0 1-1 0 0,0-1 0 0 0,-1 0 1 0 0,0 0-1 0 0,0-1 1 0 0,-1 1-1 0 0,0-1 1 0 0,0 0-1 0 0,-1 1 1 0 0,0-1-1 0 0,0-1 0 0 0,0-14 1 0 0,-2 21 54 0 0,0-1 1 0 0,0 1-1 0 0,-1 0 1 0 0,1 0-1 0 0,-1-1 0 0 0,1 1 1 0 0,-1 0-1 0 0,0 0 1 0 0,0 0-1 0 0,0 0 0 0 0,0 0 1 0 0,0 0-1 0 0,-1 0 1 0 0,1 0-1 0 0,0 0 1 0 0,-1 1-1 0 0,0-1 0 0 0,1 0 1 0 0,-1 1-1 0 0,0 0 1 0 0,0-1-1 0 0,1 1 1 0 0,-1 0-1 0 0,0 0 0 0 0,-1 0 1 0 0,1 0-1 0 0,0 0 1 0 0,-4-1-1 0 0,-1 1 43 0 0,1-1 1 0 0,-1 1-1 0 0,0 0 0 0 0,1 0 0 0 0,-1 1 1 0 0,0 0-1 0 0,1 0 0 0 0,-8 2 1 0 0,5-1-31 0 0,-1 1 1 0 0,1 0 0 0 0,0 0-1 0 0,0 1 1 0 0,0 0 0 0 0,0 1 0 0 0,1 0-1 0 0,-1 0 1 0 0,1 1 0 0 0,0 0-1 0 0,1 1 1 0 0,-1-1 0 0 0,1 2 0 0 0,0-1-1 0 0,0 1 1 0 0,1 0 0 0 0,0 0 0 0 0,0 0-1 0 0,1 1 1 0 0,0 0 0 0 0,0 0-1 0 0,1 1 1 0 0,0-1 0 0 0,0 1 0 0 0,-4 18-1 0 0,7-24-40 0 0,1-1 0 0 0,-1 1 0 0 0,1 0 0 0 0,0-1 0 0 0,0 1 0 0 0,0-1 0 0 0,0 1-1 0 0,0 0 1 0 0,1-1 0 0 0,-1 1 0 0 0,1-1 0 0 0,0 1 0 0 0,-1-1 0 0 0,1 1 0 0 0,0-1 0 0 0,1 0-1 0 0,-1 1 1 0 0,0-1 0 0 0,1 0 0 0 0,-1 0 0 0 0,1 0 0 0 0,0 0 0 0 0,-1 0 0 0 0,1 0 0 0 0,0 0-1 0 0,0-1 1 0 0,4 3 0 0 0,-1-1-64 0 0,-1-1 0 0 0,1 0 0 0 0,0-1-1 0 0,0 1 1 0 0,-1-1 0 0 0,1 0 0 0 0,0 0-1 0 0,0 0 1 0 0,0-1 0 0 0,0 1 0 0 0,0-1-1 0 0,0-1 1 0 0,6 0 0 0 0,0-1-6 0 0,0-1-1 0 0,0 0 1 0 0,-1-1 0 0 0,1 0-1 0 0,-1 0 1 0 0,0-1 0 0 0,0-1-1 0 0,-1 0 1 0 0,0 0 0 0 0,0-1-1 0 0,0 0 1 0 0,-1 0 0 0 0,0-1-1 0 0,0 0 1 0 0,-1-1 0 0 0,0 1-1 0 0,0-1 1 0 0,-1-1 0 0 0,0 1-1 0 0,-1-1 1 0 0,5-13 0 0 0,-9 20 92 0 0,0 0 0 0 0,-1 0-1 0 0,0 0 1 0 0,1 0 0 0 0,-1 0 0 0 0,0 1 0 0 0,-1-1 0 0 0,1 0 0 0 0,0 0 0 0 0,-1 0 0 0 0,0 0-1 0 0,1 0 1 0 0,-1 0 0 0 0,0 1 0 0 0,-1-1 0 0 0,1 0 0 0 0,0 1 0 0 0,-1-1 0 0 0,-1-2 0 0 0,0 2 25 0 0,1-1 1 0 0,-1 1 0 0 0,0 0-1 0 0,0 0 1 0 0,0 0 0 0 0,0 0-1 0 0,0 0 1 0 0,-1 1 0 0 0,1-1-1 0 0,-1 1 1 0 0,1 0 0 0 0,-5-2 0 0 0,3 3-15 0 0,-1 0 0 0 0,1 1 0 0 0,0-1 0 0 0,0 1 0 0 0,0 0 0 0 0,0 0 0 0 0,-1 0 0 0 0,1 1 0 0 0,0 0 0 0 0,0 0 0 0 0,0 0 0 0 0,0 1 0 0 0,0-1 0 0 0,0 1 0 0 0,0 1 0 0 0,1-1 0 0 0,-1 0 0 0 0,1 1 0 0 0,0 0 0 0 0,-1 0 0 0 0,1 1 0 0 0,-4 4 0 0 0,0-1-14 0 0,1 0 0 0 0,0 1 1 0 0,0 0-1 0 0,1 1 1 0 0,0-1-1 0 0,0 1 0 0 0,1 0 1 0 0,0 1-1 0 0,1-1 1 0 0,-4 12-1 0 0,7-17-41 0 0,0 0 0 0 0,0 0 0 0 0,0 0 0 0 0,1 0 0 0 0,0 0 0 0 0,-1 0 0 0 0,1 1 0 0 0,1-1 0 0 0,-1 0 0 0 0,1 0 0 0 0,-1 0 0 0 0,1 0 0 0 0,0 0 0 0 0,1 0 0 0 0,-1 0 0 0 0,1 0 0 0 0,0 0 0 0 0,-1 0 0 0 0,2-1 0 0 0,-1 1 1 0 0,0-1-1 0 0,1 1 0 0 0,0-1 0 0 0,-1 0 0 0 0,1 0 0 0 0,0 0 0 0 0,1-1 0 0 0,-1 1 0 0 0,0-1 0 0 0,1 0 0 0 0,0 1 0 0 0,-1-2 0 0 0,1 1 0 0 0,8 2 0 0 0,-9-3-24 0 0,1-1 0 0 0,-1 1 0 0 0,1-1 0 0 0,-1 0 0 0 0,1 0 0 0 0,-1 0 0 0 0,1-1 1 0 0,0 0-1 0 0,-1 1 0 0 0,0-1 0 0 0,1 0 0 0 0,-1 0 0 0 0,4-2 0 0 0,0 0-18 0 0,-1-1 0 0 0,1 1 1 0 0,-1-1-1 0 0,11-7 0 0 0,-11 5 48 0 0,0 0 1 0 0,0 0-1 0 0,0 0 0 0 0,-1-1 1 0 0,0 1-1 0 0,0-1 0 0 0,-1-1 1 0 0,1 1-1 0 0,-2-1 0 0 0,1 1 1 0 0,-1-1-1 0 0,0 0 0 0 0,2-12 0 0 0,-4 15 59 0 0,0 0 0 0 0,-1-1 0 0 0,1 1 0 0 0,-1 0 0 0 0,-1 0-1 0 0,1 0 1 0 0,-1-1 0 0 0,1 1 0 0 0,-2 0 0 0 0,1 0-1 0 0,0 0 1 0 0,-1 0 0 0 0,0 0 0 0 0,0 0 0 0 0,-1 1-1 0 0,1-1 1 0 0,-1 1 0 0 0,0-1 0 0 0,0 1 0 0 0,0 0-1 0 0,-7-6 1 0 0,8 9-33 0 0,1 0-1 0 0,0 0 1 0 0,0 0 0 0 0,-1 0-1 0 0,1 1 1 0 0,-1-1 0 0 0,1 0-1 0 0,-1 1 1 0 0,1-1-1 0 0,-1 1 1 0 0,1 0 0 0 0,-1-1-1 0 0,1 1 1 0 0,-1 0 0 0 0,0 0-1 0 0,1 0 1 0 0,-1 0-1 0 0,1 0 1 0 0,-1 1 0 0 0,0-1-1 0 0,1 0 1 0 0,-1 1 0 0 0,1-1-1 0 0,-1 1 1 0 0,1-1-1 0 0,-3 3 1 0 0,0-1-3 0 0,1 0 0 0 0,0 0 0 0 0,-1 0 0 0 0,1 0 0 0 0,0 1 1 0 0,0 0-1 0 0,0 0 0 0 0,0 0 0 0 0,-2 3 0 0 0,2-2-3 0 0,1 0 0 0 0,-1 0 1 0 0,1 0-1 0 0,0 0 0 0 0,0 0 0 0 0,0 0 0 0 0,1 1 1 0 0,-1-1-1 0 0,1 1 0 0 0,0-1 0 0 0,0 1 1 0 0,1-1-1 0 0,-1 1 0 0 0,1 0 0 0 0,0-1 1 0 0,0 1-1 0 0,1-1 0 0 0,1 8 0 0 0,-1-10-36 0 0,-15-36-2540 0 0,1 14-2900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09.4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796 15 576 0 0,'17'-5'3767'0'0,"-1"0"-959"0"0,-13 5-2035 0 0,14-4 5935 0 0,-20 6-6227 0 0,-8 4-149 0 0,-1 0 0 0 0,0-1-1 0 0,0 0 1 0 0,0-1-1 0 0,-21 5 1 0 0,2 0-62 0 0,-246 75 690 0 0,-138 43 57 0 0,411-126-947 0 0,1 0-118 0 0,2-1-35 0 0,0 0-1 0 0,0 0 1 0 0,0 0 0 0 0,0 0 0 0 0,0 0 0 0 0,0 0-1 0 0,0 0 1 0 0,0 0 0 0 0,0 0 0 0 0,0-1-1 0 0,0 1 1 0 0,0 0 0 0 0,0-1 0 0 0,0 1-1 0 0,0 0 1 0 0,0-1 0 0 0,0 1 0 0 0,0-1-1 0 0,0 0 1 0 0,1 1 0 0 0,-1-1 0 0 0,-1 0 0 0 0,1-1-580 0 0,13-25-10260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09.9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208 34 688 0 0,'7'-34'12479'0'0,"-8"35"-12363"0"0,-1 1 0 0 0,1 0-1 0 0,-1-1 1 0 0,1 1-1 0 0,-1 0 1 0 0,1 0 0 0 0,0 0-1 0 0,0 0 1 0 0,-2 4-1 0 0,-1 0 172 0 0,-149 215 2039 0 0,151-219-2303 0 0,0 0 1 0 0,0 0 0 0 0,0 0 0 0 0,0 0-1 0 0,0-1 1 0 0,-1 1 0 0 0,1-1 0 0 0,-1 1 0 0 0,1-1-1 0 0,-1 0 1 0 0,1 0 0 0 0,-1 0 0 0 0,0-1-1 0 0,-4 2 1 0 0,5-2-43 0 0,19 6-84 0 0,20 1 344 0 0,-1 1-1 0 0,-1 2 1 0 0,0 2 0 0 0,0 1-1 0 0,-1 1 1 0 0,37 22-1 0 0,-44-19-189 0 0,-4-1-22 0 0,0-2 0 0 0,28 12 0 0 0,13 9-685 0 0,-62-33 476 0 0,1-2-1012 0 0,-2 0 1107 0 0,-1 0 0 0 0,1 0 0 0 0,0 0 0 0 0,-1 0 1 0 0,1-1-1 0 0,0 1 0 0 0,-1 0 0 0 0,1 0 0 0 0,0 0 0 0 0,-1-1 1 0 0,1 1-1 0 0,0 0 0 0 0,-1-1 0 0 0,1 1 0 0 0,-1-1 0 0 0,1 1 1 0 0,-1-1-1 0 0,1 1 0 0 0,-1-1 0 0 0,1 1 0 0 0,-1-1 0 0 0,1 1 1 0 0,-1-1-1 0 0,0 1 0 0 0,1-1 0 0 0,-1 0 0 0 0,0 1 0 0 0,0-1 1 0 0,1 0-1 0 0,-1 1 0 0 0,0-1 0 0 0,0 0 0 0 0,0 1 0 0 0,0-1 1 0 0,0 0-1 0 0,0-1 0 0 0,0 1 175 0 0,1-2-1330 0 0,-10-12-4788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13.6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8 147 22 0 0,'0'0'3699'0'0,"-7"13"247"0"0,9-11-3793 0 0,0 0 0 0 0,0 0-1 0 0,1 0 1 0 0,-1-1-1 0 0,1 1 1 0 0,-1-1 0 0 0,1 1-1 0 0,-1-1 1 0 0,1 0 0 0 0,0 0-1 0 0,0 0 1 0 0,-1 0-1 0 0,1-1 1 0 0,0 1 0 0 0,0-1-1 0 0,0 1 1 0 0,0-1 0 0 0,0 0-1 0 0,0 0 1 0 0,3-1 0 0 0,15-1 403 0 0,36-6 1 0 0,-32 3-146 0 0,427-81 2176 0 0,-227 40-2030 0 0,-104 19 211 0 0,-118 26-655 0 0,1-1 102 0 0,3 0-471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14.0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120 19 432 0 0,'-2'-1'1164'0'0,"-12"-3"910"0"0,-1 0 0 0 0,1 1 0 0 0,0 0 0 0 0,-1 1 0 0 0,-21 0 2072 0 0,32 6-3936 0 0,4-4-205 0 0,-1 0-1 0 0,1 0 1 0 0,0 0-1 0 0,0 0 1 0 0,-1 0-1 0 0,1 0 1 0 0,0 1-1 0 0,-1-1 1 0 0,1 0-1 0 0,0 0 1 0 0,0 0-1 0 0,0 0 1 0 0,-1 1-1 0 0,1-1 1 0 0,0 0-1 0 0,0 0 1 0 0,0 1-1 0 0,-1-1 1 0 0,1 0-1 0 0,0 0 1 0 0,0 1-1 0 0,0-1 1 0 0,0 0-1 0 0,0 0 1 0 0,0 1 0 0 0,0-1-1 0 0,0 0 1 0 0,0 0-1 0 0,-1 1 1 0 0,1-1-1 0 0,0 0 1 0 0,0 1-1 0 0,1-1 1 0 0,-1 1-1 0 0,6 4 39 0 0,0 1 0 0 0,0-1 0 0 0,1 0 0 0 0,0-1 1 0 0,0 1-1 0 0,0-1 0 0 0,0-1 0 0 0,1 1 0 0 0,14 3 0 0 0,81 17 91 0 0,-63-16-90 0 0,236 39 318 0 0,-273-46-250 0 0,-2-1-16 0 0,0 0 1 0 0,0 0 0 0 0,0 0 0 0 0,0 0 0 0 0,0 1 0 0 0,0-1-1 0 0,0 0 1 0 0,0 1 0 0 0,0-1 0 0 0,0 1 0 0 0,0-1 0 0 0,0 1 0 0 0,-1-1-1 0 0,1 1 1 0 0,0-1 0 0 0,0 1 0 0 0,0 0 0 0 0,-1 0 0 0 0,1-1 0 0 0,0 1-1 0 0,-1 0 1 0 0,1 0 0 0 0,0 1 0 0 0,0 0 267 0 0,-9 6 177 0 0,0 3-67 0 0,-5 3-311 0 0,0 1-1 0 0,2 1 1 0 0,-1-1-1 0 0,2 2 1 0 0,0 0-1 0 0,1 0 1 0 0,1 0-1 0 0,-11 35 1 0 0,16-41-903 0 0,-2 0 1 0 0,1 0-1 0 0,-2-1 1 0 0,-8 15-1 0 0,11-21-653 0 0,-1 0 0 0 0,0 0-1 0 0,0 0 1 0 0,0 0-1 0 0,0 0 1 0 0,-7 4 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0.1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163 0 944 0 0,'0'0'12513'0'0,"1"1"-12437"0"0,-1 0 0 0 0,1-1 0 0 0,0 1 0 0 0,-1 0 0 0 0,1 0 0 0 0,-1 0 0 0 0,1 0 0 0 0,-1 0 0 0 0,1 0 0 0 0,-1-1 0 0 0,0 1-1 0 0,1 0 1 0 0,-1 0 0 0 0,0 0 0 0 0,0 0 0 0 0,1 2 0 0 0,-13 34-146 0 0,-2 1 1 0 0,-1-1-1 0 0,-2-2 0 0 0,-33 54 0 0 0,22-52-2809 0 0,7-16-2521 0 0,7-14-78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33.9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262 0 130 0 0,'-244'200'2683'0'0,"242"-198"-2634"0"0,-14 2-1304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35.7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2664 298 0 0,'0'0'1347'0'0,"4"-2"-626"0"0,391-94 4699 0 0,-148 42-4503 0 0,156-53 442 0 0,131-32-72 0 0,912-166 691 0 0,-181 29-1065 0 0,-965 205-678 0 0,286-76 806 0 0,-402 99-872 0 0,95-26-71 0 0,324-77 218 0 0,-239 60-266 0 0,-196 47-107 0 0,-34 10 43 0 0,418-116 293 0 0,-2-34-336 0 0,-454 154 30 0 0,291-79 0 0 0,-127 34 193 0 0,-26 7-126 0 0,554-92 118 0 0,-623 132-105 0 0,150-20-36 0 0,-14 21-45 0 0,9-16 66 0 0,-190 12-42 0 0,-118 30 1 0 0,12-6 20 0 0,12-8-396 0 0,-37 5-186 0 0,-23-16-7927 0 0,16 14 1870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37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8 336 0 0,'4'-1'847'0'0,"45"-3"1092"0"0,0 2 1 0 0,78 6-1 0 0,-16 0-1113 0 0,1085 30 1904 0 0,791 19-954 0 0,-1907-54-1723 0 0,931-21 531 0 0,-435 10-213 0 0,-248 6-171 0 0,-149 1-172 0 0,424 3 450 0 0,-248 23-484 0 0,164 6-17 0 0,-443-25 25 0 0,163-1-1 0 0,70 2-44 0 0,-283-3 56 0 0,40-3 0 0 0,-30 1-9 0 0,-33 2-6 0 0,0 0-3 0 0,54-3 36 0 0,-53 3-12 0 0,50 3-61 0 0,-50-3 71 0 0,31 4-240 0 0,-9-1-3526 0 0,-48-15-5711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0.6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54 951 356 0 0,'0'0'5913'0'0,"-14"-4"-1343"0"0,12-1-4258 0 0,-1 0 0 0 0,2 0 0 0 0,-1 0 0 0 0,1-1 0 0 0,-1 1 0 0 0,1-7 0 0 0,0 9-205 0 0,0-1 2 0 0,-8-49 346 0 0,2 0 1 0 0,0-66-1 0 0,4 53-97 0 0,3 17-25 0 0,2 0-1 0 0,9-54 0 0 0,-1 10 12 0 0,19-97 1571 0 0,-23 106-1339 0 0,-6 81-529 0 0,0 0-53 0 0,4-10 32 0 0,-3 10 14 0 0,-1 0-31 0 0,0 0 897 0 0,-2-7-4217 0 0,-37 20-12553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1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167 158 206 0 0,'2'-2'892'0'0,"8"-10"1485"0"0,-1 0 1 0 0,0 0-1 0 0,11-21 1238 0 0,-15 17-439 0 0,-8 4-2949 0 0,3 9 502 0 0,-3 4-819 0 0,-13 4 102 0 0,1 0-1 0 0,0 1 0 0 0,1 1 0 0 0,0 0 0 0 0,0 1 0 0 0,0 1 0 0 0,-14 11 0 0 0,7-5-73 0 0,-32 17 0 0 0,50-31-3 0 0,-5 4-182 0 0,129-118 339 0 0,-68 65 937 0 0,-52 47-971 0 0,1-1 0 0 0,-1 1-1 0 0,0 0 1 0 0,1 0 0 0 0,-1 0-1 0 0,1 0 1 0 0,-1 0 0 0 0,1 0-1 0 0,-1 0 1 0 0,1 0 0 0 0,0 0-1 0 0,-1 1 1 0 0,1-1 0 0 0,0 1-1 0 0,0-1 1 0 0,0 1 0 0 0,-1 0-1 0 0,1 0 1 0 0,0 0 0 0 0,0 0-1 0 0,0 0 1 0 0,-1 0 0 0 0,4 0-1 0 0,-2 2-53 0 0,1 0 0 0 0,-1 0 0 0 0,0 0 0 0 0,1 0 0 0 0,-1 1-1 0 0,0-1 1 0 0,0 1 0 0 0,4 4 0 0 0,7 7 42 0 0,84 62 38 0 0,-13-10-1314 0 0,-67-46-354 0 0,-17-18 1101 0 0,1-1 1 0 0,-1 1 0 0 0,-1 0 0 0 0,1 0-1 0 0,0-1 1 0 0,0 1 0 0 0,-1 0 0 0 0,1 0-1 0 0,-1 0 1 0 0,1 0 0 0 0,-1 0 0 0 0,0 0-1 0 0,0 0 1 0 0,0 0 0 0 0,0 0-1 0 0,0 3 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3.2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1 254 0 0,'0'0'410'0'0,"14"6"2991"0"0,-4 14-3074 0 0,-9-18-287 0 0,1 1-2 0 0,7 20 333 0 0,13 48-1 0 0,-10-26-12 0 0,-5-22-84 0 0,6 39 0 0 0,-9-40-45 0 0,10 35-1 0 0,50 138 625 0 0,-62-190-730 0 0,0 1-31 0 0,7 19-35 0 0,-7-19-11 0 0,0-1-14 0 0,25 71 268 0 0,-26-72-217 0 0,11 17 103 0 0,-10-17-104 0 0,1 1 33 0 0,25 35 231 0 0,-25-36-285 0 0,0 0 26 0 0,8 11 7 0 0,-9-11 71 0 0,1 1-97 0 0,22 38 260 0 0,-22-39-207 0 0,8 14-76 0 0,-9-14 43 0 0,1 0-32 0 0,5 9 139 0 0,2 0 1 0 0,-1-1-1 0 0,2 0 0 0 0,20 18 0 0 0,-6-10 171 0 0,23 24-1 0 0,-47-42-307 0 0,0-2 31 0 0,-1 1-1 0 0,1-1 0 0 0,-1 1 1 0 0,1-1-1 0 0,-1 0 0 0 0,1 1 1 0 0,-1-1-1 0 0,1 0 0 0 0,0 0 1 0 0,-1 1-1 0 0,1-1 0 0 0,-1 0 1 0 0,1 0-1 0 0,0 0 0 0 0,-1 0 1 0 0,1 0-1 0 0,0 0 0 0 0,-1 0 0 0 0,1 0 1 0 0,-1 0-1 0 0,2 0 0 0 0,-2-2-451 0 0,0 1 0 0 0,-1-1-1 0 0,1 0 1 0 0,0 1-1 0 0,-1-1 1 0 0,0 0-1 0 0,1 1 1 0 0,-1-1-1 0 0,0 1 1 0 0,0-1-1 0 0,0 1 1 0 0,0-1-1 0 0,0 1 1 0 0,0 0 0 0 0,0-1-1 0 0,-1 1 1 0 0,-1-1-1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4.1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95 138 0 0,'0'0'5777'0'0,"-13"-25"-4719"0"0,-27-8 318 0 0,38 31-1223 0 0,-27-27 4595 0 0,23 23-4273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7.3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34 812 0 0,'0'-3'3174'0'0,"-1"-20"4917"0"0,0 18-7225 0 0,1 2-344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7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0 490 0 0,'-11'20'1632'0'0,"3"-3"58"0"0,2-2-270 0 0,-3-3 638 0 0,2 6-244 0 0,1-2-884 0 0,3-1-706 0 0,3 2-608 0 0,3 3-1772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7.6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0 360 0 0,'-47'43'13894'0'0,"47"-35"-17386"0"0,0-7 3410 0 0,0-1 1 0 0,0 1 0 0 0,0-1-1 0 0,0 0 1 0 0,0 1 0 0 0,0-1 0 0 0,0 0-1 0 0,0 1 1 0 0,0-1 0 0 0,0 0-1 0 0,0 1 1 0 0,0-1 0 0 0,0 1 0 0 0,0-1-1 0 0,0 0 1 0 0,0 1 0 0 0,1-1-1 0 0,-1 0 1 0 0,0 1 0 0 0,0-1 0 0 0,0 0-1 0 0,1 1 1 0 0,-1-1 0 0 0,0 0-1 0 0,0 0 1 0 0,0 1 0 0 0,1-1 0 0 0,-1 0-1 0 0,0 0 1 0 0,1 1 0 0 0,-1-1-1 0 0,0 0 1 0 0,1 0 0 0 0,-1 1 0 0 0,13 7-3037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0.4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7 816 0 0,'14'-6'10053'0'0,"-13"9"-8993"0"0,31 138 3230 0 0,8 1-3401 0 0,0-3-2351 0 0,-30-68-3854 0 0,-6-32-860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7.7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155 0 966 0 0,'-55'68'6047'0'0,"-17"25"-1296"0"0,68-87-4777 0 0,0 1-1 0 0,1 0 1 0 0,0 0 0 0 0,0 0 0 0 0,1 0-1 0 0,0 0 1 0 0,0 1 0 0 0,-1 11 0 0 0,2-12-958 0 0,1 1 0 0 0,0-1 0 0 0,0 1 1 0 0,0-1-1 0 0,3 8 0 0 0,1 4-3999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7.9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138 1 674 0 0,'-86'85'7697'0'0,"42"-43"-3478"0"0,44-42-4203 0 0,-1 0 0 0 0,1 0 0 0 0,-1 1 0 0 0,1-1 0 0 0,-1 0 0 0 0,1 0 0 0 0,0 1 0 0 0,-1-1 0 0 0,1 0 0 0 0,0 1 0 0 0,-1-1 0 0 0,1 0 0 0 0,0 1 0 0 0,-1-1 0 0 0,1 1 0 0 0,0-1 0 0 0,-1 0 0 0 0,1 1 0 0 0,0-1 0 0 0,0 1 0 0 0,0-1 0 0 0,0 1 0 0 0,-1-1 0 0 0,1 1 0 0 0,0-1 0 0 0,0 1 0 0 0,0-1 0 0 0,0 1 0 0 0,0-1 0 0 0,0 1 0 0 0,0-1 0 0 0,0 1 0 0 0,0-1 0 0 0,0 1 0 0 0,1-1 0 0 0,-1 1 0 0 0,0-1 0 0 0,0 1 0 0 0,0-1 0 0 0,1 0 0 0 0,-1 1 0 0 0,0-1 0 0 0,0 1 0 0 0,1-1 0 0 0,-1 0 0 0 0,0 1 0 0 0,1-1 0 0 0,-1 1 0 0 0,1-1 0 0 0,-1 0 0 0 0,0 0 0 0 0,1 1 0 0 0,-1-1 0 0 0,1 0 0 0 0,-1 0 0 0 0,1 1 0 0 0,-1-1 0 0 0,0 0 0 0 0,1 0 1 0 0,-1 0-1 0 0,1 0 0 0 0,-1 0 0 0 0,2 0 0 0 0,33 3-1427 0 0,-35-3 1408 0 0,74-6-5892 0 0,-29-1 231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8.1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0 159 2800 0 0,'11'-13'9396'0'0,"1"0"-4891"0"0,-10-7-3111 0 0,3 2-1172 0 0,4 4-744 0 0,7 3-484 0 0,6-5-483 0 0,6 1-501 0 0,3-2-2724 0 0,1-4-3240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8.2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64 276 798 0 0,'-9'-21'2840'0'0,"2"2"-78"0"0,1 2-528 0 0,-2 2-340 0 0,2 1-316 0 0,1-3-330 0 0,-4 3-288 0 0,4 0-216 0 0,3 1 609 0 0,-5-14-1139 0 0,19 0-915 0 0,1 13-349 0 0,7 0-414 0 0,8-2-358 0 0,4 0-2340 0 0,1-2-2622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8.3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154 366 298 0 0,'-7'-18'1978'0'0,"0"-1"1"0"0,-2 1-1 0 0,0 1 0 0 0,-1-1 0 0 0,-14-16 1 0 0,20 29-1599 0 0,-8-10 250 0 0,1 0 0 0 0,0-1 0 0 0,1 0 0 0 0,0 0 0 0 0,2-1 0 0 0,-9-22 0 0 0,16 35-916 0 0,0 0 0 0 0,0 0 0 0 0,0 1 1 0 0,1-1-1 0 0,-1 0 0 0 0,1 0 0 0 0,0 0 1 0 0,0 0-1 0 0,1 0 0 0 0,0-5 0 0 0,3-21-6471 0 0,-2 5 342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8.5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340 216 736 0 0,'-119'-69'8171'0'0,"4"-7"-3482"0"0,96 62-4444 0 0,11 7-1199 0 0,-1 1-1 0 0,1 1 0 0 0,-15-8 1 0 0,-2-6-4032 0 0,11 13 591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8.6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944 84 588 0 0,'-34'-10'1240'0'0,"4"1"278"0"0,-1-1-52 0 0,-1 2-26 0 0,-2-3-242 0 0,4 2-170 0 0,3 1-186 0 0,5 2-104 0 0,2 2-138 0 0,1-1 106 0 0,-3 2-828 0 0,-3 7-1394 0 0,0 4-3118 0 0</inkml:trace>
  <inkml:trace contextRef="#ctx0" brushRef="#br0" timeOffset="1">337 208 596 0 0,'-36'10'1756'0'0,"0"-1"10"0"0,6 0-176 0 0,2-2-230 0 0,9-1-354 0 0,-3 1-188 0 0,3 0-190 0 0,5-1-8 0 0,-2 4-182 0 0,-4 4-64 0 0,4 0-300 0 0,-1 4-534 0 0,4 2-394 0 0,-7 2-456 0 0,6-3-1876 0 0,-2 1-1388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8.8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281 0 230 0 0,'-38'13'1250'0'0,"8"-3"304"0"0,8 2-396 0 0,-3-4 16 0 0,0 0-348 0 0,4 2-92 0 0,3 3-242 0 0,-3-3-188 0 0,-1-1-586 0 0,2-3-700 0 0,-1 4-1622 0 0,3-6-608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8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 1592 0 0,'0'0'10712'0'0,"16"-7"-9606"0"0,-12-11-4752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9.4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101 44 384 0 0,'-80'-34'13400'0'0,"77"32"-12611"0"0,-7 0 2446 0 0,2-3-5393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0.9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17 101 1016 0 0,'0'0'14771'0'0,"-1"0"-14765"0"0,0 0-1 0 0,0 0 1 0 0,1 0 0 0 0,-1 0-1 0 0,0 0 1 0 0,0 0 0 0 0,1 0-1 0 0,-1 0 1 0 0,0 0 0 0 0,1 1-1 0 0,-1-1 1 0 0,0 0 0 0 0,1 0-1 0 0,-1 1 1 0 0,0-1 0 0 0,1 0-1 0 0,-1 1 1 0 0,0-1 0 0 0,1 1-1 0 0,-1-1 1 0 0,1 1-1 0 0,-1 0 1 0 0,5 64 22 0 0,3 31-62 0 0,-5-86 28 0 0,0-1 0 0 0,0 1 0 0 0,1-1 0 0 0,0 0 0 0 0,0 0 0 0 0,1 0 0 0 0,7 13 0 0 0,-9-20-22 0 0,0 1 0 0 0,0 0 0 0 0,0 0 0 0 0,1-1 0 0 0,-1 1 0 0 0,0-1 0 0 0,1 0 0 0 0,0 1 0 0 0,-1-1 0 0 0,1-1 0 0 0,0 1 0 0 0,0 0 0 0 0,0-1 0 0 0,0 1 0 0 0,1-1 0 0 0,-1 0 0 0 0,0 0 0 0 0,0 0 0 0 0,6 0 0 0 0,-3-1-19 0 0,-1 0-1 0 0,0 0 1 0 0,1-1-1 0 0,-1 1 1 0 0,1-1-1 0 0,-1-1 0 0 0,0 1 1 0 0,0-1-1 0 0,0 0 1 0 0,0 0-1 0 0,7-4 0 0 0,-3 0 26 0 0,1 0-1 0 0,-2 0 0 0 0,1 0 0 0 0,-1-1 0 0 0,0-1 0 0 0,-1 1 1 0 0,1-1-1 0 0,-2 0 0 0 0,1-1 0 0 0,-1 0 0 0 0,0 0 0 0 0,5-12 0 0 0,-7 11 135 0 0,-1 0-1 0 0,-1 0 0 0 0,1 0 0 0 0,-2-1 0 0 0,1 1 0 0 0,-2 0 0 0 0,1-1 0 0 0,-1 1 0 0 0,-1-1 0 0 0,0 1 0 0 0,0 0 0 0 0,-1 0 0 0 0,-6-19 0 0 0,6 23-54 0 0,0 0-1 0 0,-1 0 1 0 0,0 0-1 0 0,0 0 0 0 0,0 1 1 0 0,-1 0-1 0 0,1-1 1 0 0,-1 1-1 0 0,0 0 1 0 0,-1 1-1 0 0,1-1 0 0 0,-1 1 1 0 0,0 0-1 0 0,0 0 1 0 0,-1 0-1 0 0,1 1 1 0 0,-1 0-1 0 0,1 0 0 0 0,-1 0 1 0 0,0 1-1 0 0,0 0 1 0 0,0 0-1 0 0,-8-1 1 0 0,11 2-102 0 0,1 1 1 0 0,-1 0-1 0 0,1 0 1 0 0,0 0 0 0 0,-1 0-1 0 0,1 0 1 0 0,-1 1 0 0 0,1-1-1 0 0,0 1 1 0 0,-1-1-1 0 0,1 1 1 0 0,0 0 0 0 0,-4 2-1 0 0,3-2-332 0 0,1 1-1 0 0,0-1 1 0 0,0 1-1 0 0,0-1 1 0 0,0 1-1 0 0,0 0 1 0 0,1 0-1 0 0,-1 0 1 0 0,1 0-1 0 0,-1 0 1 0 0,1 0-1 0 0,-1 1 1 0 0,1-1-1 0 0,0 0 1 0 0,-1 5-1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9.6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 1 770 0 0,'-94'183'10605'0'0,"88"-171"-10361"0"0,1 0-1 0 0,0 0 0 0 0,1 0 1 0 0,0 0-1 0 0,-4 26 1 0 0,7-31-1060 0 0,1 0 0 0 0,0 0 1 0 0,0 0-1 0 0,0 0 1 0 0,1 0-1 0 0,0 0 0 0 0,3 11 1 0 0,3-2-4854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9.7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0 1878 0 0,'-16'14'2752'0'0,"0"1"-296"0"0,4-5-754 0 0,1-1 1116 0 0,-2 3-170 0 0,1-4-1426 0 0,24 5-1052 0 0,1-4-522 0 0,1-7-458 0 0,11 0-798 0 0,2-6-2966 0 0,1-1-3086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49.9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54 1438 0 0,'0'0'14122'0'0,"28"-3"-13826"0"0,-8-3-332 0 0,7 0-274 0 0,0 1-696 0 0,7-2-618 0 0,1 2-436 0 0,3-6-1850 0 0,5 0-2358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50.1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173 507 2026 0 0,'-19'-42'6211'0'0,"-47"-73"-1"0"0,-9-19-1501 0 0,73 129-4703 0 0,0 0 0 0 0,0 0 0 0 0,0 1 0 0 0,1-1 0 0 0,0 0 0 0 0,0 0 0 0 0,0 0 0 0 0,1 0 0 0 0,0 0 0 0 0,0-1 0 0 0,0 1 0 0 0,0 0 0 0 0,2-6 1 0 0,1 1-841 0 0,1-1 0 0 0,-1 1 1 0 0,2 1-1 0 0,7-15 0 0 0,14-33-8063 0 0,-22 39 3364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50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587 270 890 0 0,'-50'-35'3065'0'0,"-2"2"-1"0"0,-63-29 1 0 0,-115-42 1935 0 0,161 75-4489 0 0,39 22-2409 0 0,7 12-5014 0 0,5 2 769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50.4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221 0 198 0 0,'-20'4'1714'0'0,"-5"0"320"0"0,3 0-214 0 0,-6-1-270 0 0,6-1-232 0 0,6 1-164 0 0,-3-1 722 0 0,-8 4-766 0 0,2 0-878 0 0,10 5-1140 0 0,13 6-2150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50.5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0 2296 0 0,'-23'24'2364'0'0,"5"-2"-204"0"0,-2-3-396 0 0,1-4-156 0 0,5 0 26 0 0,1-2-378 0 0,2-1-236 0 0,-1-4-244 0 0,1 2-146 0 0,3-1 261 0 0,-3 8-679 0 0,8 4-835 0 0,9-5-551 0 0,-1-2-606 0 0,4 1-2846 0 0</inkml:trace>
  <inkml:trace contextRef="#ctx0" brushRef="#br0" timeOffset="1">235 648 2158 0 0,'-23'8'2584'0'0,"5"-1"-240"0"0,0 0-354 0 0,7-2 1720 0 0,-10 0 101 0 0,4-3-3127 0 0,28-19-2755 0 0,-3 6-239 0 0,6-4-2274 0 0,-3-3-3090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1:51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294 248 348 0 0,'-38'-41'1800'0'0,"-3"2"0"0"0,-54-40 0 0 0,41 35-546 0 0,-10 1 1294 0 0,62 42-1795 0 0,3 5-795 0 0,-1 0 42 0 0,1 0 1 0 0,0 0-1 0 0,0 0 1 0 0,0 0-1 0 0,1-1 1 0 0,-1 1-1 0 0,1 0 1 0 0,0-1-1 0 0,0 1 1 0 0,5 5-1 0 0,34 39 83 0 0,-23-29-38 0 0,127 148 391 0 0,129 195 0 0 0,-94-72-386 0 0,34 51 32 0 0,672 1035 486 0 0,-723-1087-322 0 0,20 32-219 0 0,-125-228 514 0 0,96 115-1 0 0,-117-165 346 0 0,1-1-1 0 0,50 40 0 0 0,-84-80-845 0 0,0 1 0 0 0,0-1 0 0 0,1 0 0 0 0,-1 0 0 0 0,1 0 0 0 0,-1 0-1 0 0,1-1 1 0 0,0 0 0 0 0,7 1 0 0 0,-10-2-256 0 0,1-10-3570 0 0,-2 9 3581 0 0,-1 1 0 0 0,0-1 0 0 0,1 0 0 0 0,-1 1 0 0 0,0-1 0 0 0,0 1 0 0 0,0-1 0 0 0,1 0 0 0 0,-1 1 0 0 0,0-1 0 0 0,0 0 0 0 0,0 1 0 0 0,0-1 0 0 0,0 0 0 0 0,0 1 0 0 0,0-1 0 0 0,-1 0 0 0 0,1 1 0 0 0,0-1 0 0 0,0 0 0 0 0,0 1 0 0 0,-1-1 0 0 0,1 1 0 0 0,-1-2 0 0 0,-7-16-6401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7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35 902 0 0,'-3'-1'1491'0'0,"-11"-5"3031"0"0,-5-3 1383 0 0,12 4-6693 0 0,0-8-1958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7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1 678 0 0,'-3'4'194'0'0,"-1"3"1682"0"0,0-1-1 0 0,-1 1 1 0 0,0-1-1 0 0,-12 13 1267 0 0,-16 16-1836 0 0,23-20-3004 0 0,1 0 1 0 0,0 1-1 0 0,1 0 0 0 0,1 1 0 0 0,-9 27 0 0 0,11-30-295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1.6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354 455 170 0 0,'0'0'16847'0'0,"-16"-9"-16273"0"0,5 6-571 0 0,0 1 0 0 0,0 0 1 0 0,0 0-1 0 0,0 1 0 0 0,-1 0 1 0 0,1 1-1 0 0,0 1 1 0 0,0-1-1 0 0,0 2 0 0 0,0 0 1 0 0,0 0-1 0 0,0 1 1 0 0,0 0-1 0 0,0 1 0 0 0,1 0 1 0 0,0 1-1 0 0,0 0 1 0 0,0 0-1 0 0,0 1 0 0 0,1 1 1 0 0,0-1-1 0 0,0 1 1 0 0,1 1-1 0 0,0 0 0 0 0,0 0 1 0 0,1 0-1 0 0,0 1 0 0 0,-7 13 1 0 0,8-12-16 0 0,-1 0-1 0 0,1 0 0 0 0,1 0 1 0 0,0 1-1 0 0,-4 11 0 0 0,8-19-19 0 0,0 1 0 0 0,0-1 0 0 0,0 1 0 0 0,1 0 0 0 0,0-1 0 0 0,-1 1 0 0 0,2-1 0 0 0,-1 1 0 0 0,0 0 0 0 0,1-1 0 0 0,-1 1 0 0 0,1-1 0 0 0,0 1 0 0 0,0-1 0 0 0,0 1 0 0 0,1-1 0 0 0,2 6 0 0 0,-1-5-86 0 0,0 0-1 0 0,0 1 1 0 0,0-1 0 0 0,0-1 0 0 0,0 1-1 0 0,1 0 1 0 0,0-1 0 0 0,0 0-1 0 0,0 0 1 0 0,0 0 0 0 0,0 0 0 0 0,0 0-1 0 0,1-1 1 0 0,-1 0 0 0 0,1 0 0 0 0,7 2-1 0 0,-5-3-132 0 0,1 1 1 0 0,0-2-1 0 0,-1 1 0 0 0,1-1 0 0 0,0 0 0 0 0,-1 0 0 0 0,1-1 0 0 0,-1 0 0 0 0,1-1 0 0 0,7-2 1 0 0,0 0-81 0 0,-1-2 1 0 0,0 1 0 0 0,0-2 0 0 0,-1 0 0 0 0,0-1 0 0 0,0 0 0 0 0,0-1 0 0 0,-1 0-1 0 0,-1-1 1 0 0,17-17 0 0 0,-19 15 462 0 0,0-1-1 0 0,0 0 1 0 0,-2-1-1 0 0,1 1 0 0 0,-2-2 1 0 0,0 1-1 0 0,0-1 1 0 0,-2 1-1 0 0,0-1 0 0 0,0-1 1 0 0,-1 1-1 0 0,-1-1 1 0 0,-1 1-1 0 0,0-1 1 0 0,-1 1-1 0 0,-1-1 0 0 0,0 1 1 0 0,-1-1-1 0 0,-5-19 1 0 0,0 9 374 0 0,0 0 0 0 0,-1 1 0 0 0,-2 1 0 0 0,-1-1 0 0 0,0 1 0 0 0,-2 1 0 0 0,-1 0 0 0 0,0 1 0 0 0,-2 1 0 0 0,-28-31 1 0 0,-5 5 1643 0 0,47 45-1921 0 0,13 33 677 0 0,92 131-147 0 0,1 3-945 0 0,-34-17-1712 0 0,-52-98-1658 0 0,-5 1-4262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7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2318 0 0,'-12'16'1624'0'0,"-1"-1"-1"0"0,0 0 0 0 0,-24 19 1 0 0,35-33-959 0 0,2 0-758 0 0,-5 6 722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7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0 692 0 0,'0'0'4634'0'0,"-3"20"-376"0"0,-5-8-710 0 0,16 4-7104 0 0,17-19-5378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7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1950 0 0,'-7'9'4058'0'0,"-7"4"-1564"0"0,5-2-300 0 0,12 4-3232 0 0,19-16-3010 0 0,-5-2-920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7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1912 0 0,'-8'11'2146'0'0,"0"-1"1208"0"0,-6 3-378 0 0,3 0-1228 0 0,33-20-3410 0 0,-8-3-444 0 0,5 1-1072 0 0,3-3-1370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8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75 700 0 0,'0'0'6724'0'0,"-14"6"-1180"0"0,31-27-5954 0 0,-4 12-430 0 0,7-2-384 0 0,2-2-508 0 0,0 0-1544 0 0,3 0-1568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8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9 128 1356 0 0,'0'0'10268'0'0,"-9"-12"-8378"0"0,13-10-1752 0 0,4 10-478 0 0,0-1-494 0 0,3-3-484 0 0,8-2-530 0 0,-3 1-1566 0 0,4-1-1842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8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1 580 0 0,'0'0'2306'0'0,"-17"1"3310"0"0,1 4-3262 0 0,2 4-2214 0 0,8 13-1368 0 0,1 1-1216 0 0,-1 1-4238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8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0 130 0 0,'-7'19'1070'0'0,"-2"-2"276"0"0,6-2-182 0 0,-3-2 784 0 0,-1 7-602 0 0,1-4-518 0 0,12-2-1184 0 0,5-7-1292 0 0,3-2-3538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8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1 608 0 0,'-54'59'8152'0'0,"52"-57"-7361"0"0,-8 9 859 0 0,33-14-3154 0 0,5 0-3388 0 0,-5 1 729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8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90 596 0 0,'-11'13'10494'0'0,"38"-22"-10284"0"0,-13 1-206 0 0,5 3-502 0 0,4-9-294 0 0,-5 0-448 0 0,5-3-518 0 0,-1 0-1066 0 0,-3-2-726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1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51 139 454 0 0,'0'0'3953'0'0,"-1"1"-3795"0"0,1 0 0 0 0,-1 0 0 0 0,1 0 0 0 0,0-1 0 0 0,-1 1 0 0 0,1 0 0 0 0,0 0-1 0 0,0 0 1 0 0,-1 0 0 0 0,1 0 0 0 0,0 0 0 0 0,0 0 0 0 0,0 0 0 0 0,0 0-1 0 0,0 0 1 0 0,1 2 0 0 0,6 6 112 0 0,-5-7 134 0 0,2-2-267 0 0,2-1-125 0 0,0-1 0 0 0,-1 0 0 0 0,1 0 0 0 0,-1-1 0 0 0,0 1 0 0 0,1-1 0 0 0,-1 0 0 0 0,0-1 0 0 0,8-7 0 0 0,40-37 789 0 0,-51 46-282 0 0,-1-60 5514 0 0,-2 58-5419 0 0,-1 2 1 0 0,0 0-519 0 0,1 1 0 0 0,-1 0 0 0 0,1-1 0 0 0,-1 1 0 0 0,1 0 0 0 0,-1 0 0 0 0,0 0 0 0 0,0 0 0 0 0,0 0 0 0 0,1 0 0 0 0,-1 0 0 0 0,0 0 0 0 0,0 1 0 0 0,0-1 0 0 0,0 1 0 0 0,0 0 0 0 0,0 0 0 0 0,0-1 0 0 0,-1 1 0 0 0,1 0 0 0 0,0 1 0 0 0,-2-1 0 0 0,0 1-17 0 0,1 1 0 0 0,-1-1-1 0 0,1 1 1 0 0,0 0 0 0 0,-1-1 0 0 0,1 1 0 0 0,0 1 0 0 0,0-1 0 0 0,1 0-1 0 0,-1 1 1 0 0,-4 4 0 0 0,-1 4-19 0 0,0 0-1 0 0,0 0 0 0 0,1 0 1 0 0,1 1-1 0 0,0 0 0 0 0,-6 16 1 0 0,4-5-21 0 0,2 0 0 0 0,0 1 0 0 0,1 0 0 0 0,-3 44 0 0 0,7-60-142 0 0,1 1 1 0 0,0-1-1 0 0,0 0 0 0 0,1 1 0 0 0,0-1 1 0 0,1 1-1 0 0,0-1 0 0 0,0 0 0 0 0,0 0 1 0 0,1 0-1 0 0,1 0 0 0 0,-1-1 1 0 0,1 1-1 0 0,0-1 0 0 0,1 0 0 0 0,0 0 1 0 0,9 10-1 0 0,-11-14-87 0 0,0-1 0 0 0,1 1-1 0 0,-1-1 1 0 0,1 0 0 0 0,0 0 0 0 0,0 0 0 0 0,0-1 0 0 0,0 1 0 0 0,0-1-1 0 0,0 0 1 0 0,0 0 0 0 0,0 0 0 0 0,1-1 0 0 0,-1 0 0 0 0,0 1 0 0 0,0-1-1 0 0,1-1 1 0 0,-1 1 0 0 0,0-1 0 0 0,7-1 0 0 0,1-1-1081 0 0,0-1 0 0 0,-1 0 0 0 0,1-1 0 0 0,-1 0 0 0 0,20-12 1 0 0,5-8-4990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8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14 209 736 0 0,'0'0'1768'0'0,"-8"-18"1516"0"0,3 2-982 0 0,5-3-946 0 0,0-4-464 0 0,5-4-718 0 0,1 12-522 0 0,-1 0-240 0 0,4 0-302 0 0,-2-3-378 0 0,2 4-160 0 0,2-1-994 0 0,-2 1-504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8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56 178 692 0 0,'-11'-9'1260'0'0,"-1"0"100"0"0,4 0-368 0 0,0-1 702 0 0,0-16-1128 0 0,3 9-238 0 0,1 0-316 0 0,4 0-368 0 0,0-5-694 0 0,4 1-1178 0 0,-2 0-400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09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70 121 614 0 0,'-12'-14'880'0'0,"2"1"176"0"0,2 2-138 0 0,-3-1-76 0 0,5 2 652 0 0,-5-7-688 0 0,5 5-316 0 0,1-3-828 0 0,10-1-5782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31.7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396 274 274 0 0,'-94'-77'3008'0'0,"36"32"-1824"0"0,3 4 2 0 0,-75-42 1 0 0,100 66-576 0 0,8 6 592 0 0,22 11-1174 0 0,0 0 1 0 0,-1 0-1 0 0,1 0 1 0 0,0 0 0 0 0,0 0-1 0 0,0 0 1 0 0,-1 0 0 0 0,1 0-1 0 0,0 0 1 0 0,0 0-1 0 0,0 0 1 0 0,-1 0 0 0 0,1 0-1 0 0,0 0 1 0 0,0 0 0 0 0,0 0-1 0 0,-1 0 1 0 0,1 0-1 0 0,0 1 1 0 0,0-1 0 0 0,0 0-1 0 0,-1 0 1 0 0,1 0 0 0 0,0 0-1 0 0,0 0 1 0 0,0 0-1 0 0,0 1 1 0 0,-1-1 0 0 0,1 0-1 0 0,0 0 1 0 0,0 0 0 0 0,0 1-1 0 0,0-1 1 0 0,0 0-1 0 0,0 0 1 0 0,0 0 0 0 0,0 0-1 0 0,0 1 1 0 0,-1-1 0 0 0,1 0-1 0 0,0 0 1 0 0,0 1-1 0 0,0-1 1 0 0,1 5 230 0 0,0-1 0 0 0,1 1-1 0 0,-1-1 1 0 0,1 0 0 0 0,0 1 0 0 0,2 3-1 0 0,7 17-420 0 0,25 77 749 0 0,61 154 785 0 0,-43-130-917 0 0,-9-20 129 0 0,93 159-1 0 0,201 218 303 0 0,-130-196-406 0 0,-166-226-380 0 0,356 522 1583 0 0,-251-371-1396 0 0,-104-144-28 0 0,29 44 381 0 0,101 205 0 0 0,41 224-240 0 0,-76-183-139 0 0,-87-221-709 0 0,60 242 1 0 0,-108-366-2087 0 0,-10-37-7184 0 0,-2-5 2657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33.5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2524 118 0 0,'-1'-3'504'0'0,"-1"-9"-8"0"0,2 8 50 0 0,0 1 53 0 0,3-31 3522 0 0,-3 33-4069 0 0,0 0 0 0 0,1 0 0 0 0,-1 0 0 0 0,0 0 0 0 0,1 0 1 0 0,-1 0-1 0 0,0 0 0 0 0,1 0 0 0 0,-1 0 0 0 0,1 0 0 0 0,0 1 0 0 0,-1-1 1 0 0,1 0-1 0 0,0 0 0 0 0,1 0 0 0 0,154-63 1433 0 0,57-24-827 0 0,-183 74-488 0 0,533-230 588 0 0,-306 147-608 0 0,380-135 141 0 0,106-40-149 0 0,-160 56 65 0 0,-26 22-141 0 0,283-75 508 0 0,-553 182-259 0 0,410-114 13 0 0,191-75 362 0 0,-472 113-32 0 0,-302 128 33 0 0,-112 34-662 0 0,0 2-33 0 0,-1-1 1 0 0,0 1-1 0 0,0 0 0 0 0,1-1 1 0 0,-1 1-1 0 0,0 0 0 0 0,0 0 1 0 0,0 0-1 0 0,0 0 0 0 0,0 0 1 0 0,0 0-1 0 0,0 0 0 0 0,0 0 1 0 0,-1 0-1 0 0,1 0 0 0 0,0 1 1 0 0,-1-1-1 0 0,2 3 0 0 0,8 30-17 0 0,-4-14-19 0 0,8 16 130 0 0,2-2-1 0 0,1 0 1 0 0,28 40 0 0 0,75 91 133 0 0,-18-25-132 0 0,211 358-113 0 0,-3-4 1132 0 0,-262-419-944 0 0,-3 1 0 0 0,-3 2-1 0 0,55 148 1 0 0,-53-118 159 0 0,63 113-1 0 0,-78-165-184 0 0,-4-4 90 0 0,28 86 1 0 0,-30-66-111 0 0,9 30 133 0 0,3-1-1 0 0,80 155 1 0 0,-65-158-7 0 0,48 129 1 0 0,20 110 280 0 0,-79-219-186 0 0,16 23 4 0 0,90 166 1 0 0,19 44-122 0 0,-78-134 88 0 0,75 187 132 0 0,-56-134 38 0 0,97 246-233 0 0,-154-397-201 0 0,176 393 45 0 0,-58-150-35 0 0,-110-244-4412 0 0,-45-90 1196 0 0,-7-11-3033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34.5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1 442 0 0,'0'0'3210'0'0,"13"12"-826"0"0,-7-8-1911 0 0,0 0 1 0 0,0 0-1 0 0,0 1 1 0 0,-1 0 0 0 0,0 0-1 0 0,0 0 1 0 0,0 0 0 0 0,-1 1-1 0 0,1 0 1 0 0,-1 0-1 0 0,-1 0 1 0 0,6 13 0 0 0,6 14 513 0 0,13 47 0 0 0,-13-33-370 0 0,150 333 2322 0 0,-18-48-1625 0 0,120 383 3 0 0,-244-655-1320 0 0,-11-24-181 0 0,1-1 1 0 0,3-1 0 0 0,23 40 0 0 0,-39-74 108 0 0,0 1 1 0 0,0-1-1 0 0,0 0 0 0 0,0 1 1 0 0,1-1-1 0 0,-1 1 0 0 0,0-1 1 0 0,0 1-1 0 0,1-1 1 0 0,-1 0-1 0 0,0 1 0 0 0,0-1 1 0 0,1 0-1 0 0,-1 1 0 0 0,0-1 1 0 0,1 0-1 0 0,-1 1 0 0 0,0-1 1 0 0,1 0-1 0 0,-1 0 0 0 0,1 1 1 0 0,-1-1-1 0 0,1 0 1 0 0,-1 0-1 0 0,0 0 0 0 0,1 0 1 0 0,-1 1-1 0 0,1-1 0 0 0,-1 0 1 0 0,1 0-1 0 0,-1 0 0 0 0,1 0 1 0 0,-1 0-1 0 0,1 0 0 0 0,-1 0 1 0 0,1 0-1 0 0,-1-1 1 0 0,0 1-1 0 0,1 0 0 0 0,-1 0 1 0 0,1 0-1 0 0,-1 0 0 0 0,1-1 1 0 0,-1 1-1 0 0,0 0 0 0 0,1 0 1 0 0,-1-1-1 0 0,0 1 0 0 0,1 0 1 0 0,-1-1-1 0 0,0 1 1 0 0,1 0-1 0 0,-1-1 0 0 0,0 1 1 0 0,1 0-1 0 0,-1-2 0 0 0,11-26-5034 0 0,-9 22 2933 0 0,6-18-5260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2:38.2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82 1855 316 0 0,'-4'0'550'0'0,"-45"10"2311"0"0,46-9-2441 0 0,1 0-108 0 0,-18 8 1453 0 0,17-3-959 0 0,15-3-437 0 0,14-2 98 0 0,-1-1 0 0 0,0-1 0 0 0,0-2 0 0 0,0 0 0 0 0,39-11 0 0 0,127-47 1528 0 0,-84 24-1456 0 0,687-227 1872 0 0,193-38-921 0 0,-927 285-1420 0 0,743-186 655 0 0,8 39-538 0 0,-718 147-169 0 0,294-62-33 0 0,-77 11 86 0 0,53-12-9 0 0,-112 12 75 0 0,-246 66-68 0 0,0 1 0 0 0,0-1 1 0 0,-1 0-1 0 0,1-1 0 0 0,-1 1 0 0 0,1-1 0 0 0,-1 0 0 0 0,5-4 0 0 0,-4 3-33 0 0,0 0-1 0 0,1 0 0 0 0,0 1 1 0 0,11-5-1 0 0,113-34-582 0 0,13-5 554 0 0,136-73 219 0 0,-133 58-266 0 0,-133 56 21 0 0,0 0 1 0 0,19-13-1 0 0,-10 6-14 0 0,36-16 220 0 0,-56 28-214 0 0,9 0 10 0 0,0-1-1 0 0,0 0 1 0 0,0-1-1 0 0,16-6 1 0 0,-14 5 31 0 0,156-40 826 0 0,-166 43-713 0 0,41-17-498 0 0,-41 17 396 0 0,0-1-30 0 0,4-4-1774 0 0,-12 4 404 0 0,1 0 1 0 0,0-1-1 0 0,-1 2 0 0 0,1-1 1 0 0,-1 1-1 0 0,-9-3 0 0 0,-7 0-5531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14.3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97 316 0 0,'0'0'2423'0'0,"21"-4"1560"0"0,56-4-952 0 0,257-36 2770 0 0,-278 35-4901 0 0,-54 8-810 0 0,9-1 19 0 0,-11-11-5470 0 0,-1 12 4978 0 0,1-1-1 0 0,-1 1 1 0 0,0 0-1 0 0,0-1 0 0 0,0 1 1 0 0,0 0-1 0 0,0-1 0 0 0,0 1 1 0 0,0 0-1 0 0,-1 0 0 0 0,0-1 1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14.5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 64 940 0 0,'-10'-6'12311'0'0,"31"1"-12059"0"0,0 1 1 0 0,1 1-1 0 0,-1 0 1 0 0,41 2-1 0 0,16-2-153 0 0,-41 0-363 0 0,-19 3-412 0 0,0-2 0 0 0,-1 0 0 0 0,0-1 0 0 0,0 0 0 0 0,22-8 0 0 0,-22 0-3228 0 0,-14 7 2727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15.1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126 82 794 0 0,'-14'7'20252'0'0,"12"-6"-20244"0"0,1-1 1 0 0,-1 1-1 0 0,1 0 1 0 0,-1 0-1 0 0,1-1 1 0 0,-1 1-1 0 0,1 0 1 0 0,0 0-1 0 0,-1 1 1 0 0,1-1-1 0 0,0 0 1 0 0,0 0-1 0 0,0 1 1 0 0,0-1-1 0 0,0 0 1 0 0,0 1-1 0 0,-1 2 1 0 0,-16 33-514 0 0,15-31 491 0 0,-10 23-120 0 0,1 0-1 0 0,1 1 0 0 0,-13 60 0 0 0,22-80 144 0 0,0 0-1 0 0,1 0 0 0 0,0 0 0 0 0,0 0 1 0 0,1 1-1 0 0,1-1 0 0 0,0 0 0 0 0,0 0 1 0 0,1 0-1 0 0,0 0 0 0 0,1 0 0 0 0,0 0 1 0 0,0 0-1 0 0,1-1 0 0 0,1 0 0 0 0,5 11 1 0 0,-7-16-6 0 0,1 0 1 0 0,-1 0-1 0 0,1 0 1 0 0,0-1-1 0 0,0 1 1 0 0,0-1-1 0 0,0 0 0 0 0,1 0 1 0 0,-1 0-1 0 0,1-1 1 0 0,0 1-1 0 0,-1-1 1 0 0,1 0-1 0 0,7 1 1 0 0,-4-1-8 0 0,1-1 0 0 0,0 1 0 0 0,0-2 0 0 0,0 1 1 0 0,-1-1-1 0 0,1-1 0 0 0,0 0 0 0 0,10-2 0 0 0,-6 1 1 0 0,0-2 1 0 0,0 0-1 0 0,-1 0 0 0 0,1-1 0 0 0,-1-1 1 0 0,0 0-1 0 0,0 0 0 0 0,-1-1 0 0 0,0-1 1 0 0,0 0-1 0 0,13-13 0 0 0,-14 10 81 0 0,-1-1 0 0 0,-1 1-1 0 0,0-1 1 0 0,-1-1 0 0 0,0 1 0 0 0,-1-1-1 0 0,0 0 1 0 0,-1-1 0 0 0,0 1-1 0 0,-1-1 1 0 0,-1 0 0 0 0,0 0 0 0 0,-1-1-1 0 0,0-25 1 0 0,-1 30 7 0 0,-2-1 0 0 0,1 1 0 0 0,-1-1 0 0 0,-1 1 1 0 0,0-1-1 0 0,-1 1 0 0 0,0 0 0 0 0,0 0 0 0 0,-1 0 0 0 0,0 0 0 0 0,-1 1 0 0 0,0-1 0 0 0,-1 1 0 0 0,1 0 0 0 0,-2 1 1 0 0,1 0-1 0 0,-1 0 0 0 0,-1 0 0 0 0,1 1 0 0 0,-16-11 0 0 0,12 11-232 0 0,0 0 0 0 0,-1 1 1 0 0,1 1-1 0 0,-1 0 0 0 0,-1 1 0 0 0,1 0 1 0 0,-1 0-1 0 0,0 2 0 0 0,1 0 0 0 0,-1 0 0 0 0,-19 0 1 0 0,31 2 8 0 0,0 0 0 0 0,0 0 0 0 0,-1 0 0 0 0,1 0 1 0 0,0 1-1 0 0,0-1 0 0 0,-1 0 0 0 0,1 1 0 0 0,0-1 1 0 0,0 1-1 0 0,-1-1 0 0 0,1 1 0 0 0,0-1 1 0 0,0 1-1 0 0,-1 1 0 0 0,-2 0-348 0 0,3-1 283 0 0,0-1-1 0 0,0 1 1 0 0,0 0 0 0 0,0-1 0 0 0,1 1-1 0 0,-1 0 1 0 0,0 0 0 0 0,0 0 0 0 0,0-1-1 0 0,1 1 1 0 0,-1 0 0 0 0,0 0-1 0 0,1 0 1 0 0,-1 1 0 0 0,1-1 0 0 0,-1 2-1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2.3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141 317 282 0 0,'-4'-1'544'0'0,"-2"1"-306"0"0,1 0-31 0 0,0-1-1 0 0,0 1 1 0 0,0-1-1 0 0,1 0 1 0 0,-1 0-1 0 0,0 0 1 0 0,1-1-1 0 0,-6-2 1 0 0,8 3-150 0 0,0-1-1 0 0,0 0 1 0 0,0 0 0 0 0,0 1 0 0 0,0-1 0 0 0,1 0 0 0 0,-1-1-1 0 0,1 1 1 0 0,0 0 0 0 0,0 0 0 0 0,-1 0 0 0 0,1-1-1 0 0,1 1 1 0 0,-1-1 0 0 0,0 1 0 0 0,1-1 0 0 0,-1 1-1 0 0,1-1 1 0 0,-1-4 0 0 0,-1-46 749 0 0,2 34 479 0 0,-1-1 1 0 0,-1 0 0 0 0,-1 0-1 0 0,-9-35 1 0 0,-22-15 6165 0 0,33 73-7410 0 0,0-1 0 0 0,1 0 0 0 0,-1 0-1 0 0,1 1 1 0 0,0-1 0 0 0,-1 0 0 0 0,1 1 0 0 0,0-1-1 0 0,1 0 1 0 0,-1 1 0 0 0,0-1 0 0 0,1 0-1 0 0,0 4 1 0 0,14 34 157 0 0,-8-20-55 0 0,99 334 884 0 0,-38-120-2674 0 0,-63-217 708 0 0,13 38-1463 0 0,-1-24-5658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15.2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1 2672 0 0,'-15'3'15057'0'0,"4"0"-16105"0"0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15.7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172 79 638 0 0,'-17'-24'2715'0'0,"8"11"1370"0"0,-2 0 1 0 0,-16-15 2416 0 0,20 29-5857 0 0,7-1-626 0 0,-1 0-1 0 0,1 0 0 0 0,0 0 0 0 0,-1 0 0 0 0,1 0 0 0 0,0 0 1 0 0,-1 0-1 0 0,1 0 0 0 0,0 0 0 0 0,-1 0 0 0 0,1 0 0 0 0,-1 0 1 0 0,1 0-1 0 0,0 0 0 0 0,-1 0 0 0 0,1 0 0 0 0,0 0 0 0 0,-1 1 0 0 0,1-1 1 0 0,0 0-1 0 0,0 0 0 0 0,-1 0 0 0 0,1 1 0 0 0,0-1 0 0 0,-1 0 1 0 0,1 0-1 0 0,0 1 0 0 0,0-1 0 0 0,0 0 0 0 0,-1 1 0 0 0,1-1 0 0 0,0 0 1 0 0,0 1-1 0 0,0-1 0 0 0,0 0 0 0 0,-1 1 0 0 0,-6 19 69 0 0,0 0-1 0 0,1 0 1 0 0,1 0-1 0 0,1 1 0 0 0,1 0 1 0 0,1 0-1 0 0,0 0 1 0 0,2 0-1 0 0,0 0 1 0 0,2 0-1 0 0,0 0 1 0 0,10 38-1 0 0,1-21-25 0 0,2-1-1 0 0,1-1 1 0 0,2-1 0 0 0,2 0 0 0 0,27 37 0 0 0,5 10-275 0 0,-44-69 201 0 0,-1 0 0 0 0,-1 1 1 0 0,0 0-1 0 0,-1 0 0 0 0,0 0 0 0 0,-1 0 0 0 0,2 19 0 0 0,-5-26 95 0 0,-1 0 1 0 0,-1 0-1 0 0,1 0 0 0 0,-1 0 1 0 0,-1 0-1 0 0,1 0 0 0 0,-1 0 1 0 0,0 0-1 0 0,-1 0 0 0 0,0-1 0 0 0,0 1 1 0 0,0-1-1 0 0,-1 0 0 0 0,1 0 1 0 0,-2 0-1 0 0,1-1 0 0 0,-7 8 1 0 0,8-11-102 0 0,1 0 0 0 0,-1 0 0 0 0,0 0 0 0 0,1-1 0 0 0,-1 1-1 0 0,0-1 1 0 0,0 0 0 0 0,0 0 0 0 0,0 0 0 0 0,-1 0 0 0 0,1 0 0 0 0,0 0 0 0 0,0-1 0 0 0,0 0 0 0 0,-1 0 0 0 0,1 0 0 0 0,0 0 0 0 0,0 0 0 0 0,-1 0 0 0 0,-4-2 0 0 0,-1 0-520 0 0,-1-1 0 0 0,1 0 0 0 0,0-1 0 0 0,-1 0 0 0 0,1-1 0 0 0,1 1 0 0 0,-1-2 0 0 0,1 1 0 0 0,-13-12 0 0 0,7 5-2050 0 0,1 0 0 0 0,-14-18 0 0 0,2-5-5209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15.9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0 190 866 0 0,'6'-11'2312'0'0,"-1"0"0"0"0,2 1 0 0 0,-1 0-1 0 0,1 0 1 0 0,16-17 0 0 0,-14 18-1653 0 0,1 1-1 0 0,-1 0 1 0 0,1 0-1 0 0,1 1 1 0 0,13-7-1 0 0,-6 6-573 0 0,1 0 0 0 0,0 1 0 0 0,0 1 0 0 0,0 1 0 0 0,1 1 0 0 0,-1 0 0 0 0,29-1 0 0 0,-10 1-578 0 0,24-1-287 0 0,-42 6-3182 0 0,-2 2-3408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16.6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129 544 352 0 0,'-3'20'14480'0'0,"6"-22"-13741"0"0,30-28-201 0 0,-1-1-1 0 0,-2-1 1 0 0,-1-2-1 0 0,48-71 1 0 0,-62 81-512 0 0,0 0 1 0 0,-2-2-1 0 0,13-33 0 0 0,-23 52-5 0 0,0-1-1 0 0,-1 0 0 0 0,0 1 0 0 0,0-1 0 0 0,0 0 0 0 0,-1 0 1 0 0,0 0-1 0 0,-1 0 0 0 0,0 0 0 0 0,0 0 0 0 0,-1 0 0 0 0,0 0 1 0 0,0 0-1 0 0,-1 0 0 0 0,0 0 0 0 0,-5-10 0 0 0,5 14-20 0 0,-1 0-1 0 0,0 0 1 0 0,-1 0 0 0 0,1 0-1 0 0,-1 1 1 0 0,0 0-1 0 0,0-1 1 0 0,0 2 0 0 0,0-1-1 0 0,0 0 1 0 0,0 1-1 0 0,-1 0 1 0 0,1 0 0 0 0,-1 0-1 0 0,0 0 1 0 0,0 1-1 0 0,1 0 1 0 0,-1 0-1 0 0,0 0 1 0 0,0 0 0 0 0,0 1-1 0 0,-8 0 1 0 0,-6 0-18 0 0,0 1-1 0 0,1 1 1 0 0,-1 0 0 0 0,-30 8-1 0 0,39-7 3 0 0,-1 1 0 0 0,0 0-1 0 0,1 0 1 0 0,0 1 0 0 0,-18 11 0 0 0,24-13 13 0 0,0 0 0 0 0,0 0 0 0 0,0 0 0 0 0,0 1 0 0 0,1-1 0 0 0,0 1 0 0 0,0 0 0 0 0,0 0 0 0 0,0 0 0 0 0,0 0 0 0 0,1 0 0 0 0,0 1 0 0 0,-1-1 0 0 0,2 1 1 0 0,-3 6-1 0 0,2 0 6 0 0,1 0 0 0 0,-1 0 0 0 0,2 0 0 0 0,0 1 0 0 0,0-1 0 0 0,1 0 0 0 0,0 0 0 0 0,1 0 0 0 0,1 0 0 0 0,-1 0 0 0 0,2 0 0 0 0,-1 0 0 0 0,2-1 0 0 0,5 11 0 0 0,19 36-10 0 0,53 77 1 0 0,-54-94 89 0 0,-2 3 1 0 0,-2 0-1 0 0,31 77 1 0 0,-51-111-92 0 0,-1 1 0 0 0,0 0 0 0 0,0-1 1 0 0,-1 1-1 0 0,0 1 0 0 0,-1-1 0 0 0,0 0 0 0 0,-1 0 0 0 0,0 0 1 0 0,0 1-1 0 0,-1-1 0 0 0,-1 0 0 0 0,1 0 0 0 0,-2 0 0 0 0,1 0 1 0 0,-2 0-1 0 0,-5 12 0 0 0,8-20 40 0 0,-1 0-1 0 0,1 0 1 0 0,-1 0 0 0 0,0 0-1 0 0,1 0 1 0 0,-1-1 0 0 0,0 1-1 0 0,0-1 1 0 0,0 1 0 0 0,0-1-1 0 0,-1 0 1 0 0,1 0 0 0 0,0 0-1 0 0,0 0 1 0 0,-1 0 0 0 0,1-1-1 0 0,-1 1 1 0 0,-2 0-1 0 0,-2 0 108 0 0,0 0-1 0 0,0-1 1 0 0,0 0-1 0 0,0 0 1 0 0,-11-2-1 0 0,8 0-39 0 0,-1-1-1 0 0,0 0 1 0 0,1-1 0 0 0,-1 0 0 0 0,1-1 0 0 0,0 0-1 0 0,1 0 1 0 0,-1-1 0 0 0,1-1 0 0 0,0 0-1 0 0,1 0 1 0 0,-1 0 0 0 0,2-1 0 0 0,-1 0 0 0 0,1-1-1 0 0,0 0 1 0 0,1 0 0 0 0,0 0 0 0 0,-6-12-1 0 0,7 11-103 0 0,-1 0-1 0 0,2-1 1 0 0,0 1-1 0 0,0-1 0 0 0,1 0 1 0 0,0 0-1 0 0,1 0 0 0 0,0 0 1 0 0,1 0-1 0 0,0-1 1 0 0,1 1-1 0 0,0 0 0 0 0,0-1 1 0 0,2 1-1 0 0,-1 0 1 0 0,1 0-1 0 0,1 0 0 0 0,7-19 1 0 0,-6 21-212 0 0,1 0 0 0 0,0 0 0 0 0,1 0 0 0 0,-1 1 0 0 0,2 0 0 0 0,-1 0 0 0 0,1 1 0 0 0,0 0 0 0 0,1 0 0 0 0,0 0 0 0 0,0 1 0 0 0,0 0 0 0 0,1 1 0 0 0,12-7 0 0 0,30-5-3691 0 0,4 10-3587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17.1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69 700 0 0,'2'0'14033'0'0,"71"-18"-12376"0"0,571-27 1550 0 0,2 52-2524 0 0,-463-3-452 0 0,45 5-140 0 0,49 2 868 0 0,-259-10-309 0 0,2-1 322 0 0,-21-3-1170 0 0,-12-3-885 0 0,-41-8-3702 0 0,21 7-1938 0 0,3-1-3029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0.4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246 14 916 0 0,'-11'-13'11680'0'0,"8"13"-11551"0"0,0 0 0 0 0,0 1 0 0 0,0 0 0 0 0,0-1 0 0 0,0 1 0 0 0,0 1 0 0 0,0-1 0 0 0,0 0 0 0 0,0 1 0 0 0,0-1 0 0 0,1 1 0 0 0,-1 0 0 0 0,0 0 0 0 0,1 0 0 0 0,0 0 0 0 0,0 0 0 0 0,-1 1 0 0 0,1-1 0 0 0,-2 4 0 0 0,-42 60 642 0 0,39-54-586 0 0,2-5-134 0 0,1 1 0 0 0,0-1 0 0 0,0 1 0 0 0,1 0-1 0 0,0 1 1 0 0,0-1 0 0 0,1 1 0 0 0,0-1 0 0 0,1 1 0 0 0,0-1 0 0 0,0 1 0 0 0,1 0 0 0 0,0 0 0 0 0,0-1 0 0 0,1 1 0 0 0,2 9-1 0 0,0-6 6 0 0,0 0 0 0 0,1-1 0 0 0,1 0-1 0 0,0 0 1 0 0,0 0 0 0 0,1-1-1 0 0,0 1 1 0 0,1-2 0 0 0,0 1-1 0 0,1-1 1 0 0,10 10 0 0 0,155 134 597 0 0,-93-86 8 0 0,-11-3 85 0 0,-62-57-642 0 0,-1 0-1 0 0,-1 0 0 0 0,1 0 1 0 0,-1 1-1 0 0,0 0 1 0 0,-1 0-1 0 0,0 0 0 0 0,3 10 1 0 0,-5-15-5 0 0,-1 1 1 0 0,0 0-1 0 0,-1 0 1 0 0,1 0 0 0 0,-1 0-1 0 0,1 0 1 0 0,-1 0 0 0 0,-1 0-1 0 0,1-1 1 0 0,0 1-1 0 0,-1 0 1 0 0,0 0 0 0 0,0 0-1 0 0,0 0 1 0 0,0-1-1 0 0,-1 1 1 0 0,-1 4 0 0 0,0-4 1 0 0,-1 1 0 0 0,1-1 0 0 0,-1 0 0 0 0,0 1-1 0 0,0-2 1 0 0,0 1 0 0 0,0 0 0 0 0,-1-1 0 0 0,1 0 0 0 0,-10 5 0 0 0,-2-1 26 0 0,-1 0 0 0 0,1-2 0 0 0,-1 0 0 0 0,0 0 0 0 0,0-2 0 0 0,-30 3 0 0 0,29-5-192 0 0,1 0 0 0 0,-1-2 1 0 0,1 0-1 0 0,0 0 0 0 0,-1-2 1 0 0,1 0-1 0 0,-17-6 0 0 0,25 6-221 0 0,0 0-1 0 0,0-1 1 0 0,0 0-1 0 0,1-1 1 0 0,0 0 0 0 0,0 0-1 0 0,0-1 1 0 0,0 0-1 0 0,1 0 1 0 0,0-1-1 0 0,1 0 1 0 0,-1 0-1 0 0,1 0 1 0 0,-7-12 0 0 0,4 3-1151 0 0,1 0 0 0 0,-11-30 1 0 0,3-9-4559 0 0,6 6-2693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0.5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1 140 1434 0 0,'1'-3'2158'0'0,"0"-1"-1528"0"0,1-1 0 0 0,0 1 0 0 0,0 0 1 0 0,0 0-1 0 0,0 0 0 0 0,1 1 0 0 0,-1-1 0 0 0,1 0 0 0 0,0 1 0 0 0,0 0 0 0 0,6-6 0 0 0,-1 4-177 0 0,-1 0 0 0 0,1 0 0 0 0,0 0-1 0 0,0 1 1 0 0,12-5 0 0 0,12-1-555 0 0,-1 2 0 0 0,47-8-1 0 0,-47 11 462 0 0,48-6-2611 0 0,-31 9-3529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1.2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208 496 960 0 0,'-2'14'15039'0'0,"6"-14"-14990"0"0,0-1 1 0 0,0 0 0 0 0,0 0 0 0 0,1 0 0 0 0,-1-1 0 0 0,0 1 0 0 0,0-1 0 0 0,-1 0 0 0 0,1 0 0 0 0,0-1 0 0 0,-1 1 0 0 0,1-1 0 0 0,-1 1-1 0 0,0-1 1 0 0,5-5 0 0 0,50-55 259 0 0,-56 61-303 0 0,15-19 26 0 0,0-1 1 0 0,-1 0-1 0 0,-1-1 1 0 0,-1-1-1 0 0,-2-1 1 0 0,0 0-1 0 0,-1 0 1 0 0,-2-1-1 0 0,-1 0 1 0 0,8-39 0 0 0,-16 61-8 0 0,1 1 0 0 0,-1-1 0 0 0,0 1 0 0 0,0-1 0 0 0,0 0 0 0 0,0 1 0 0 0,0-1 0 0 0,-1 1 0 0 0,0-1 0 0 0,0 0 0 0 0,0 1 0 0 0,0 0 0 0 0,0-1 0 0 0,-1 1 0 0 0,1 0 0 0 0,-1-1 0 0 0,0 1 0 0 0,0 0 0 0 0,0 0 0 0 0,-1 1 0 0 0,1-1 0 0 0,-1 0 0 0 0,1 1 0 0 0,-4-3 0 0 0,0 1-32 0 0,1 1 1 0 0,-1 1-1 0 0,0-1 1 0 0,0 1-1 0 0,0 0 1 0 0,0 0-1 0 0,0 1 1 0 0,0 0-1 0 0,0 0 0 0 0,0 0 1 0 0,-1 1-1 0 0,1 0 1 0 0,-7 0-1 0 0,-14 2 0 0 0,1 1-1 0 0,0 2 0 0 0,0 0 0 0 0,1 2 1 0 0,0 0-1 0 0,0 2 0 0 0,0 1 1 0 0,1 1-1 0 0,-43 27 0 0 0,62-35 4 0 0,0 2-1 0 0,0-1 1 0 0,1 1 0 0 0,0-1-1 0 0,0 1 1 0 0,0 0 0 0 0,1 1-1 0 0,-1-1 1 0 0,1 0-1 0 0,0 1 1 0 0,1 0 0 0 0,0 0-1 0 0,0 0 1 0 0,-2 7 0 0 0,3-7-2 0 0,0-1 1 0 0,0 0-1 0 0,0 0 1 0 0,1 1 0 0 0,-1-1-1 0 0,1 0 1 0 0,1 1-1 0 0,-1-1 1 0 0,1 0-1 0 0,0 0 1 0 0,0 1 0 0 0,1-1-1 0 0,-1 0 1 0 0,1 0-1 0 0,0 0 1 0 0,1-1 0 0 0,3 8-1 0 0,7 4 34 0 0,0-1-1 0 0,1 0 0 0 0,1-1 1 0 0,0-1-1 0 0,1 0 1 0 0,0-1-1 0 0,35 19 1 0 0,-4-1 8 0 0,-2 3 0 0 0,58 54 0 0 0,-85-72 82 0 0,-1 2 1 0 0,-1 0-1 0 0,-1 1 0 0 0,0 0 0 0 0,-1 1 0 0 0,19 36 0 0 0,-30-49-62 0 0,0 1 0 0 0,0 1 0 0 0,-1-1 0 0 0,1 0 0 0 0,-2 1 0 0 0,1-1 0 0 0,-1 1 0 0 0,0 0 0 0 0,-1-1 0 0 0,0 13 0 0 0,-1-14-34 0 0,0-1 1 0 0,0 1-1 0 0,-1-1 0 0 0,0 1 1 0 0,0-1-1 0 0,0 0 0 0 0,-1 0 1 0 0,1 0-1 0 0,-1 0 0 0 0,0 0 0 0 0,-1-1 1 0 0,1 1-1 0 0,-1-1 0 0 0,0 0 1 0 0,0 0-1 0 0,-5 3 0 0 0,2-1 122 0 0,1-2 0 0 0,-1 1 0 0 0,0-1 0 0 0,0 0 0 0 0,-1 0 1 0 0,1-1-1 0 0,-1 0 0 0 0,0-1 0 0 0,0 0 0 0 0,0 0 0 0 0,0 0 0 0 0,0-1 0 0 0,0 0 0 0 0,0-1 0 0 0,-11 0 0 0 0,9-1-33 0 0,0 0-1 0 0,-1-1 1 0 0,1 0 0 0 0,0-1-1 0 0,0 0 1 0 0,0-1 0 0 0,0 0 0 0 0,1 0-1 0 0,-1-1 1 0 0,1 0 0 0 0,-14-11-1 0 0,14 9-71 0 0,0 1-1 0 0,1-1 0 0 0,0-1 1 0 0,0 1-1 0 0,1-1 0 0 0,0-1 1 0 0,1 1-1 0 0,-1-1 0 0 0,2 0 0 0 0,-1-1 1 0 0,1 1-1 0 0,-7-19 0 0 0,8 13-122 0 0,0 0 0 0 0,1 0-1 0 0,1 0 1 0 0,0 0-1 0 0,1-1 1 0 0,1 1-1 0 0,0 0 1 0 0,1-1 0 0 0,0 1-1 0 0,1 0 1 0 0,1 0-1 0 0,1 0 1 0 0,0 0-1 0 0,1 1 1 0 0,10-23 0 0 0,-8 23-346 0 0,1-1 1 0 0,1 1 0 0 0,0 1 0 0 0,1 0 0 0 0,0 0 0 0 0,1 0 0 0 0,0 2 0 0 0,1-1 0 0 0,0 2 0 0 0,1-1 0 0 0,0 2-1 0 0,1-1 1 0 0,0 2 0 0 0,23-11 0 0 0,0 4-3242 0 0,-16 8-1855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1.6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466 63 812 0 0,'-12'-32'5924'0'0,"0"2"4914"0"0,-3 41-9770 0 0,6 0-813 0 0,0-1 0 0 0,2 2 0 0 0,-1-1 0 0 0,1 1 0 0 0,-7 16 0 0 0,5-10-83 0 0,-52 107 161 0 0,-40 73 735 0 0,79-160-1896 0 0,-2-2 0 0 0,-1 0 0 0 0,-33 35 0 0 0,55-69 207 0 0,-21 20-1025 0 0,16-18-1824 0 0,7-4 2975 0 0,0 0-1 0 0,-1 1 1 0 0,1-1-1 0 0,0 0 0 0 0,0 0 1 0 0,-1 0-1 0 0,1 0 1 0 0,-3-1-1 0 0,-19-5-7098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1.8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 42 1200 0 0,'-52'-36'12621'0'0,"41"31"-9842"0"0,35 18-5480 0 0,-7-3-2921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2.7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8 230 1326 0 0,'-8'-6'14617'0'0,"67"6"-14381"0"0,-1-2 1 0 0,1-2-1 0 0,68-15 0 0 0,170-59-1009 0 0,-286 75 647 0 0,0-2 0 0 0,0 1 0 0 0,0-2 0 0 0,-1 1 0 0 0,0-1 0 0 0,11-8 0 0 0,-21 13 21 0 0,1 0 0 0 0,-1 0 0 0 0,1 0-1 0 0,-1 0 1 0 0,0 0 0 0 0,1 0 0 0 0,-1 0-1 0 0,0 0 1 0 0,0-1 0 0 0,0 1 0 0 0,0 0 0 0 0,0 0-1 0 0,0 0 1 0 0,0 0 0 0 0,0 0 0 0 0,0 0 0 0 0,0 0-1 0 0,-1 0 1 0 0,1 0 0 0 0,0 0 0 0 0,-1 0 0 0 0,1 0-1 0 0,-1 0 1 0 0,1 0 0 0 0,-1 0 0 0 0,1 0 0 0 0,-1 0-1 0 0,-1-1 1 0 0,-16-22-3843 0 0,6 12 708 0 0,1 1-1112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2.0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23 2862 0 0,'5'27'5137'0'0,"1"18"8304"0"0,-9-82-17322 0 0,1 21-643 0 0,0 5 2318 0 0,0 4 359 0 0,-3-16-6493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2.5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9 580 1200 0 0,'-9'5'16176'0'0,"20"-21"-15762"0"0,1 1 1 0 0,1 0 0 0 0,0 1-1 0 0,20-16 1 0 0,68-49-12 0 0,-16 13-216 0 0,60-62-79 0 0,-114 98 54 0 0,-1-1 1 0 0,36-51-1 0 0,-58 70 40 0 0,0 0 0 0 0,10-23-1 0 0,-17 33-119 0 0,-1-1-92 0 0,1-8-44 0 0,0 8-129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2.8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 30 62 0 0,'-13'-30'15225'0'0,"7"39"-14773"0"0,4 1-356 0 0,-1 0-1 0 0,2 0 0 0 0,-1 1 1 0 0,1-1-1 0 0,1 0 0 0 0,0 0 1 0 0,1 11-1 0 0,11 72 233 0 0,-10-81-424 0 0,1-1 1 0 0,-1 1 0 0 0,2-1 0 0 0,0 0 0 0 0,0 0 0 0 0,1-1 0 0 0,0 1-1 0 0,1-1 1 0 0,0 0 0 0 0,9 11 0 0 0,-12-17-307 0 0,1-1 0 0 0,-1 1 0 0 0,1-1 0 0 0,0 1 0 0 0,0-1 0 0 0,0-1 0 0 0,1 1 0 0 0,-1 0 0 0 0,1-1 0 0 0,-1 0 0 0 0,1 0 0 0 0,0-1 0 0 0,0 1 0 0 0,0-1 0 0 0,0 0 0 0 0,0 0 0 0 0,0 0 0 0 0,0-1 0 0 0,0 0 0 0 0,0 0 0 0 0,0 0 0 0 0,0-1 0 0 0,0 0 0 0 0,0 0 0 0 0,8-2 0 0 0,14-5-4287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3.1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269 67 994 0 0,'3'-7'1182'0'0,"-1"4"-166"0"0,-1-1-1 0 0,1 1 0 0 0,-1 0 1 0 0,0-1-1 0 0,0 0 0 0 0,0 1 1 0 0,0-1-1 0 0,-1 1 0 0 0,1-1 1 0 0,-1 0-1 0 0,0 1 0 0 0,0-1 1 0 0,-1-7-1 0 0,0 9-293 0 0,-23 3-349 0 0,0 2 1 0 0,0 1-1 0 0,0 0 1 0 0,0 2 0 0 0,-36 14-1 0 0,-14 3-1490 0 0,71-22 892 0 0,2-1 198 0 0,0 0 0 0 0,0 0 0 0 0,0 0 0 0 0,0 0 0 0 0,0 1 1 0 0,0-1-1 0 0,0 0 0 0 0,0 0 0 0 0,0 1 0 0 0,0-1 0 0 0,0 1 1 0 0,0-1-1 0 0,1 1 0 0 0,-1-1 0 0 0,0 1 0 0 0,0 0 0 0 0,0-1 1 0 0,1 1-1 0 0,-1 0 0 0 0,0-1 0 0 0,1 1 0 0 0,-1 0 0 0 0,1 0 1 0 0,-1 0-1 0 0,1 0 0 0 0,-1 0 0 0 0,1-1 0 0 0,0 1 0 0 0,-1 0 0 0 0,1 0 1 0 0,0 0-1 0 0,0 0 0 0 0,0 0 0 0 0,0 0 0 0 0,0 0 0 0 0,0 0 1 0 0,0 0-1 0 0,0 0 0 0 0,0 1 0 0 0,8 48 562 0 0,-5-38-460 0 0,33 196 1986 0 0,-10-99-1337 0 0,7 37-2726 0 0,-33-111-1126 0 0,-6-12-3260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3.6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1 366 1140 0 0,'0'-20'11823'0'0,"0"19"-11640"0"0,0 0 0 0 0,0 0 0 0 0,-1 0 0 0 0,1-1-1 0 0,1 1 1 0 0,-1 0 0 0 0,0 0 0 0 0,0 0 0 0 0,0-1 0 0 0,0 1 0 0 0,1 0 0 0 0,-1 0 0 0 0,1-1-1 0 0,10-7-50 0 0,1 1 0 0 0,0 1 0 0 0,0 0-1 0 0,22-10 1 0 0,-15 9-112 0 0,-2-1-1 0 0,20-13 1 0 0,-28 16-11 0 0,-1 0-1 0 0,-1-1 1 0 0,1 0-1 0 0,-1 0 1 0 0,-1-1 0 0 0,1 0-1 0 0,-1 0 1 0 0,-1 0-1 0 0,6-11 1 0 0,-8 13 137 0 0,-1 0 0 0 0,1 0 0 0 0,-1 0 1 0 0,-1 0-1 0 0,1 0 0 0 0,-1-1 0 0 0,0 1 0 0 0,-1 0 0 0 0,1-1 1 0 0,-1 1-1 0 0,0-1 0 0 0,-1 1 0 0 0,0 0 0 0 0,0-1 1 0 0,0 1-1 0 0,-3-9 0 0 0,3 15-142 0 0,-10-25 836 0 0,10 24-809 0 0,1 0 0 0 0,-1 0 0 0 0,0-1 0 0 0,1 1 0 0 0,-1 0 0 0 0,0 0 0 0 0,0 0-1 0 0,0 1 1 0 0,0-1 0 0 0,0 0 0 0 0,0 0 0 0 0,0 0 0 0 0,0 1 0 0 0,0-1 0 0 0,-1 0 0 0 0,1 1 0 0 0,0-1 0 0 0,0 1-1 0 0,0-1 1 0 0,-1 1 0 0 0,1 0 0 0 0,0 0 0 0 0,-1-1 0 0 0,-1 1 0 0 0,-5 2-8 0 0,-1 1 0 0 0,0 0 0 0 0,0 0 0 0 0,1 1 1 0 0,0 0-1 0 0,0 0 0 0 0,0 1 0 0 0,0 0 0 0 0,1 0 0 0 0,-1 1 0 0 0,2 0 0 0 0,-1 0 0 0 0,0 1 1 0 0,1 0-1 0 0,1 0 0 0 0,-1 0 0 0 0,-6 12 0 0 0,5-8-77 0 0,1 1 1 0 0,-1 0-1 0 0,2 0 0 0 0,0 0 0 0 0,0 1 1 0 0,1 0-1 0 0,1 0 0 0 0,0 0 0 0 0,1 0 1 0 0,0 0-1 0 0,0 24 0 0 0,2-28-113 0 0,1 0-1 0 0,0-1 0 0 0,1 1 1 0 0,-1 0-1 0 0,2-1 0 0 0,-1 1 1 0 0,1-1-1 0 0,0 0 0 0 0,8 14 1 0 0,-8-18 66 0 0,0 0 1 0 0,0 0 0 0 0,1 0-1 0 0,-1-1 1 0 0,1 1 0 0 0,0-1-1 0 0,0 0 1 0 0,0 0 0 0 0,1 0-1 0 0,-1 0 1 0 0,1-1 0 0 0,-1 0-1 0 0,1 0 1 0 0,0 0 0 0 0,0 0-1 0 0,0-1 1 0 0,0 0 0 0 0,6 1-1 0 0,4-1-123 0 0,-1 0-1 0 0,0-1 1 0 0,0-1-1 0 0,1 0 1 0 0,-1-1-1 0 0,0 0 1 0 0,0-1-1 0 0,0-1 0 0 0,-1 0 1 0 0,1-1-1 0 0,14-8 1 0 0,-2 0 137 0 0,0-1 1 0 0,-1-2-1 0 0,-1 0 1 0 0,33-29-1 0 0,-41 29 591 0 0,0 0-1 0 0,-1-1 0 0 0,0-1 1 0 0,-2-1-1 0 0,0 1 1 0 0,-1-2-1 0 0,-1 0 0 0 0,-1 0 1 0 0,11-31-1 0 0,-19 47 740 0 0,-5 6-1180 0 0,-6 9-20 0 0,-1 0-1 0 0,2 1 0 0 0,0 0 1 0 0,0 0-1 0 0,1 1 0 0 0,0 0 0 0 0,1 0 1 0 0,-7 25-1 0 0,-2 14 61 0 0,-7 54-1 0 0,15-69-40 0 0,-2 24 10 0 0,8-46-274 0 0,-1 1 1 0 0,-1 0-1 0 0,0-1 0 0 0,-1 1 0 0 0,-9 21 1 0 0,12-35 42 0 0,0-1 0 0 0,0 1 1 0 0,0-1-1 0 0,0 0 0 0 0,-1 0 1 0 0,1 1-1 0 0,0-1 0 0 0,0 0 1 0 0,-1 0-1 0 0,1 0 0 0 0,-1-1 1 0 0,1 1-1 0 0,-1 0 0 0 0,1 0 1 0 0,-1-1-1 0 0,0 1 1 0 0,1-1-1 0 0,-1 1 0 0 0,0-1 1 0 0,-3 0-1 0 0,-32 0-6682 0 0,35-1 6077 0 0,-19-1-6997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4.1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 11 642 0 0,'-33'-11'12987'0'0,"34"14"-12501"0"0,3 4-228 0 0,0 0 0 0 0,0 0 0 0 0,0-1-1 0 0,1 1 1 0 0,0-1 0 0 0,0 0-1 0 0,1 0 1 0 0,-1 0 0 0 0,9 5 0 0 0,65 45 1024 0 0,-52-38-1001 0 0,145 90 696 0 0,-92-61-682 0 0,138 109 0 0 0,-188-134-678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4.7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27 170 254 0 0,'-16'-4'14027'0'0,"15"4"-13991"0"0,1 1 1 0 0,-1-1 0 0 0,0 0-1 0 0,1 1 1 0 0,-1-1 0 0 0,1 1-1 0 0,-1-1 1 0 0,0 1 0 0 0,1 0-1 0 0,-1-1 1 0 0,1 1 0 0 0,0 0-1 0 0,-1-1 1 0 0,1 1 0 0 0,-1 0-1 0 0,1-1 1 0 0,0 1-1 0 0,0 0 1 0 0,-1 0 0 0 0,1-1-1 0 0,0 1 1 0 0,0 0 0 0 0,0 0-1 0 0,0 0 1 0 0,0-1 0 0 0,0 1-1 0 0,0 0 1 0 0,0 0 0 0 0,0 0-1 0 0,0-1 1 0 0,0 1 0 0 0,1 0-1 0 0,-1 1 1 0 0,1 6 161 0 0,4 23 75 0 0,2-1 0 0 0,1 0 0 0 0,1 0-1 0 0,2-1 1 0 0,22 43 0 0 0,-32-69-582 0 0,1 1 1 0 0,1 0-1 0 0,-1-1 0 0 0,0 1 1 0 0,1-1-1 0 0,0 0 0 0 0,0 0 1 0 0,0 0-1 0 0,0 0 0 0 0,6 4 0 0 0,-7-7 49 0 0,0 0-1 0 0,0-1 1 0 0,0 1-1 0 0,-1 0 1 0 0,1-1-1 0 0,0 1 0 0 0,-1-1 1 0 0,1 0-1 0 0,0 1 1 0 0,-1-1-1 0 0,1 0 0 0 0,-1 0 1 0 0,1 0-1 0 0,-1 0 1 0 0,1-1-1 0 0,-1 1 1 0 0,0 0-1 0 0,1 0 0 0 0,-1-1 1 0 0,0 1-1 0 0,1-3 1 0 0,2-3-25 0 0,-1 0 0 0 0,0 0 0 0 0,0 0 0 0 0,-1-1 1 0 0,0 1-1 0 0,0-1 0 0 0,-1 0 0 0 0,0 0 1 0 0,0 1-1 0 0,-1-1 0 0 0,0 0 0 0 0,0 0 0 0 0,-1 0 1 0 0,0 0-1 0 0,-3-13 0 0 0,-2 0 1441 0 0,0 1 0 0 0,-2 0 1 0 0,0 0-1 0 0,-20-33 0 0 0,10 28 1815 0 0,16 23-2371 0 0,-2-10 1318 0 0,32 36-1804 0 0,1 0 0 0 0,1-2 0 0 0,2-2 0 0 0,0-1 0 0 0,63 28-1 0 0,-85-41 11 0 0,0-1-1 0 0,1-1 1 0 0,-1 1-1 0 0,1-2 1 0 0,0 0-1 0 0,0 0 1 0 0,0-1-1 0 0,1 0 1 0 0,-1-1-1 0 0,0 0 1 0 0,1-1-1 0 0,-1 0 1 0 0,12-2-1 0 0,-21 1 23 0 0,0 1-1 0 0,0-1 0 0 0,0 0 1 0 0,0 0-1 0 0,-1 0 1 0 0,1 0-1 0 0,0 0 0 0 0,-1-1 1 0 0,1 1-1 0 0,-1-1 1 0 0,1 1-1 0 0,-1-1 1 0 0,1 1-1 0 0,-1-1 0 0 0,0 1 1 0 0,0-1-1 0 0,0 0 1 0 0,0 0-1 0 0,0 0 0 0 0,0 0 1 0 0,-1 0-1 0 0,1 0 1 0 0,0 0-1 0 0,-1 0 0 0 0,0 0 1 0 0,1 0-1 0 0,-1-3 1 0 0,1-5 102 0 0,-1 0 0 0 0,0 0 1 0 0,-1 0-1 0 0,-2-14 1 0 0,-43-182-945 0 0,45 202-494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5.0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7 808 0 0,'14'-6'14678'0'0,"-11"18"-14519"0"0,0 1 1 0 0,-1 0-1 0 0,0 0 1 0 0,-1 1-1 0 0,-1 22 0 0 0,0-16-79 0 0,1 0 0 0 0,5 31-1 0 0,-5-45-65 0 0,0-1 0 0 0,1 0-1 0 0,0 0 1 0 0,0 0 0 0 0,0 0 0 0 0,0 0-1 0 0,1 0 1 0 0,0 0 0 0 0,0-1 0 0 0,0 1-1 0 0,0-1 1 0 0,1 0 0 0 0,0 0-1 0 0,4 4 1 0 0,-5-6 37 0 0,0-1-1 0 0,0 1 0 0 0,1 0 1 0 0,-1-1-1 0 0,0 0 1 0 0,1 1-1 0 0,-1-2 0 0 0,1 1 1 0 0,-1 0-1 0 0,1 0 1 0 0,-1-1-1 0 0,1 0 0 0 0,-1 0 1 0 0,1 0-1 0 0,-1 0 1 0 0,1-1-1 0 0,0 1 0 0 0,-1-1 1 0 0,1 0-1 0 0,-1 0 1 0 0,0 0-1 0 0,1 0 0 0 0,-1-1 1 0 0,0 1-1 0 0,6-5 1 0 0,-5 4 95 0 0,1-1 0 0 0,-1 0 0 0 0,0 0 0 0 0,-1 0 0 0 0,1 0 1 0 0,0-1-1 0 0,-1 1 0 0 0,0-1 0 0 0,0 0 0 0 0,0 0 1 0 0,0 0-1 0 0,-1 0 0 0 0,0-1 0 0 0,0 1 0 0 0,0 0 0 0 0,0-1 1 0 0,0 0-1 0 0,1-7 0 0 0,-3 5-99 0 0,1 1-1 0 0,-1 0 1 0 0,-1-1-1 0 0,1 1 1 0 0,-1 0-1 0 0,0-1 1 0 0,0 1-1 0 0,-1 0 1 0 0,0 0 0 0 0,0 0-1 0 0,0 0 1 0 0,-5-7-1 0 0,5 10-219 0 0,0 0 0 0 0,0 0 0 0 0,0 0 0 0 0,0 1 0 0 0,-1-1 0 0 0,1 1 0 0 0,-1 0 0 0 0,0 0 0 0 0,1 0 0 0 0,-1 0 0 0 0,0 0 0 0 0,0 1 0 0 0,0-1 0 0 0,0 1 0 0 0,-1 0 0 0 0,1-1 0 0 0,0 2 0 0 0,-1-1 0 0 0,1 0 0 0 0,0 1 0 0 0,-1-1 0 0 0,1 1 0 0 0,-1 0 0 0 0,-4 1 0 0 0,-40 5-7977 0 0,23 0-313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3:25.2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60 910 0 0,'9'3'1075'0'0,"1"-1"-1"0"0,0-1 1 0 0,1 1 0 0 0,-1-2-1 0 0,0 1 1 0 0,14-3 0 0 0,64-10 2035 0 0,-56 7-1820 0 0,226-44 3507 0 0,-255 49-4706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0.1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 27 62 0 0,'0'0'4034'0'0,"-22"-22"-1749"0"0,15 18-2578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2.9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32 532 0 0,'-7'-15'12324'0'0,"8"14"-12159"0"0,1-1 1 0 0,-1 1-1 0 0,1 0 1 0 0,0-1-1 0 0,-1 1 1 0 0,1 0-1 0 0,0 0 0 0 0,-1 0 1 0 0,1 0-1 0 0,0 0 1 0 0,0 0-1 0 0,0 1 0 0 0,0-1 1 0 0,0 1-1 0 0,0-1 1 0 0,0 1-1 0 0,0 0 1 0 0,0 0-1 0 0,4 0 0 0 0,0 0-46 0 0,0 1 0 0 0,0 0-1 0 0,0 0 1 0 0,-1 1 0 0 0,1 0 0 0 0,0 0-1 0 0,5 3 1 0 0,-1 0-106 0 0,0 0 1 0 0,0 1-1 0 0,0 0 1 0 0,-1 1-1 0 0,0 0 1 0 0,0 0-1 0 0,9 11 1 0 0,-4-1 48 0 0,52 72 360 0 0,-59-77-311 0 0,0 1 1 0 0,-1 0 0 0 0,0 0 0 0 0,-1 0-1 0 0,7 27 1 0 0,-9-23 48 0 0,0 1 0 0 0,-2 0-1 0 0,0 0 1 0 0,-1 0 0 0 0,-1 0 0 0 0,-1 0 0 0 0,0 0-1 0 0,-1-1 1 0 0,-1 1 0 0 0,-1-1 0 0 0,0 0-1 0 0,-10 21 1 0 0,4-16-523 0 0,0 0 0 0 0,-1-1 0 0 0,-1 0 0 0 0,0-1 0 0 0,-2 0 0 0 0,-1-2 0 0 0,0 1 0 0 0,-28 23 0 0 0,-8-7-7734 0 0,32-23-350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1.5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433 108 234 0 0,'-176'-40'1452'0'0,"103"25"-1783"0"0,-83-27 0 0 0,129 32-51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1.7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279 82 364 0 0,'-30'-10'302'0'0,"2"3"18"0"0,4-1-48 0 0,-4 1-68 0 0,3 0-52 0 0,1-1 24 0 0,1 2-20 0 0,1-1-106 0 0,3 2-50 0 0,-1-1-98 0 0,2 0-80 0 0,1 1-498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3.4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18 312 0 0,'0'0'1928'0'0,"0"0"-1925"0"0,0-1 1 0 0,0 0-1 0 0,0 1 1 0 0,0-1-1 0 0,0 1 0 0 0,1-1 1 0 0,-1 1-1 0 0,0-1 1 0 0,0 1-1 0 0,1-1 1 0 0,-1 1-1 0 0,0-1 1 0 0,1 1-1 0 0,-1-1 0 0 0,1 1 1 0 0,-1-1-1 0 0,0 1 1 0 0,1 0-1 0 0,-1-1 1 0 0,1 1-1 0 0,-1 0 1 0 0,1-1-1 0 0,1 1 0 0 0,57-5-1301 0 0,-43 3 916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3.6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51 2 58 0 0,'-25'0'-20'0'0,"0"-1"4"0"0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4.8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14 0 0,'0'0'527'0'0,"4"0"-5"0"0,-3 0-387 0 0,1 0 1 0 0,-1 1-1 0 0,1-1 1 0 0,0 0-1 0 0,-1 1 0 0 0,1-1 1 0 0,-1 1-1 0 0,1-1 0 0 0,-1 1 1 0 0,1 0-1 0 0,-1-1 1 0 0,1 1-1 0 0,-1 0 0 0 0,1 0 1 0 0,-1 0-1 0 0,0 0 1 0 0,0 0-1 0 0,0 0 0 0 0,0 1 1 0 0,1-1-1 0 0,-2 0 1 0 0,1 1-1 0 0,0-1 0 0 0,0 0 1 0 0,0 1-1 0 0,-1-1 0 0 0,2 3 1 0 0,7 8-67 0 0,0-1-1 0 0,1 0 1 0 0,1 0 0 0 0,-1-1 0 0 0,2 0 0 0 0,0 0 0 0 0,0-2 0 0 0,0 1-1 0 0,1-2 1 0 0,0 0 0 0 0,1 0 0 0 0,-1-1 0 0 0,17 4 0 0 0,28 8 108 0 0,110 20 1 0 0,-158-37-174 0 0,148 24 43 0 0,214 5 1 0 0,161-27-38 0 0,-11 0-58 0 0,-490-2 43 0 0,0 1 1 0 0,0 2-1 0 0,36 8 0 0 0,-66-11 21 0 0,1 0-65 0 0,0 1 0 0 0,0-1 0 0 0,0 1 0 0 0,-1-1 0 0 0,1 1 0 0 0,-1 0 0 0 0,1 0 0 0 0,-1 0 0 0 0,0 1 1 0 0,1-1-1 0 0,-1 1 0 0 0,0-1 0 0 0,2 5 0 0 0,-1-3-843 0 0,-1-2 343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5.5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428 0 384 0 0,'-65'18'727'0'0,"0"-4"-1"0"0,0-3 1 0 0,-112 6-1 0 0,133-17-282 0 0,41 0-418 0 0,-1-5-597 0 0,4 5 531 0 0,0 0 0 0 0,-1-1-1 0 0,1 1 1 0 0,0 0 0 0 0,0 0 0 0 0,-1 0-1 0 0,1-1 1 0 0,0 1 0 0 0,0 0 0 0 0,-1 0-1 0 0,1 0 1 0 0,0-1 0 0 0,0 1 0 0 0,0 0-1 0 0,0-1 1 0 0,-1 1 0 0 0,1 0-1 0 0,0 0 1 0 0,0-1 0 0 0,0 1 0 0 0,0 0-1 0 0,0-1 1 0 0,0 1 0 0 0,0 0 0 0 0,0-1-1 0 0,0 1 1 0 0,0 0 0 0 0,0 0 0 0 0,0-1-1 0 0,0 1 1 0 0,0 0 0 0 0,0-1-1 0 0,0 1 1 0 0,0 0 0 0 0,0-1 0 0 0,1 1-1 0 0,6-15-1016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6.3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171 28 412 0 0,'-13'-7'3854'0'0,"-12"-8"-2"0"0,23 14-3357 0 0,-1 0 0 0 0,1 0 0 0 0,-1 0 0 0 0,1 1 0 0 0,-1-1 0 0 0,0 1 0 0 0,1-1 0 0 0,-1 1-1 0 0,-4 0 1 0 0,2 8-324 0 0,0-1 0 0 0,1 1 0 0 0,0 0-1 0 0,1 1 1 0 0,-1-1 0 0 0,-3 18 0 0 0,-11 62 713 0 0,16-75-739 0 0,-1 7 1 0 0,-8 41 374 0 0,-3 78 1 0 0,13-121-444 0 0,1 0 1 0 0,1 0-1 0 0,0-1 0 0 0,2 1 1 0 0,0 0-1 0 0,1-1 1 0 0,0 0-1 0 0,2 0 1 0 0,8 20-1 0 0,-7-26-51 0 0,0 0-1 0 0,0-1 0 0 0,1 0 1 0 0,0-1-1 0 0,1 0 0 0 0,0 0 1 0 0,0 0-1 0 0,1-1 0 0 0,0-1 1 0 0,0 0-1 0 0,20 10 1 0 0,13 4 40 0 0,77 27 0 0 0,-101-42-54 0 0,6 3 14 0 0,71 29-11 0 0,-88-34 37 0 0,0 0 1 0 0,0 0-1 0 0,-1 1 1 0 0,1 0-1 0 0,-1 1 1 0 0,0-1-1 0 0,-1 1 1 0 0,11 13-1 0 0,-15-17-10 0 0,-1 0 0 0 0,0 0-1 0 0,0 0 1 0 0,0 0 0 0 0,0 0-1 0 0,0 0 1 0 0,0 1 0 0 0,-1-1 0 0 0,1 0-1 0 0,-1 0 1 0 0,0 1 0 0 0,1-1-1 0 0,-1 0 1 0 0,0 1 0 0 0,-1-1 0 0 0,1 0-1 0 0,0 1 1 0 0,0-1 0 0 0,-1 0-1 0 0,0 0 1 0 0,1 1 0 0 0,-1-1-1 0 0,0 0 1 0 0,0 0 0 0 0,0 0 0 0 0,0 0-1 0 0,0 0 1 0 0,-1 0 0 0 0,1 0-1 0 0,-1 0 1 0 0,1-1 0 0 0,-1 1-1 0 0,0 0 1 0 0,0-1 0 0 0,-2 2 0 0 0,-7 6 83 0 0,0-1 1 0 0,0-1 0 0 0,-1 1 0 0 0,-19 7 0 0 0,4-2-34 0 0,-1-2-1 0 0,0-1 0 0 0,-1-1 0 0 0,-48 9 1 0 0,61-16-493 0 0,0 0 1 0 0,-1-1-1 0 0,1-1 1 0 0,-1 0-1 0 0,1-1 1 0 0,-1-1-1 0 0,1 0 1 0 0,0-1-1 0 0,-32-11 1 0 0,41 11-554 0 0,0 0 0 0 0,1-1 1 0 0,-1 0-1 0 0,0 0 1 0 0,1 0-1 0 0,0-1 1 0 0,-8-8-1 0 0,-12-15-7573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6.5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1 270 424 0 0,'1'-8'798'0'0,"0"1"-1"0"0,0 0 1 0 0,1 0 0 0 0,0 0 0 0 0,1 0-1 0 0,0 0 1 0 0,0 1 0 0 0,0-1 0 0 0,1 1-1 0 0,0-1 1 0 0,6-6 0 0 0,-4 6-280 0 0,1-1 0 0 0,0 2 1 0 0,1-1-1 0 0,0 1 0 0 0,0 0 1 0 0,0 1-1 0 0,13-7 0 0 0,11-1-237 0 0,-1 1 0 0 0,2 2 1 0 0,62-12-1 0 0,-50 12 60 0 0,112-29-365 0 0,-96 23-2672 0 0,-58 15 1454 0 0,5 2-845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6.8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22 400 0 0,'41'-19'12385'0'0,"-40"17"-11912"0"0,17 134 2379 0 0,-15-93-2624 0 0,2 0 1 0 0,13 48-1 0 0,-13-68-179 0 0,2 0 0 0 0,-1-1 0 0 0,2 0 0 0 0,1 0 0 0 0,0-1 0 0 0,20 28 0 0 0,-26-41-54 0 0,0 0 0 0 0,0 0 0 0 0,1 0-1 0 0,-1 0 1 0 0,1-1 0 0 0,0 1 0 0 0,0-1 0 0 0,0 0-1 0 0,1 0 1 0 0,-1-1 0 0 0,1 1 0 0 0,-1-1 0 0 0,1 0-1 0 0,0 0 1 0 0,0-1 0 0 0,0 0 0 0 0,0 1-1 0 0,0-1 1 0 0,0-1 0 0 0,0 1 0 0 0,0-1 0 0 0,0 0-1 0 0,0 0 1 0 0,0-1 0 0 0,1 1 0 0 0,-1-1-1 0 0,0 0 1 0 0,0-1 0 0 0,0 1 0 0 0,7-4 0 0 0,-3 1 27 0 0,-1-1 1 0 0,0 1-1 0 0,0-1 1 0 0,0-1-1 0 0,-1 0 1 0 0,0 0-1 0 0,0 0 1 0 0,0-1-1 0 0,-1 0 1 0 0,0 0-1 0 0,0 0 1 0 0,-1-1-1 0 0,0 0 1 0 0,0 0-1 0 0,-1-1 1 0 0,0 1-1 0 0,0-1 1 0 0,-1 0-1 0 0,4-17 1 0 0,-5 16 66 0 0,0 0 0 0 0,-1 0 0 0 0,0-1 1 0 0,-1 1-1 0 0,0 0 0 0 0,-1 0 0 0 0,0-1 0 0 0,0 1 1 0 0,-1 0-1 0 0,0 0 0 0 0,-1 0 0 0 0,0 0 0 0 0,-1 1 1 0 0,0-1-1 0 0,-1 1 0 0 0,1 0 0 0 0,-2 0 0 0 0,-6-9 1 0 0,2 6 24 0 0,0 1 0 0 0,-1 1 0 0 0,0 0 0 0 0,-1 0 0 0 0,0 1 0 0 0,0 1 0 0 0,-1 0 0 0 0,0 1 0 0 0,-15-7 0 0 0,22 11-119 0 0,-1 0 0 0 0,0 1-1 0 0,0-1 1 0 0,0 1-1 0 0,0 1 1 0 0,0-1-1 0 0,0 1 1 0 0,-1 1-1 0 0,1-1 1 0 0,0 1-1 0 0,-1 0 1 0 0,1 1-1 0 0,0 0 1 0 0,0 0-1 0 0,-1 0 1 0 0,1 1-1 0 0,0 0 1 0 0,0 1-1 0 0,1-1 1 0 0,-9 5-1 0 0,13-5-114 0 0,0-1 0 0 0,0 0 0 0 0,1 1 0 0 0,-1-1 0 0 0,0 1 0 0 0,1 0-1 0 0,-1-1 1 0 0,1 1 0 0 0,0 0 0 0 0,0 0 0 0 0,-1 0 0 0 0,1 0 0 0 0,0 0 0 0 0,1 0-1 0 0,-1 0 1 0 0,0 0 0 0 0,1 0 0 0 0,-1 1 0 0 0,1-1 0 0 0,-1 0 0 0 0,1 0 0 0 0,0 4-1 0 0,0-2-521 0 0,1 0 0 0 0,-1-1 0 0 0,1 1 0 0 0,0-1 0 0 0,0 1-1 0 0,0-1 1 0 0,1 1 0 0 0,-1-1 0 0 0,1 0 0 0 0,0 0-1 0 0,0 0 1 0 0,0 0 0 0 0,4 5 0 0 0,12 9-7110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7.1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186 153 964 0 0,'10'-17'2853'0'0,"0"-1"0"0"0,-2-1 0 0 0,0 1-1 0 0,-1-2 1 0 0,9-40 2378 0 0,-17 69-5195 0 0,-1 1 0 0 0,0 0 0 0 0,0-1 0 0 0,-6 14 0 0 0,1 3 38 0 0,-100 283 308 0 0,73-218-296 0 0,7-20-501 0 0,-18 49-217 0 0,36-93-3851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5.8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36 145 114 0 0,'-34'-25'3017'0'0,"32"23"-2377"0"0,3-1-406 0 0,1-1-162 0 0,0-1-1 0 0,1 1 1 0 0,-1 0-1 0 0,1 0 1 0 0,0 0-1 0 0,0 0 1 0 0,1 0-1 0 0,-1 1 1 0 0,1-1-1 0 0,-1 1 1 0 0,1 0 0 0 0,0 0-1 0 0,0 0 1 0 0,8-3-1 0 0,10-6 256 0 0,37-13-1 0 0,-53 23-259 0 0,5-2 20 0 0,0 1 0 0 0,0 0 0 0 0,0 0 0 0 0,0 1 0 0 0,1 1 0 0 0,-1 0 0 0 0,0 1 0 0 0,1 0 0 0 0,-1 0 0 0 0,1 1 0 0 0,-1 1 0 0 0,16 3 0 0 0,-25-3-68 0 0,1-1 0 0 0,0 0 0 0 0,-1 0 0 0 0,1 1 0 0 0,-1-1 0 0 0,0 1 0 0 0,1 0 0 0 0,-1 0 0 0 0,0 0 0 0 0,0 0 0 0 0,0 0 1 0 0,0 0-1 0 0,-1 0 0 0 0,1 1 0 0 0,-1-1 0 0 0,1 1 0 0 0,1 3 0 0 0,-1 0 23 0 0,-1-1 0 0 0,1 0-1 0 0,-1 1 1 0 0,-1-1 0 0 0,1 1 0 0 0,-1-1 0 0 0,0 1 0 0 0,-1 8-1 0 0,-1 4 172 0 0,-2 0 0 0 0,0-1 0 0 0,-1 0-1 0 0,-11 27 1 0 0,-3-1-199 0 0,-35 56 0 0 0,52-96-98 0 0,2-3 34 0 0,0 1 1 0 0,-1-1-1 0 0,1 1 1 0 0,0-1-1 0 0,0 1 0 0 0,-1-1 1 0 0,1 1-1 0 0,0-1 1 0 0,0 1-1 0 0,-1-1 0 0 0,1 1 1 0 0,0-1-1 0 0,0 1 1 0 0,0 0-1 0 0,0-1 0 0 0,0 1 1 0 0,0-1-1 0 0,0 1 1 0 0,0-1-1 0 0,0 1 0 0 0,0 0 1 0 0,18-5-67 0 0,0 0 1 0 0,0 1-1 0 0,0 0 0 0 0,1 2 0 0 0,-1 0 1 0 0,23 3-1 0 0,-33-1 144 0 0,0 0-1 0 0,0 1 1 0 0,0 0-1 0 0,-1 0 1 0 0,1 1-1 0 0,-1 0 1 0 0,0 1-1 0 0,0 0 1 0 0,0 0-1 0 0,0 0 1 0 0,0 1-1 0 0,-1-1 1 0 0,0 2-1 0 0,0-1 1 0 0,0 1 0 0 0,-1 0-1 0 0,6 8 1 0 0,-2-2 439 0 0,-1 0 1 0 0,-1 1-1 0 0,0 0 1 0 0,-1 0 0 0 0,0 1-1 0 0,-1-1 1 0 0,0 1 0 0 0,-2 1-1 0 0,4 20 1 0 0,-5-26-244 0 0,-1-1 0 0 0,-1 1 0 0 0,0-1-1 0 0,0 1 1 0 0,-1-1 0 0 0,0 1 0 0 0,0 0 0 0 0,-1-1 0 0 0,0 0 0 0 0,-1 0 0 0 0,0 1 0 0 0,0-1-1 0 0,0-1 1 0 0,-1 1 0 0 0,0 0 0 0 0,-1-1 0 0 0,-7 10 0 0 0,8-13-198 0 0,1-1 0 0 0,0 1 0 0 0,-1-1 1 0 0,0 0-1 0 0,1 0 0 0 0,-1 0 0 0 0,-1-1 0 0 0,1 1 1 0 0,0-1-1 0 0,-1 0 0 0 0,1 0 0 0 0,-1 0 0 0 0,1-1 0 0 0,-1 0 1 0 0,0 0-1 0 0,0 0 0 0 0,1 0 0 0 0,-1-1 0 0 0,0 1 1 0 0,0-1-1 0 0,0-1 0 0 0,0 1 0 0 0,0-1 0 0 0,1 0 1 0 0,-7-1-1 0 0,3 0-341 0 0,1-1-1 0 0,0 0 1 0 0,-1 0 0 0 0,1-1 0 0 0,0 0-1 0 0,-8-6 1 0 0,8 5-866 0 0,-1-1-1 0 0,1-1 0 0 0,1 1 1 0 0,-1-1-1 0 0,-5-8 1 0 0,-2-3-5519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3.5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65 201 14 0 0,'-64'-32'15316'0'0,"81"32"-14271"0"0,24 4-539 0 0,0-1 0 0 0,1-2 0 0 0,-1-2 0 0 0,60-9 0 0 0,160-40 370 0 0,-251 47-935 0 0,139-34-330 0 0,-123 29-397 0 0,0-2 0 0 0,-1 0 0 0 0,38-21 0 0 0,-54 22-826 0 0,-17 3-1306 0 0,6 5 2724 0 0,0 1 1 0 0,0-1 0 0 0,0 1-1 0 0,0 0 1 0 0,0 0 0 0 0,0 0-1 0 0,0 0 1 0 0,0 1 0 0 0,-3-1-1 0 0,-30 10-89 0 0,1 1 0 0 0,0 2-1 0 0,1 2 1 0 0,0 0 0 0 0,1 2 0 0 0,-53 38-1 0 0,80-51 480 0 0,0 0 0 0 0,1 1-1 0 0,-1 0 1 0 0,1 0-1 0 0,0 0 1 0 0,0 0 0 0 0,0 1-1 0 0,1-1 1 0 0,0 1 0 0 0,0 0-1 0 0,0 0 1 0 0,1 0 0 0 0,0 0-1 0 0,0 0 1 0 0,1 1 0 0 0,0-1-1 0 0,0 1 1 0 0,0-1 0 0 0,1 1-1 0 0,-1-1 1 0 0,2 1 0 0 0,1 11-1 0 0,3 8 538 0 0,1 0-1 0 0,1 0 0 0 0,2-1 1 0 0,15 32-1 0 0,-8-20-254 0 0,35 81 854 0 0,12 28 41 0 0,-32-45-3257 0 0,-29-78-1195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7.4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55 171 364 0 0,'-13'-26'5774'0'0,"-21"-37"1654"0"0,27 56-5199 0 0,8 10-2205 0 0,1-1 0 0 0,0 1 0 0 0,-1-1 1 0 0,1 0-1 0 0,0 1 0 0 0,0-1 0 0 0,1 0 0 0 0,-1 0 0 0 0,0 0 0 0 0,1 0 0 0 0,-1-1 0 0 0,1 1 1 0 0,0-1-1 0 0,-1 0 0 0 0,1 1 0 0 0,0-1 0 0 0,4 1 0 0 0,-1-1-3 0 0,1 0 0 0 0,-1 0-1 0 0,1-1 1 0 0,0 1 0 0 0,-1-2-1 0 0,1 1 1 0 0,12-3 0 0 0,-7 1 13 0 0,-1-1 1 0 0,1 0-1 0 0,-1-1 0 0 0,0-1 0 0 0,0 1 1 0 0,-1-2-1 0 0,1 0 0 0 0,-1 0 1 0 0,11-8-1 0 0,-20 12 28 0 0,1 0 0 0 0,-1 1 1 0 0,1-1-1 0 0,-1 0 0 0 0,1 0 0 0 0,-1 1 1 0 0,0-1-1 0 0,0 0 0 0 0,0 0 0 0 0,0-1 0 0 0,0 1 1 0 0,0 0-1 0 0,-1 0 0 0 0,2-4 0 0 0,-2 5-50 0 0,0 0 1 0 0,0 0-1 0 0,-1 0 0 0 0,1 0 0 0 0,0 0 0 0 0,0 0 0 0 0,0 0 0 0 0,-1 0 0 0 0,1 1 0 0 0,0-1 0 0 0,-1 0 0 0 0,1 0 0 0 0,-1 0 0 0 0,1 0 0 0 0,-1 0 0 0 0,1 1 1 0 0,-1-1-1 0 0,0 0 0 0 0,1 0 0 0 0,-1 1 0 0 0,0-1 0 0 0,1 1 0 0 0,-1-1 0 0 0,0 0 0 0 0,0 1 0 0 0,0 0 0 0 0,0-1 0 0 0,0 1 0 0 0,1-1 0 0 0,-1 1 0 0 0,0 0 1 0 0,0 0-1 0 0,0-1 0 0 0,0 1 0 0 0,0 0 0 0 0,0 0 0 0 0,-2 0 0 0 0,-2 0-57 0 0,1 0 0 0 0,-1 0 0 0 0,0 1 0 0 0,0-1 0 0 0,1 1 0 0 0,-1 0-1 0 0,1 0 1 0 0,-1 0 0 0 0,1 1 0 0 0,-1 0 0 0 0,1 0 0 0 0,0 0 0 0 0,0 0 0 0 0,0 1 0 0 0,0 0 0 0 0,0-1 0 0 0,0 1 0 0 0,1 1 0 0 0,-1-1 0 0 0,-2 4 0 0 0,2-2-350 0 0,0-1 0 0 0,1 1 0 0 0,0 1 0 0 0,0-1 0 0 0,0 0 0 0 0,0 1 0 0 0,-1 5 0 0 0,2-5-384 0 0,1-1 0 0 0,0 1 0 0 0,0-1 0 0 0,0 1 0 0 0,0-1 0 0 0,1 1 0 0 0,0-1 0 0 0,1 7 0 0 0,5 15-5592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7.8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0 109 110 0 0,'25'-15'12901'0'0,"-38"47"-11968"0"0,11-25-827 0 0,1-1 1 0 0,0 1-1 0 0,0-1 0 0 0,1 1 1 0 0,-1-1-1 0 0,1 1 0 0 0,1-1 1 0 0,-1 1-1 0 0,1-1 0 0 0,3 12 0 0 0,-3-17-93 0 0,0 0-1 0 0,-1 1 1 0 0,1-1-1 0 0,0 0 1 0 0,0 0-1 0 0,0 1 1 0 0,-1-1-1 0 0,2 0 1 0 0,-1 0-1 0 0,0 0 1 0 0,0 0-1 0 0,0 0 1 0 0,0 0-1 0 0,0-1 1 0 0,1 1-1 0 0,-1 0 1 0 0,0 0-1 0 0,1-1 0 0 0,-1 1 1 0 0,1-1-1 0 0,-1 0 1 0 0,1 1-1 0 0,-1-1 1 0 0,3 0-1 0 0,33 0 68 0 0,-30-1-59 0 0,0 0 0 0 0,0 0-1 0 0,0-1 1 0 0,-1 0-1 0 0,1-1 1 0 0,-1 1 0 0 0,1-1-1 0 0,-1 0 1 0 0,0-1-1 0 0,0 0 1 0 0,-1 0 0 0 0,10-8-1 0 0,-7 4 214 0 0,0 0 0 0 0,-1-1 0 0 0,0 0 0 0 0,-1 0 0 0 0,0-1 0 0 0,8-16 0 0 0,-13 23-172 0 0,0 1 0 0 0,-1 0 1 0 0,1-1-1 0 0,-1 1 0 0 0,1-1 0 0 0,-1 1 0 0 0,0-1 0 0 0,0 1 0 0 0,0-1 0 0 0,-1 1 0 0 0,1-1 1 0 0,0 1-1 0 0,-1-1 0 0 0,0 1 0 0 0,1 0 0 0 0,-1-1 0 0 0,0 1 0 0 0,0 0 0 0 0,0 0 0 0 0,-1-1 0 0 0,1 1 1 0 0,-1 0-1 0 0,1 0 0 0 0,-3-2 0 0 0,0-1 39 0 0,0 1 0 0 0,0 0-1 0 0,-1-1 1 0 0,0 2 0 0 0,1-1 0 0 0,-2 0-1 0 0,1 1 1 0 0,-7-4 0 0 0,7 5-156 0 0,1 1 0 0 0,0 0 0 0 0,0-1 0 0 0,0 1-1 0 0,-1 0 1 0 0,1 1 0 0 0,0-1 0 0 0,-1 1 0 0 0,1 0 0 0 0,-1 0 0 0 0,1 0 0 0 0,0 1 0 0 0,-1 0 0 0 0,1 0 0 0 0,0 0-1 0 0,-7 2 1 0 0,-22 17-2916 0 0,4 11-4565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8.3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170 284 462 0 0,'4'-18'2431'0'0,"38"-91"5064"0"0,-39 101-6912 0 0,0 0 0 0 0,-1 0 1 0 0,-1 0-1 0 0,1 0 0 0 0,-2-1 0 0 0,1-14 0 0 0,-4 12-20 0 0,0 0-1 0 0,-1 0 0 0 0,0 0 1 0 0,0 0-1 0 0,-9-13 1 0 0,11 22-409 0 0,0 1-18 0 0,1 1-130 0 0,1 0 1 0 0,-1-1-1 0 0,0 1 0 0 0,0 0 0 0 0,1-1 0 0 0,-1 1 0 0 0,0 0 0 0 0,0 0 1 0 0,1 0-1 0 0,-1 0 0 0 0,0 0 0 0 0,0 0 0 0 0,1 0 0 0 0,-1 0 0 0 0,0 0 1 0 0,0 0-1 0 0,1 0 0 0 0,-3 1 0 0 0,-21 38-95 0 0,2 0-1 0 0,1 2 1 0 0,3 0-1 0 0,1 1 1 0 0,1 1 0 0 0,3 0-1 0 0,2 1 1 0 0,-10 79 0 0 0,14-80-1645 0 0,3-22-720 0 0,1 0-3833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8.7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89 101 30 0 0,'-3'-10'945'0'0,"-10"-8"6869"0"0,7 14-7758 0 0,4 3 569 0 0,-1 2-473 0 0,0 1 1 0 0,0-1 0 0 0,0 1 0 0 0,0 0 0 0 0,1 0-1 0 0,-1 0 1 0 0,0 0 0 0 0,1 0 0 0 0,-4 5-1 0 0,5-6-110 0 0,-2 2-45 0 0,0 0-1 0 0,0 1 1 0 0,0-1 0 0 0,0 1 0 0 0,1-1-1 0 0,0 1 1 0 0,-1 0 0 0 0,2 0 0 0 0,-1 0-1 0 0,0 0 1 0 0,1 1 0 0 0,0-1-1 0 0,0 0 1 0 0,0 1 0 0 0,0-1 0 0 0,1 1-1 0 0,-1-1 1 0 0,1 0 0 0 0,1 1-1 0 0,-1-1 1 0 0,0 1 0 0 0,2 5 0 0 0,-1-9-19 0 0,0 0 0 0 0,0-1 0 0 0,0 1 1 0 0,-1 0-1 0 0,1-1 0 0 0,0 1 0 0 0,0-1 1 0 0,0 1-1 0 0,0-1 0 0 0,0 0 0 0 0,0 1 1 0 0,0-1-1 0 0,0 0 0 0 0,0 0 1 0 0,0 1-1 0 0,0-1 0 0 0,0 0 0 0 0,0 0 1 0 0,0 0-1 0 0,0 0 0 0 0,0-1 0 0 0,0 1 1 0 0,0 0-1 0 0,0 0 0 0 0,2-1 0 0 0,26-8-68 0 0,-24 6 197 0 0,0 0 0 0 0,0 0 0 0 0,0 0 0 0 0,-1-1 1 0 0,1 0-1 0 0,-1 1 0 0 0,0-2 0 0 0,0 1 0 0 0,0 0 0 0 0,0-1 1 0 0,-1 0-1 0 0,0 0 0 0 0,0 0 0 0 0,0 0 0 0 0,-1 0 1 0 0,1-1-1 0 0,-1 1 0 0 0,-1-1 0 0 0,1 0 0 0 0,-1 1 1 0 0,0-1-1 0 0,0 0 0 0 0,-1 0 0 0 0,1 0 0 0 0,-1 0 0 0 0,-1 1 1 0 0,1-1-1 0 0,-1 0 0 0 0,0 0 0 0 0,0 0 0 0 0,-1 1 1 0 0,-2-7-1 0 0,4 11-107 0 0,0 0 0 0 0,0 0 0 0 0,0 0 0 0 0,-1 1 0 0 0,1-1 0 0 0,0 0 0 0 0,-1 0 0 0 0,1 1 0 0 0,0-1 0 0 0,-1 0 0 0 0,1 1 0 0 0,-1-1 0 0 0,1 0 0 0 0,-1 1 0 0 0,1-1 0 0 0,-1 0 0 0 0,1 1 1 0 0,-1-1-1 0 0,0 1 0 0 0,1-1 0 0 0,-1 1 0 0 0,0 0 0 0 0,0-1 0 0 0,1 1 0 0 0,-1 0 0 0 0,0-1 0 0 0,0 1 0 0 0,1 0 0 0 0,-1 0 0 0 0,0 0 0 0 0,0 0 0 0 0,0 0 0 0 0,1 0 0 0 0,-1 0 0 0 0,0 0 0 0 0,0 0 0 0 0,0 0 0 0 0,0 0 0 0 0,1 0 0 0 0,-1 0 1 0 0,0 1-1 0 0,0-1 0 0 0,1 0 0 0 0,-1 1 0 0 0,0-1 0 0 0,-1 1 0 0 0,0 1-228 0 0,0-1 0 0 0,0 1 0 0 0,0 0 0 0 0,0 0 0 0 0,0 0 0 0 0,0 0 0 0 0,0 0 0 0 0,1 0 0 0 0,-1 0 0 0 0,1 1 0 0 0,-2 4 0 0 0,-2 9-3872 0 0,6 1-2269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08.9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0 820 0 0,'0'0'16254'0'0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39.0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44 174 0 0,'0'0'885'0'0,"-18"-20"3610"0"0,7 12-3934 0 0,4 0 1015 0 0,7 8-1612 0 0,0 0 1 0 0,0-1 0 0 0,0 1-1 0 0,0 0 1 0 0,0 0 0 0 0,0-1 0 0 0,0 1-1 0 0,0 0 1 0 0,0-1 0 0 0,0 1-1 0 0,0 0 1 0 0,0 0 0 0 0,0-1 0 0 0,0 1-1 0 0,0 0 1 0 0,0 0 0 0 0,0 0 0 0 0,-1-1-1 0 0,1 1 1 0 0,0 0 0 0 0,0 0-1 0 0,0 0 1 0 0,0-1 0 0 0,-1 1 0 0 0,1 0-1 0 0,0 0 1 0 0,0 0 0 0 0,-1 0-1 0 0,1-1 1 0 0,0 1 0 0 0,0 0 0 0 0,0 0-1 0 0,-1 0 1 0 0,1 0 0 0 0,0 0-1 0 0,0 0 1 0 0,-1 0 0 0 0,1 0 0 0 0,0 0-1 0 0,0 0 1 0 0,-1 0 0 0 0,1 0 0 0 0,0 0-1 0 0,-1 0 1 0 0,1 0 0 0 0,0 0-1 0 0,0 0 1 0 0,-1 0 0 0 0,1 0 0 0 0,0 0-1 0 0,0 0 1 0 0,0 1 0 0 0,-1-1-1 0 0,1 0 1 0 0,0 0 0 0 0,-11 7-2559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1.1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34 770 0 0,'-8'-34'11598'0'0,"7"36"-11530"0"0,1-1 0 0 0,-1 1-1 0 0,0-1 1 0 0,1 1 0 0 0,-1 0 0 0 0,1-1-1 0 0,-1 1 1 0 0,1 0 0 0 0,0-1 0 0 0,-1 1-1 0 0,1 0 1 0 0,0 2 0 0 0,63 411 2558 0 0,-34-249-2258 0 0,-25-142-730 0 0,5 35 775 0 0,-7-18-6724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1.6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4 156 158 0 0,'-3'0'4419'0'0,"45"-9"3925"0"0,25-14-6632 0 0,71-33-1848 0 0,17-11-1022 0 0,-152 81 200 0 0,-6-7 748 0 0,-1-1 1 0 0,1 0-1 0 0,-1 0 1 0 0,-1 0-1 0 0,1 0 1 0 0,-1 0-1 0 0,0-1 1 0 0,-8 7-1 0 0,-2 3-305 0 0,-32 43-419 0 0,3 1-1 0 0,2 2 0 0 0,3 2 0 0 0,-49 106 0 0 0,82-157 927 0 0,5-9 473 0 0,1-3-410 0 0,0 1 0 0 0,0-1 0 0 0,0 1 0 0 0,0 0 1 0 0,0-1-1 0 0,0 1 0 0 0,0-1 0 0 0,0 1 0 0 0,0-1 0 0 0,1 1 1 0 0,-1 0-1 0 0,0-1 0 0 0,0 1 0 0 0,1-1 0 0 0,-1 1 0 0 0,0-1 0 0 0,1 0 1 0 0,-1 1-1 0 0,1-1 0 0 0,-1 1 0 0 0,1-1 0 0 0,-1 0 0 0 0,1 1 0 0 0,-1-1 1 0 0,1 0-1 0 0,-1 1 0 0 0,1-1 0 0 0,0 1 0 0 0,48-14 1311 0 0,-1-1-1 0 0,59-26 1 0 0,-40 14-950 0 0,-34 15-276 0 0,-30 10-278 0 0,3 2-210 0 0,-6-1 338 0 0,1 0 0 0 0,-1 0 0 0 0,1 0 0 0 0,-1 0-1 0 0,0 0 1 0 0,1 0 0 0 0,-1 0 0 0 0,1 0 0 0 0,-1 0 0 0 0,0 0 0 0 0,1 1 0 0 0,-1-1 0 0 0,1 0 0 0 0,-1 0 0 0 0,0 0 0 0 0,1 0 0 0 0,-1 0 0 0 0,0 1-1 0 0,1-1 1 0 0,-1 0 0 0 0,0 0 0 0 0,1 1 0 0 0,-1-1 0 0 0,0 0 0 0 0,0 1 0 0 0,1-1 0 0 0,-1 0 0 0 0,0 1 0 0 0,0-1 0 0 0,0 0 0 0 0,1 1 0 0 0,-1-1-1 0 0,0 0 1 0 0,0 1 0 0 0,-2 8-162 0 0,0-1 1 0 0,0 0-1 0 0,-1 0 0 0 0,0-1 0 0 0,0 1 0 0 0,-1 0 0 0 0,-6 8 0 0 0,-41 55-1911 0 0,16-25 512 0 0,-7 14-1766 0 0,20-29 1169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1.8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1 109 434 0 0,'1'3'290'0'0,"0"0"1"0"0,0 0-1 0 0,1 0 1 0 0,0 1-1 0 0,-1-2 0 0 0,1 1 1 0 0,0 0-1 0 0,0 0 1 0 0,1 0-1 0 0,-1-1 0 0 0,1 0 1 0 0,-1 1-1 0 0,1-1 1 0 0,0 0-1 0 0,5 3 0 0 0,-3-2 88 0 0,1-1-1 0 0,0 0 1 0 0,0 0-1 0 0,0 0 0 0 0,0-1 1 0 0,0 1-1 0 0,0-2 0 0 0,8 1 1 0 0,8-1 523 0 0,1-1 0 0 0,0-1 1 0 0,38-9-1 0 0,-58 10-850 0 0,34-6 150 0 0,1-2-1 0 0,-2-2 1 0 0,1-1 0 0 0,-2-1 0 0 0,0-3-1 0 0,55-31 1 0 0,-79 36-833 0 0,0-17-6393 0 0,-11 27 6828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2.1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65 1234 0 0,'-4'-3'8416'0'0,"3"3"-8204"0"0,1 0 1 0 0,-1 0 0 0 0,1 0-1 0 0,-1-1 1 0 0,1 1-1 0 0,-1 0 1 0 0,1 0-1 0 0,-1 0 1 0 0,1 0-1 0 0,-1 0 1 0 0,1 1-1 0 0,-1-1 1 0 0,1 0-1 0 0,-1 0 1 0 0,1 0 0 0 0,-1 1-1 0 0,3 5 11 0 0,0 0 0 0 0,0 1 0 0 0,0-1 0 0 0,1 0 0 0 0,0 0 0 0 0,1 0 0 0 0,5 8-1 0 0,36 42 654 0 0,-18-25-442 0 0,23 33 242 0 0,3-3 1 0 0,89 79-1 0 0,-140-137-310 0 0,8 0 3578 0 0,-8-14-3711 0 0,-1-1-1 0 0,-1 0 0 0 0,0 0 0 0 0,0 0 0 0 0,-1 0 1 0 0,-1 0-1 0 0,0 0 0 0 0,-3-11 0 0 0,-3-19-28 0 0,2 4-462 0 0,2 10-244 0 0,0-1 0 0 0,0-46 0 0 0,5 65-322 0 0,0 0 0 0 0,0 0 0 0 0,1 0 0 0 0,5-13 0 0 0,-5 16-249 0 0,1 0 0 0 0,0 0 0 0 0,0 1 0 0 0,1 0-1 0 0,0 0 1 0 0,0 0 0 0 0,5-6 0 0 0,18-15-8805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4.1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12 291 458 0 0,'-12'2'12263'0'0,"85"-39"-11199"0"0,-48 25-1030 0 0,-1 0 0 0 0,-1-1 0 0 0,1-1 0 0 0,-2-1 0 0 0,0-2 0 0 0,25-23 0 0 0,-45 38 88 0 0,0 0-1 0 0,0-1 1 0 0,0 1 0 0 0,0 0 0 0 0,-1-1-1 0 0,1 0 1 0 0,-1 1 0 0 0,1-1 0 0 0,-1 0 0 0 0,0 1-1 0 0,0-1 1 0 0,0 0 0 0 0,-1 0 0 0 0,1 0 0 0 0,-1 0-1 0 0,1 0 1 0 0,-1 0 0 0 0,0 0 0 0 0,0 0-1 0 0,-1 0 1 0 0,1 0 0 0 0,-1-3 0 0 0,1 5-63 0 0,-1 0 0 0 0,1-1 0 0 0,-1 1 0 0 0,0 0 0 0 0,1 0-1 0 0,-1 0 1 0 0,0 0 0 0 0,1 0 0 0 0,-1 0 0 0 0,0 0 0 0 0,0 0 0 0 0,0 0 0 0 0,0 0 0 0 0,0 0 0 0 0,0 1 0 0 0,0-1 0 0 0,0 0 0 0 0,-1 1 0 0 0,1-1 0 0 0,0 1-1 0 0,0-1 1 0 0,0 1 0 0 0,-1-1 0 0 0,1 1 0 0 0,0 0 0 0 0,-1 0 0 0 0,1 0 0 0 0,0 0 0 0 0,0 0 0 0 0,-1 0 0 0 0,1 0 0 0 0,0 0 0 0 0,-1 0 0 0 0,1 0 0 0 0,0 1-1 0 0,-2 0 1 0 0,-5 1 116 0 0,0 0 0 0 0,0 0-1 0 0,0 1 1 0 0,-8 5-1 0 0,7-3-103 0 0,1 0 0 0 0,0 1 0 0 0,1 1 0 0 0,0-1 0 0 0,0 1-1 0 0,0 0 1 0 0,1 0 0 0 0,0 1 0 0 0,0 0 0 0 0,1 0 0 0 0,0 0 0 0 0,0 1-1 0 0,1 0 1 0 0,-4 10 0 0 0,1-2-47 0 0,2 1 1 0 0,0 0-1 0 0,0 0 0 0 0,2 0 0 0 0,0 1 1 0 0,0 27-1 0 0,3-40-112 0 0,0-1 0 0 0,0 0 0 0 0,1 0-1 0 0,-1 0 1 0 0,1 1 0 0 0,0-1 0 0 0,1 0 0 0 0,-1 0 0 0 0,1 0 0 0 0,0 0-1 0 0,0-1 1 0 0,1 1 0 0 0,0 0 0 0 0,-1-1 0 0 0,1 0 0 0 0,1 0 0 0 0,-1 0 0 0 0,1 0-1 0 0,-1 0 1 0 0,1 0 0 0 0,0-1 0 0 0,0 0 0 0 0,1 0 0 0 0,-1 0 0 0 0,1 0-1 0 0,-1-1 1 0 0,1 0 0 0 0,0 0 0 0 0,0 0 0 0 0,0 0 0 0 0,0-1 0 0 0,0 0-1 0 0,0 0 1 0 0,7 0 0 0 0,9-2-494 0 0,0-1 0 0 0,0-1 0 0 0,-1-1 0 0 0,1-1 0 0 0,-1 0-1 0 0,23-11 1 0 0,0-2-1231 0 0,70-40 0 0 0,-61 27 499 0 0,73-57 1 0 0,-109 75 1514 0 0,0-1 1 0 0,-1-1-1 0 0,0 0 1 0 0,-2-1 0 0 0,1-1-1 0 0,-2 0 1 0 0,0 0-1 0 0,9-20 1 0 0,-18 32 220 0 0,-1 0 1 0 0,0-1-1 0 0,0 1 0 0 0,-1 0 1 0 0,3-10-1 0 0,-4 14-303 0 0,0 0 0 0 0,0-1 0 0 0,0 1 0 0 0,0-1 0 0 0,0 1 0 0 0,-1 0 0 0 0,1-1-1 0 0,0 1 1 0 0,0-1 0 0 0,-1 1 0 0 0,1 0 0 0 0,-1 0 0 0 0,0-1 0 0 0,1 1 0 0 0,-1 0 0 0 0,0 0 0 0 0,0-1-1 0 0,1 1 1 0 0,-1 0 0 0 0,0 0 0 0 0,0 0 0 0 0,0 0 0 0 0,-2-1 0 0 0,3 2-70 0 0,-1 0 1 0 0,0 0-1 0 0,1-1 0 0 0,-1 1 1 0 0,0 0-1 0 0,1 0 1 0 0,-1 0-1 0 0,0 0 0 0 0,1 0 1 0 0,-1 0-1 0 0,0 0 1 0 0,1 0-1 0 0,-1 0 0 0 0,0 0 1 0 0,0 0-1 0 0,1 0 1 0 0,-1 1-1 0 0,1-1 1 0 0,-1 0-1 0 0,0 0 0 0 0,1 1 1 0 0,-1-1-1 0 0,0 0 1 0 0,1 1-1 0 0,-1-1 0 0 0,1 1 1 0 0,-1-1-1 0 0,1 1 1 0 0,-1-1-1 0 0,1 1 0 0 0,-1 0 1 0 0,-14 17 648 0 0,15-17-617 0 0,-4 6 29 0 0,0 1 1 0 0,1-1 0 0 0,0 1 0 0 0,0 0 0 0 0,1 0 0 0 0,0 0 0 0 0,0 0 0 0 0,1 0 0 0 0,0 1 0 0 0,0-1 0 0 0,1 0 0 0 0,0 1 0 0 0,0-1 0 0 0,1 0 0 0 0,1 0 0 0 0,-1 1 0 0 0,6 14 0 0 0,-1-4-17 0 0,1 0 1 0 0,1-1-1 0 0,0 0 1 0 0,1 0-1 0 0,2-1 1 0 0,16 23-1 0 0,-9-17-12 0 0,6 8-87 0 0,23 38 0 0 0,-46-68-4 0 0,0 1 1 0 0,0 0 0 0 0,0-1 0 0 0,0 1-1 0 0,-1 0 1 0 0,1 0 0 0 0,-1-1 0 0 0,1 1-1 0 0,-1 0 1 0 0,1 0 0 0 0,-1 0 0 0 0,0 0-1 0 0,0 3 1 0 0,0-4 20 0 0,-1 0 1 0 0,1 0-1 0 0,0 0 0 0 0,-1 0 0 0 0,1 0 0 0 0,-1 0 1 0 0,1-1-1 0 0,-1 1 0 0 0,1 0 0 0 0,-1 0 1 0 0,1 0-1 0 0,-1-1 0 0 0,0 1 0 0 0,1-1 0 0 0,-1 1 1 0 0,0 0-1 0 0,0-1 0 0 0,1 1 0 0 0,-3 0 1 0 0,0 0 5 0 0,-1 1 1 0 0,0-1-1 0 0,0-1 1 0 0,0 1 0 0 0,0 0-1 0 0,0-1 1 0 0,0 0-1 0 0,0 0 1 0 0,-5 0 0 0 0,3 0-124 0 0,0-1 1 0 0,0 0-1 0 0,1 0 1 0 0,-1-1-1 0 0,0 1 1 0 0,0-1-1 0 0,1-1 1 0 0,-1 1-1 0 0,1-1 1 0 0,-1 0-1 0 0,1 0 1 0 0,0 0-1 0 0,0-1 1 0 0,1 0-1 0 0,-1 0 1 0 0,1 0 0 0 0,0 0-1 0 0,-7-9 1 0 0,6 6-674 0 0,1-1 0 0 0,0 1 0 0 0,0-1 0 0 0,1 0 0 0 0,0 0 0 0 0,0 0 0 0 0,0 0 0 0 0,1-1 0 0 0,1 1 0 0 0,-1-1 0 0 0,2 1 0 0 0,-1-12 0 0 0,2-22-6785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2.9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319 403 642 0 0,'-11'11'12258'0'0,"10"-11"-11897"0"0,-25-5 3018 0 0,20 3-3187 0 0,1 1 0 0 0,-1 0-1 0 0,1-1 1 0 0,-1 2 0 0 0,1-1-1 0 0,-8 1 1 0 0,1 2-174 0 0,0 1 1 0 0,0 0-1 0 0,0 1 0 0 0,0 0 1 0 0,1 1-1 0 0,-1 0 0 0 0,1 1 1 0 0,1 1-1 0 0,-1-1 0 0 0,1 2 1 0 0,0-1-1 0 0,1 1 1 0 0,0 1-1 0 0,0 0 0 0 0,1 0 1 0 0,0 0-1 0 0,0 1 0 0 0,1 1 1 0 0,0-1-1 0 0,1 1 0 0 0,1 0 1 0 0,-1 0-1 0 0,2 1 0 0 0,0 0 1 0 0,-5 21-1 0 0,8-30-99 0 0,1 1 0 0 0,0 0 1 0 0,1-1-1 0 0,-1 1 0 0 0,1 0 0 0 0,-1-1 0 0 0,1 1 0 0 0,0-1 0 0 0,0 1 0 0 0,1-1 0 0 0,-1 1 0 0 0,3 4 1 0 0,-3-7 64 0 0,0-1 1 0 0,0 1 0 0 0,-1 0-1 0 0,1 0 1 0 0,0-1 0 0 0,0 1 0 0 0,0 0-1 0 0,0-1 1 0 0,0 1 0 0 0,0-1 0 0 0,0 1-1 0 0,0-1 1 0 0,0 1 0 0 0,0-1-1 0 0,0 0 1 0 0,0 0 0 0 0,0 1 0 0 0,0-1-1 0 0,0 0 1 0 0,0 0 0 0 0,2 0 0 0 0,-1 0-31 0 0,3 0 8 0 0,0 0 0 0 0,0 0 1 0 0,0 0-1 0 0,0-1 0 0 0,0 0 0 0 0,0 0 1 0 0,0 0-1 0 0,-1-1 0 0 0,1 1 0 0 0,0-1 0 0 0,-1 0 1 0 0,8-4-1 0 0,49-36-181 0 0,-58 40 208 0 0,12-11 46 0 0,0 0 0 0 0,0-2 0 0 0,-1 1 0 0 0,22-33 0 0 0,-25 31 915 0 0,-1 0 0 0 0,13-29 0 0 0,-21 41 348 0 0,2-2-127 0 0,0 16-822 0 0,2 26-504 0 0,-4-28 318 0 0,4 25-89 0 0,2-1 0 0 0,1 0 0 0 0,19 46-1 0 0,-20-61-604 0 0,0 0 0 0 0,2-1 1 0 0,-1 1-1 0 0,2-2 0 0 0,0 1 0 0 0,1-2 0 0 0,22 21 0 0 0,-32-33 330 0 0,0 0 0 0 0,0 0 0 0 0,0 0 0 0 0,0-1 0 0 0,0 1 0 0 0,0-1 0 0 0,1 0 0 0 0,-1 0 0 0 0,0 0 0 0 0,1 0 0 0 0,-1 0 0 0 0,1 0 0 0 0,0 0 0 0 0,-1-1 0 0 0,1 1 0 0 0,-1-1 0 0 0,1 0 0 0 0,0 0 0 0 0,-1 0 0 0 0,1 0-1 0 0,3-1 1 0 0,-1-1-34 0 0,-1 1-1 0 0,-1-1 0 0 0,1 0 0 0 0,0 0 0 0 0,0 0 0 0 0,-1-1 0 0 0,1 1 0 0 0,-1-1 0 0 0,0 0 1 0 0,0 0-1 0 0,0 0 0 0 0,3-4 0 0 0,7-10-324 0 0,-1-2 0 0 0,-1 1 0 0 0,0-1 0 0 0,8-23 0 0 0,-18 38 526 0 0,13-29 81 0 0,-2-2 0 0 0,-2 0 0 0 0,-1 0 0 0 0,-1-1 0 0 0,-2 0 0 0 0,1-47 0 0 0,-5 44 1121 0 0,-3 1 0 0 0,0-1 0 0 0,-3 1 0 0 0,-2-1 0 0 0,-18-68 0 0 0,17 87 700 0 0,-2-1 0 0 0,-13-24 1113 0 0,25 78-2847 0 0,1-1 1 0 0,2 1-1 0 0,1-1 1 0 0,22 60-1 0 0,-20-65-44 0 0,109 324-677 0 0,-108-329-377 0 0,0-1-1 0 0,15 24 0 0 0,-25-44 905 0 0,1-1 29 0 0,-1 1 1 0 0,0-1-1 0 0,1 0 0 0 0,-1 1 1 0 0,0-1-1 0 0,1 1 0 0 0,-1-1 1 0 0,1 0-1 0 0,-1 1 0 0 0,0-1 1 0 0,1 0-1 0 0,-1 0 0 0 0,1 1 1 0 0,-1-1-1 0 0,1 0 0 0 0,-1 0 1 0 0,1 0-1 0 0,-1 0 0 0 0,1 0 0 0 0,-1 1 1 0 0,1-1-1 0 0,-1 0 0 0 0,1 0 1 0 0,-1 0-1 0 0,1 0 0 0 0,0-1 1 0 0,-1 1-1 0 0,1 0 0 0 0,-1 0 1 0 0,1 0-1 0 0,-1 0 0 0 0,1 0 1 0 0,-1-1-1 0 0,1 1 0 0 0,0-1 1 0 0,13-10-506 0 0,-5-4 287 0 0,-1 0-1 0 0,-1 0 1 0 0,0 0-1 0 0,-2-1 1 0 0,1 1-1 0 0,4-26 1 0 0,-2-5 28 0 0,3-50 1 0 0,1-81 922 0 0,-9 57 3687 0 0,5 148-4131 0 0,-1-12-172 0 0,97 289 1169 0 0,-98-287-1401 0 0,1 0 0 0 0,1-1 0 0 0,0-1-1 0 0,1 1 1 0 0,1-1 0 0 0,0-1 0 0 0,1 0-1 0 0,16 17 1 0 0,-24-30-57 0 0,0 0 0 0 0,-1 1 0 0 0,1-1 0 0 0,0-1 0 0 0,0 1 0 0 0,0 0 0 0 0,1-1 0 0 0,-1 1 0 0 0,0-1 0 0 0,1 0 0 0 0,-1 0 0 0 0,0-1 0 0 0,1 1 0 0 0,-1-1 0 0 0,1 1 0 0 0,-1-1 0 0 0,1 0 0 0 0,-1 0 0 0 0,1-1 0 0 0,-1 1 0 0 0,1-1 0 0 0,-1 0 0 0 0,1 0 0 0 0,-1 0 0 0 0,0 0 0 0 0,1 0 0 0 0,-1-1 0 0 0,0 1 0 0 0,0-1 0 0 0,0 0 0 0 0,0 0 0 0 0,3-3-1 0 0,10-8-1307 0 0,-1 0 0 0 0,0-2 0 0 0,-1 0 0 0 0,16-22 0 0 0,-18 24 71 0 0,13-20-2926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3.1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1 139 3754 0 0,'12'-24'3638'0'0,"-2"0"1"0"0,16-49 1983 0 0,-27 70-4759 0 0,-2-11 4189 0 0,6 16-5417 0 0,7 8-382 0 0,0 1 0 0 0,0 1 0 0 0,-2 0 0 0 0,9 13 1 0 0,-6-8-1714 0 0,25 29 0 0 0,-10-14-5357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3.6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63 148 626 0 0,'-14'-43'3835'0'0,"12"33"-2836"0"0,-1 1 0 0 0,0 0 0 0 0,0-1 0 0 0,-1 1 1 0 0,0 0-1 0 0,-1 1 0 0 0,-5-9 0 0 0,-5-7 4547 0 0,15 40-4893 0 0,2-5-588 0 0,0-1 0 0 0,1 1 1 0 0,0 0-1 0 0,8 20 1 0 0,3 6 68 0 0,100 287 784 0 0,-58-188-3112 0 0,-47-107 448 0 0,0 0-5605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4.3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509 622 654 0 0,'-5'-32'3934'0'0,"3"22"-2895"0"0,1-1-1 0 0,-2 1 0 0 0,0 0 0 0 0,-4-12 0 0 0,7 22-998 0 0,-4-12 664 0 0,-1-1-1 0 0,-1 2 0 0 0,1-1 0 0 0,-2 1 0 0 0,1 0 0 0 0,-2 0 0 0 0,1 0 0 0 0,-2 1 0 0 0,1 0 0 0 0,-12-9 0 0 0,13 13-500 0 0,0 1 0 0 0,-1 0 1 0 0,1 0-1 0 0,-1 1 0 0 0,0 0 0 0 0,0 0 1 0 0,0 1-1 0 0,0 0 0 0 0,-1 0 1 0 0,1 1-1 0 0,-15-2 0 0 0,16 3-150 0 0,0 1 1 0 0,0 0-1 0 0,0 1 0 0 0,-1 0 1 0 0,1 0-1 0 0,0 0 0 0 0,1 1 1 0 0,-1 0-1 0 0,0 0 0 0 0,0 0 1 0 0,1 1-1 0 0,0 0 0 0 0,-1 1 1 0 0,-10 7-1 0 0,1 2-23 0 0,0 1 0 0 0,0 1 0 0 0,2 0 0 0 0,0 1-1 0 0,1 0 1 0 0,0 1 0 0 0,1 0 0 0 0,-11 25 0 0 0,16-29-114 0 0,0 0 1 0 0,2 0-1 0 0,-1 1 1 0 0,2 0-1 0 0,0 0 1 0 0,1 0-1 0 0,0 0 0 0 0,1 1 1 0 0,0-1-1 0 0,2 1 1 0 0,-1 0-1 0 0,4 24 1 0 0,-2-35 6 0 0,-1-1 1 0 0,1 1 0 0 0,0-1 0 0 0,0 1 0 0 0,0-1-1 0 0,0 1 1 0 0,1-1 0 0 0,-1 0 0 0 0,1 0-1 0 0,0 0 1 0 0,0 0 0 0 0,0 0 0 0 0,0 0 0 0 0,1 0-1 0 0,-1-1 1 0 0,1 1 0 0 0,-1-1 0 0 0,1 0-1 0 0,4 3 1 0 0,-3-4-10 0 0,0 1 1 0 0,0-1-1 0 0,0 0 0 0 0,0 0 0 0 0,-1 0 1 0 0,2-1-1 0 0,-1 0 0 0 0,0 1 0 0 0,0-1 1 0 0,0-1-1 0 0,0 1 0 0 0,0 0 0 0 0,0-1 0 0 0,0 0 1 0 0,0 0-1 0 0,6-3 0 0 0,10-3-143 0 0,-1-2-1 0 0,1 0 0 0 0,-2-1 1 0 0,1-1-1 0 0,-1-1 1 0 0,-1 0-1 0 0,0-2 1 0 0,-1 1-1 0 0,21-25 0 0 0,-15 13 884 0 0,-2-1 0 0 0,-1 0 0 0 0,-2-1 0 0 0,0-2 0 0 0,18-42 0 0 0,-33 68 482 0 0,-2 3-1094 0 0,0-1-1 0 0,0 1 1 0 0,0-1 0 0 0,0 1-1 0 0,0-1 1 0 0,0 1 0 0 0,0-1-1 0 0,1 1 1 0 0,-1-1-1 0 0,0 1 1 0 0,0 0 0 0 0,0-1-1 0 0,1 1 1 0 0,-1-1-1 0 0,0 1 1 0 0,1 0 0 0 0,-1-1-1 0 0,0 1 1 0 0,1 0 0 0 0,-1-1-1 0 0,0 1 1 0 0,1 0-1 0 0,0-1 1 0 0,17 77 117 0 0,-14-55-104 0 0,0 0 0 0 0,2 0-1 0 0,13 34 1 0 0,-9-35-339 0 0,0-2-1 0 0,1 1 1 0 0,19 22 0 0 0,-26-35-66 0 0,1 0 1 0 0,0 0-1 0 0,1-1 1 0 0,-1 0-1 0 0,1 0 1 0 0,0 0-1 0 0,0-1 1 0 0,0 0-1 0 0,1 0 1 0 0,0-1 0 0 0,0 0-1 0 0,0 0 1 0 0,8 2-1 0 0,-9-4 15 0 0,0-1 0 0 0,0 0 0 0 0,0 0 0 0 0,0 0 0 0 0,0-1 0 0 0,0 0 0 0 0,0-1 0 0 0,0 1 0 0 0,-1-1 0 0 0,1 0 0 0 0,0 0 0 0 0,-1-1 0 0 0,1 1 0 0 0,-1-1 0 0 0,0-1 1 0 0,0 1-1 0 0,5-5 0 0 0,3-3-214 0 0,0 0 0 0 0,0-1 0 0 0,-1 0 1 0 0,19-25-1 0 0,-21 21 687 0 0,0-1 1 0 0,-1 0-1 0 0,0 0 1 0 0,-2-1-1 0 0,0 0 1 0 0,-1 0-1 0 0,0-1 1 0 0,-2 0 0 0 0,0 0-1 0 0,-2 0 1 0 0,0 0-1 0 0,0 0 1 0 0,-3-31-1 0 0,-3 11 1020 0 0,-1 0 0 0 0,-1 0-1 0 0,-3 0 1 0 0,-1 1 0 0 0,-25-61-1 0 0,27 80 5 0 0,0 0 0 0 0,-2 1 0 0 0,0 0 0 0 0,-23-30 0 0 0,31 46-478 0 0,2 3-672 0 0,-1 1 0 0 0,1 0 1 0 0,0 0-1 0 0,0 0 0 0 0,0 0 0 0 0,0 0 0 0 0,0 0 1 0 0,0 0-1 0 0,0 0 0 0 0,1 0 0 0 0,-1 0 0 0 0,2 3 1 0 0,-1 1-19 0 0,9 32-15 0 0,0 0 0 0 0,3-1 1 0 0,1 0-1 0 0,21 39 0 0 0,-12-25 33 0 0,26 50-136 0 0,16 36-1349 0 0,-56-113-444 0 0,-1-1 0 0 0,0 1 0 0 0,7 49-1 0 0,-13-56-2812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4.6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166 193 584 0 0,'-7'-2'653'0'0,"-136"-54"11863"0"0,139 54-11701 0 0,-4-2 74 0 0,5 0 328 0 0,73-9-1247 0 0,50-10-1790 0 0,-17-9 355 0 0,-61 17 1412 0 0,2 2 0 0 0,-1 2 0 0 0,55-6 0 0 0,-95 17 149 0 0,1 0 0 0 0,-1 0 0 0 0,1 1 0 0 0,-1-1 0 0 0,1 1-1 0 0,-1 0 1 0 0,0 0 0 0 0,0 0 0 0 0,1 1 0 0 0,-1-1 0 0 0,0 1 0 0 0,0 0 0 0 0,0-1 0 0 0,-1 1 0 0 0,1 1 0 0 0,0-1 0 0 0,-1 0 0 0 0,3 3 0 0 0,5 6 502 0 0,0 1 0 0 0,13 21 0 0 0,-16-23-374 0 0,82 150 2322 0 0,-67-115-2496 0 0,2-1 1 0 0,41 57 0 0 0,-103-147-19095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4.7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77 122 966 0 0,'-27'-41'4065'0'0,"-22"-38"5367"0"0,48 78-8731 0 0,20 7-5776 0 0,1-1 1261 0 0,0-4-1819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5.3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2008 0 0,'2'0'596'0'0,"1"0"-1"0"0,-1 1 1 0 0,0-1-1 0 0,1 1 1 0 0,-1 0 0 0 0,0-1-1 0 0,0 1 1 0 0,1 0 0 0 0,-1 1-1 0 0,0-1 1 0 0,0 0-1 0 0,0 0 1 0 0,-1 1 0 0 0,1-1-1 0 0,0 1 1 0 0,0 0-1 0 0,-1 0 1 0 0,3 3 0 0 0,-1 0-163 0 0,-1 0 0 0 0,0 1 0 0 0,-1-1 0 0 0,1 0 1 0 0,-1 1-1 0 0,1 8 0 0 0,-1-9-593 0 0,10 86 1579 0 0,-8-55-1128 0 0,1-1 1 0 0,2 0 0 0 0,13 41-1 0 0,-15-65-233 0 0,22 57 199 0 0,-24-63-301 0 0,1 0 0 0 0,0 1-1 0 0,0-1 1 0 0,1 0 0 0 0,-1 0 0 0 0,1-1-1 0 0,0 1 1 0 0,0-1 0 0 0,6 5 0 0 0,-8-8 32 0 0,0-1 0 0 0,0 1 0 0 0,0 0 0 0 0,0-1 1 0 0,0 0-1 0 0,0 1 0 0 0,0-1 0 0 0,0 0 0 0 0,0 0 1 0 0,0 0-1 0 0,0 0 0 0 0,0 0 0 0 0,0-1 0 0 0,0 1 1 0 0,0-1-1 0 0,0 1 0 0 0,0-1 0 0 0,0 0 0 0 0,0 1 1 0 0,0-1-1 0 0,-1 0 0 0 0,1 0 0 0 0,0 0 1 0 0,-1-1-1 0 0,4-1 0 0 0,1-2-19 0 0,-1 1 0 0 0,1-1 1 0 0,-1 0-1 0 0,0-1 0 0 0,8-10 1 0 0,-7 4 42 0 0,0-1 1 0 0,0 0 0 0 0,-2 0-1 0 0,0 0 1 0 0,0-1 0 0 0,-1 1-1 0 0,-1-1 1 0 0,2-24 0 0 0,-4 23 177 0 0,0 1 0 0 0,-1 0 0 0 0,-1 0-1 0 0,0 0 1 0 0,-1 0 0 0 0,0 0 0 0 0,-1 0 0 0 0,-1 1 0 0 0,-11-24 0 0 0,12 28 22 0 0,-1 0 0 0 0,-1 1 0 0 0,1 0 0 0 0,-1 0 0 0 0,0 1 0 0 0,-1-1 0 0 0,0 1 0 0 0,0 1 0 0 0,-1-1 0 0 0,0 1 0 0 0,0 1 0 0 0,0-1 0 0 0,0 2 0 0 0,-1-1 0 0 0,-13-5 0 0 0,9 6-108 0 0,10 3-42 0 0,-1 2-23 0 0,-23 17-552 0 0,25-16 132 0 0,4 2-83 0 0,-1-1 356 0 0,0-1 0 0 0,1 1 0 0 0,-1-1 0 0 0,1 0 0 0 0,-1 1 0 0 0,1-1 0 0 0,0 0 0 0 0,0 0 0 0 0,0 0 0 0 0,0 0 0 0 0,0 0 0 0 0,1 0 0 0 0,-1-1 0 0 0,0 1 0 0 0,1-1 0 0 0,-1 0 0 0 0,1 0 0 0 0,3 1 0 0 0,2 0-80 0 0,1 0 0 0 0,-1-1 0 0 0,1 0 0 0 0,-1-1 0 0 0,11 0 0 0 0,-6 0 61 0 0,0-1-66 0 0,0 1 0 0 0,1 1 1 0 0,14 2-1 0 0,-24-2 192 0 0,0 0 0 0 0,0 0 0 0 0,0 0 0 0 0,0 1 0 0 0,-1 0 0 0 0,1-1 0 0 0,0 1 1 0 0,-1 1-1 0 0,1-1 0 0 0,-1 0 0 0 0,0 1 0 0 0,0-1 0 0 0,0 1 0 0 0,4 5 0 0 0,13 21 638 0 0,-2 0-1 0 0,-1 1 1 0 0,-1 1 0 0 0,13 36-1 0 0,-15-32-78 0 0,3 1 1 0 0,36 58-1 0 0,-52-92-536 0 0,1 0 0 0 0,-1 0 1 0 0,1 0-1 0 0,0-1 0 0 0,-1 1 1 0 0,1 0-1 0 0,0-1 0 0 0,0 1 1 0 0,0-1-1 0 0,0 1 0 0 0,0-1 1 0 0,0 0-1 0 0,1 0 0 0 0,-1 0 1 0 0,0 0-1 0 0,1-1 0 0 0,-1 1 1 0 0,0 0-1 0 0,1-1 0 0 0,-1 0 1 0 0,1 1-1 0 0,-1-1 0 0 0,3 0 1 0 0,2-1-55 0 0,0-1 0 0 0,0 1 0 0 0,0-1 0 0 0,0-1 1 0 0,0 1-1 0 0,11-7 0 0 0,18-12-410 0 0,-2-1 0 0 0,0-2 0 0 0,53-49 0 0 0,39-27-78 0 0,-125 99 530 0 0,0 0 0 0 0,0 1 0 0 0,0-1 0 0 0,0 1 0 0 0,0-1 0 0 0,0 1 0 0 0,0-1 0 0 0,1 1 0 0 0,-1-1 0 0 0,0 1 0 0 0,0 0 0 0 0,0 0 0 0 0,0 0 0 0 0,1 0 0 0 0,-1 0 0 0 0,0 0 0 0 0,0 0 0 0 0,0 0 0 0 0,1 0 0 0 0,-1 0 0 0 0,0 1 0 0 0,0-1 0 0 0,0 0 0 0 0,2 1 0 0 0,-1 1 33 0 0,0-1 1 0 0,0 1 0 0 0,0 0 0 0 0,0 0-1 0 0,0-1 1 0 0,0 1 0 0 0,-1 0 0 0 0,1 0-1 0 0,-1 1 1 0 0,3 3 0 0 0,1 5 200 0 0,0 0 1 0 0,0 0-1 0 0,4 19 1 0 0,-9-29-229 0 0,40 119 1214 0 0,-34-109-828 0 0,-5-10-889 0 0,0 0 0 0 0,13 10-4874 0 0,-12-36-3167 0 0,0 3-531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5.8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 30 206 0 0,'-7'-6'527'0'0,"-30"-18"15219"0"0,36 27-15219 0 0,0 3-386 0 0,0 1 0 0 0,0 0 1 0 0,0 0-1 0 0,1-1 1 0 0,0 1-1 0 0,0 0 1 0 0,1 0-1 0 0,1 6 1 0 0,14 61 367 0 0,-12-59-369 0 0,75 236 858 0 0,-40-135-1051 0 0,0-23-2773 0 0,-25-63-916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5.9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24 1544 0 0,'-12'-8'1373'0'0,"-14"-8"6198"0"0,20 17-4658 0 0,9 13-2835 0 0,0-8 31 0 0,0-1 0 0 0,1 1 0 0 0,-1-1 0 0 0,1 0 0 0 0,1 0 0 0 0,-1-1 0 0 0,1 1 0 0 0,0-1 0 0 0,5 4-1 0 0,53 34 427 0 0,-51-34-438 0 0,18 9-292 0 0,1-1-1 0 0,0-1 1 0 0,1-2 0 0 0,36 10 0 0 0,-34-14-3774 0 0,68 10 0 0 0,-60-16-1675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6.3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294 106 450 0 0,'19'-24'2911'0'0,"18"-22"3857"0"0,-19 13 6853 0 0,-18 35-13176 0 0,0 3-370 0 0,-1 0-1 0 0,0 0 1 0 0,0-1-1 0 0,0 1 1 0 0,-1 0-1 0 0,1-1 1 0 0,-1 1-1 0 0,0-1 1 0 0,-1 0-1 0 0,-3 6 1 0 0,-34 43 95 0 0,26-35-64 0 0,6-8-92 0 0,-108 128-156 0 0,95-117-897 0 0,0 0 1 0 0,-25 17 0 0 0,43-36 640 0 0,0 0 1 0 0,0 0 0 0 0,0 0 0 0 0,0-1-1 0 0,0 1 1 0 0,0-1 0 0 0,0 1-1 0 0,0-1 1 0 0,-1 0 0 0 0,1-1 0 0 0,-1 1-1 0 0,1 0 1 0 0,-1-1 0 0 0,1 0 0 0 0,-1 0-1 0 0,-4 0 1 0 0,7 0 214 0 0,0-1-1 0 0,0 1 1 0 0,0 0-1 0 0,0-1 1 0 0,0 1 0 0 0,0-1-1 0 0,0 1 1 0 0,0-1-1 0 0,0 0 1 0 0,0 1 0 0 0,0-1-1 0 0,0 0 1 0 0,0 0 0 0 0,1 0-1 0 0,-1 1 1 0 0,0-1-1 0 0,1 0 1 0 0,-1 0 0 0 0,0 0-1 0 0,0-2 1 0 0,1 1 15 0 0,-1 0 0 0 0,0-1 0 0 0,1 0 1 0 0,0 1-1 0 0,-1-1 0 0 0,1 1 0 0 0,0-1 1 0 0,0 1-1 0 0,1-1 0 0 0,-1 1 0 0 0,0-1 1 0 0,2-3-1 0 0,4-12-159 0 0,0 0 0 0 0,1 1-1 0 0,1 0 1 0 0,1 0 0 0 0,0 1 0 0 0,1 0-1 0 0,1 1 1 0 0,21-23 0 0 0,-6 9 1809 0 0,2 1 0 0 0,2 1 0 0 0,35-25 0 0 0,-33 35 1213 0 0,-31 17-2643 0 0,-1-1 1 0 0,1 1 0 0 0,0 0-1 0 0,0 0 1 0 0,-1 0-1 0 0,1 0 1 0 0,0 0 0 0 0,-1 0-1 0 0,1 0 1 0 0,0 0 0 0 0,-1 1-1 0 0,1-1 1 0 0,0 0-1 0 0,-1 0 1 0 0,1 1 0 0 0,0-1-1 0 0,-1 0 1 0 0,1 0-1 0 0,-1 1 1 0 0,1-1 0 0 0,0 1-1 0 0,-1-1 1 0 0,1 1 0 0 0,-1-1-1 0 0,1 1 1 0 0,-1-1-1 0 0,0 1 1 0 0,1-1 0 0 0,0 2-1 0 0,10 18 772 0 0,-10-17-643 0 0,19 44 1871 0 0,20 78 0 0 0,3 6-672 0 0,-35-110-1214 0 0,1-1 0 0 0,1 0-1 0 0,0-1 1 0 0,16 20 0 0 0,10-2-2057 0 0,-14-17-4416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4.3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30 2428 0 0,'-4'-29'14454'0'0,"8"41"-13621"0"0,17 39-115 0 0,2 0-1 0 0,29 46 1 0 0,-24-49-848 0 0,-2 1-1 0 0,36 98 1 0 0,-56-128-518 0 0,-1 0 1 0 0,-1 1 0 0 0,4 35 0 0 0,-8-45-899 0 0,0 0-1 0 0,-1 0 1 0 0,0 1 0 0 0,0-1-1 0 0,-5 16 1 0 0,0-10-5422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6.8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1 424 634 0 0,'0'0'9713'0'0,"0"0"-9538"0"0,1 0-1 0 0,0 1 1 0 0,-1-1 0 0 0,1 0 0 0 0,0 1-1 0 0,-1-1 1 0 0,1 1 0 0 0,-1-1 0 0 0,1 1-1 0 0,0-1 1 0 0,-1 1 0 0 0,0 0 0 0 0,1-1-1 0 0,-1 1 1 0 0,1-1 0 0 0,-1 1 0 0 0,0 0-1 0 0,1 0 1 0 0,-1 3-55 0 0,0 0 0 0 0,0-1 0 0 0,0 1 0 0 0,0-1 1 0 0,1 1-1 0 0,-1 0 0 0 0,1-1 0 0 0,2 6 0 0 0,-3-7-103 0 0,1 0 0 0 0,0-1 1 0 0,-1 1-1 0 0,1-1 0 0 0,0 1 0 0 0,0-1 1 0 0,0 1-1 0 0,0-1 0 0 0,0 1 1 0 0,0-1-1 0 0,1 0 0 0 0,-1 0 0 0 0,0 0 1 0 0,1 0-1 0 0,-1 0 0 0 0,1 0 0 0 0,-1 0 1 0 0,1 0-1 0 0,-1 0 0 0 0,1-1 1 0 0,3 2-1 0 0,5-1-131 0 0,0-1 0 0 0,0 0 1 0 0,0 0-1 0 0,0-1 0 0 0,0 0 1 0 0,0-1-1 0 0,0 0 0 0 0,-1 0 1 0 0,1-1-1 0 0,16-8 0 0 0,-7 3-128 0 0,0-1 0 0 0,0-2 0 0 0,-1 1-1 0 0,24-20 1 0 0,-34 23 327 0 0,1-1 0 0 0,-1 0 0 0 0,-1 0-1 0 0,0 0 1 0 0,0-1 0 0 0,0 0 0 0 0,-1-1 0 0 0,8-16-1 0 0,-12 22 62 0 0,0 0 0 0 0,0-1-1 0 0,-1 0 1 0 0,0 1-1 0 0,0-1 1 0 0,0 0-1 0 0,0 0 1 0 0,-1 0-1 0 0,1 1 1 0 0,-1-1-1 0 0,0 0 1 0 0,-1 0-1 0 0,1 0 1 0 0,-1 0-1 0 0,0 1 1 0 0,0-1 0 0 0,-1 0-1 0 0,0 1 1 0 0,1-1-1 0 0,-1 1 1 0 0,-6-9-1 0 0,7 11-69 0 0,0 0 0 0 0,-1 0-1 0 0,1 0 1 0 0,-1 0 0 0 0,0 1 0 0 0,1-1-1 0 0,-1 1 1 0 0,0-1 0 0 0,0 1 0 0 0,0-1-1 0 0,0 1 1 0 0,0 0 0 0 0,-1 0-1 0 0,1 0 1 0 0,0 0 0 0 0,-1 1 0 0 0,1-1-1 0 0,0 1 1 0 0,-4-1 0 0 0,2 1 14 0 0,-1 0 0 0 0,1 0 0 0 0,0 1 1 0 0,0-1-1 0 0,0 1 0 0 0,-1 0 0 0 0,1 0 0 0 0,0 1 0 0 0,0-1 1 0 0,-5 4-1 0 0,-1 0 54 0 0,0 2 1 0 0,0-1 0 0 0,1 1 0 0 0,0 1 0 0 0,0 0-1 0 0,0 0 1 0 0,-8 11 0 0 0,6-3-85 0 0,1 1 1 0 0,1 0-1 0 0,0 1 0 0 0,1 0 0 0 0,1 0 1 0 0,0 0-1 0 0,2 1 0 0 0,0 0 0 0 0,1 0 1 0 0,1 1-1 0 0,1-1 0 0 0,0 1 1 0 0,2-1-1 0 0,0 1 0 0 0,1-1 0 0 0,1 1 1 0 0,1-1-1 0 0,1 0 0 0 0,0 1 0 0 0,2-2 1 0 0,9 25-1 0 0,-13-38-166 0 0,1-1 1 0 0,-1 1-1 0 0,1 0 0 0 0,0-1 1 0 0,0 1-1 0 0,0-1 0 0 0,1 0 1 0 0,-1 0-1 0 0,1 0 1 0 0,0-1-1 0 0,0 1 0 0 0,0-1 1 0 0,1 0-1 0 0,-1 0 0 0 0,1-1 1 0 0,0 1-1 0 0,0-1 0 0 0,0 0 1 0 0,0 0-1 0 0,0-1 0 0 0,0 1 1 0 0,0-1-1 0 0,0 0 0 0 0,1-1 1 0 0,-1 1-1 0 0,0-1 0 0 0,1 0 1 0 0,-1 0-1 0 0,0-1 1 0 0,1 0-1 0 0,5-1 0 0 0,19-5-836 0 0,1-1 1 0 0,-2-1-1 0 0,1-2 0 0 0,-1-1 0 0 0,40-22 1 0 0,-29 10-417 0 0,0-2 1 0 0,-2-1 0 0 0,35-33-1 0 0,-43 34 933 0 0,-2-3 0 0 0,-2 0 0 0 0,0-1 0 0 0,34-54 0 0 0,-49 67 970 0 0,-1-2 1 0 0,-1 1-1 0 0,0-1 1 0 0,-1 0-1 0 0,-1-1 0 0 0,-1 0 1 0 0,-1 0-1 0 0,-1 0 1 0 0,0-1-1 0 0,1-32 1 0 0,-6 43 213 0 0,0 0 1 0 0,0 0 0 0 0,-1 1-1 0 0,0-1 1 0 0,0 1-1 0 0,-1-1 1 0 0,-1 1 0 0 0,-10-21 1606 0 0,13 31-2324 0 0,0-1 0 0 0,0 0-1 0 0,0 0 1 0 0,0 1-1 0 0,0-1 1 0 0,0 1 0 0 0,0-1-1 0 0,1 1 1 0 0,-1-1 0 0 0,0 1-1 0 0,0-1 1 0 0,0 1-1 0 0,0 0 1 0 0,1 0 0 0 0,-1-1-1 0 0,0 1 1 0 0,1 0 0 0 0,-1 0-1 0 0,1 0 1 0 0,-1 0 0 0 0,1 0-1 0 0,-1 0 1 0 0,1 0-1 0 0,-1 0 1 0 0,1 0 0 0 0,-1 1-1 0 0,-6 33 532 0 0,6-27-327 0 0,-4 27 183 0 0,1 1 0 0 0,2-1 0 0 0,3 49 0 0 0,4-39-340 0 0,1 0-1 0 0,2 0 1 0 0,2-1-1 0 0,21 56 0 0 0,-26-85-402 0 0,17 47-1964 0 0,-5-23-2649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7.0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128 104 1528 0 0,'-70'6'5062'0'0,"13"-2"3200"0"0,115-1-7060 0 0,-8-11-1901 0 0,77-21-1 0 0,-77 13-3779 0 0,69-30 0 0 0,-83 28-576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7.2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1626 0 0,'3'-1'302'0'0,"0"1"0"0"0,0 0 0 0 0,0 0 0 0 0,0 1 0 0 0,0-1 1 0 0,0 1-1 0 0,0-1 0 0 0,0 1 0 0 0,0 0 0 0 0,0 0 0 0 0,0 0 0 0 0,0 1 0 0 0,0-1 0 0 0,-1 1 0 0 0,1-1 0 0 0,-1 1 0 0 0,1 0 0 0 0,-1 0 0 0 0,0 0 1 0 0,1 0-1 0 0,-1 1 0 0 0,0-1 0 0 0,0 0 0 0 0,2 5 0 0 0,74 155 7410 0 0,22 39-4488 0 0,-77-172-2266 0 0,-23-29-947 0 0,0 0 0 0 0,0 0 0 0 0,0 0 0 0 0,1 0 0 0 0,-1 1 0 0 0,0-1 0 0 0,0 0 0 0 0,0 0 0 0 0,1 0 0 0 0,-1 0 0 0 0,0 0 0 0 0,0 0 0 0 0,0 0 0 0 0,0 0 1 0 0,1 0-1 0 0,-1 0 0 0 0,0 0 0 0 0,0 0 0 0 0,0 0 0 0 0,1 0 0 0 0,-1 0 0 0 0,0 0 0 0 0,0 0 0 0 0,0 0 0 0 0,1 0 0 0 0,-1 0 0 0 0,0 0 0 0 0,0 0 0 0 0,0 0 0 0 0,1-1 0 0 0,-1 1 0 0 0,0 0 0 0 0,0 0 0 0 0,0 0 0 0 0,0 0 0 0 0,1 0 1 0 0,-1 0-1 0 0,0-1 0 0 0,0 1 0 0 0,3-16 34 0 0,-3-32-241 0 0,2 0-1 0 0,8-49 1 0 0,-7 78-592 0 0,2 1 0 0 0,0 1 0 0 0,8-21 0 0 0,-7 27-749 0 0,-1-1 0 0 0,1 1-1 0 0,1 1 1 0 0,0-1 0 0 0,13-14-1 0 0,1 2-6414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7.3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1990 0 0,'1'4'2577'0'0,"3"71"4554"0"0,1 5-3964 0 0,-4-61-3065 0 0,2 0 0 0 0,0 0 0 0 0,1-1 0 0 0,7 20-1 0 0,-8-27-913 0 0,-2-6-1211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7.5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103 152 320 0 0,'-17'-31'1182'0'0,"0"5"418"0"0,3 4-272 0 0,3 4-168 0 0,1 1-280 0 0,4 4-204 0 0,-3 2-360 0 0,-9-3-1360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7.8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149 1 400 0 0,'0'0'13765'0'0,"-11"10"-9824"0"0,7-7-3866 0 0,-1-1-1 0 0,0 1 1 0 0,1 0-1 0 0,0 0 1 0 0,0 1 0 0 0,0-1-1 0 0,0 1 1 0 0,0 0 0 0 0,1 0-1 0 0,0 1 1 0 0,-1-1 0 0 0,2 0-1 0 0,-1 1 1 0 0,-4 9 0 0 0,-2 7 0 0 0,0 0 0 0 0,-7 25 0 0 0,3-1-30 0 0,3 0-1 0 0,-10 81 1 0 0,19-87-3875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8.1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69 61 6 0 0,'-1'-3'1205'0'0,"-8"-14"2099"0"0,-2-7 4232 0 0,4 12-3636 0 0,-7 7-304 0 0,8 30-3208 0 0,1-1 1 0 0,1 1-1 0 0,1 0 0 0 0,0 28 1 0 0,0-8-123 0 0,0 20-397 0 0,8 85 0 0 0,-3-141-1679 0 0,1-2 3258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8.3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70 11 462 0 0,'-18'-4'3684'0'0,"-3"1"986"0"0,1 0-1360 0 0,9 14-2486 0 0,15 9-740 0 0,3 7-1782 0 0,-4-14-136 0 0,6-1-1628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8.6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234 55 122 0 0,'17'-6'9834'0'0,"-17"2"-8408"0"0,0-9-111 0 0,0 10-118 0 0,0 1-1024 0 0,0 1 0 0 0,-1 0 0 0 0,1-1 0 0 0,-1 1 0 0 0,1 0 0 0 0,-1 0-1 0 0,0 0 1 0 0,1 0 0 0 0,-1 0 0 0 0,0-1 0 0 0,0 1 0 0 0,0 0 0 0 0,0 1-1 0 0,0-1 1 0 0,0 0 0 0 0,0 0 0 0 0,0 0 0 0 0,0 1 0 0 0,0-1 0 0 0,-1 0-1 0 0,1 1 1 0 0,0-1 0 0 0,0 1 0 0 0,-1 0 0 0 0,1-1 0 0 0,0 1 0 0 0,0 0-1 0 0,-3-1 1 0 0,-27-2 1567 0 0,27 4-1665 0 0,0 1 0 0 0,1-1 0 0 0,-1 1 0 0 0,1 0 0 0 0,-1 0 1 0 0,1 0-1 0 0,0 0 0 0 0,0 0 0 0 0,0 1 0 0 0,0 0 0 0 0,0 0 0 0 0,0-1 0 0 0,1 1 0 0 0,0 1 0 0 0,-4 4 1 0 0,2-3 40 0 0,-13 19 54 0 0,0 0 1 0 0,2 2-1 0 0,1-1 0 0 0,1 2 0 0 0,-14 39 1 0 0,20-45-143 0 0,1 1 0 0 0,0-1-1 0 0,2 1 1 0 0,0 0 0 0 0,2 0 0 0 0,0 1 0 0 0,4 39 0 0 0,-2-57-140 0 0,0-1 1 0 0,1 0-1 0 0,0 0 0 0 0,0 0 1 0 0,0 0-1 0 0,0 0 0 0 0,0 0 0 0 0,1 0 1 0 0,0 0-1 0 0,0 0 0 0 0,0-1 1 0 0,0 1-1 0 0,1-1 0 0 0,-1 0 1 0 0,1 1-1 0 0,0-1 0 0 0,0 0 0 0 0,4 3 1 0 0,-2-4-160 0 0,0 1 0 0 0,-1-1 0 0 0,1 0 0 0 0,0 0 0 0 0,0-1 1 0 0,0 1-1 0 0,0-1 0 0 0,0 0 0 0 0,0 0 0 0 0,1-1 0 0 0,-1 0 0 0 0,0 0 1 0 0,0 0-1 0 0,8-1 0 0 0,10-3-2002 0 0,0 0 1 0 0,0-2-1 0 0,38-15 1 0 0,-15 0-5021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8.9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321 171 1584 0 0,'9'-12'2229'0'0,"0"-1"-1"0"0,0 1 1 0 0,12-27 0 0 0,-19 35-1701 0 0,-1-1 0 0 0,1 1-1 0 0,-1-1 1 0 0,0 1 0 0 0,0-1 0 0 0,-1 1 0 0 0,1-1 0 0 0,-1 0 0 0 0,0 1 0 0 0,0-1 0 0 0,-1 1 0 0 0,1-1 0 0 0,-1 0 0 0 0,0 1-1 0 0,0-1 1 0 0,-4-7 0 0 0,4 9-99 0 0,1 3-414 0 0,0 0 1 0 0,0-1-1 0 0,0 1 1 0 0,0 0 0 0 0,0-1-1 0 0,0 1 1 0 0,-1 0 0 0 0,1-1-1 0 0,0 1 1 0 0,0 0-1 0 0,0-1 1 0 0,-1 1 0 0 0,1 0-1 0 0,0 0 1 0 0,0-1 0 0 0,-1 1-1 0 0,1 0 1 0 0,0 0 0 0 0,0-1-1 0 0,-1 1 1 0 0,1 0-1 0 0,0 0 1 0 0,-1 0 0 0 0,1 0-1 0 0,0 0 1 0 0,-1-1 0 0 0,1 1-1 0 0,0 0 1 0 0,-1 0-1 0 0,1 0 1 0 0,-1 0 0 0 0,1 0-1 0 0,0 0 1 0 0,-1 0 0 0 0,1 0-1 0 0,0 0 1 0 0,-1 0-1 0 0,1 0 1 0 0,0 0 0 0 0,-1 1-1 0 0,1-1 1 0 0,0 0 0 0 0,-1 0-1 0 0,1 0 1 0 0,0 0-1 0 0,-1 1 1 0 0,1-1 0 0 0,-16 4 135 0 0,-4 9-93 0 0,0 1 0 0 0,2 0 0 0 0,0 2 1 0 0,0 0-1 0 0,2 1 0 0 0,0 0 0 0 0,1 2 0 0 0,0 0 0 0 0,-22 41 1 0 0,31-51-120 0 0,2 0 1 0 0,-1 0-1 0 0,1 1 0 0 0,1-1 1 0 0,0 1-1 0 0,0 0 1 0 0,-2 16-1 0 0,5-21 20 0 0,0 0-1 0 0,0 0 1 0 0,0 0-1 0 0,0 0 1 0 0,1 0 0 0 0,0 1-1 0 0,0-1 1 0 0,0 0-1 0 0,1-1 1 0 0,0 1 0 0 0,0 0-1 0 0,0 0 1 0 0,0-1-1 0 0,1 1 1 0 0,-1-1 0 0 0,8 8-1 0 0,11 11-86 0 0,31 26 1 0 0,-34-35 123 0 0,-2 1 1 0 0,0 1 0 0 0,25 33-1 0 0,-40-47 91 0 0,1 0 0 0 0,-1-1-1 0 0,0 1 1 0 0,0 0-1 0 0,0 0 1 0 0,0 0 0 0 0,0 0-1 0 0,0 1 1 0 0,-1-1 0 0 0,1 0-1 0 0,-1 0 1 0 0,1 0-1 0 0,-1 0 1 0 0,0 1 0 0 0,0-1-1 0 0,0 0 1 0 0,0 0 0 0 0,0 1-1 0 0,-1-1 1 0 0,1 0 0 0 0,-2 4-1 0 0,1-3 7 0 0,-1-1 0 0 0,0 1-1 0 0,1 0 1 0 0,-1-1 0 0 0,-1 0 0 0 0,1 1-1 0 0,0-1 1 0 0,0 0 0 0 0,-1 0-1 0 0,1 0 1 0 0,-1 0 0 0 0,0-1 0 0 0,-4 3-1 0 0,-5 1 52 0 0,0 0-1 0 0,0-1 1 0 0,-1 0-1 0 0,1-1 1 0 0,-1 0-1 0 0,-13 0 1 0 0,0-1-687 0 0,-1-1 1 0 0,-30-3 0 0 0,21-3-2837 0 0,2-3-3590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4.4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49 181 3392 0 0,'-49'-25'12970'0'0,"60"21"-12496"0"0,0 1 0 0 0,0 0 0 0 0,0 1 0 0 0,0 0 0 0 0,16 0 0 0 0,13-3 74 0 0,28-9-800 0 0,78-26 0 0 0,-78 14-2935 0 0,-1-5-3355 0 0,-26 7-2337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49.1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60 1424 0 0,'16'-1'2078'0'0,"0"-2"1318"0"0,1-5-1580 0 0,-14-10-1890 0 0,-14 9-602 0 0,2-2-2402 0 0,-10 1-1166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53.7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1333 42 0 0,'0'0'894'0'0,"27"-16"1952"0"0,11-12-975 0 0,74-39 0 0 0,-24 20-847 0 0,-86 46-829 0 0,17-5 297 0 0,26-3-191 0 0,67-4 1 0 0,-31 4-131 0 0,401-73 461 0 0,-69 10-424 0 0,1497-220 430 0 0,-784 179 64 0 0,-818 89-342 0 0,124-6 20 0 0,265-25 105 0 0,-418 26-303 0 0,379-49 403 0 0,-15-31-174 0 0,161-24 7 0 0,-411 86 170 0 0,699 5 1 0 0,-508 33-366 0 0,-387 2-190 0 0,-64 3-10 0 0,168-3 3 0 0,72 3-41 0 0,194 8 44 0 0,-89 31-47 0 0,-123-16 72 0 0,-186-8-10 0 0,-64-2 46 0 0,1-5 1 0 0,151-14-1 0 0,46-24 749 0 0,-221 20 160 0 0,-23 2-991 0 0,-43 6 434 0 0,-5 2-2362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55.9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140 138 182 0 0,'-3'-2'190'0'0,"-9"-6"907"0"0,0-1 1 0 0,0-1-1 0 0,0 0 0 0 0,2 0 1 0 0,-1-1-1 0 0,1 0 0 0 0,-16-25 1 0 0,-6 5 4664 0 0,35 54-5704 0 0,0 0 1 0 0,1 0-1 0 0,14 41 1 0 0,-9-32-1 0 0,123 465 820 0 0,-29 9 559 0 0,-5 316-284 0 0,-42 4 640 0 0,-46 201 748 0 0,-4-702-1839 0 0,-1-178-412 0 0,31 394 446 0 0,27-2-349 0 0,-30-272-269 0 0,-25-210-92 0 0,-2-21-39 0 0,1 73-1 0 0,-7-97-25 0 0,-10 147-2627 0 0,10-158 2561 0 0,0 0-1 0 0,0 0 1 0 0,0 0-1 0 0,0 0 1 0 0,-1 0-1 0 0,1 0 0 0 0,0 0 1 0 0,0 0-1 0 0,-1 0 1 0 0,1 0-1 0 0,-1 0 1 0 0,1 0-1 0 0,-1 0 1 0 0,1-1-1 0 0,-1 1 0 0 0,0 0 1 0 0,1 0-1 0 0,-2 0 1 0 0,1 0-20 0 0,1-1 0 0 0,-1 0 0 0 0,1 0 1 0 0,-1 0-1 0 0,1 0 0 0 0,-1 0 0 0 0,1 0 0 0 0,-1 0 1 0 0,1 0-1 0 0,-1 0 0 0 0,1 0 0 0 0,-1 0 1 0 0,1-1-1 0 0,-1 1 0 0 0,1 0 0 0 0,-1 0 0 0 0,1 0 1 0 0,-1-1-1 0 0,1 1 0 0 0,0 0 0 0 0,-1-1 1 0 0,1 1-1 0 0,-1 0 0 0 0,0-1 0 0 0,-2-2-956 0 0,1 0 0 0 0,-1-1 0 0 0,1 1 0 0 0,-1 0 0 0 0,1-1 0 0 0,0 0 0 0 0,-2-3 0 0 0,-4-17-7038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4:57.8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3 427 226 0 0,'0'0'840'0'0,"-2"-19"2143"0"0,3 18-2915 0 0,-1 1 0 0 0,1-1 0 0 0,0 0 0 0 0,0 0 0 0 0,0 0 0 0 0,0 0 0 0 0,0 1 0 0 0,0-1 0 0 0,0 1 0 0 0,0-1 0 0 0,0 1 0 0 0,1-1 0 0 0,-1 1 0 0 0,0-1 0 0 0,0 1 0 0 0,0 0 0 0 0,0 0 0 0 0,1-1 0 0 0,-1 1 0 0 0,0 0 0 0 0,0 0 0 0 0,1 0 0 0 0,-1 1 0 0 0,2-1 0 0 0,43 6 800 0 0,-24-3-414 0 0,66 3 680 0 0,-55-6-818 0 0,-5 0 125 0 0,0 1 0 0 0,52 8 0 0 0,-77-8-394 0 0,0 0-1 0 0,0-1 1 0 0,0 1 0 0 0,0 1-1 0 0,-1-1 1 0 0,1 0-1 0 0,0 1 1 0 0,-1-1 0 0 0,1 1-1 0 0,-1 0 1 0 0,0 0-1 0 0,1 0 1 0 0,1 2 0 0 0,36-5 274 0 0,117 8 521 0 0,4 0-484 0 0,109-19-132 0 0,-152 4-156 0 0,-1 6 255 0 0,181-15 183 0 0,1160-87-33 0 0,-1420 102-440 0 0,1048-59 1371 0 0,-323 6-979 0 0,-328 18-217 0 0,400-37-94 0 0,-697 61-53 0 0,215-19 223 0 0,-101 9-52 0 0,-192 14-172 0 0,-45 7-60 0 0,0-1 0 0 0,-1 2 1 0 0,1 0-1 0 0,0 0 0 0 0,0 2 1 0 0,16 1-1 0 0,-1-3-660 0 0,-26 0 352 0 0,-1 0 0 0 0,1 1 0 0 0,0 0 0 0 0,-1 0 0 0 0,1 0 0 0 0,-1 0 0 0 0,1 0 0 0 0,4 1 0 0 0,1 3-533 0 0,7 3-4998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2T15:54:59.9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15430,'2045'3791'0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02.6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85 33 258 0 0,'0'0'2562'0'0,"-30"-11"-1010"0"0,2 3-845 0 0,25 8-59 0 0,1-1-447 0 0,-20-11 7796 0 0,22 15-8150 0 0,3 22 111 0 0,0 0 0 0 0,2-1-1 0 0,0 1 1 0 0,10 24 0 0 0,3 16 44 0 0,50 175 164 0 0,17 70 407 0 0,25 218 142 0 0,-77-331-320 0 0,11 298 0 0 0,-29-327-259 0 0,-7-114-116 0 0,-4 0 1 0 0,-1 1-1 0 0,-6 61 0 0 0,-25 146-2 0 0,12-114 57 0 0,-5 167 221 0 0,15-232-280 0 0,-5 38 61 0 0,8-78-73 0 0,2-34-13 0 0,1-1 1 0 0,-1 1-1 0 0,0 0 1 0 0,-3 10-1 0 0,-3 10-11 0 0,1 0-1 0 0,-3 55 1 0 0,7-60 26 0 0,-2 63 120 0 0,7 99 0 0 0,43 327 6 0 0,-38-327-80 0 0,-6-82-31 0 0,-2-78 37 0 0,0-1 228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03.2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108 1 4148 0 0,'-1'6'-2482'0'0,"-2"37"10653"0"0,-3 72-7382 0 0,6-75 8737 0 0,10 190-9480 0 0,-14-40-72 0 0,-3-119 214 0 0,-26 108 0 0 0,15-63-2797 0 0,12-70 3443 0 0,-14 58-1 0 0,3-9-3776 0 0,15-166-13720 0 0,29-191 16663 0 0,-18 169 0 0 0,3-91 0 0 0,2-63 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07.9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1 330 230 0 0,'0'0'704'0'0,"5"-1"5"0"0,439-75 3993 0 0,234-21-3132 0 0,-506 74-787 0 0,814-77 1725 0 0,-732 96-2286 0 0,-54 3-56 0 0,87-19 1781 0 0,-284 19-2120 0 0,0 1 1 0 0,0 0-1 0 0,0 0 0 0 0,0 0 1 0 0,0 0-1 0 0,0 0 1 0 0,0 0-1 0 0,0 1 0 0 0,0-1 1 0 0,0 1-1 0 0,0 0 0 0 0,3 2 1 0 0,-3-2 77 0 0,52 2-172 0 0,-54-3 324 0 0,34-5-346 0 0,-27 1-303 0 0,-26 2-369 0 0,3 2 280 0 0,-31-2-3889 0 0,20-2 1313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11.2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285 266 218 0 0,'0'0'496'0'0,"0"-1"-382"0"0,0 1-1 0 0,-1-1 1 0 0,1 0 0 0 0,0 1-1 0 0,0-1 1 0 0,0 1 0 0 0,-1-1-1 0 0,1 1 1 0 0,0-1 0 0 0,0 1-1 0 0,-1-1 1 0 0,1 1 0 0 0,0-1-1 0 0,-1 1 1 0 0,1-1 0 0 0,-1 1-1 0 0,1-1 1 0 0,-1 1 0 0 0,1 0-1 0 0,-1-1 1 0 0,1 1 0 0 0,-1 0-1 0 0,0-1 1 0 0,-42 9 922 0 0,40-7-848 0 0,-11 6 335 0 0,-13-10-86 0 0,24 3-305 0 0,0-1-25 0 0,-10-2 9 0 0,9 2-30 0 0,0 1 10 0 0,-60-5 291 0 0,61 5-323 0 0,-49 3 223 0 0,48-2-176 0 0,-35 5 2238 0 0,39-6-2317 0 0,27 4 2359 0 0,71-2-1547 0 0,1-5 0 0 0,101-15 0 0 0,-66 5-600 0 0,1305-38 532 0 0,-1039 61-763 0 0,232-6 13 0 0,-2-28-20 0 0,-322 14 0 0 0,631 9 75 0 0,-696 5-16 0 0,-168-3-70 0 0,485 1 5 0 0,-135-31 8 0 0,-245 19 15 0 0,-176 9-49 0 0,-3 1 84 0 0,1 0 0 0 0,0 0-1 0 0,0 0 1 0 0,0 0 0 0 0,-1 0 0 0 0,1-1 0 0 0,0 1-1 0 0,-1-1 1 0 0,1 1 0 0 0,0-1 0 0 0,-1 0 0 0 0,1 0-1 0 0,-1 0 1 0 0,1 0 0 0 0,-1 0 0 0 0,1 0-1 0 0,-1 0 1 0 0,1 0 0 0 0,-1 0 0 0 0,0-1 0 0 0,0 1-1 0 0,1-2 1 0 0,0 1 31 0 0,28-6 20 0 0,-22 5-80 0 0,-1 1-1 0 0,1 0 1 0 0,0 0-1 0 0,10 0 1 0 0,-2 2-32 0 0,-12 0 6 0 0,46-11 181 0 0,151-18 317 0 0,-198 28-442 0 0,16-3 153 0 0,8-3-37 0 0,-24 6-112 0 0,5 0 146 0 0,-4-1-743 0 0,-12-3-2063 0 0,0 1 1739 0 0,0 1-1 0 0,0 1 0 0 0,0 0 1 0 0,0 0-1 0 0,-10-1 0 0 0,-14-4-3097 0 0,-6-3-1769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16.1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46 140 222 0 0,'0'0'69'0'0,"-44"-139"11720"0"0,43 158-11312 0 0,3-6-216 0 0,2 0-1 0 0,0 1 1 0 0,0-1-1 0 0,1-1 0 0 0,0 1 1 0 0,9 13-1 0 0,-3-5 55 0 0,24 43 122 0 0,3-2 0 0 0,3-1 0 0 0,51 56 0 0 0,-57-71-419 0 0,-7-10-2336 0 0,-25-33 1269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5.1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66 275 230 0 0,'11'-11'1463'0'0,"0"0"1"0"0,0-1-1 0 0,-1-1 0 0 0,-1 1 1 0 0,0-2-1 0 0,0 1 0 0 0,-2-1 1 0 0,0 0-1 0 0,10-27 0 0 0,-17 36-1296 0 0,1 0-1 0 0,0 0 0 0 0,-1 1 0 0 0,0-1 0 0 0,-1 0 1 0 0,1 0-1 0 0,-1 0 0 0 0,1 0 0 0 0,-2 0 0 0 0,1 0 1 0 0,0 1-1 0 0,-1-1 0 0 0,0 1 0 0 0,0-1 0 0 0,0 1 1 0 0,-1 0-1 0 0,-4-6 0 0 0,7 9-159 0 0,0 0 0 0 0,-1 0 1 0 0,1 1-1 0 0,-1-1 0 0 0,0 0 0 0 0,1 0 1 0 0,-1 1-1 0 0,1-1 0 0 0,-1 0 0 0 0,0 1 1 0 0,0-1-1 0 0,1 1 0 0 0,-1-1 0 0 0,0 1 1 0 0,0 0-1 0 0,0-1 0 0 0,0 1 0 0 0,1 0 1 0 0,-3-1-1 0 0,-10-4 56 0 0,8 3-56 0 0,0 0 1 0 0,0 0-1 0 0,-1 0 0 0 0,1 1 0 0 0,-1 0 0 0 0,1 0 0 0 0,-1 0 1 0 0,1 1-1 0 0,-1 0 0 0 0,0 0 0 0 0,1 0 0 0 0,-7 2 1 0 0,9-1-8 0 0,1-1 1 0 0,0 2 0 0 0,0-1 0 0 0,0 0 0 0 0,0 0 0 0 0,0 1 0 0 0,0-1-1 0 0,0 1 1 0 0,1-1 0 0 0,-1 1 0 0 0,0 0 0 0 0,1 0 0 0 0,-1 0-1 0 0,1 0 1 0 0,0 0 0 0 0,0 0 0 0 0,-2 3 0 0 0,2 0 18 0 0,-1 0 1 0 0,1-1-1 0 0,0 1 0 0 0,0 0 1 0 0,1 0-1 0 0,-1 0 0 0 0,1 0 1 0 0,1 6-1 0 0,1 8 136 0 0,1 0-1 0 0,0 0 0 0 0,11 29 1 0 0,14 27 644 0 0,3-2 1 0 0,42 72 0 0 0,17 40 186 0 0,-47-79-830 0 0,-6 2-1 0 0,40 187 1 0 0,-49-171-4487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16.8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279 140 474 0 0,'1'-4'844'0'0,"4"-5"261"0"0,-2 0 0 0 0,1-1-1 0 0,-1 1 1 0 0,-1-1-1 0 0,2-10 1 0 0,-4 17-383 0 0,0 0-90 0 0,-8-28 3650 0 0,4 26-3607 0 0,2 2-439 0 0,0 0 0 0 0,0 0 0 0 0,-1 1 0 0 0,1-1 0 0 0,-1 0 0 0 0,1 1 0 0 0,-6-4 0 0 0,7 6-230 0 0,0 0 0 0 0,0-1 0 0 0,0 1 0 0 0,0 0 0 0 0,0 0 0 0 0,0 0 0 0 0,0 0 0 0 0,0 0 0 0 0,0 0 0 0 0,-1 0 0 0 0,1 0 0 0 0,0 1 0 0 0,0-1 0 0 0,0 0 0 0 0,0 1 0 0 0,0-1 0 0 0,0 0 0 0 0,0 1 0 0 0,0-1 0 0 0,0 1 0 0 0,0 0 0 0 0,0-1 0 0 0,1 1 0 0 0,-1 0 0 0 0,0 0 0 0 0,0-1 0 0 0,1 1 0 0 0,-1 0 0 0 0,0 0-1 0 0,1 0 1 0 0,-1 0 0 0 0,0 2 0 0 0,-17 43 85 0 0,13-28 10 0 0,-41 154 298 0 0,43-165-371 0 0,0 0-1 0 0,-1 0 0 0 0,0 0 1 0 0,-7 11-1 0 0,10-16-43 0 0,-1-1 36 0 0,1 1 1 0 0,0-1-1 0 0,0 1 1 0 0,-1-1-1 0 0,1 1 1 0 0,0-1-1 0 0,-1 0 1 0 0,1 0-1 0 0,-1 0 1 0 0,0 0 0 0 0,1 0-1 0 0,-1 0 1 0 0,-3 1-1 0 0,-49-9 561 0 0,51 7-464 0 0,-31-9 470 0 0,31 14-613 0 0,0-1 0 0 0,0 1 0 0 0,1-1 0 0 0,0 1 0 0 0,0 0 0 0 0,0 0 0 0 0,0 0 0 0 0,1 0 0 0 0,0 0 0 0 0,0 0 0 0 0,0 1 0 0 0,1-1 0 0 0,-1 0 0 0 0,1 0 0 0 0,1 6 0 0 0,0 11 3 0 0,1 0 0 0 0,6 31-1 0 0,0-19 92 0 0,1-1-1 0 0,2-1 1 0 0,29 61 0 0 0,-26-66-151 0 0,-2 2 1 0 0,-1 0-1 0 0,10 37 1 0 0,0 3-692 0 0,-20-66 277 0 0,1 7 145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17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257 379 932 0 0,'-3'0'1447'0'0,"-5"1"-592"0"0,0 1 1 0 0,0-1-1 0 0,0 1 1 0 0,0 1 0 0 0,0 0-1 0 0,1 0 1 0 0,-1 0-1 0 0,1 1 1 0 0,-11 7 879 0 0,20-16-1720 0 0,0 0 0 0 0,0 1 1 0 0,1-1-1 0 0,-1 1 0 0 0,1-1 0 0 0,0 1 1 0 0,0 0-1 0 0,1 0 0 0 0,-1 0 0 0 0,7-5 0 0 0,3-5-20 0 0,8-11-39 0 0,33-56 0 0 0,-48 72 160 0 0,-1-1 1 0 0,0 0-1 0 0,-1 0 0 0 0,0 0 0 0 0,-1-1 0 0 0,0 1 1 0 0,0-1-1 0 0,-1 0 0 0 0,1-16 0 0 0,-3 22 52 0 0,0 1 0 0 0,0-1 0 0 0,0 1 0 0 0,-1-1 0 0 0,0 1 0 0 0,0-1 0 0 0,0 1 0 0 0,0-1 0 0 0,-1 1 0 0 0,0 0 0 0 0,0 0 0 0 0,-3-7 0 0 0,2 9-105 0 0,1-1-1 0 0,0 1 0 0 0,0-1 0 0 0,-1 1 0 0 0,0 0 1 0 0,1 0-1 0 0,-1 1 0 0 0,0-1 0 0 0,0 0 0 0 0,0 1 0 0 0,0 0 1 0 0,0 0-1 0 0,0 0 0 0 0,-6-1 0 0 0,8 1-52 0 0,-1 1-1 0 0,1 0 0 0 0,-1 0 1 0 0,1 0-1 0 0,-1 0 1 0 0,1 1-1 0 0,-1-1 0 0 0,1 0 1 0 0,-1 0-1 0 0,1 1 1 0 0,0-1-1 0 0,-1 1 1 0 0,1 0-1 0 0,0-1 0 0 0,-1 1 1 0 0,1 0-1 0 0,0 0 1 0 0,-2 1-1 0 0,0 0 16 0 0,-12 7 53 0 0,1 1 0 0 0,0 1 0 0 0,0 0 0 0 0,1 1 0 0 0,1 0 0 0 0,-21 27 0 0 0,27-33-66 0 0,-9 12 13 0 0,1 1 1 0 0,0 0-1 0 0,2 1 0 0 0,0 0 0 0 0,1 1 0 0 0,-13 36 0 0 0,21-49-52 0 0,1 1 0 0 0,0 0-1 0 0,0-1 1 0 0,1 1-1 0 0,0 0 1 0 0,1 0-1 0 0,0 0 1 0 0,0 0 0 0 0,2 9-1 0 0,-1-12-35 0 0,1 0-1 0 0,-1 0 0 0 0,1-1 1 0 0,0 1-1 0 0,1-1 1 0 0,-1 0-1 0 0,1 1 0 0 0,0-1 1 0 0,1-1-1 0 0,-1 1 1 0 0,1 0-1 0 0,0-1 0 0 0,0 0 1 0 0,0 0-1 0 0,6 4 0 0 0,-2-2-101 0 0,1-1 0 0 0,0-1-1 0 0,0 1 1 0 0,0-1-1 0 0,0-1 1 0 0,1 0-1 0 0,0 0 1 0 0,0-1-1 0 0,0 0 1 0 0,0 0-1 0 0,0-2 1 0 0,0 1 0 0 0,0-1-1 0 0,19-2 1 0 0,7-2-559 0 0,-1-2-1 0 0,63-19 1 0 0,-53 12 311 0 0,-2-3 0 0 0,0-1 0 0 0,0-3 1 0 0,72-44-1 0 0,-94 50 466 0 0,0-2 1 0 0,-1 0 0 0 0,-1-1 0 0 0,0 0 0 0 0,-1-2 0 0 0,-1 0 0 0 0,-1-1 0 0 0,-1-1 0 0 0,0 0-1 0 0,14-31 1 0 0,-24 42 185 0 0,-1 0-1 0 0,-1 0 0 0 0,0 0 0 0 0,3-16 1 0 0,-5 22-95 0 0,0-1 0 0 0,-1 0 0 0 0,0 0 0 0 0,0 1 0 0 0,0-1-1 0 0,0 0 1 0 0,-1 1 0 0 0,1-1 0 0 0,-1 0 0 0 0,-1 1 0 0 0,1-1 0 0 0,-2-4 0 0 0,2 8-110 0 0,0 0 0 0 0,1 1 0 0 0,-1-1 0 0 0,0 0 0 0 0,1 0 0 0 0,-1 0 1 0 0,0 1-1 0 0,0-1 0 0 0,0 0 0 0 0,0 1 0 0 0,0-1 0 0 0,0 1 0 0 0,0-1 0 0 0,0 1 0 0 0,0 0 0 0 0,0-1 0 0 0,-2 1 0 0 0,1-1 50 0 0,1 1-63 0 0,0 0 0 0 0,0-1 0 0 0,0 1 1 0 0,0 0-1 0 0,-1 0 0 0 0,1 0 0 0 0,0 0 0 0 0,0 0 0 0 0,-1 0 0 0 0,1 0 0 0 0,0 0 0 0 0,0 0 0 0 0,0 1 1 0 0,-1-1-1 0 0,1 0 0 0 0,0 1 0 0 0,0-1 0 0 0,0 1 0 0 0,0-1 0 0 0,0 1 0 0 0,-1 1 0 0 0,0-1 38 0 0,-3 1-23 0 0,1 1 0 0 0,-1-1 0 0 0,1 2 0 0 0,0-1 0 0 0,-1 0 0 0 0,1 1 0 0 0,1-1 0 0 0,-1 1 0 0 0,1 0 0 0 0,-1 1 0 0 0,1-1 0 0 0,0 0 0 0 0,1 1 0 0 0,-1 0 0 0 0,-1 6 0 0 0,-2 2 11 0 0,1 0-1 0 0,1 1 0 0 0,1 0 1 0 0,-3 18-1 0 0,4-19-21 0 0,2-1 0 0 0,-1 0 0 0 0,2 1 0 0 0,0-1 0 0 0,0 0-1 0 0,1 1 1 0 0,0-1 0 0 0,1 0 0 0 0,1-1 0 0 0,0 1 0 0 0,1 0 0 0 0,0-1 0 0 0,7 13 0 0 0,7 5 23 0 0,0-1 0 0 0,2 0 1 0 0,35 35-1 0 0,-53-60 1 0 0,-1-1 0 0 0,1 1 0 0 0,-1-1-1 0 0,0 1 1 0 0,0 0 0 0 0,0 0 0 0 0,-1 0 0 0 0,1 0 0 0 0,-1 0-1 0 0,1 0 1 0 0,0 3 0 0 0,-2-5-11 0 0,0 0 1 0 0,0-1-1 0 0,0 1 0 0 0,0 0 1 0 0,0-1-1 0 0,0 1 0 0 0,0 0 1 0 0,-1-1-1 0 0,1 1 1 0 0,0-1-1 0 0,0 1 0 0 0,-1 0 1 0 0,1-1-1 0 0,0 1 0 0 0,-1-1 1 0 0,1 1-1 0 0,0-1 0 0 0,-1 1 1 0 0,1-1-1 0 0,-1 1 0 0 0,1-1 1 0 0,-1 1-1 0 0,0 0 0 0 0,-2 0 58 0 0,0 0 0 0 0,1 1 0 0 0,-1-1 0 0 0,0 0 0 0 0,0-1-1 0 0,1 1 1 0 0,-1 0 0 0 0,-4 0 0 0 0,-23 1-804 0 0,0 0 0 0 0,-53-5 0 0 0,83 3 576 0 0,-1 0-1 0 0,0 0 1 0 0,1 0 0 0 0,-1 0 0 0 0,0-1 0 0 0,1 1 0 0 0,-1 0-1 0 0,0 0 1 0 0,1-1 0 0 0,-1 1 0 0 0,0 0 0 0 0,1-1 0 0 0,-1 1-1 0 0,1-1 1 0 0,-1 1 0 0 0,1-1 0 0 0,-1 1 0 0 0,1-1-1 0 0,-1 1 1 0 0,1-1 0 0 0,0 0 0 0 0,-1 0 0 0 0,10-32-11751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17.6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67 1416 0 0,'-1'-4'2066'0'0,"-3"-40"3525"0"0,4 40-4107 0 0,-3-11 2579 0 0,36 175-1898 0 0,5 1-1072 0 0,-3-47-1400 0 0,59 130 1 0 0,-56-154-6093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18.4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0 270 654 0 0,'0'-16'11301'0'0,"0"17"-11246"0"0,14 13 1585 0 0,25 38-1453 0 0,-17-22 396 0 0,32 39-51 0 0,-4-3-84 0 0,109 109 1 0 0,-158-174-441 0 0,0 0 0 0 0,-1 0 0 0 0,1-1 0 0 0,0 1 0 0 0,-1 0 0 0 0,1 0 0 0 0,0-1 0 0 0,0 1 0 0 0,0-1 0 0 0,0 1 0 0 0,0 0 0 0 0,0-1 0 0 0,-1 0 0 0 0,1 1 0 0 0,0-1 0 0 0,0 0 0 0 0,0 1 0 0 0,1-1 0 0 0,-1 0 0 0 0,0 0 0 0 0,0 0 0 0 0,0 0 0 0 0,0 0 0 0 0,0 0 0 0 0,0 0 0 0 0,0 0 0 0 0,0 0 0 0 0,0-1 0 0 0,0 1 0 0 0,0 0 0 0 0,0-1 0 0 0,0 1 0 0 0,0 0 0 0 0,0-1 0 0 0,0 0 0 0 0,-1 1 0 0 0,1-1 0 0 0,2-1 0 0 0,-1 0 3 0 0,-1-1 0 0 0,1 0 0 0 0,0 0-1 0 0,-1 0 1 0 0,0 0 0 0 0,0 0 0 0 0,0 0 0 0 0,0-1 0 0 0,0 1 0 0 0,0 0 0 0 0,-1-1 0 0 0,0-4-1 0 0,-1-23-22 0 0,-1-1-1 0 0,-2 1 1 0 0,-2 0-1 0 0,0 0 1 0 0,-19-50-1 0 0,15 47 9 0 0,-58-158 91 0 0,37 110-28 0 0,10 11 37 0 0,20 68-132 0 0,18 15-205 0 0,37 30 243 0 0,71 44-1 0 0,-54-39 116 0 0,231 148 138 0 0,-292-189-203 0 0,0-1-1 0 0,0 1 1 0 0,0-2 0 0 0,1 1-1 0 0,0-1 1 0 0,0-1 0 0 0,22 4-1 0 0,-26-7 80 0 0,0 0 1 0 0,0-1-1 0 0,0 0 0 0 0,0 0 0 0 0,0 0 1 0 0,-1-1-1 0 0,8-3 0 0 0,-2 2-17 0 0,-8 2-43 0 0,0 0 1 0 0,1 0-1 0 0,-1-1 0 0 0,0 1 0 0 0,0-1 1 0 0,0 0-1 0 0,0 0 0 0 0,-1 0 0 0 0,1 0 1 0 0,-1 0-1 0 0,1-1 0 0 0,-1 0 0 0 0,0 0 1 0 0,0 0-1 0 0,0 0 0 0 0,5-7 0 0 0,-5 5 23 0 0,-1 0 0 0 0,1 0 0 0 0,-1-1-1 0 0,0 1 1 0 0,0 0 0 0 0,-1-1 0 0 0,0 1 0 0 0,0-1-1 0 0,0 0 1 0 0,-1 1 0 0 0,1-1 0 0 0,-2-8 0 0 0,-1-2-205 0 0,0-1 1 0 0,-2 1-1 0 0,0 0 1 0 0,0 0 0 0 0,-2 1-1 0 0,0-1 1 0 0,-1 1-1 0 0,0 0 1 0 0,-1 1 0 0 0,-1 0-1 0 0,0 0 1 0 0,-1 1-1 0 0,0 0 1 0 0,-15-13 0 0 0,23 24-533 0 0,-3 2-59 0 0,-1 0 0 0 0,0 1 0 0 0,0 0 0 0 0,0 0 0 0 0,1 1-1 0 0,-9 2 1 0 0,-8 5-4812 0 0,5-1-1687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18.8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43 134 348 0 0,'9'-5'13132'0'0,"-18"25"-12956"0"0,0 0-1 0 0,1 1 0 0 0,2 0 1 0 0,0 1-1 0 0,1-1 1 0 0,-4 39-1 0 0,9-53-160 0 0,0 0-1 0 0,0 1 1 0 0,1-1-1 0 0,0 0 1 0 0,0 1 0 0 0,1-1-1 0 0,0 0 1 0 0,0 0-1 0 0,0 0 1 0 0,6 10-1 0 0,-5-12-9 0 0,0 0 0 0 0,1-1 0 0 0,-1 0 0 0 0,1 0 0 0 0,0 0 0 0 0,0 0-1 0 0,0 0 1 0 0,0-1 0 0 0,1 1 0 0 0,0-1 0 0 0,-1-1 0 0 0,1 1 0 0 0,0 0-1 0 0,0-1 1 0 0,10 3 0 0 0,-3-2 36 0 0,-1 0 1 0 0,1-1-1 0 0,0 0 0 0 0,-1-1 0 0 0,1 0 1 0 0,0-1-1 0 0,0 0 0 0 0,0-1 1 0 0,0 0-1 0 0,0-1 0 0 0,0-1 0 0 0,-1 1 1 0 0,1-2-1 0 0,-1 0 0 0 0,21-10 0 0 0,-25 11 73 0 0,-1-1-1 0 0,0 0 0 0 0,1-1 0 0 0,-1 0 1 0 0,-1 0-1 0 0,1 0 0 0 0,-1 0 1 0 0,0-1-1 0 0,0 0 0 0 0,0 0 0 0 0,-1 0 1 0 0,0-1-1 0 0,0 1 0 0 0,-1-1 1 0 0,0 0-1 0 0,0 0 0 0 0,0 0 0 0 0,-1-1 1 0 0,0 1-1 0 0,-1 0 0 0 0,0-1 0 0 0,0 1 1 0 0,0-1-1 0 0,-1 0 0 0 0,-1-12 1 0 0,-1 6-17 0 0,-1-1 0 0 0,0 1 0 0 0,-1 0 0 0 0,0 0 0 0 0,-1 1 0 0 0,-1-1 0 0 0,0 1 0 0 0,-1 0 0 0 0,-1 1 0 0 0,-12-17 0 0 0,14 20-144 0 0,-1 0 1 0 0,0 1-1 0 0,-1 0 0 0 0,0 0 0 0 0,0 0 1 0 0,-1 1-1 0 0,0 1 0 0 0,0 0 0 0 0,0 0 0 0 0,-1 0 1 0 0,0 1-1 0 0,0 1 0 0 0,0 0 0 0 0,-14-4 1 0 0,19 7-232 0 0,-1 1 0 0 0,0-1 1 0 0,0 1-1 0 0,0 0 1 0 0,1 0-1 0 0,-1 1 1 0 0,0 0-1 0 0,0 0 0 0 0,1 0 1 0 0,-1 1-1 0 0,-6 2 1 0 0,-33 20-7128 0 0,22-10-135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19.3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158 271 90 0 0,'-15'-21'1436'0'0,"4"6"332"0"0,1 0 0 0 0,1 0-1 0 0,0-1 1 0 0,-11-27-1 0 0,17 32-834 0 0,-1-1-1 0 0,0 1 0 0 0,-8-15 1 0 0,5 12-319 0 0,0 2-117 0 0,-1 0-1 0 0,0 0 0 0 0,-19-19 0 0 0,25 29-411 0 0,1 0 297 0 0,1 5-414 0 0,5 16 16 0 0,0 0 0 0 0,1-1-1 0 0,1 0 1 0 0,0 0 0 0 0,2-1-1 0 0,13 21 1 0 0,-4-5 40 0 0,-15-28-55 0 0,100 205 214 0 0,-63-101-3079 0 0,-31-78-1266 0 0,7 51 0 0 0,-14-56-1166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19.8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1506 0 0,'11'7'4278'0'0,"5"1"-468"0"0,-4 1-2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8:43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0 749 106 0 0,'0'0'2613'0'0,"3"-1"-1940"0"0,621-199 6443 0 0,20 53-5087 0 0,661-33-1690 0 0,73 76-99 0 0,-458 40 338 0 0,-629 38-306 0 0,-101 5 2079 0 0,-187 20-1405 0 0,0 0-1209 0 0,2-3 701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04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16 166 0 0,'0'0'1150'0'0,"-19"-3"1586"0"0,9 0-2529 0 0,-31 1 12064 0 0,41 2-12316 0 0,0-1 6 0 0,0 1 1 0 0,0 0-1 0 0,0-1 1 0 0,0 1-1 0 0,0 0 1 0 0,0-1-1 0 0,0 1 1 0 0,-1 0-1 0 0,1-1 1 0 0,0 1-1 0 0,0 0 1 0 0,0 0-1 0 0,-1-1 1 0 0,1 1-1 0 0,0 0 1 0 0,0 0-1 0 0,0-1 1 0 0,-1 1 0 0 0,1 0-1 0 0,0 0 1 0 0,-1 0-1 0 0,1 0 1 0 0,0-1-1 0 0,0 1 1 0 0,-1 0-1 0 0,1 0 1 0 0,0 0-1 0 0,-1 0 1 0 0,1 0-1 0 0,0 0 1 0 0,-1 0-1 0 0,1 0 1 0 0,0 0-1 0 0,-1 0 1 0 0,1 0-1 0 0,0 0 1 0 0,-1 0-1 0 0,0 0 1 0 0,-16 4-3101 0 0,-11 6-2663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06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9 400 0 0,'0'0'12954'0'0,"0"-1"-12905"0"0,0 1 0 0 0,0-1 0 0 0,0 1 0 0 0,0-1 0 0 0,0 1 0 0 0,0 0 0 0 0,-1-1 0 0 0,1 1 0 0 0,0 0 0 0 0,0-1 0 0 0,0 1 1 0 0,-1 0-1 0 0,1-1 0 0 0,0 1 0 0 0,-1 0 0 0 0,1-1 0 0 0,0 1 0 0 0,-1 0 0 0 0,1 0 0 0 0,0-1 0 0 0,-1 1 0 0 0,1 0 0 0 0,-1 0 0 0 0,1 0 0 0 0,-1-1 0 0 0,-12 10-3172 0 0,-1-1 0 0 0,-19 9-1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5.3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1 214 1016 0 0,'2'-1'3139'0'0,"129"-37"3615"0"0,-4 2-6391 0 0,38-27-2627 0 0,-58 12-2572 0 0,-63 27 1306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08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98 388 0 0,'0'0'4611'0'0,"-1"-19"-3158"0"0,0 15-1034 0 0,0 0 0 0 0,0-1 0 0 0,0 1 1 0 0,1-1-1 0 0,0 1 0 0 0,0 0 0 0 0,0-1 1 0 0,1-5-1 0 0,0-7 4572 0 0,-1 16-4985 0 0,-1 0 0 0 0,1 0 0 0 0,-1 0 1 0 0,0 0-1 0 0,0 1 0 0 0,1-1 0 0 0,-1 0 0 0 0,0 1 0 0 0,0-1 0 0 0,0 0 0 0 0,0 1 1 0 0,0-1-1 0 0,0 1 0 0 0,0-1 0 0 0,0 1 0 0 0,0 0 0 0 0,0-1 0 0 0,0 1 0 0 0,0 0 1 0 0,-1 0-1 0 0,-26-4 29 0 0,16 4-7 0 0,8 0-15 0 0,-12 5 4 0 0,9 0 2 0 0,0-1 1 0 0,1 1-1 0 0,0 1 0 0 0,0-1 0 0 0,1 1 0 0 0,-1 0 1 0 0,1 0-1 0 0,1 0 0 0 0,-1 1 0 0 0,1 0 0 0 0,-5 10 1 0 0,-2 9 69 0 0,-16 52 0 0 0,19-53-34 0 0,1-3-6 0 0,1-1-1 0 0,1 1 1 0 0,1 0 0 0 0,1 0-1 0 0,1 1 1 0 0,1-1-1 0 0,1 24 1 0 0,1-38-27 0 0,0 0 0 0 0,0 0 0 0 0,0-1 0 0 0,1 1 0 0 0,1 0 0 0 0,-1-1 0 0 0,1 1 0 0 0,0-1 0 0 0,1 0 0 0 0,0 0 0 0 0,0 0 0 0 0,0-1 0 0 0,1 1 0 0 0,0-1 0 0 0,0 0 0 0 0,1 0 0 0 0,0-1 0 0 0,0 0 0 0 0,0 0 0 0 0,0 0 0 0 0,1-1 0 0 0,0 0 0 0 0,9 5 0 0 0,3-2 35 0 0,0 0 1 0 0,0-1-1 0 0,0-2 1 0 0,1 0-1 0 0,-1 0 1 0 0,33 0-1 0 0,-15-3-28 0 0,1-2 0 0 0,59-10 0 0 0,-83 9-14 0 0,0-1 1 0 0,0 0 0 0 0,0-2 0 0 0,-1 1 0 0 0,25-13 0 0 0,-34 14 7 0 0,1 1 0 0 0,0-1 0 0 0,-1 0 1 0 0,0 0-1 0 0,0-1 0 0 0,0 1 0 0 0,0-1 0 0 0,0 0 0 0 0,-1 0 0 0 0,1 0 0 0 0,-1 0 0 0 0,0-1 0 0 0,-1 1 0 0 0,1-1 1 0 0,-1 0-1 0 0,0 0 0 0 0,0 0 0 0 0,2-8 0 0 0,-3 8 24 0 0,0 1-1 0 0,0-1 1 0 0,-1 0 0 0 0,0 0 0 0 0,0 1-1 0 0,0-1 1 0 0,-1 0 0 0 0,0 0 0 0 0,0 1 0 0 0,0-1-1 0 0,0 0 1 0 0,-1 1 0 0 0,1-1 0 0 0,-1 1-1 0 0,0 0 1 0 0,-1 0 0 0 0,1 0 0 0 0,-1 0-1 0 0,0 0 1 0 0,0 0 0 0 0,0 1 0 0 0,0-1 0 0 0,0 1-1 0 0,-1 0 1 0 0,0 0 0 0 0,0 0 0 0 0,0 0-1 0 0,0 1 1 0 0,0-1 0 0 0,0 1 0 0 0,0 0-1 0 0,-9-2 1 0 0,-11 0 9 0 0,-32-6 34 0 0,53 9-111 0 0,6 0-382 0 0,14-1 344 0 0,0 0-1 0 0,0 1 1 0 0,0 1 0 0 0,1 1 0 0 0,26 4 0 0 0,-38-5 63 0 0,-1 1 1 0 0,1 1-1 0 0,0-1 0 0 0,0 1 0 0 0,-1 0 1 0 0,1 0-1 0 0,-1 1 0 0 0,0 0 0 0 0,1 0 1 0 0,-1 0-1 0 0,-1 0 0 0 0,1 1 0 0 0,0 0 1 0 0,-1 0-1 0 0,0 0 0 0 0,0 0 0 0 0,0 1 1 0 0,4 6-1 0 0,1 4 264 0 0,-1 0-1 0 0,0 0 1 0 0,-1 0 0 0 0,7 26 0 0 0,0-17-205 0 0,-11-22-572 0 0,-1 0 0 0 0,1 1 1 0 0,-1-1-1 0 0,1 0 0 0 0,0 0 0 0 0,0-1 0 0 0,0 1 0 0 0,6 2 0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09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69 218 0 0,'-2'-2'1835'0'0,"0"1"-1622"0"0,-4-5 2353 0 0,-1 1 1 0 0,1 0-1 0 0,-1 0 1 0 0,-13-6 1634 0 0,18 15-4099 0 0,0 0 0 0 0,0 0 0 0 0,0 0 1 0 0,1 1-1 0 0,0-1 0 0 0,0 0 1 0 0,0 1-1 0 0,0-1 0 0 0,1 1 1 0 0,-1-1-1 0 0,1 1 0 0 0,0-1 1 0 0,1 6-1 0 0,-1-4-51 0 0,0 1 1 0 0,0-1 0 0 0,0 0-1 0 0,1 1 1 0 0,0-1-1 0 0,0 0 1 0 0,0 1-1 0 0,1-1 1 0 0,0 0-1 0 0,1 0 1 0 0,-1 0-1 0 0,1-1 1 0 0,0 1 0 0 0,0 0-1 0 0,1-1 1 0 0,0 0-1 0 0,0 0 1 0 0,0 0-1 0 0,0 0 1 0 0,1-1-1 0 0,0 0 1 0 0,0 0-1 0 0,0 0 1 0 0,0 0 0 0 0,1-1-1 0 0,-1 0 1 0 0,1 0-1 0 0,0-1 1 0 0,6 3-1 0 0,-7-3-39 0 0,1-1-1 0 0,0 0 1 0 0,-1 0-1 0 0,1 0 1 0 0,0-1-1 0 0,-1 0 1 0 0,1 0-1 0 0,0 0 1 0 0,0-1-1 0 0,-1 0 1 0 0,1 0-1 0 0,0 0 1 0 0,-1-1-1 0 0,1 1 1 0 0,-1-1-1 0 0,0-1 1 0 0,0 1-1 0 0,0-1 1 0 0,0 0-1 0 0,0 0 1 0 0,0 0-1 0 0,-1-1 1 0 0,1 0-1 0 0,-1 0 1 0 0,0 0-1 0 0,0 0 1 0 0,-1-1-1 0 0,1 1 1 0 0,-1-1-1 0 0,0 0 1 0 0,4-9-1 0 0,-6 11 78 0 0,0 0 0 0 0,-1 0 0 0 0,1-1 0 0 0,-1 1 0 0 0,0 0 0 0 0,0-1 0 0 0,0 1 0 0 0,0 0 0 0 0,-1 0-1 0 0,1-1 1 0 0,-1 1 0 0 0,1 0 0 0 0,-1 0 0 0 0,-1 0 0 0 0,1 0 0 0 0,-3-6 0 0 0,0 3 64 0 0,1-1 0 0 0,-1 1-1 0 0,-1 0 1 0 0,1 1 0 0 0,-1-1 0 0 0,-9-8 0 0 0,3 7-83 0 0,-1 0 0 0 0,0 0 0 0 0,0 2 0 0 0,0-1 0 0 0,-1 2 0 0 0,0-1 0 0 0,0 2 0 0 0,0 0-1 0 0,-20-2 1 0 0,18 2-292 0 0,11 2-287 0 0,13 1-2671 0 0,2 0 983 0 0,0 0 0 0 0,0-1 0 0 0,0 0 0 0 0,14-3 1 0 0,-1-4-5627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09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83 536 0 0,'18'-31'5226'0'0,"-17"28"-4223"0"0,1 0-1 0 0,-1-1 1 0 0,0 0 0 0 0,0 1 0 0 0,0-1 0 0 0,0 0 0 0 0,-1 1 0 0 0,0-1-1 0 0,1 0 1 0 0,-1 0 0 0 0,-2-8 3001 0 0,12 33-3327 0 0,-1 3-197 0 0,7 38 1 0 0,8 18-26 0 0,30 59 85 0 0,-1-2-1811 0 0,-51-132 793 0 0,0 0 1 0 0,0 0 0 0 0,-1 0 0 0 0,0 1-1 0 0,0-1 1 0 0,1 9 0 0 0,-6 14-4485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09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209 304 138 0 0,'81'-75'11158'0'0,"-39"24"1633"0"0,-55 48-12885 0 0,-4 1 171 0 0,0 0-1 0 0,0 2 1 0 0,0 0 0 0 0,0 1 0 0 0,0 1-1 0 0,1 0 1 0 0,-1 2 0 0 0,-19 5 0 0 0,24-5-112 0 0,0 1 0 0 0,0 0 0 0 0,1 0 1 0 0,0 1-1 0 0,0 1 0 0 0,-15 11 0 0 0,19-12-42 0 0,1 0 0 0 0,0 0-1 0 0,0 0 1 0 0,0 1 0 0 0,1-1 0 0 0,-5 10-1 0 0,9-14-41 0 0,0 1-1 0 0,0 0 1 0 0,0 0-1 0 0,0 0 0 0 0,1 0 1 0 0,-1 0-1 0 0,1 0 0 0 0,0 0 1 0 0,0 0-1 0 0,0 0 0 0 0,0 0 1 0 0,0 0-1 0 0,1 0 1 0 0,-1 0-1 0 0,3 5 0 0 0,-3-7 71 0 0,1 0 0 0 0,-1 0 0 0 0,1 0 0 0 0,0 0-1 0 0,0 0 1 0 0,-1 0 0 0 0,1-1 0 0 0,0 1 0 0 0,0 0 0 0 0,0 0-1 0 0,0-1 1 0 0,0 1 0 0 0,0-1 0 0 0,0 1 0 0 0,0-1 0 0 0,0 1-1 0 0,0-1 1 0 0,0 0 0 0 0,1 1 0 0 0,1-1 0 0 0,-2 1-97 0 0,7 1-99 0 0,-1-1 0 0 0,0 1 0 0 0,1-1 0 0 0,-1 0 0 0 0,0-1 0 0 0,1 0 0 0 0,-1 0-1 0 0,1-1 1 0 0,-1 1 0 0 0,0-2 0 0 0,11-2 0 0 0,6-3-335 0 0,0 0 0 0 0,22-12 0 0 0,-29 12 498 0 0,-1-1 1 0 0,0 0 0 0 0,0-1 0 0 0,-1-1 0 0 0,0-1 0 0 0,25-23 0 0 0,-35 29 219 0 0,0 0 0 0 0,-1-1 0 0 0,0 1 0 0 0,1-1 0 0 0,-2 0 0 0 0,1-1 0 0 0,-1 1 0 0 0,0 0 0 0 0,0-1 0 0 0,-1 0 0 0 0,0 0 0 0 0,0 0 0 0 0,0 0 0 0 0,-1 0 0 0 0,0 0 0 0 0,-1 0 0 0 0,1 0 0 0 0,-1 0 0 0 0,-2-15 0 0 0,0 13 529 0 0,-1-1 0 0 0,0 0 0 0 0,0 1 0 0 0,-9-17 0 0 0,3 5 751 0 0,8 19-1009 0 0,-1 0 4 0 0,-2-3-366 0 0,7 4 205 0 0,3 4 228 0 0,-3-1-478 0 0,1 1 0 0 0,-1 0-1 0 0,0 0 1 0 0,0 0 0 0 0,-1 0 0 0 0,1 0 0 0 0,-1 1 0 0 0,1 0 0 0 0,1 4 0 0 0,-3-6 2 0 0,1 0 16 0 0,7 18-8 0 0,-3-11-23 0 0,0 1 1 0 0,0 0-1 0 0,-1 1 1 0 0,8 20-1 0 0,1 6 18 0 0,-6-17-122 0 0,-2 2 0 0 0,0-1 0 0 0,3 32 0 0 0,5 16-1996 0 0,-9-43 407 0 0,5 15-2074 0 0,5-19-3445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0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77 102 316 0 0,'-29'-54'5623'0'0,"22"44"-3081"0"0,0 0-1 0 0,0 1 1 0 0,-9-9-1 0 0,14 19-2041 0 0,2-1-477 0 0,-1 0-1 0 0,1 0 1 0 0,-1 0-1 0 0,1 0 1 0 0,-1 1-1 0 0,1-1 1 0 0,0 0-1 0 0,-1 0 1 0 0,1 1-1 0 0,-1-1 1 0 0,1 0-1 0 0,0 1 1 0 0,-1-1-1 0 0,1 0 1 0 0,0 1-1 0 0,-1-1 1 0 0,1 0-1 0 0,0 1 1 0 0,-1-1-1 0 0,1 1 1 0 0,0-1-1 0 0,0 1 1 0 0,0-1-1 0 0,0 1 1 0 0,-1-1-1 0 0,1 1 1 0 0,0-1-1 0 0,0 0 1 0 0,0 1-1 0 0,0 0 1 0 0,9 63 894 0 0,3 0 0 0 0,2-1 0 0 0,27 72 0 0 0,-5-16-15 0 0,49 204 561 0 0,29 166-498 0 0,-26 10-1338 0 0,-83-483-1376 0 0,12-52-10216 0 0,-11 8 2393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0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1 130 0 0,'-10'-1'18522'0'0,"12"14"-20015"0"0,17 81 4136 0 0,30 106 376 0 0,-45-188-2890 0 0,59 165 1307 0 0,-50-145-1230 0 0,2 0 1 0 0,1-1-1 0 0,28 39 1 0 0,-36-60-111 0 0,1 0 0 0 0,-1 0 0 0 0,2-1 0 0 0,-1 0 0 0 0,16 10-1 0 0,-23-18-99 0 0,1 0-1 0 0,-1-1 0 0 0,1 1 0 0 0,-1-1 0 0 0,1 0 1 0 0,0 0-1 0 0,-1 0 0 0 0,1 0 0 0 0,0-1 0 0 0,-1 1 1 0 0,1 0-1 0 0,-1-1 0 0 0,1 0 0 0 0,-1 0 0 0 0,1 0 1 0 0,-1 0-1 0 0,0 0 0 0 0,1 0 0 0 0,-1-1 0 0 0,3-2 1 0 0,-2 3-27 0 0,10-7-644 0 0,0-1-1 0 0,-1 0 0 0 0,0-1 1 0 0,0-1-1 0 0,20-22 0 0 0,16-35-11127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1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50 70 0 0,'-25'-50'18406'0'0,"23"58"-18008"0"0,2-8-380 0 0,-1 1 0 0 0,1-1 0 0 0,0 1 0 0 0,-1 0-1 0 0,1-1 1 0 0,0 1 0 0 0,-1 0 0 0 0,1-1 0 0 0,0 1 0 0 0,0 0 0 0 0,0-1-1 0 0,-1 1 1 0 0,1 0 0 0 0,0 0 0 0 0,0-1 0 0 0,0 1 0 0 0,0 0 0 0 0,0-1-1 0 0,1 2 1 0 0,8 54 601 0 0,3-1 0 0 0,30 88 0 0 0,-40-138-617 0 0,0 0 1 0 0,0 0-1 0 0,0-1 0 0 0,1 1 0 0 0,-1 0 0 0 0,1-1 0 0 0,0 0 1 0 0,1 1-1 0 0,-1-1 0 0 0,1-1 0 0 0,0 1 0 0 0,0 0 0 0 0,0-1 1 0 0,0 0-1 0 0,0 0 0 0 0,1 0 0 0 0,0 0 0 0 0,-1-1 0 0 0,9 3 1 0 0,-8-4-9 0 0,0 0 1 0 0,0 0 0 0 0,0 0 0 0 0,0-1 0 0 0,0 0-1 0 0,0 0 1 0 0,0 0 0 0 0,1-1 0 0 0,-1 0 0 0 0,0 1-1 0 0,0-2 1 0 0,-1 1 0 0 0,1-1 0 0 0,0 0 0 0 0,0 0-1 0 0,-1 0 1 0 0,1 0 0 0 0,-1-1 0 0 0,0 0 0 0 0,7-5-1 0 0,-4 2 29 0 0,0-1 0 0 0,0 0 0 0 0,0 0 1 0 0,-1-1-1 0 0,0 0 0 0 0,-1 0 0 0 0,1 0 0 0 0,-2-1 0 0 0,1 0 0 0 0,-1 0 0 0 0,-1 0 0 0 0,1 0 0 0 0,-1 0 0 0 0,1-12 0 0 0,-1 4 357 0 0,-1 0 0 0 0,0-1 0 0 0,-2 1 0 0 0,0 0 1 0 0,-1-1-1 0 0,-5-30 0 0 0,2 23 632 0 0,5 21-558 0 0,12 32-384 0 0,-5-10-27 0 0,1 3-80 0 0,0-1 1 0 0,2 0-1 0 0,1-1 1 0 0,0 0-1 0 0,1-1 1 0 0,1-1-1 0 0,19 19 0 0 0,-27-30-251 0 0,0-1-1 0 0,0 1 0 0 0,1-2 0 0 0,0 1 0 0 0,0-1 0 0 0,0 0 0 0 0,0 0 0 0 0,1 0 0 0 0,0-1 0 0 0,-1-1 0 0 0,1 1 0 0 0,0-1 0 0 0,0-1 1 0 0,1 1-1 0 0,-1-1 0 0 0,0-1 0 0 0,0 1 0 0 0,0-2 0 0 0,1 1 0 0 0,-1-1 0 0 0,0 0 0 0 0,14-4 0 0 0,-13 1-765 0 0,-1 0 0 0 0,1 0 0 0 0,-1-1 0 0 0,0 0 0 0 0,0-1 0 0 0,0 0 0 0 0,-1 0 0 0 0,0 0 0 0 0,0-1 0 0 0,0 0 0 0 0,-1-1 0 0 0,6-9-1 0 0,2 1-3270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2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125 317 4424 0 0,'8'-51'3562'0'0,"-8"48"-2976"0"0,3-16 2798 0 0,-1 15-3043 0 0,-1 0 0 0 0,1 1 0 0 0,0-1 0 0 0,0 1 0 0 0,0 0 0 0 0,0-1 0 0 0,7-5 1166 0 0,-5-3 645 0 0,-3 12-1990 0 0,-1-1 1 0 0,1 1-1 0 0,-1-1 0 0 0,1 0 1 0 0,-1 1-1 0 0,1-1 0 0 0,-1 0 0 0 0,0 0 1 0 0,1 1-1 0 0,-1-1 0 0 0,0 0 1 0 0,0 0-1 0 0,1 0 0 0 0,-1 1 1 0 0,0-1-1 0 0,0 0 0 0 0,0 0 0 0 0,0 0 1 0 0,0 1-1 0 0,0-1 0 0 0,-1-1 1 0 0,-3-12 1347 0 0,1 15-1507 0 0,-5 4 7 0 0,-1 0-1 0 0,2 0 1 0 0,-1 1 0 0 0,1 0 0 0 0,-1 0 0 0 0,2 1 0 0 0,-1 0-1 0 0,-8 12 1 0 0,11-14-9 0 0,-6 6-79 0 0,1 1 0 0 0,0 0-1 0 0,1 0 1 0 0,1 1 0 0 0,0 0-1 0 0,0 0 1 0 0,2 1-1 0 0,-1 0 1 0 0,-5 29 0 0 0,10-42 12 0 0,1 1 0 0 0,0-1 0 0 0,0 1 0 0 0,-1-1 0 0 0,1 1 0 0 0,0-1 0 0 0,0 1 0 0 0,1-1 0 0 0,-1 1 0 0 0,0 0 0 0 0,0-1 1 0 0,1 1-1 0 0,-1-1 0 0 0,1 0 0 0 0,0 1 0 0 0,-1-1 0 0 0,1 1 0 0 0,0-1 0 0 0,0 0 0 0 0,-1 0 0 0 0,1 1 0 0 0,0-1 0 0 0,0 0 0 0 0,1 0 0 0 0,-1 0 1 0 0,0 0-1 0 0,0 0 0 0 0,3 1 0 0 0,-1 0-55 0 0,0-1 1 0 0,0 0-1 0 0,1 0 1 0 0,-1-1-1 0 0,0 1 1 0 0,1 0 0 0 0,-1-1-1 0 0,0 0 1 0 0,1 0-1 0 0,-1 0 1 0 0,4-1-1 0 0,9-2-282 0 0,0 0-1 0 0,0-1 0 0 0,-1-1 1 0 0,0-1-1 0 0,0 0 0 0 0,26-15 1 0 0,-8 1-543 0 0,51-41 0 0 0,-65 45 793 0 0,0-1 0 0 0,-1-1 0 0 0,0 0 1 0 0,-2-2-1 0 0,16-22 0 0 0,-23 28 550 0 0,-1 0 0 0 0,0-1 0 0 0,-1 0 0 0 0,-1 0 1 0 0,0-1-1 0 0,-1 0 0 0 0,0 0 0 0 0,3-25 0 0 0,-8 37 243 0 0,1-11 3129 0 0,4 71-4077 0 0,3 1 0 0 0,2-2 0 0 0,23 72 1 0 0,-18-87-4832 0 0,-11-40 4734 0 0,-1-1-1 0 0,1 1 1 0 0,0-1-1 0 0,-1 0 1 0 0,1 0-1 0 0,0-1 1 0 0,-1 1 0 0 0,1-1-1 0 0,-1 1 1 0 0,0-1-1 0 0,1 0 1 0 0,-1-1-1 0 0,0 1 1 0 0,0 0-1 0 0,2-4 1 0 0,43-46-2454 0 0,-35 36 2445 0 0,4-6 823 0 0,0-1-1 0 0,-2-1 0 0 0,16-30 1 0 0,7-35 8890 0 0,-34 77-4194 0 0,-58 52-4220 0 0,43-34-1166 0 0,1 1 0 0 0,0 0 0 0 0,0 1 1 0 0,1 0-1 0 0,0 0 0 0 0,-13 17 0 0 0,21-23-120 0 0,1 0 57 0 0,1 0 306 0 0,-1 0 0 0 0,1-1 1 0 0,-1 1-1 0 0,1 0 0 0 0,0 0 0 0 0,0 0 0 0 0,0-1 0 0 0,0 1 0 0 0,0-1 0 0 0,0 1 0 0 0,0 0 0 0 0,0-1 0 0 0,1 0 0 0 0,-1 1 0 0 0,1-1 0 0 0,-1 0 0 0 0,1 0 1 0 0,-1 0-1 0 0,1 0 0 0 0,0 0 0 0 0,-1 0 0 0 0,1 0 0 0 0,0 0 0 0 0,2 0 0 0 0,10 4-16 0 0,0-1 0 0 0,22 4 1 0 0,-7-1-32 0 0,12 9 433 0 0,-34-12-530 0 0,1-1 1 0 0,-1-1-1 0 0,1 1 0 0 0,0-1 1 0 0,10 1-1 0 0,-14-3-682 0 0,0-1 0 0 0,0 1-1 0 0,0-1 1 0 0,0 0 0 0 0,0-1-1 0 0,0 1 1 0 0,-1-1 0 0 0,1 1-1 0 0,0-1 1 0 0,-1 0 0 0 0,4-3 0 0 0,-5 4 397 0 0,17-10-5582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2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38 352 0 0,'16'-6'15112'0'0,"-11"9"-14482"0"0,-5-3-618 0 0,0 0 0 0 0,1 0 0 0 0,-1 0 0 0 0,0 0 0 0 0,0 1 0 0 0,1-1 0 0 0,-1 0 0 0 0,0 0 0 0 0,0 0 0 0 0,1 0 0 0 0,-1 0 0 0 0,0 0 0 0 0,0 1 0 0 0,1-1 0 0 0,-1 0 0 0 0,0 0 0 0 0,0 0 0 0 0,0 0 0 0 0,1 1 0 0 0,-1-1 0 0 0,0 0 0 0 0,0 0-1 0 0,0 1 1 0 0,0-1 0 0 0,0 0 0 0 0,0 0 0 0 0,1 1 0 0 0,-1-1 0 0 0,0 0 0 0 0,0 0 0 0 0,0 1 0 0 0,0-1 0 0 0,0 0 0 0 0,0 0 0 0 0,0 1 0 0 0,0-1 0 0 0,0 1 0 0 0,0 6-84 0 0,1 0 0 0 0,0 0 0 0 0,0 0 0 0 0,0 0 0 0 0,1 0 0 0 0,0 0 0 0 0,1 0 0 0 0,0-1 0 0 0,0 1 0 0 0,0-1 0 0 0,0 1 0 0 0,1-1 0 0 0,9 10 0 0 0,-12-15-13 0 0,0-1-1 0 0,0 1 1 0 0,0 0 0 0 0,0-1-1 0 0,0 1 1 0 0,0-1-1 0 0,0 1 1 0 0,0-1-1 0 0,1 0 1 0 0,-1 1-1 0 0,0-1 1 0 0,0 0-1 0 0,0 0 1 0 0,1 0-1 0 0,-1 0 1 0 0,0 0-1 0 0,0 0 1 0 0,1 0-1 0 0,-1 0 1 0 0,0 0-1 0 0,0-1 1 0 0,1 1-1 0 0,-1 0 1 0 0,1-2-1 0 0,27-12-840 0 0,-14 4 606 0 0,0-1 0 0 0,23-23 0 0 0,-33 29 691 0 0,0 0-1 0 0,0 0 1 0 0,0-1-1 0 0,-1 0 1 0 0,0 0-1 0 0,0 0 0 0 0,-1-1 1 0 0,0 1-1 0 0,11-23 5239 0 0,-16 53-4085 0 0,-6 8-1349 0 0,-4 49 0 0 0,-2 8 15 0 0,6-37-237 0 0,3 0 0 0 0,1 83 0 0 0,3-100-46 0 0,-5 38 1 0 0,-1-9 29 0 0,2-29 1307 0 0,-15-59-797 0 0,6-4-806 0 0,1-1-1 0 0,1-1 1 0 0,2 0 0 0 0,1-1 0 0 0,1 0 0 0 0,-6-55-1 0 0,4-27-1989 0 0,12 55-584 0 0,9 5-4187 0 0,-3 30-1148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3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300 404 368 0 0,'0'-3'1812'0'0,"4"-19"2777"0"0,-2 18-3968 0 0,-1 0 0 0 0,0 0-1 0 0,0-1 1 0 0,0 1 0 0 0,-1-1 0 0 0,0 1 0 0 0,1-1 0 0 0,-1 1-1 0 0,-1-1 1 0 0,1 1 0 0 0,-1-1 0 0 0,0 1 0 0 0,0-1-1 0 0,0 1 1 0 0,0 0 0 0 0,-1 0 0 0 0,-3-8 0 0 0,0 7-334 0 0,1 0 0 0 0,-1-1 1 0 0,0 2-1 0 0,0-1 0 0 0,0 0 1 0 0,-7-3-1 0 0,9 5-253 0 0,-1 2 0 0 0,1-1 0 0 0,-1 0 0 0 0,1 1 0 0 0,-1-1 0 0 0,1 1 0 0 0,-1 0 0 0 0,0 0 0 0 0,0 0 0 0 0,0 1 0 0 0,0-1 0 0 0,1 1 0 0 0,-1 0 0 0 0,0 0 0 0 0,0 1 0 0 0,0-1 0 0 0,0 1 0 0 0,0 0 0 0 0,1 0 0 0 0,-5 1 0 0 0,0 1-10 0 0,-1 1-1 0 0,1-1 1 0 0,1 1 0 0 0,-1 1 0 0 0,0-1 0 0 0,1 1-1 0 0,0 1 1 0 0,-10 9 0 0 0,6-4-149 0 0,1 0 1 0 0,1 0-1 0 0,0 1 0 0 0,1 1 0 0 0,0-1 1 0 0,0 1-1 0 0,2 0 0 0 0,-1 1 0 0 0,2 0 1 0 0,0 0-1 0 0,-3 15 0 0 0,7-28 94 0 0,1 0-1 0 0,0 0 1 0 0,0 0-1 0 0,0 0 1 0 0,0 0-1 0 0,0 0 1 0 0,0 0-1 0 0,0 0 1 0 0,0 0-1 0 0,0 0 0 0 0,0 0 1 0 0,0 0-1 0 0,1 0 1 0 0,-1 0-1 0 0,0 0 1 0 0,1 0-1 0 0,-1 0 1 0 0,1 0-1 0 0,-1 0 1 0 0,1-1-1 0 0,0 1 1 0 0,-1 0-1 0 0,1 0 1 0 0,0 0-1 0 0,-1-1 1 0 0,1 1-1 0 0,0 0 1 0 0,0-1-1 0 0,0 1 0 0 0,0-1 1 0 0,0 1-1 0 0,-1-1 1 0 0,1 1-1 0 0,0-1 1 0 0,0 0-1 0 0,0 1 1 0 0,2-1-1 0 0,1 1-79 0 0,0 0 1 0 0,0-1-1 0 0,1 1 0 0 0,-1-1 0 0 0,0 0 0 0 0,8-1 1 0 0,7-3 29 0 0,0 0 1 0 0,1-2-1 0 0,-2 0 1 0 0,1-1-1 0 0,-1 0 1 0 0,0-2 0 0 0,-1 0-1 0 0,0-1 1 0 0,0-1-1 0 0,-1 0 1 0 0,-1-2 0 0 0,0 1-1 0 0,0-2 1 0 0,-1 0-1 0 0,-1-1 1 0 0,21-29-1 0 0,-24 24 291 0 0,-1 0-1 0 0,-1-1 0 0 0,-1 0 0 0 0,8-32 0 0 0,-14 50-169 0 0,2-15 510 0 0,0-1-1 0 0,-1 1 1 0 0,-1-1 0 0 0,-2-24 0 0 0,1 17 925 0 0,0 22-909 0 0,-3-7 576 0 0,3 24-991 0 0,-5 51-171 0 0,2 0 0 0 0,7 71-1 0 0,-1-103-2180 0 0,12 46 0 0 0,-14-74 1336 0 0,7 17-2586 0 0,31-17-10342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5.8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204 107 2206 0 0,'12'-31'17119'0'0,"-16"33"-17034"0"0,-1 0 0 0 0,1 0 1 0 0,0 0-1 0 0,-1 0 1 0 0,1 1-1 0 0,1 0 0 0 0,-1 0 1 0 0,0 0-1 0 0,-3 4 0 0 0,-36 40 34 0 0,6-5-309 0 0,-53 55-4220 0 0,88-94 3468 0 0,18-8-2735 0 0,-4 0 3614 0 0,0 0 0 0 0,0 0 0 0 0,-1-1 0 0 0,1-1 0 0 0,-2 0 0 0 0,1 0 0 0 0,-1-1 0 0 0,13-13 0 0 0,36-24 4223 0 0,-53 42-3029 0 0,-1-1 0 0 0,0 0 0 0 0,0-1 0 0 0,0 1 0 0 0,7-9 1458 0 0,13 45-4283 0 0,-15-19 1210 0 0,-4-8 34 0 0,0 0 1 0 0,1-1-1 0 0,0 1 0 0 0,0-1 1 0 0,0 0-1 0 0,0-1 0 0 0,1 0 0 0 0,-1 0 1 0 0,1 0-1 0 0,0-1 0 0 0,0-1 1 0 0,0 1-1 0 0,0-1 0 0 0,0 0 1 0 0,0-1-1 0 0,0 0 0 0 0,0 0 1 0 0,13-3-1 0 0,1 0-445 0 0,-1-1 0 0 0,0-1 1 0 0,0-1-1 0 0,0-1 0 0 0,32-17 0 0 0,-44 20 1126 0 0,-1 0-1 0 0,0-1 1 0 0,0-1-1 0 0,-1 1 1 0 0,0-1 0 0 0,0-1-1 0 0,0 1 1 0 0,-1-1-1 0 0,9-11 1 0 0,-8 8 912 0 0,-1-1-1 0 0,0 0 1 0 0,-1 1 0 0 0,0-2 0 0 0,0 1-1 0 0,3-17 1 0 0,-7 24-197 0 0,1-5 813 0 0,-1 4-452 0 0,2 15-751 0 0,6 21-468 0 0,1-1 0 0 0,24 46 1 0 0,13 7-6430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3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1 106 1614 0 0,'12'-9'10264'0'0,"-10"10"-10070"0"0,0 1 0 0 0,-1-1 1 0 0,1 1-1 0 0,-1 0 0 0 0,1 0 0 0 0,-1-1 0 0 0,0 1 1 0 0,0 0-1 0 0,0 0 0 0 0,0 0 0 0 0,0 1 1 0 0,0-1-1 0 0,0 0 0 0 0,0 4 0 0 0,8 42 853 0 0,-6-26-659 0 0,6 26 1061 0 0,-6-55-1229 0 0,-3 6-212 0 0,1 1 1 0 0,-1-1-1 0 0,1 1 0 0 0,-1-1 0 0 0,1 1 0 0 0,-1-1 1 0 0,1 1-1 0 0,-1-1 0 0 0,0 0 0 0 0,1 1 1 0 0,-1-1-1 0 0,0 0 0 0 0,0 1 0 0 0,0-1 1 0 0,1 0-1 0 0,-1 1 0 0 0,0-1 0 0 0,0 0 0 0 0,0 1 1 0 0,0-2-1 0 0,1-5-151 0 0,1-16 247 0 0,1 0-1 0 0,2 0 0 0 0,12-39 1 0 0,-14 55-461 0 0,0 0 1 0 0,0 1 0 0 0,0 0 0 0 0,1-1-1 0 0,0 1 1 0 0,0 1 0 0 0,6-7 0 0 0,-6 9-413 0 0,-1-1 0 0 0,1 1 0 0 0,0 0 0 0 0,0 0 0 0 0,0 1 0 0 0,0 0 0 0 0,1-1 0 0 0,-1 1 0 0 0,1 0 0 0 0,-1 1 0 0 0,9-3 0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3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 1544 0 0,'14'5'15809'0'0,"-17"-4"-15694"0"0,-7 4-57 0 0,1 1 1 0 0,-1 1-1 0 0,1-1 0 0 0,1 2 1 0 0,-1-1-1 0 0,1 1 0 0 0,-11 14 1 0 0,-4 2-144 0 0,23-24 30 0 0,0 0 0 0 0,-1 0 0 0 0,1 0 0 0 0,0 1 1 0 0,-1-1-1 0 0,1 0 0 0 0,0 0 0 0 0,-1 0 0 0 0,1 1 1 0 0,0-1-1 0 0,-1 0 0 0 0,1 0 0 0 0,0 1 0 0 0,0-1 1 0 0,-1 0-1 0 0,1 1 0 0 0,0-1 0 0 0,0 0 0 0 0,0 1 1 0 0,-1-1-1 0 0,1 0 0 0 0,0 1 0 0 0,0-1 0 0 0,0 0 1 0 0,0 1-1 0 0,0-1 0 0 0,0 0 0 0 0,0 1 0 0 0,0-1 1 0 0,0 1-1 0 0,0-1 0 0 0,0 0 0 0 0,0 1 1 0 0,0-1-1 0 0,0 0 0 0 0,0 1 0 0 0,16-6-1131 0 0,82-57 4916 0 0,-89 80-3484 0 0,-9-8-240 0 0,0-1 1 0 0,1 0-1 0 0,1 1 0 0 0,-1-1 1 0 0,5 11-1 0 0,-5-18-234 0 0,3 2-57 0 0,-4-4 265 0 0,0 0 0 0 0,0 1 1 0 0,1-1-1 0 0,-1 0 0 0 0,0 0 0 0 0,0 0 1 0 0,0 1-1 0 0,1-1 0 0 0,-1 0 1 0 0,0 0-1 0 0,0 0 0 0 0,0 1 1 0 0,1-1-1 0 0,-1 0 0 0 0,0 0 1 0 0,0 0-1 0 0,1 0 0 0 0,-1 0 0 0 0,0 1 1 0 0,1-1-1 0 0,-1 0 0 0 0,0 0 1 0 0,0 0-1 0 0,1 0 0 0 0,-1 0 1 0 0,0 0-1 0 0,1 0 0 0 0,-1 0 0 0 0,0 0 1 0 0,0 0-1 0 0,1 0 0 0 0,-1 0 1 0 0,0 0-1 0 0,1-1 0 0 0,-1 1 1 0 0,0 0-1 0 0,0 0 0 0 0,1 0 1 0 0,-1 0-1 0 0,14-8-556 0 0,0-1 0 0 0,-1 0 0 0 0,0 0 0 0 0,16-15 0 0 0,12-10 878 0 0,-39 33 469 0 0,8-3 786 0 0,-8 3-759 0 0,1 8-899 0 0,-2-4 256 0 0,2 15 100 0 0,7 14 30 0 0,-9-29-241 0 0,3 2 18 0 0,-4-4-54 0 0,0-1 0 0 0,0 0-1 0 0,0 1 1 0 0,0-1 0 0 0,0 0 0 0 0,0 1 0 0 0,0-1 0 0 0,0 0 0 0 0,0 0-1 0 0,0 1 1 0 0,1-1 0 0 0,-1 0 0 0 0,0 1 0 0 0,0-1 0 0 0,0 0 0 0 0,0 0-1 0 0,1 1 1 0 0,-1-1 0 0 0,0 0 0 0 0,0 0 0 0 0,1 0 0 0 0,-1 1 0 0 0,0-1-1 0 0,0 0 1 0 0,1 0 0 0 0,-1 0 0 0 0,0 0 0 0 0,1 1 0 0 0,-1-1 0 0 0,0 0-1 0 0,1 0 1 0 0,-1 0 0 0 0,0 0 0 0 0,0 0 0 0 0,1 0 0 0 0,-1 0 0 0 0,0 0-1 0 0,1 0 1 0 0,9-1-70 0 0,-1-1 0 0 0,0 0 0 0 0,1 0 0 0 0,-1-1-1 0 0,0 0 1 0 0,0 0 0 0 0,9-6 0 0 0,-16 8-397 0 0,-4 19-3367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4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95 206 0 0,'-16'-26'3255'0'0,"8"13"-188"0"0,0 0-1 0 0,-12-28 3412 0 0,20 41-6357 0 0,0-1 1 0 0,-1 1 0 0 0,1 0 0 0 0,0 0 0 0 0,-1 0 0 0 0,1 0 0 0 0,0 0-1 0 0,-1 0 1 0 0,0 0 0 0 0,-2 13 634 0 0,2 25-1116 0 0,2 49 504 0 0,-19 168 1 0 0,4-121 115 0 0,-4 348 1181 0 0,104 337 476 0 0,-82-790-1865 0 0,20 114 315 0 0,-23-139-293 0 0,1 6-9 0 0,2-16-743 0 0,4-19-1727 0 0,-3-16-6208 0 0,-1 16-1200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5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1086 0 0,'0'0'1745'0'0,"18"5"4498"0"0,-10 6-4891 0 0,-1-1 1 0 0,0 1-1 0 0,11 23 0 0 0,26 84 1535 0 0,-22-54-1997 0 0,-7-24-496 0 0,104 255 1327 0 0,-118-295-1719 0 0,3 10-394 0 0,0 0 1 0 0,1-1-1 0 0,0 0 0 0 0,0 0 0 0 0,1 0 0 0 0,1-1 1 0 0,13 14-1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5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8 216 258 0 0,'-8'7'16014'0'0,"69"-27"-14960"0"0,-31 12-526 0 0,0-2 1 0 0,-1-1 0 0 0,36-19-1 0 0,-56 24-1055 0 0,0 1-1 0 0,-1-2 0 0 0,0 1 0 0 0,0-1 1 0 0,11-12-1 0 0,-13 12-566 0 0,-1 1-1 0 0,-1-1 1 0 0,1 0-1 0 0,-1-1 1 0 0,0 1 0 0 0,-1-1-1 0 0,6-15 1 0 0,-6 2-5783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5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83 392 0 0,'-51'-28'4789'0'0,"9"5"3084"0"0,53 7-6912 0 0,-7 14-908 0 0,0 0 1 0 0,0 0-1 0 0,0 0 0 0 0,1 1 0 0 0,-1-1 0 0 0,0 1 1 0 0,1 0-1 0 0,-1 1 0 0 0,0-1 0 0 0,1 1 0 0 0,-1-1 1 0 0,1 1-1 0 0,4 1 0 0 0,6-1-83 0 0,71-2-3661 0 0,-59 3-939 0 0,-5-1-1137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5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2 944 0 0,'-6'17'8162'0'0,"3"17"-5694"0"0,1-28-2303 0 0,1 1 1 0 0,0 0 0 0 0,1 1 0 0 0,0-1 0 0 0,0 0 0 0 0,2 11 0 0 0,8 88 444 0 0,-2-65 522 0 0,4-56-755 0 0,-3-2-204 0 0,-2 0 0 0 0,10-29-1 0 0,-11 28-7 0 0,0 0 0 0 0,12-22 0 0 0,-17 38-148 0 0,10-17 908 0 0,14-36 0 0 0,-25 55-883 0 0,1-1 0 0 0,-1 0 0 0 0,0 1 0 0 0,0-1 0 0 0,0 0 1 0 0,1 1-1 0 0,-1-1 0 0 0,0 0 0 0 0,1 1 0 0 0,-1-1 1 0 0,1 0-1 0 0,-1 1 0 0 0,1-1 0 0 0,-1 1 0 0 0,1-1 1 0 0,-1 1-1 0 0,1-1 0 0 0,-1 1 0 0 0,1-1 0 0 0,1 0 1 0 0,8 7 202 0 0,4 18-177 0 0,-14-24-39 0 0,21 48-88 0 0,2-2-1 0 0,2 0 1 0 0,1-2-1 0 0,47 59 1 0 0,-73-103-59 0 0,0 1-1 0 0,1-1 1 0 0,-1 1 0 0 0,1-1 0 0 0,-1 1 0 0 0,1-1 0 0 0,-1 1 0 0 0,1-1 0 0 0,0 1 0 0 0,-1-1 0 0 0,1 0 0 0 0,0 1 0 0 0,-1-1 0 0 0,1 0 0 0 0,0 0 0 0 0,-1 1 0 0 0,1-1 0 0 0,0 0-1 0 0,-1 0 1 0 0,1 0 0 0 0,0 0 0 0 0,0 0 0 0 0,-1 0 0 0 0,1 0 0 0 0,0 0 0 0 0,-1 0 0 0 0,1 0 0 0 0,0-1 0 0 0,-1 1 0 0 0,1 0 0 0 0,0 0 0 0 0,-1-1 0 0 0,1 1 0 0 0,0 0-1 0 0,-1-1 1 0 0,1 1 0 0 0,-1 0 0 0 0,1-1 0 0 0,0 1 0 0 0,-1-1 0 0 0,1 1 0 0 0,-1-1 0 0 0,0 0 0 0 0,1 0 0 0 0,17-29-7033 0 0,-10 11 1592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6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73 670 0 0,'-5'-9'2222'0'0,"-1"0"0"0"0,0 1 0 0 0,0-1 0 0 0,-1 1-1 0 0,0 0 1 0 0,-17-14 2046 0 0,22 25-3884 0 0,-1 2-309 0 0,0 0-1 0 0,1 0 1 0 0,0 0-1 0 0,0 0 1 0 0,0 1-1 0 0,1-1 1 0 0,0 1-1 0 0,0-1 1 0 0,0 1-1 0 0,0-1 0 0 0,1 1 1 0 0,0-1-1 0 0,1 1 1 0 0,0 8-1 0 0,3 16 109 0 0,9 38 0 0 0,25 56-925 0 0,-14-53-5235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6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56 560 0 0,'-31'-9'4670'0'0,"-15"-5"6507"0"0,61 10-10911 0 0,-4 1-709 0 0,0 1 0 0 0,0 0 0 0 0,15-1 0 0 0,-14 2-1655 0 0,1-1 0 0 0,-1 0 0 0 0,17-5 1 0 0,-9 1-3771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6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64 186 0 0,'0'0'13880'0'0,"19"4"-13032"0"0,20-9-1016 0 0,64-19-1 0 0,-57 6 560 0 0,-44 16 417 0 0,-1 2-599 0 0,0 0-1 0 0,0-1 1 0 0,-1 1-1 0 0,1-1 0 0 0,0 1 1 0 0,0-1-1 0 0,-1 1 0 0 0,1-1 1 0 0,0 0-1 0 0,-1 1 0 0 0,1-1 1 0 0,0 0-1 0 0,-1 1 1 0 0,1-1-1 0 0,0-1 0 0 0,-2 1-147 0 0,1 0-1 0 0,-1 1 0 0 0,0-1 1 0 0,0 0-1 0 0,1 1 0 0 0,-1-1 1 0 0,0 1-1 0 0,0-1 1 0 0,1 1-1 0 0,-1-1 0 0 0,0 1 1 0 0,0 0-1 0 0,0-1 0 0 0,0 1 1 0 0,0 0-1 0 0,0-1 0 0 0,0 1 1 0 0,0 0-1 0 0,0 0 1 0 0,0 0-1 0 0,0 0 0 0 0,1 0 1 0 0,-1 0-1 0 0,0 0 0 0 0,-1 1 1 0 0,-1 0 3 0 0,0 0 1 0 0,0 0-1 0 0,0 0 1 0 0,0 1-1 0 0,1-1 1 0 0,-1 1-1 0 0,0-1 1 0 0,-2 4-1 0 0,-4 2 9 0 0,1 2 0 0 0,-1-1 0 0 0,-9 15 0 0 0,13-17-155 0 0,1 1 1 0 0,0 0-1 0 0,0 0 1 0 0,1 0-1 0 0,-1 0 1 0 0,2 0-1 0 0,-1 1 1 0 0,1-1-1 0 0,0 1 1 0 0,1 0-1 0 0,-1 13 1 0 0,2-18-425 0 0,0-2 94 0 0,0-1 378 0 0,0 1 0 0 0,0 0 1 0 0,0-1-1 0 0,0 1 0 0 0,0-1 0 0 0,0 1 0 0 0,0-1 0 0 0,1 1 0 0 0,-1-1 1 0 0,0 1-1 0 0,0-1 0 0 0,1 1 0 0 0,-1-1 0 0 0,0 1 0 0 0,1-1 1 0 0,-1 0-1 0 0,0 1 0 0 0,1-1 0 0 0,-1 1 0 0 0,0-1 0 0 0,1 0 0 0 0,-1 0 1 0 0,1 1-1 0 0,-1-1 0 0 0,1 0 0 0 0,-1 1 0 0 0,1-1 0 0 0,-1 0 1 0 0,1 0-1 0 0,0 0 0 0 0,8-2-169 0 0,1-1 1 0 0,-1 0-1 0 0,0-1 0 0 0,-1 0 1 0 0,1 0-1 0 0,14-10 1 0 0,48-41-685 0 0,-23 16 1244 0 0,-45 37-125 0 0,-3 2-187 0 0,1-1-1 0 0,-1 1 1 0 0,1 0 0 0 0,-1-1-1 0 0,1 1 1 0 0,-1-1 0 0 0,0 1-1 0 0,1 0 1 0 0,0-1 0 0 0,-1 1 0 0 0,1 0-1 0 0,-1-1 1 0 0,1 1 0 0 0,-1 0-1 0 0,1 0 1 0 0,-1 0 0 0 0,1 0-1 0 0,0-1 1 0 0,0 1 0 0 0,-1 8 6 0 0,-1 0 1 0 0,1 0-1 0 0,0 0 0 0 0,0 0 1 0 0,1 0-1 0 0,2 8 1 0 0,-2-10-33 0 0,0-1 1 0 0,0 0 0 0 0,1 0-1 0 0,0 0 1 0 0,-1-1-1 0 0,2 1 1 0 0,-1 0 0 0 0,0-1-1 0 0,1 1 1 0 0,0-1 0 0 0,4 5-1 0 0,-3-5 1 0 0,1-1 1 0 0,0 0-1 0 0,0 1 0 0 0,0-2 0 0 0,0 1 1 0 0,0-1-1 0 0,0 1 0 0 0,1-1 0 0 0,-1-1 0 0 0,1 1 1 0 0,-1-1-1 0 0,8 1 0 0 0,9 0-66 0 0,-1-2 1 0 0,23-1-1 0 0,-31-1 89 0 0,-1 2-1 0 0,0-1 1 0 0,1 2 0 0 0,-1-1 0 0 0,0 2 0 0 0,0 0-1 0 0,20 5 1 0 0,-30-6-49 0 0,0 1-1 0 0,0-1 1 0 0,0 1-1 0 0,0-1 1 0 0,0 1-1 0 0,-1 0 1 0 0,1 0-1 0 0,0 0 1 0 0,-1 0-1 0 0,0 0 1 0 0,1 0-1 0 0,-1 0 1 0 0,0 0-1 0 0,0 1 1 0 0,0-1-1 0 0,0 0 1 0 0,0 1-1 0 0,-1-1 1 0 0,1 1-1 0 0,-1-1 1 0 0,1 1-1 0 0,-1-1 1 0 0,0 1-1 0 0,0-1 1 0 0,0 1-1 0 0,-1-1 1 0 0,1 1-1 0 0,0-1 1 0 0,-1 0-1 0 0,0 1 1 0 0,-1 2-1 0 0,2-3-398 0 0,-1 0-1 0 0,0 0 1 0 0,0 0 0 0 0,0 0 0 0 0,0-1-1 0 0,0 1 1 0 0,0 0 0 0 0,-1-1 0 0 0,1 1-1 0 0,0-1 1 0 0,-1 0 0 0 0,1 1 0 0 0,-1-1-1 0 0,0 0 1 0 0,-2 2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5.9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245 60 420 0 0,'-25'-3'958'0'0,"0"5"138"0"0,-2-2-134 0 0,2-1-250 0 0,0 0-22 0 0,4 0-162 0 0,1-1-78 0 0,3-2-140 0 0,1 1-122 0 0,-9-6-504 0 0,8-8-1588 0 0,15-3-1548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7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82 118 532 0 0,'-1'-4'858'0'0,"-9"-76"6610"0"0,10 78-7104 0 0,-1-1 0 0 0,1 1 0 0 0,-1 0 1 0 0,0 0-1 0 0,1 0 0 0 0,-1 0 1 0 0,0-1-1 0 0,-1 1 0 0 0,1 0 0 0 0,-2-2 1 0 0,3 3-202 0 0,-1 1 1 0 0,1-1-1 0 0,0 1 1 0 0,0 0-1 0 0,-1-1 1 0 0,0 0 326 0 0,1 1-326 0 0,-1-1-1 0 0,1 1 1 0 0,0 0-1 0 0,-1-1 1 0 0,1 1-1 0 0,-1 0 1 0 0,1 0-1 0 0,-1 0 1 0 0,1-1-1 0 0,-1 1 1 0 0,1 0-1 0 0,-1 0 1 0 0,1 0-1 0 0,-1 0 1 0 0,1 0-1 0 0,-1 0 1 0 0,1 0-1 0 0,-1 0 1 0 0,1 0-1 0 0,-1 0 1 0 0,1 0-1 0 0,-1 0 1 0 0,1 0-1 0 0,-1 0 1 0 0,1 1-1 0 0,-1-1 1 0 0,1 0-1 0 0,-1 0 1 0 0,1 0-1 0 0,-1 1 1 0 0,-1 1-137 0 0,0 17 4 0 0,0 3 45 0 0,0 1-1 0 0,4 31 1 0 0,-1-13 19 0 0,-1-37-89 0 0,-2 15 1627 0 0,-4-28-1616 0 0,1 0 1 0 0,0 0-1 0 0,-6-17 1 0 0,10 23-5 0 0,0 0 1 0 0,-4-25 69 0 0,5 26-25 0 0,0 5-353 0 0,0 22 220 0 0,1 0 1 0 0,2 0-1 0 0,0-1 1 0 0,11 39 0 0 0,-1-3 111 0 0,12 83 271 0 0,90 458 130 0 0,-92-470-287 0 0,4 139 1 0 0,-5-46 447 0 0,-6-155-565 0 0,-15-66-268 0 0,0-3-92 0 0,0-1 211 0 0,1 1-1 0 0,-1-1 0 0 0,0 1 0 0 0,0-1 1 0 0,0 0-1 0 0,1 1 0 0 0,-1-1 1 0 0,0 0-1 0 0,0 0 0 0 0,0 0 0 0 0,-1 0 1 0 0,1 0-1 0 0,0 0 0 0 0,0 0 1 0 0,0 0-1 0 0,-1-1 0 0 0,1 1 0 0 0,0 0 1 0 0,-1 0-1 0 0,1 0 0 0 0,-1-3 1 0 0,13-36-2340 0 0,-12 33 1794 0 0,18-65-7189 0 0,-10 28-151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7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48 368 0 0,'0'-3'1345'0'0,"0"2"-1133"0"0,0 0 0 0 0,0 0 0 0 0,0 0 0 0 0,0 0 0 0 0,0 0 0 0 0,0 0 0 0 0,0 0 1 0 0,-1 0-1 0 0,1 0 0 0 0,0 0 0 0 0,-1 1 0 0 0,1-1 0 0 0,-1 0 0 0 0,1 0 0 0 0,-1 0 0 0 0,1 0 0 0 0,-1 1 0 0 0,0-1 0 0 0,1 0 0 0 0,-1 1 0 0 0,0-1 0 0 0,1 0 0 0 0,-1 1 0 0 0,-4-3 1258 0 0,5 2-1324 0 0,-1 0 0 0 0,1 0 1 0 0,-1 0-1 0 0,1 0 1 0 0,-1 0-1 0 0,1 0 1 0 0,-1 0-1 0 0,0 0 1 0 0,1 0-1 0 0,-1 1 0 0 0,0-1 1 0 0,0 0-1 0 0,0 0 1 0 0,1 1-1 0 0,-1-1 1 0 0,0 0-1 0 0,0 1 1 0 0,0-1-1 0 0,0 1 1 0 0,0 0-1 0 0,0-1 0 0 0,0 1 1 0 0,0 0-1 0 0,-2-1 1 0 0,0 0-7 0 0,0 0 0 0 0,0 1 0 0 0,0-1 0 0 0,0 1 0 0 0,0-1 0 0 0,0 1 0 0 0,-1 0-1 0 0,1 0 1 0 0,-4 1 0 0 0,1 1-81 0 0,-1 1 0 0 0,1-1 0 0 0,-1 1-1 0 0,1 1 1 0 0,0-1 0 0 0,0 1 0 0 0,0 0-1 0 0,0 0 1 0 0,-9 10 0 0 0,-8 13 38 0 0,12-7-87 0 0,9-15-25 0 0,0 1 1 0 0,0-1-1 0 0,0 1 1 0 0,1 0-1 0 0,0-1 1 0 0,0 1-1 0 0,1 0 1 0 0,0-1-1 0 0,0 1 1 0 0,0 0-1 0 0,0 0 1 0 0,1-1-1 0 0,0 1 1 0 0,0 0-1 0 0,1-1 1 0 0,0 1-1 0 0,0-1 1 0 0,4 8-1 0 0,5 9 176 0 0,1 0 0 0 0,2-2 0 0 0,18 23-1 0 0,7 12 465 0 0,-31-43-344 0 0,-5-9-97 0 0,0 1 0 0 0,-1 0-1 0 0,1 0 1 0 0,-1 0 0 0 0,0 1 0 0 0,0-1 0 0 0,0 1 0 0 0,0-1-1 0 0,-1 1 1 0 0,0-1 0 0 0,1 7 0 0 0,-2-10-162 0 0,0 0 0 0 0,0-1 0 0 0,0 1 0 0 0,0 0 0 0 0,0 0 0 0 0,0 0 0 0 0,-1 0 0 0 0,1-1 0 0 0,0 1 0 0 0,0 0 0 0 0,-1 0 0 0 0,1-1 0 0 0,0 1 0 0 0,-1 0 0 0 0,1 0 0 0 0,-1-1 0 0 0,1 1 0 0 0,-1 0 0 0 0,1-1 0 0 0,-1 1 0 0 0,0-1 0 0 0,1 1 0 0 0,-1-1 0 0 0,1 1 0 0 0,-1-1 0 0 0,0 1 0 0 0,0-1 1 0 0,1 0-1 0 0,-1 1 0 0 0,-1-1 0 0 0,-1 1 9 0 0,0-1 0 0 0,0 1 1 0 0,0-1-1 0 0,0 0 1 0 0,0 0-1 0 0,0-1 0 0 0,0 1 1 0 0,1 0-1 0 0,-5-2 1 0 0,-4-1-385 0 0,1-1 1 0 0,-1 0-1 0 0,-18-9 1 0 0,25 11-508 0 0,-11-7 6 0 0,4-28-13883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8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1048 0 0,'3'0'1811'0'0,"0"0"-1042"0"0,0 0 0 0 0,0 0 0 0 0,0 1 0 0 0,0-1 0 0 0,0 1 0 0 0,0 0 1 0 0,0 0-1 0 0,0 0 0 0 0,0 0 0 0 0,0 0 0 0 0,3 3 0 0 0,-4-2-565 0 0,1 1 1 0 0,-1 0 0 0 0,0 0-1 0 0,0-1 1 0 0,0 1-1 0 0,0 1 1 0 0,-1-1 0 0 0,1 0-1 0 0,-1 0 1 0 0,0 0-1 0 0,0 1 1 0 0,1 4-1 0 0,8 35 352 0 0,-3 0 0 0 0,-2 1 0 0 0,1 48 0 0 0,-2-15-189 0 0,-1-33-231 0 0,-1-3 123 0 0,12 58 0 0 0,-14-97-376 0 0,8-48-17116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8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46 560 0 0,'0'0'1165'0'0,"1"-4"167"0"0,0 2-1057 0 0,0 0-1 0 0,0 0 0 0 0,0-1 0 0 0,0 1 0 0 0,0 0 0 0 0,1 0 0 0 0,-1 0 0 0 0,1 0 1 0 0,-1 0-1 0 0,1 0 0 0 0,0 0 0 0 0,0 1 0 0 0,-1-1 0 0 0,1 1 0 0 0,1-1 0 0 0,-1 1 1 0 0,0 0-1 0 0,0 0 0 0 0,0 0 0 0 0,1 0 0 0 0,-1 0 0 0 0,0 0 0 0 0,1 0 0 0 0,-1 1 1 0 0,4-1-1 0 0,2 0-21 0 0,0 1 0 0 0,0-1-1 0 0,0 1 1 0 0,0 1 0 0 0,0-1 0 0 0,0 2 0 0 0,0-1 0 0 0,0 1 0 0 0,0 0 0 0 0,9 4 0 0 0,-10-3-113 0 0,-1 1-1 0 0,0-1 1 0 0,0 1-1 0 0,0 0 1 0 0,-1 1 0 0 0,1-1-1 0 0,-1 1 1 0 0,0 1-1 0 0,-1-1 1 0 0,1 0-1 0 0,-1 1 1 0 0,0 0 0 0 0,0 0-1 0 0,-1 0 1 0 0,0 1-1 0 0,0-1 1 0 0,0 1-1 0 0,-1 0 1 0 0,0-1 0 0 0,2 10-1 0 0,-3-5-38 0 0,-1-8 101 0 0,3 15 103 0 0,-4-16-352 0 0,-1 0 1 0 0,1-1-1 0 0,-1 1 1 0 0,1-1 0 0 0,-1 1-1 0 0,1-1 1 0 0,-1 1-1 0 0,0-1 1 0 0,1 0 0 0 0,-1 0-1 0 0,0 0 1 0 0,0 0-1 0 0,0 0 1 0 0,0 0 0 0 0,0-1-1 0 0,0 1 1 0 0,0 0-1 0 0,0-1 1 0 0,0 0 0 0 0,0 0-1 0 0,-3 1 1 0 0,2-1-621 0 0,1 0 0 0 0,0 0 0 0 0,-1 0 0 0 0,1-1 0 0 0,0 1 0 0 0,0 0 1 0 0,-1-1-1 0 0,1 0 0 0 0,0 1 0 0 0,0-1 0 0 0,0 0 0 0 0,-3-2 0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19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42 544 0 0,'17'-7'3909'0'0,"32"-28"8491"0"0,-50 36-12401 0 0,-1-1 1 0 0,0 1 0 0 0,1-1 0 0 0,-1 1-1 0 0,1 0 1 0 0,-1 0 0 0 0,1 0 0 0 0,0 0-1 0 0,-1 0 1 0 0,1 0 0 0 0,0 0 0 0 0,-1 1 0 0 0,0 1-1 0 0,-2 1 12 0 0,-1-1-23 0 0,2 0 1 0 0,-1 1-1 0 0,0-1 0 0 0,1 1 0 0 0,-1 0 0 0 0,1 0 1 0 0,0 0-1 0 0,1 0 0 0 0,-4 6 0 0 0,5-8-179 0 0,13 0-1527 0 0,-11-2 1716 0 0,0 1 0 0 0,0-1 0 0 0,0 0 0 0 0,-1 0 0 0 0,1 0 0 0 0,0 1 1 0 0,0-1-1 0 0,0 0 0 0 0,0 0 0 0 0,0 0 0 0 0,0-1 0 0 0,0 1 0 0 0,0 0 0 0 0,0 0 0 0 0,0 0 0 0 0,-1-1 0 0 0,1 1 0 0 0,1-1 0 0 0,28-10 53 0 0,-25 10 285 0 0,0-1-1 0 0,0 0 1 0 0,0 0 0 0 0,0 0-1 0 0,9-7 3424 0 0,-14 29-3693 0 0,-2 38 50 0 0,2-55-242 0 0,7 16-1883 0 0,-5-18 1983 0 0,0-1 0 0 0,1 1 0 0 0,-1-1 0 0 0,0 0 0 0 0,0 0-1 0 0,1 0 1 0 0,-1 0 0 0 0,0 0 0 0 0,0 0 0 0 0,1-1 0 0 0,-1 1 0 0 0,0-1-1 0 0,0 1 1 0 0,0-1 0 0 0,0 0 0 0 0,3-1 0 0 0,-5 2 43 0 0,1 0 1 0 0,0 0-1 0 0,-1 0 0 0 0,1 0 1 0 0,-1 0-1 0 0,1 1 0 0 0,0-1 1 0 0,-1 0-1 0 0,1 0 0 0 0,-1 1 1 0 0,1-1-1 0 0,-1 0 1 0 0,1 1-1 0 0,-1-1 0 0 0,1 0 1 0 0,-1 1-1 0 0,1-1 0 0 0,-1 1 1 0 0,0-1-1 0 0,1 1 0 0 0,-1-1 1 0 0,1 1-1 0 0,-1-1 0 0 0,0 1 1 0 0,0-1-1 0 0,1 1 1 0 0,-1-1-1 0 0,0 1 0 0 0,0 0 1 0 0,0-1-1 0 0,0 1 0 0 0,1-1 1 0 0,-1 1-1 0 0,0 0 0 0 0,0 0 1 0 0,6 27 356 0 0,1-3-146 0 0,-7-24-235 0 0,0 1 1 0 0,1-1-1 0 0,0 0 0 0 0,-1 0 1 0 0,1 0-1 0 0,-1 0 0 0 0,1 0 1 0 0,0-1-1 0 0,0 1 0 0 0,-1 0 1 0 0,1 0-1 0 0,0 0 0 0 0,0-1 1 0 0,0 1-1 0 0,0 0 0 0 0,0-1 0 0 0,0 1 1 0 0,0-1-1 0 0,0 1 0 0 0,0-1 1 0 0,0 1-1 0 0,1-1 0 0 0,-1 0 1 0 0,0 0-1 0 0,0 1 0 0 0,0-1 1 0 0,2 0-1 0 0,21 1-367 0 0,-23 0 369 0 0,0-1-1 0 0,-1 0 1 0 0,1 0-1 0 0,0 1 1 0 0,0-1 0 0 0,0 0-1 0 0,-1 1 1 0 0,1-1-1 0 0,0 1 1 0 0,0-1-1 0 0,-1 1 1 0 0,1-1-1 0 0,-1 1 1 0 0,1 0 0 0 0,0-1-1 0 0,-1 1 1 0 0,1 0-1 0 0,-1 0 1 0 0,1-1-1 0 0,-1 1 1 0 0,0 0 0 0 0,1 0-1 0 0,-1-1 1 0 0,0 1-1 0 0,0 0 1 0 0,1 0-1 0 0,-1 0 1 0 0,0 0-1 0 0,0 0 1 0 0,0 0 0 0 0,1 1 85 0 0,0-1 0 0 0,0 1 0 0 0,0-1 0 0 0,0 0 0 0 0,0 1 0 0 0,0-1 0 0 0,0 0 0 0 0,0 0 0 0 0,1 0 0 0 0,-1 0 0 0 0,1 0 0 0 0,-1 0 0 0 0,0-1 0 0 0,1 1 0 0 0,1 0 0 0 0,6 4-2819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20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9 420 0 0,'-10'-8'10089'0'0,"9"16"-9681"0"0,0 1 1 0 0,1-1-1 0 0,0 1 0 0 0,0 0 0 0 0,0-1 0 0 0,4 17 1 0 0,0 6 275 0 0,57 922 5065 0 0,-67-272-4327 0 0,-37-1-189 0 0,16-282-620 0 0,-17 100 18 0 0,29-337-478 0 0,-16 113 152 0 0,-9 123 154 0 0,36-362-699 0 0,1-49-1682 0 0,2-59-2642 0 0,3-26-4218 0 0,-2 40 316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22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1046 274 0 0,'119'-44'4207'0'0,"211"-50"1"0"0,434-39-1758 0 0,5 42-1632 0 0,145 19 266 0 0,2 31-285 0 0,-509 25-482 0 0,-145 5-247 0 0,1312-31 898 0 0,-739 14-965 0 0,-375-14 3 0 0,-74 6-7 0 0,163-26 34 0 0,49-3-73 0 0,-596 65 40 0 0,746-42-46 0 0,-164 5 58 0 0,-148 18-68 0 0,-73 6-198 0 0,-70 7-709 0 0,-71 4 363 0 0,148-2-70 0 0,-136 9 103 0 0,8-1 463 0 0,-172-4 66 0 0,-27 0 28 0 0,79-8 0 0 0,-42-13 651 0 0,250-30-1051 0 0,-142 22 98 0 0,-28-5-1082 0 0,-118 23-3994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23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2 214 0 0,'0'0'751'0'0,"4"-1"101"0"0,12 2 4871 0 0,-6 10-3625 0 0,-3 27-2394 0 0,-5-15 1157 0 0,42 198 2008 0 0,-23-132-2202 0 0,16 173-1 0 0,-31 13 237 0 0,-31 277-1 0 0,5-277-331 0 0,-67 592 1234 0 0,28-282-189 0 0,49-440-1199 0 0,6-104-666 0 0,2 1 0 0 0,1-1 0 0 0,8 54 1 0 0,3-68-2192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24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828 57 384 0 0,'-3'-4'258'0'0,"1"0"0"0"0,-1 0 0 0 0,0 0 0 0 0,1 1-1 0 0,-2-1 1 0 0,1 1 0 0 0,0 0 0 0 0,-5-3 0 0 0,6 4-25 0 0,1 1-204 0 0,0 0-1 0 0,-1 0 1 0 0,1 0-1 0 0,0 0 1 0 0,-1 0-1 0 0,1 0 1 0 0,0 0 0 0 0,-1 0-1 0 0,1 1 1 0 0,-1-1-1 0 0,1 1 1 0 0,-3-1-1 0 0,-21-7 8425 0 0,25 8-8400 0 0,0 0 1 0 0,0 0-1 0 0,0 0 1 0 0,0 0-1 0 0,0 0 1 0 0,-1 0-1 0 0,1 0 1 0 0,0 0-1 0 0,0 0 1 0 0,0 0-1 0 0,0 0 1 0 0,0 0-1 0 0,-1 0 1 0 0,1 0-1 0 0,0 0 0 0 0,0 0 1 0 0,-1 0 481 0 0,1-1-482 0 0,-3 27 372 0 0,2 38-1072 0 0,-44 756 1104 0 0,-90 22-94 0 0,126-793-415 0 0,-88 431 278 0 0,-29-8-107 0 0,37-245 383 0 0,1-6 25 0 0,-13 116-98 0 0,93-295-388 0 0,8-42-95 0 0,0 1 0 0 0,0-1 0 0 0,0 1 0 0 0,0-1 0 0 0,0 0 0 0 0,0 1 0 0 0,0-1 0 0 0,0 0 0 0 0,0 1 0 0 0,0-1 0 0 0,0 1 0 0 0,0-1 0 0 0,-1 0 1 0 0,1 1-1 0 0,0-1 0 0 0,0 0 0 0 0,0 1 0 0 0,0-1 0 0 0,-1 0 0 0 0,1 1 0 0 0,0-1 0 0 0,0 0 0 0 0,-1 1 0 0 0,1-1 0 0 0,0 0 0 0 0,0 0 0 0 0,-1 1 0 0 0,1-1 0 0 0,0 0 0 0 0,-1 0 0 0 0,1 0 0 0 0,0 1 1 0 0,-1-1-1 0 0,1 0 0 0 0,-1 0 0 0 0,1 0 0 0 0,0 0 0 0 0,-1 0 0 0 0,1 0 0 0 0,0 0 0 0 0,-1 0 0 0 0,1 0 0 0 0,-1 0 0 0 0,1 0 0 0 0,0 0 0 0 0,-1 0 0 0 0,1 0 0 0 0,-1 0 0 0 0,1 0 0 0 0,0 0 0 0 0,-1-1 0 0 0,1 1 1 0 0,0 0-1 0 0,-1 0 0 0 0,1-1 0 0 0,-20-20-6361 0 0,10 3 844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26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77 470 0 0,'12'-14'2002'0'0,"-8"10"-1718"0"0,0 1 1 0 0,0-1 0 0 0,0 1-1 0 0,0 0 1 0 0,0 0-1 0 0,1 1 1 0 0,0-1 0 0 0,7-2-1 0 0,36-27 14065 0 0,-49 36-14379 0 0,0 1 0 0 0,0-1 0 0 0,0 1 0 0 0,1-1 0 0 0,-1 1 0 0 0,1 0 1 0 0,0-1-1 0 0,2 10 0 0 0,8 46 94 0 0,-6-35 66 0 0,29 207 628 0 0,6 38 333 0 0,-39-267-1054 0 0,1 0 5 0 0,0 8 618 0 0,-9-17 695 0 0,6 3-2126 0 0,1 3 552 0 0,1-1 0 0 0,-1 0 0 0 0,1 0 0 0 0,-1 0-1 0 0,1 1 1 0 0,-1-1 0 0 0,1 0 0 0 0,-1 1 0 0 0,0-1 0 0 0,0 0 0 0 0,1 1 0 0 0,-1-1-1 0 0,0 1 1 0 0,0-1 0 0 0,0 1 0 0 0,1-1 0 0 0,-1 1 0 0 0,0 0 0 0 0,0-1 0 0 0,0 1-1 0 0,0 0 1 0 0,0 0 0 0 0,-2-1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6.1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1082 0 0,'0'0'10141'0'0,"9"18"-6409"0"0,-3 52-1378 0 0,26 117-1 0 0,-16-128-2200 0 0,31 72-1 0 0,7-10-4595 0 0,-34-90-2953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0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23 230 0 0,'-17'5'10099'0'0,"4"1"-4428"0"0,13-7-5667 0 0,0 1 0 0 0,0 0 0 0 0,0-1 0 0 0,0 1 0 0 0,0 0 0 0 0,0 0 0 0 0,0-1 0 0 0,0 1 0 0 0,0 0 0 0 0,0 0 0 0 0,1-1 0 0 0,-1 1 0 0 0,0 0 0 0 0,0 0 0 0 0,0-1 0 0 0,0 1 0 0 0,1 0 1 0 0,-1 0-1 0 0,0-1 0 0 0,0 1 0 0 0,0 0 0 0 0,1 0 0 0 0,-1 0 0 0 0,0 0 0 0 0,0 0 0 0 0,1-1 0 0 0,-1 1 0 0 0,0 0 0 0 0,0 0 0 0 0,1 0 0 0 0,-1 0 0 0 0,0 0 0 0 0,1 0 0 0 0,-1 0 0 0 0,0 0 0 0 0,0 0 0 0 0,1 0 0 0 0,-1 0 0 0 0,0 0 0 0 0,1 0 0 0 0,-1 0 0 0 0,0 0 0 0 0,0 0 0 0 0,1 0 0 0 0,-1 0 0 0 0,0 1 0 0 0,1-1 0 0 0,-1 0 0 0 0,0 0 0 0 0,0 0 0 0 0,1 0 0 0 0,19 11 216 0 0,-11-6-303 0 0,17 4-37 0 0,-24-9 46 0 0,1 1-8 0 0,21 6-274 0 0,0-1 0 0 0,-1-1 0 0 0,41 2 0 0 0,-61-7 327 0 0,18 1-283 0 0,-6 1 3462 0 0,-6-1-3043 0 0,-7-1 517 0 0,-2-8-730 0 0,0 8 98 0 0,0-3-5 0 0,-1 0 9 0 0,-3-10-10 0 0,3 10 54 0 0,-5-11-41 0 0,2 2-192 0 0,-4-14 1402 0 0,8 26-1201 0 0,0 0 0 0 0,0 0 1 0 0,0 0-1 0 0,0 1 0 0 0,0-1 1 0 0,0 0-1 0 0,0 0 0 0 0,0 0 1 0 0,0 0-1 0 0,0 0 0 0 0,0 0 1 0 0,0 0-1 0 0,0 0 0 0 0,-1 0 1 0 0,1 0-1 0 0,0 0 0 0 0,0 0 1 0 0,0 0-1 0 0,0 0 0 0 0,0 0 1 0 0,0 0-1 0 0,0 0 0 0 0,0 0 1 0 0,0 0-1 0 0,0 0 0 0 0,0 0 1 0 0,0 0-1 0 0,0 0 0 0 0,-1 0 1 0 0,1 0-1 0 0,0 0 0 0 0,0 0 1 0 0,0 0-1 0 0,0 0 1 0 0,0 0-1 0 0,0 0 0 0 0,0 0 1 0 0,0 0-1 0 0,0 0 0 0 0,0 0 1 0 0,0 0-1 0 0,0 0 0 0 0,0 0 1 0 0,-1 0-1 0 0,1 0 0 0 0,0 0 1 0 0,0 0-1 0 0,0 0 0 0 0,0 0 1 0 0,0 0-1 0 0,0 0 0 0 0,0 0 1 0 0,0 0-1 0 0,0 0 0 0 0,0-1 1 0 0,0 1-1 0 0,0 0 0 0 0,0 0 1 0 0,0 0-1 0 0,0 0 0 0 0,0 0 1 0 0,0 0-1 0 0,0 0 0 0 0,0 0 1 0 0,0 0-1 0 0,0 0 0 0 0,0 0 1 0 0,0-1-1 0 0,-1 18 41 0 0,6 87 249 0 0,31 165 0 0 0,-32-249-234 0 0,35 168 300 0 0,-35-173-239 0 0,1 0 1 0 0,9 24 2921 0 0,-8-46-3348 0 0,-3-1-2366 0 0,-1-13-2077 0 0,-8 3-3114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3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13 58 0 0,'0'0'4741'0'0,"-6"-13"0"0"0,16 30-4262 0 0,1 0 1 0 0,-2 0-1 0 0,0 1 0 0 0,-1 1 1 0 0,6 21-1 0 0,-11-32-325 0 0,0 0-27 0 0,19 57 741 0 0,4-2 1 0 0,58 105-1 0 0,-81-163-1038 0 0,0-1 0 0 0,0 1 0 0 0,1-1-1 0 0,-1 0 1 0 0,1 0 0 0 0,0-1 0 0 0,0 1-1 0 0,9 4 1 0 0,-12-7-33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3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59 828 0 0,'3'-1'2934'0'0,"10"-5"-146"0"0,6 0 30 0 0,81-7-367 0 0,-18 3-2827 0 0,-3-6-5593 0 0,-61 10 1137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3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1 223 526 0 0,'0'0'8097'0'0,"3"-1"-7554"0"0,64-23 1170 0 0,-49 19-1612 0 0,1-1 1 0 0,-2-1-1 0 0,1 0 1 0 0,22-14-1 0 0,-38 19 46 0 0,0 0 173 0 0,-1 2-247 0 0,-1-1-1 0 0,1 1 1 0 0,0-1 0 0 0,-1 1 0 0 0,1-1 0 0 0,-1 1 0 0 0,1-1 0 0 0,-1 0 0 0 0,1 0-1 0 0,-1 1 1 0 0,1-1 0 0 0,-1 0 0 0 0,0 0 0 0 0,0 1 0 0 0,1-1 0 0 0,-1 0 0 0 0,0-1-1 0 0,0 0-7 0 0,-1 1-1 0 0,1 0 0 0 0,-1-1 0 0 0,0 1 0 0 0,1 0 1 0 0,-1 0-1 0 0,0 0 0 0 0,0-1 0 0 0,0 1 1 0 0,0 0-1 0 0,0 0 0 0 0,0 0 0 0 0,0 0 0 0 0,0 1 1 0 0,-1-1-1 0 0,1 0 0 0 0,0 0 0 0 0,0 1 1 0 0,-1-1-1 0 0,1 1 0 0 0,-1-1 0 0 0,1 1 0 0 0,0 0 1 0 0,-3-1-1 0 0,0 1-16 0 0,1 0 0 0 0,-1 0 0 0 0,0 0 0 0 0,1 0 0 0 0,-1 1-1 0 0,0 0 1 0 0,1-1 0 0 0,-1 2 0 0 0,1-1 0 0 0,-6 2 0 0 0,1 2 4 0 0,-1 0 0 0 0,1 0-1 0 0,0 1 1 0 0,0 0 0 0 0,0 0-1 0 0,1 1 1 0 0,0 0 0 0 0,1 0-1 0 0,-1 0 1 0 0,1 1 0 0 0,1 0-1 0 0,-1 0 1 0 0,-3 10 0 0 0,6-13-70 0 0,0 1 1 0 0,0 0 0 0 0,1-1-1 0 0,0 1 1 0 0,0 0 0 0 0,1 0-1 0 0,0 0 1 0 0,0 1 0 0 0,0-1-1 0 0,1 0 1 0 0,0 0 0 0 0,0 1-1 0 0,0-1 1 0 0,1 0 0 0 0,0 0-1 0 0,0 0 1 0 0,0 0 0 0 0,1 0-1 0 0,0 0 1 0 0,0 0 0 0 0,5 8-1 0 0,-5-12-81 0 0,0 1-1 0 0,1-1 0 0 0,-1 1 1 0 0,1-1-1 0 0,-1 0 0 0 0,1 0 1 0 0,0 0-1 0 0,0 0 0 0 0,0 0 0 0 0,0-1 1 0 0,0 1-1 0 0,0-1 0 0 0,1 0 1 0 0,-1 0-1 0 0,0 0 0 0 0,1-1 0 0 0,-1 1 1 0 0,0-1-1 0 0,1 1 0 0 0,-1-1 1 0 0,1 0-1 0 0,-1-1 0 0 0,0 1 1 0 0,6-2-1 0 0,4 0-250 0 0,0 0 0 0 0,0-2 0 0 0,0 1 0 0 0,-1-2-1 0 0,14-6 1 0 0,-8 2 229 0 0,-1-1 0 0 0,0 0-1 0 0,-1-2 1 0 0,0 0 0 0 0,18-18-1 0 0,32-41 6615 0 0,-65 71-6482 0 0,0 0 1 0 0,-1 0 0 0 0,1 0-1 0 0,0 0 1 0 0,-1 0 0 0 0,1 1 0 0 0,0-1-1 0 0,-1 0 1 0 0,1 0 0 0 0,-1 1-1 0 0,1-1 1 0 0,0 1 0 0 0,-1-1 0 0 0,1 0-1 0 0,-1 1 1 0 0,1-1 0 0 0,-1 1-1 0 0,1-1 1 0 0,-1 1 0 0 0,1 0 0 0 0,-1-1-1 0 0,0 1 1 0 0,1-1 0 0 0,-1 1 0 0 0,0 0-1 0 0,0-1 1 0 0,1 1 0 0 0,-1 0-1 0 0,0-1 1 0 0,0 1 0 0 0,0 1 0 0 0,2 27 201 0 0,-2-16-114 0 0,2 7-11 0 0,2 1-1 0 0,0-1 1 0 0,1 0-1 0 0,1 0 1 0 0,1 0-1 0 0,12 23 1 0 0,-4-7 43 0 0,-14-34-55 0 0,-1-2-51 0 0,1 1 1 0 0,-1-1 0 0 0,0 1 0 0 0,0-1-1 0 0,0 0 1 0 0,0 1 0 0 0,0-1 0 0 0,1 0 0 0 0,-1 1-1 0 0,0-1 1 0 0,0 0 0 0 0,1 1 0 0 0,-1-1-1 0 0,0 0 1 0 0,1 1 0 0 0,-1-1 0 0 0,0 0 0 0 0,1 0-1 0 0,-1 0 1 0 0,0 1 0 0 0,1-1 0 0 0,-1 0-1 0 0,0 0 1 0 0,1 0 0 0 0,-1 0 0 0 0,1 0-1 0 0,-1 1 1 0 0,0-1 0 0 0,1 0 0 0 0,0 0 0 0 0,8-14 391 0 0,-1 1 0 0 0,-1-1 0 0 0,0-1 0 0 0,-1 1 0 0 0,6-20 0 0 0,20-86 396 0 0,-21 73-549 0 0,4-16 16 0 0,6-24-319 0 0,-3 32-5139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4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1 432 0 0,'30'35'14443'0'0,"-17"-32"-11916"0"0,-5-3-3778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5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67 223 592 0 0,'9'-18'7909'0'0,"-9"12"-6681"0"0,0-16 3231 0 0,0 21-4356 0 0,0 1 0 0 0,0 0 0 0 0,-1-1 0 0 0,1 1 0 0 0,0 0 0 0 0,0-1 0 0 0,0 1 0 0 0,0 0 0 0 0,0-1 0 0 0,-1 1 0 0 0,1 0 1 0 0,0-1-1 0 0,0 1 0 0 0,-1 0 0 0 0,1-1 0 0 0,0 1 0 0 0,0 0 0 0 0,-1 0 0 0 0,1-1 0 0 0,0 1 0 0 0,-1 0 0 0 0,1 0 0 0 0,0 0 0 0 0,-1-1 0 0 0,1 1 0 0 0,-1 0 0 0 0,1 0 0 0 0,0 0 0 0 0,-1 0 0 0 0,1 0 0 0 0,0 0 0 0 0,-1 0 0 0 0,1 0 0 0 0,-1 0 0 0 0,1 0 0 0 0,0 0 0 0 0,-1 0 0 0 0,1 0 0 0 0,-1 0 0 0 0,1 0 0 0 0,0 0 0 0 0,-1 1 1 0 0,1-1-1 0 0,0 0 0 0 0,-1 0 0 0 0,-1 2-101 0 0,0 1 0 0 0,0-1 0 0 0,0 0 0 0 0,0 1 0 0 0,1-1 0 0 0,-1 1 0 0 0,1-1 0 0 0,-1 1 0 0 0,1 0 1 0 0,0-1-1 0 0,0 1 0 0 0,0 0 0 0 0,0 5 0 0 0,-3 4 18 0 0,-3 6-29 0 0,0 1 1 0 0,1 0-1 0 0,2 0 1 0 0,0 0-1 0 0,0 0 1 0 0,2 1-1 0 0,0 25 1 0 0,2-38 9 0 0,0 0 1 0 0,1 0-1 0 0,0 0 0 0 0,1 0 1 0 0,-1 0-1 0 0,1-1 1 0 0,0 1-1 0 0,1 0 1 0 0,0-1-1 0 0,0 0 1 0 0,0 1-1 0 0,1-1 1 0 0,0-1-1 0 0,0 1 0 0 0,0-1 1 0 0,1 1-1 0 0,0-1 1 0 0,0 0-1 0 0,0-1 1 0 0,1 1-1 0 0,-1-1 1 0 0,1 0-1 0 0,10 4 1 0 0,2 1-5 0 0,2-1 1 0 0,-1-1 0 0 0,1-1-1 0 0,0-1 1 0 0,0-1 0 0 0,1-1-1 0 0,23 2 1 0 0,-16-4 15 0 0,0-1 1 0 0,0-1-1 0 0,0-1 1 0 0,48-11-1 0 0,-66 11 106 0 0,-1-1 0 0 0,0 0 0 0 0,0 0-1 0 0,0-1 1 0 0,0 0 0 0 0,-1-1 0 0 0,0 0 0 0 0,1 0 0 0 0,-2-1 0 0 0,1 0-1 0 0,-1 0 1 0 0,0 0 0 0 0,0-1 0 0 0,-1 0 0 0 0,7-10 0 0 0,-8 10 58 0 0,-1-1 0 0 0,0 1 0 0 0,0-1 0 0 0,-1 0 0 0 0,0 0 0 0 0,-1-1 0 0 0,0 1 1 0 0,0-1-1 0 0,-1 1 0 0 0,1-1 0 0 0,-2 1 0 0 0,0-1 0 0 0,0 0 0 0 0,0 1 0 0 0,-1-1 0 0 0,-4-16 0 0 0,0 7-110 0 0,-1-1 0 0 0,-1 1-1 0 0,0 0 1 0 0,-2 0-1 0 0,0 1 1 0 0,-1 1-1 0 0,-1-1 1 0 0,0 1 0 0 0,-1 1-1 0 0,-1 0 1 0 0,0 1-1 0 0,-1 1 1 0 0,0 0 0 0 0,-1 0-1 0 0,-1 2 1 0 0,0 0-1 0 0,-1 0 1 0 0,0 2-1 0 0,0 0 1 0 0,-1 1 0 0 0,0 1-1 0 0,0 0 1 0 0,-1 2-1 0 0,0 0 1 0 0,-22-3-1 0 0,34 8-237 0 0,0 0-1 0 0,0 0 0 0 0,-1 1 0 0 0,1 0 0 0 0,0 0 0 0 0,0 1 1 0 0,0 0-1 0 0,0 0 0 0 0,1 1 0 0 0,-1-1 0 0 0,1 2 0 0 0,-1-1 0 0 0,1 1 1 0 0,-10 7-1 0 0,-30 30-4083 0 0,8 5-4661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6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106 271 556 0 0,'-24'-47'4073'0'0,"23"45"-3228"0"0,1 0-583 0 0,0-1 0 0 0,0 1 0 0 0,-1-1 0 0 0,1 1 0 0 0,-1-1 0 0 0,1 1 0 0 0,-1 0 0 0 0,0-1 0 0 0,0 1 0 0 0,0 0 0 0 0,0-1 0 0 0,-3-2 0 0 0,-4-15 1992 0 0,6 13-1333 0 0,1-1 0 0 0,0 0 0 0 0,0 0 0 0 0,1 0 0 0 0,0 0 1 0 0,1-11-1 0 0,-1 16-738 0 0,-1 0 0 0 0,1 1 0 0 0,-1-1 0 0 0,0 0 0 0 0,0 1 0 0 0,0-1 0 0 0,0 0 0 0 0,-1 1 0 0 0,-1-4 0 0 0,-5-10 973 0 0,4 5-909 0 0,3 8-28 0 0,-5-15 495 0 0,-9-5 968 0 0,14 27-2106 0 0,-7 74 341 0 0,4 1 0 0 0,7 95-1 0 0,31 160 199 0 0,-30-304-57 0 0,2 15-47 0 0,1 49 1 0 0,-7-92 12 0 0,0 1 1 0 0,6 7 1172 0 0,-3-9 248 0 0,-1-9-3787 0 0,-3 5 1132 0 0,1 2 1311 0 0,-2-11-3084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7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41 990 0 0,'0'0'5388'0'0,"17"6"-4414"0"0,5-21-1180 0 0,-3 6-568 0 0,6-2-1800 0 0,-2-1-582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7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86 2056 0 0,'0'0'3914'0'0,"21"-2"-2482"0"0,-7-4-510 0 0,1-1 54 0 0,8-7-932 0 0,-3 4-362 0 0,-1 2-264 0 0,6-1-410 0 0,3-1-544 0 0,0 0-856 0 0,4 1-490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7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47 154 0 0,'17'4'3036'0'0,"16"0"-1746"0"0,-14-5-106 0 0,3 0-318 0 0,3-4-116 0 0,6 1-292 0 0,4-1-332 0 0,4-3-562 0 0,8-1-682 0 0,2-1-1430 0 0,12-1-572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6.3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3464 0 0,'5'17'5564'0'0,"-3"5"-2110"0"0,5-5-1440 0 0,-5 2-764 0 0,3-2-720 0 0,1-1-758 0 0,2-4-1304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8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2908 0 0,'14'5'2180'0'0,"3"-3"-472"0"0,5-2-798 0 0,0-4-846 0 0,3-1-662 0 0,2-1-534 0 0,1-3-1312 0 0,3-4-510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8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25 596 0 0,'25'-2'760'0'0,"5"-3"-662"0"0,6-1-682 0 0,8-4 356 0 0</inkml:trace>
  <inkml:trace contextRef="#ctx0" brushRef="#br0" timeOffset="1">1026 7 1360 0 0,'14'2'2090'0'0,"0"2"-292"0"0,5-2-370 0 0,0-1-462 0 0,3-1-408 0 0,1-1-440 0 0,4 0-452 0 0,3-1-462 0 0,4-2-2078 0 0,4-3-798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8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6 518 0 0,'47'-2'-178'0'0,"3"-2"60"0"0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70 0 0,'34'0'-24'0'0,"2"-2"8"0"0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8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1558 0 0,'0'0'2014'0'0,"16"-3"220"0"0,15-3-1882 0 0,-17 1-246 0 0,2-3-96 0 0,0 3-198 0 0,1-1-72 0 0,2 1-234 0 0,1-2-268 0 0,1 0-1094 0 0,4 2-216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9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0 692 0 0,'-4'5'711'0'0,"0"0"0"0"0,0 0 0 0 0,-1 0 0 0 0,0-1 0 0 0,0 0 0 0 0,0 0 0 0 0,0 0 0 0 0,-1 0 0 0 0,1-1 0 0 0,-10 4 1579 0 0,22-5-4319 0 0,-3-2 1409 0 0,0 1 0 0 0,1-1-1 0 0,-1 1 1 0 0,0-2 0 0 0,7 1 0 0 0,11-4-3080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9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2 920 0 0,'52'6'1794'0'0,"-5"-1"-114"0"0,-3-1-308 0 0,-2 0-210 0 0,-1-1-360 0 0,-2-3-116 0 0,-3 0-300 0 0,2-1-168 0 0,-5-1-372 0 0,3-1-186 0 0,-3 0-222 0 0,6 1-148 0 0,5-2 16 0 0,3 0-1952 0 0,2-1-626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39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1098 0 0,'38'-2'2262'0'0,"-2"0"-206"0"0,-2-2-458 0 0,4 1-480 0 0,-3-3-472 0 0,-1 1-532 0 0,2-5-22 0 0,-4 1-886 0 0,4 0-322 0 0,0-3-1728 0 0,3 1-744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40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1 510 0 0,'41'8'552'0'0,"-14"-4"-512"0"0,7-4-488 0 0,-3 0 436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4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505 110 828 0 0,'0'-6'961'0'0,"0"0"0"0"0,-1 0 0 0 0,1-1 0 0 0,-1 1 0 0 0,-1 0-1 0 0,1 0 1 0 0,-5-11 0 0 0,5 14-616 0 0,-1 0-1 0 0,0-1 1 0 0,0 1-1 0 0,0 1 1 0 0,-1-1-1 0 0,1 0 0 0 0,-1 0 1 0 0,1 1-1 0 0,-1-1 1 0 0,0 1-1 0 0,0 0 1 0 0,0 0-1 0 0,0 0 1 0 0,0 0-1 0 0,-1 1 1 0 0,-3-2-1 0 0,3 1-204 0 0,0 1 0 0 0,0 0 0 0 0,0 0 1 0 0,1 1-1 0 0,-1-1 0 0 0,-1 1 0 0 0,1 0 0 0 0,0 0 0 0 0,0 0 0 0 0,0 1 0 0 0,0-1 0 0 0,-7 3 1 0 0,3-1-33 0 0,-1 2 0 0 0,1-1 1 0 0,-1 1-1 0 0,1 0 0 0 0,-10 7 1 0 0,-7 7-33 0 0,1 2 0 0 0,-29 30 1 0 0,52-50-72 0 0,-12 15 10 0 0,0-1-1 0 0,1 1 0 0 0,1 1 1 0 0,1 0-1 0 0,-12 24 0 0 0,-36 93 74 0 0,46-101-87 0 0,-5 16 11 0 0,2 1-1 0 0,3 0 1 0 0,2 1-1 0 0,2 0 1 0 0,-2 55-1 0 0,9-79-12 0 0,2-1-1 0 0,0 1 1 0 0,2-1 0 0 0,0 1-1 0 0,10 29 1 0 0,-7-32 12 0 0,1 0 1 0 0,1-1-1 0 0,1 0 0 0 0,1 0 1 0 0,1-1-1 0 0,1-1 0 0 0,1 0 1 0 0,1 0-1 0 0,28 31 0 0 0,-29-40-7 0 0,0 0 1 0 0,0 0-1 0 0,1-1 0 0 0,0-1 1 0 0,1 0-1 0 0,0-1 0 0 0,1-1 0 0 0,-1 0 1 0 0,1-1-1 0 0,21 4 0 0 0,14 1 54 0 0,102 8-1 0 0,-86-12 79 0 0,-65-7-80 0 0,0 0-1 0 0,0 1 0 0 0,0-1 1 0 0,0 1-1 0 0,0 0 1 0 0,0-1-1 0 0,1 1 0 0 0,-2 0 1 0 0,1 0-1 0 0,0 0 1 0 0,0 0-1 0 0,0 1 0 0 0,0-1 1 0 0,-1 0-1 0 0,1 1 1 0 0,-1 0-1 0 0,1-1 0 0 0,2 4 1 0 0,-1 1 73 0 0,0 0 1 0 0,0 0-1 0 0,0 0 1 0 0,2 11 0 0 0,4 7-23 0 0,4 8 36 0 0,15 53 1 0 0,-25-70-138 0 0,0 0-1 0 0,-1 1 1 0 0,0 0 0 0 0,-1-1 0 0 0,-3 29 0 0 0,-2-13 106 0 0,-1-1 1 0 0,-2 1-1 0 0,-1-1 1 0 0,-1 0-1 0 0,-24 50 1 0 0,-85 135 1215 0 0,52-100-590 0 0,21-34-315 0 0,-1-2-31 0 0,-36 90 0 0 0,72-144-342 0 0,0 1 0 0 0,2 1 0 0 0,1-1 0 0 0,1 1 0 0 0,2 1 0 0 0,0-1 0 0 0,1 54 0 0 0,3-75-61 0 0,0-1-1 0 0,1 0 1 0 0,-1 1 0 0 0,1-1-1 0 0,1 0 1 0 0,-1 0-1 0 0,1 0 1 0 0,0 0 0 0 0,0 0-1 0 0,0 0 1 0 0,1 0 0 0 0,-1 0-1 0 0,1-1 1 0 0,1 0 0 0 0,-1 1-1 0 0,0-1 1 0 0,1 0-1 0 0,0-1 1 0 0,0 1 0 0 0,0-1-1 0 0,0 1 1 0 0,1-1 0 0 0,-1-1-1 0 0,1 1 1 0 0,0 0-1 0 0,0-1 1 0 0,0 0 0 0 0,0-1-1 0 0,0 1 1 0 0,0-1 0 0 0,6 1-1 0 0,11 2-126 0 0,0-2 0 0 0,0-1-1 0 0,0-1 1 0 0,0-1 0 0 0,0 0-1 0 0,26-6 1 0 0,45-10-147 0 0,-42 6 55 0 0,68-4 0 0 0,-118 15 232 0 0,0 0-1 0 0,-1 0 1 0 0,1 0-1 0 0,0 0 1 0 0,0 0-1 0 0,0 0 0 0 0,0 0 1 0 0,-1 1-1 0 0,1-1 1 0 0,0 0-1 0 0,0 0 1 0 0,0 1-1 0 0,-1-1 0 0 0,1 0 1 0 0,0 1-1 0 0,0-1 1 0 0,-1 1-1 0 0,1-1 1 0 0,-1 1-1 0 0,1 0 0 0 0,0-1 1 0 0,-1 1-1 0 0,1 0 1 0 0,-1-1-1 0 0,1 1 1 0 0,-1 0-1 0 0,1-1 1 0 0,-1 1-1 0 0,0 0 0 0 0,1 0 1 0 0,-1 0-1 0 0,0-1 1 0 0,0 1-1 0 0,0 0 1 0 0,0 0-1 0 0,1 0 0 0 0,-1-1 1 0 0,0 1-1 0 0,0 0 1 0 0,-1 1-1 0 0,-5 35 401 0 0,5-33-355 0 0,-14 43 435 0 0,-2-2 1 0 0,-2 0-1 0 0,-31 54 1 0 0,-25 57-99 0 0,26-15-187 0 0,5 2 0 0 0,-26 158 0 0 0,-5 40-131 0 0,35-152-35 0 0,-25 166 20 0 0,63-341-41 0 0,1 0 0 0 0,1 1 0 0 0,0-1 1 0 0,1 0-1 0 0,1 0 0 0 0,3 15 0 0 0,-4-24-6 0 0,0-1 0 0 0,1 1 0 0 0,0-1 0 0 0,0 1 0 0 0,0-1 0 0 0,0 0 0 0 0,1 0 1 0 0,-1 0-1 0 0,1 0 0 0 0,0 0 0 0 0,0-1 0 0 0,1 1 0 0 0,-1-1 0 0 0,1 0 0 0 0,-1 0 0 0 0,1 0 0 0 0,0-1 0 0 0,0 1 1 0 0,1-1-1 0 0,-1 0 0 0 0,9 3 0 0 0,4 0-69 0 0,1-2 1 0 0,0 0-1 0 0,0 0 1 0 0,0-2-1 0 0,0 0 1 0 0,0-1-1 0 0,23-4 1 0 0,129-25-615 0 0,-154 26 610 0 0,512-146-1609 0 0,-488 134 1970 0 0,-37 14 179 0 0,-6 1-251 0 0,-6 0-141 0 0,1 1 1 0 0,-1 1-1 0 0,1 0 0 0 0,-1 0 0 0 0,1 1 1 0 0,0 0-1 0 0,-10 4 0 0 0,15-5-185 0 0,-1 0 0 0 0,0-1 0 0 0,0 1-1 0 0,1 1 1 0 0,-1-1 0 0 0,1 0 0 0 0,0 1-1 0 0,0 0 1 0 0,0 0 0 0 0,0 0 0 0 0,0 0-1 0 0,0 0 1 0 0,1 0 0 0 0,0 1 0 0 0,-1-1 0 0 0,-2 8-1 0 0,5-10-65 0 0,0 1-1 0 0,0-1 0 0 0,0 0 0 0 0,0 1 0 0 0,0-1 1 0 0,1 0-1 0 0,-1 0 0 0 0,0 1 0 0 0,1-1 0 0 0,-1 0 1 0 0,1 1-1 0 0,-1-1 0 0 0,1 0 0 0 0,0 0 0 0 0,-1 0 1 0 0,1 0-1 0 0,0 0 0 0 0,0 0 0 0 0,0 0 0 0 0,0 0 1 0 0,0 0-1 0 0,0 0 0 0 0,0 0 0 0 0,2 1 0 0 0,27 15-7222 0 0,-5-6-2964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6.2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10 38 0 0,'0'0'8907'0'0,"-2"0"-7886"0"0,0 0-855 0 0,0 0-1 0 0,0 0 0 0 0,0 0 1 0 0,0 0-1 0 0,0 0 1 0 0,1 0-1 0 0,-1 1 0 0 0,0-1 1 0 0,0 1-1 0 0,0-1 0 0 0,1 1 1 0 0,-1 0-1 0 0,0 0 1 0 0,1 0-1 0 0,-1 0 0 0 0,1 0 1 0 0,-1 0-1 0 0,-1 2 1 0 0,-1 0-10 0 0,1 1 0 0 0,0 0 1 0 0,0 0-1 0 0,0 0 0 0 0,0 0 1 0 0,1 0-1 0 0,-3 5 0 0 0,1 2-28 0 0,0-1 0 0 0,0 1-1 0 0,1 0 1 0 0,1 0-1 0 0,-3 22 1 0 0,5-26-112 0 0,-1 0-1 0 0,1 0 0 0 0,1 0 1 0 0,-1 0-1 0 0,1 0 1 0 0,1 0-1 0 0,-1-1 1 0 0,1 1-1 0 0,0 0 0 0 0,1-1 1 0 0,0 1-1 0 0,6 11 1 0 0,-6-15-81 0 0,0 1 1 0 0,0-1-1 0 0,0 1 1 0 0,1-1 0 0 0,-1 0-1 0 0,1-1 1 0 0,-1 1-1 0 0,1 0 1 0 0,0-1-1 0 0,0 0 1 0 0,0 0-1 0 0,0 0 1 0 0,1-1 0 0 0,-1 1-1 0 0,1-1 1 0 0,-1 0-1 0 0,0 0 1 0 0,1 0-1 0 0,0-1 1 0 0,7 0-1 0 0,2-1-4 0 0,0 0 1 0 0,0-1-1 0 0,0 0 0 0 0,0-2 0 0 0,-1 1 0 0 0,1-2 0 0 0,-1 0 0 0 0,0 0 0 0 0,0-1 0 0 0,-1-1 0 0 0,0 0 0 0 0,0-1 0 0 0,-1 0 0 0 0,0 0 0 0 0,0-2 0 0 0,-1 1 0 0 0,0-1 1 0 0,-1-1-1 0 0,0 1 0 0 0,12-20 0 0 0,-20 28 161 0 0,1-1 1 0 0,-1 1-1 0 0,1-1 1 0 0,-1 1 0 0 0,0-1-1 0 0,0 0 1 0 0,-1 0-1 0 0,1 1 1 0 0,-1-1 0 0 0,1 0-1 0 0,-1 0 1 0 0,0 0-1 0 0,0 0 1 0 0,0 1 0 0 0,0-1-1 0 0,0 0 1 0 0,-1 0-1 0 0,1 0 1 0 0,-1 0 0 0 0,-2-4-1 0 0,1 3 13 0 0,0 1 0 0 0,-1-1 0 0 0,1 1 0 0 0,-1 0 0 0 0,0 0 0 0 0,0 0 0 0 0,0 1 0 0 0,0-1 0 0 0,0 1 0 0 0,-1-1 0 0 0,1 1 0 0 0,-8-3 0 0 0,-5-2 101 0 0,0 2 0 0 0,-1 0 0 0 0,1 0-1 0 0,-1 2 1 0 0,-29-3 0 0 0,31 5-88 0 0,1 0 0 0 0,-1 1 0 0 0,-24 3 0 0 0,35-3-308 0 0,0 1-1 0 0,0 0 1 0 0,0 0-1 0 0,0 0 0 0 0,1 0 1 0 0,-1 1-1 0 0,0 0 0 0 0,0 0 1 0 0,1 0-1 0 0,-1 0 0 0 0,1 0 1 0 0,0 1-1 0 0,0-1 1 0 0,0 1-1 0 0,0 0 0 0 0,0 0 1 0 0,-2 3-1 0 0,1 7-5168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7.3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 78 82 0 0,'0'0'2396'0'0,"2"-3"-1577"0"0,0 0-254 0 0,-1-1 0 0 0,0 1 0 0 0,-1-1 1 0 0,1 1-1 0 0,0-1 0 0 0,-1 1 0 0 0,0-1 0 0 0,0 0 0 0 0,0 1 0 0 0,0-1 1 0 0,-2-5-1 0 0,2 5 188 0 0,-7-12 1496 0 0,4 15-2194 0 0,0 0-1 0 0,0 0 0 0 0,1 0 0 0 0,-1 1 0 0 0,0-1 0 0 0,0 1 1 0 0,0-1-1 0 0,0 1 0 0 0,0 0 0 0 0,0 0 0 0 0,0 0 0 0 0,0 1 1 0 0,0-1-1 0 0,0 1 0 0 0,1-1 0 0 0,-1 1 0 0 0,0 0 0 0 0,0 0 1 0 0,1 0-1 0 0,-1 1 0 0 0,-3 1 0 0 0,0 0-58 0 0,1 0 1 0 0,0 0-1 0 0,0 0 1 0 0,0 1-1 0 0,0 0 1 0 0,0 0-1 0 0,1 0 1 0 0,0 0-1 0 0,0 1 1 0 0,-4 5-1 0 0,-23 39-34 0 0,15-25-55 0 0,-15 30-1 0 0,26-44 88 0 0,-10 28-4 0 0,6 32 10 0 0,8-66-27 0 0,1-1 0 0 0,0 1 0 0 0,0 0 0 0 0,0-1 0 0 0,0 1 0 0 0,0 0 0 0 0,1-1 0 0 0,0 1 0 0 0,0-1 0 0 0,0 1 0 0 0,2 5 0 0 0,-2-8-8 0 0,0 0 0 0 0,0 1 0 0 0,0-1 0 0 0,0 0 0 0 0,0 1 0 0 0,0-1 0 0 0,1 0 0 0 0,-1 0 0 0 0,0 0 0 0 0,0 0 0 0 0,1 0 0 0 0,-1-1 0 0 0,1 1 0 0 0,-1 0 1 0 0,1-1-1 0 0,-1 1 0 0 0,1-1 0 0 0,2 1 0 0 0,3 0-90 0 0,0-1 1 0 0,-1 0-1 0 0,1-1 1 0 0,0 0-1 0 0,0 0 1 0 0,-1 0-1 0 0,1-1 0 0 0,-1 0 1 0 0,13-6-1 0 0,9-3-217 0 0,0-1 0 0 0,26-17 0 0 0,-45 23 326 0 0,0 1-1 0 0,-1-2 0 0 0,0 1 0 0 0,0-1 0 0 0,-1 0 0 0 0,1 0 0 0 0,-2-1 0 0 0,1 0 1 0 0,7-12-1 0 0,-12 14 80 0 0,0 1 0 0 0,0 0 0 0 0,0-1 0 0 0,-1 1 0 0 0,0-1 0 0 0,0 0 0 0 0,0 1 0 0 0,-1-1 0 0 0,0-11 0 0 0,0 14-64 0 0,0 1 41 0 0,3-1-34 0 0,24-34 136 0 0,-26 34-126 0 0,25-33 68 0 0,-8 19-101 0 0,-16 15 56 0 0,17-24 496 0 0,-14 18 728 0 0,-3 0-3294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5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1 339 1102 0 0,'0'-36'16963'0'0,"1"33"-15954"0"0,9-3-285 0 0,10 2-42 0 0,0 0-1 0 0,22 0 1 0 0,11-2-134 0 0,349-76 1294 0 0,-319 59-2161 0 0,0-4-1 0 0,135-62 1 0 0,-209 85-94 0 0,-1-1 0 0 0,0 0 0 0 0,0 0 0 0 0,0 0 0 0 0,9-9 0 0 0,-16 11-843 0 0,-1 2 1171 0 0,0 1-1 0 0,0-1 1 0 0,-1 0 0 0 0,1 1-1 0 0,0-1 1 0 0,-1 0 0 0 0,1 1-1 0 0,0-1 1 0 0,-1 0 0 0 0,1 1-1 0 0,-1-1 1 0 0,1 1-1 0 0,-1-1 1 0 0,1 1 0 0 0,-1-1-1 0 0,1 1 1 0 0,-1-1 0 0 0,0 1-1 0 0,1 0 1 0 0,-1-1 0 0 0,0 1-1 0 0,1 0 1 0 0,-1 0 0 0 0,0-1-1 0 0,1 1 1 0 0,-1 0-1 0 0,0 0 1 0 0,1 0 0 0 0,-1 0-1 0 0,0 0 1 0 0,0 0 0 0 0,1 0-1 0 0,-1 0 1 0 0,0 0 0 0 0,-1 0-1 0 0,-29 5-1517 0 0,30-4 1539 0 0,-45 12-1727 0 0,0 2 0 0 0,-60 29-1 0 0,61-22 1588 0 0,1 2-1 0 0,-50 37 0 0 0,84-55 618 0 0,1 2 1 0 0,-1-1-1 0 0,2 1 0 0 0,-1 0 1 0 0,1 1-1 0 0,0 0 0 0 0,1 0 1 0 0,0 1-1 0 0,0 0 1 0 0,1 0-1 0 0,1 1 0 0 0,-1 0 1 0 0,2 0-1 0 0,0 0 0 0 0,0 0 1 0 0,1 0-1 0 0,0 1 0 0 0,-1 14 1 0 0,1 26 774 0 0,2 0 0 0 0,2 0 0 0 0,3 0 0 0 0,10 51 0 0 0,-2-7-547 0 0,15 49-477 0 0,-10-68-4949 0 0,-17-55-3772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6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10 559 1174 0 0,'-9'-13'13286'0'0,"8"11"-13140"0"0,1 0 0 0 0,0 0 0 0 0,0 0 0 0 0,0 0 0 0 0,0 1 0 0 0,0-1 0 0 0,1 0 0 0 0,-1 0 0 0 0,1 0 0 0 0,-1 1 0 0 0,1-1 0 0 0,-1 0 0 0 0,1 0 0 0 0,0 1 0 0 0,0-1 0 0 0,0 0 0 0 0,0 1 0 0 0,0-1 0 0 0,0 1 0 0 0,1 0 0 0 0,-1-1 0 0 0,0 1 0 0 0,1 0 1 0 0,2-2-1 0 0,45-34 269 0 0,-41 32-289 0 0,41-27 149 0 0,-15 12-402 0 0,-2-2 0 0 0,-1-1 0 0 0,0-1 0 0 0,47-49 0 0 0,-74 67 268 0 0,0 0 0 0 0,0 0 0 0 0,0 0 0 0 0,4-10 0 0 0,-8 15-81 0 0,1 0 0 0 0,0 0 1 0 0,-1-1-1 0 0,1 1 1 0 0,-1 0-1 0 0,1 0 0 0 0,-1-1 1 0 0,0 1-1 0 0,1 0 0 0 0,-1 0 1 0 0,0-1-1 0 0,0 1 1 0 0,0 0-1 0 0,0-1 0 0 0,0 1 1 0 0,0 0-1 0 0,0-1 0 0 0,-1 1 1 0 0,1 0-1 0 0,0 0 1 0 0,-1-1-1 0 0,1 1 0 0 0,-1 0 1 0 0,1 0-1 0 0,-1 0 0 0 0,0-1 1 0 0,0 1-1 0 0,0-1 1 0 0,0 2-27 0 0,1 0 1 0 0,0 0 0 0 0,0-1-1 0 0,-1 1 1 0 0,1 0 0 0 0,0 0-1 0 0,-1-1 1 0 0,1 1 0 0 0,0 0-1 0 0,0-1 1 0 0,0 1 0 0 0,-1 0-1 0 0,1-1 1 0 0,0 1 0 0 0,0 0-1 0 0,0-1 1 0 0,0 1 0 0 0,0 0-1 0 0,0-1 1 0 0,0 1 0 0 0,-1 0-1 0 0,1-1 1 0 0,0 1-1 0 0,0-1 1 0 0,0 1 0 0 0,1-1-1 0 0,-1 1-10 0 0,0-1 0 0 0,0 1 0 0 0,0 0 0 0 0,0-1 0 0 0,0 1 0 0 0,0 0 0 0 0,0-1 0 0 0,0 1 0 0 0,0 0 0 0 0,0-1 0 0 0,-1 1 0 0 0,1 0 0 0 0,0 0 0 0 0,0-1 0 0 0,0 1 0 0 0,0 0 0 0 0,0-1 0 0 0,-1 1 0 0 0,1 0 0 0 0,0 0 0 0 0,0-1 0 0 0,0 1 0 0 0,-1 0 0 0 0,1 0 0 0 0,0-1-1 0 0,0 1 1 0 0,-1 0 0 0 0,1 0 0 0 0,0 0 0 0 0,0 0 0 0 0,-1 0 0 0 0,1-1 0 0 0,0 1 0 0 0,-1 0 0 0 0,1 0 0 0 0,-1 0 0 0 0,-1-1 68 0 0,-1 0 1 0 0,1 1-1 0 0,-1-1 0 0 0,0 1 1 0 0,1 0-1 0 0,-1-1 0 0 0,0 1 0 0 0,1 0 1 0 0,-1 1-1 0 0,0-1 0 0 0,1 0 1 0 0,-1 1-1 0 0,1-1 0 0 0,-1 1 0 0 0,-2 1 1 0 0,-2 1 58 0 0,1 0 1 0 0,0 0-1 0 0,0 1 0 0 0,0 0 1 0 0,-9 8-1 0 0,3-1 25 0 0,0 1 0 0 0,1 0 1 0 0,0 1-1 0 0,-12 20 0 0 0,9-10-54 0 0,2 1 0 0 0,0 0 0 0 0,2 0 1 0 0,1 1-1 0 0,-11 44 0 0 0,16-52-95 0 0,1 0-1 0 0,1 0 1 0 0,0 0-1 0 0,2 1 1 0 0,0-1-1 0 0,0 0 1 0 0,2 0-1 0 0,0 1 1 0 0,8 29-1 0 0,-8-41-66 0 0,0 1-1 0 0,0-1 1 0 0,1 0-1 0 0,0 0 1 0 0,0-1-1 0 0,0 1 1 0 0,1-1-1 0 0,0 1 1 0 0,0-1-1 0 0,0 0 1 0 0,1 0-1 0 0,0-1 0 0 0,0 0 1 0 0,0 1-1 0 0,0-2 1 0 0,0 1-1 0 0,12 5 1 0 0,-9-6-63 0 0,-1-1 0 0 0,1 1 1 0 0,-1-2-1 0 0,1 1 0 0 0,0-1 1 0 0,-1-1-1 0 0,1 1 0 0 0,0-1 1 0 0,0-1-1 0 0,-1 1 0 0 0,1-1 1 0 0,0-1-1 0 0,-1 1 0 0 0,15-6 1 0 0,1-2-224 0 0,0-1 0 0 0,0-1 0 0 0,-1-2 0 0 0,-1 0 0 0 0,0-1 0 0 0,23-20 0 0 0,106-109-1351 0 0,17-48 395 0 0,-139 154 1375 0 0,-2-1 0 0 0,-1-1-1 0 0,28-62 1 0 0,-49 94 155 0 0,-1-1-1 0 0,0 1 0 0 0,0-1 1 0 0,0 0-1 0 0,-1 1 1 0 0,-1-1-1 0 0,1 0 0 0 0,-1 0 1 0 0,-1-1-1 0 0,1 1 1 0 0,-1 0-1 0 0,-2-11 0 0 0,2 18-228 0 0,-1 1-1 0 0,1 0 0 0 0,0-1 0 0 0,-1 1 0 0 0,1-1 1 0 0,0 1-1 0 0,-1 0 0 0 0,1-1 0 0 0,-1 1 0 0 0,1 0 1 0 0,0 0-1 0 0,-1-1 0 0 0,1 1 0 0 0,-1 0 0 0 0,1 0 1 0 0,-1 0-1 0 0,1-1 0 0 0,-1 1 0 0 0,1 0 0 0 0,-1 0 1 0 0,1 0-1 0 0,-1 0 0 0 0,1 0 0 0 0,-1 0 0 0 0,1 0 1 0 0,-1 0-1 0 0,1 0 0 0 0,-1 0 0 0 0,1 1 0 0 0,-1-1 1 0 0,1 0-1 0 0,-1 0 0 0 0,1 0 0 0 0,-1 1 0 0 0,0-1 1 0 0,-15 7 254 0 0,11-1-204 0 0,0-1 0 0 0,0 1 0 0 0,1-1 0 0 0,-1 1 0 0 0,1 1 1 0 0,1-1-1 0 0,-1 1 0 0 0,1-1 0 0 0,0 1 0 0 0,0 0 0 0 0,1 0 1 0 0,0 0-1 0 0,0 1 0 0 0,1-1 0 0 0,0 0 0 0 0,0 1 0 0 0,1-1 0 0 0,0 12 1 0 0,2 13 92 0 0,1-1 0 0 0,2 0 1 0 0,9 30-1 0 0,-12-51-109 0 0,12 41 200 0 0,3-1 0 0 0,36 75-1 0 0,-34-87-119 0 0,-2 1 0 0 0,-2 1 0 0 0,-1 0-1 0 0,15 82 1 0 0,-28-115-101 0 0,-1 1 1 0 0,0-1-1 0 0,0 1 0 0 0,-1-1 0 0 0,0 0 1 0 0,0 1-1 0 0,-1-1 0 0 0,0 0 0 0 0,0 1 0 0 0,0-1 1 0 0,-1 0-1 0 0,-5 9 0 0 0,6-13-35 0 0,0 0 1 0 0,1-1-1 0 0,-1 1 0 0 0,0-1 0 0 0,0 0 0 0 0,0 1 1 0 0,0-1-1 0 0,-1 0 0 0 0,1 0 0 0 0,-1 0 1 0 0,1-1-1 0 0,-1 1 0 0 0,0-1 0 0 0,0 1 0 0 0,1-1 1 0 0,-1 0-1 0 0,0 0 0 0 0,0 0 0 0 0,0 0 0 0 0,0-1 1 0 0,0 1-1 0 0,0-1 0 0 0,-1 0 0 0 0,1 0 1 0 0,0 0-1 0 0,0 0 0 0 0,0 0 0 0 0,0-1 0 0 0,0 1 1 0 0,0-1-1 0 0,0 0 0 0 0,-4-1 0 0 0,4 0-115 0 0,0 1 0 0 0,0 0 0 0 0,0-1 0 0 0,0 0 0 0 0,1 0 0 0 0,-1 0 0 0 0,0 0 0 0 0,1 0 0 0 0,-1 0 0 0 0,1-1-1 0 0,0 1 1 0 0,0-1 0 0 0,0 1 0 0 0,0-1 0 0 0,0 0 0 0 0,1 0 0 0 0,-1 0 0 0 0,1 0 0 0 0,0 0 0 0 0,0 0 0 0 0,0 0 0 0 0,0 0 0 0 0,1-1 0 0 0,-1 1 0 0 0,1 0-1 0 0,0-1 1 0 0,-1 1 0 0 0,2 0 0 0 0,-1-1 0 0 0,1-3 0 0 0,1-11-792 0 0,1 0-1 0 0,2-1 1 0 0,-1 2-1 0 0,10-21 1 0 0,-9 23 198 0 0,47-125-8004 0 0,-17 61-607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6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3218 0 0,'15'-8'6677'0'0,"-12"11"-6218"0"0,0 0 1 0 0,0-1-1 0 0,-1 1 1 0 0,1 0 0 0 0,-1 0-1 0 0,0 0 1 0 0,0 1-1 0 0,0-1 1 0 0,0 1-1 0 0,2 5 1 0 0,16 48 1046 0 0,-12-31-511 0 0,18 43 80 0 0,4-1 0 0 0,72 122 1 0 0,-100-186-1084 0 0,119 203 763 0 0,-106-177-1523 0 0,-1 0 0 0 0,-2 1 0 0 0,0 0 0 0 0,-3 1 0 0 0,7 36 0 0 0,-14-41-1996 0 0,-2-26 2640 0 0,0-1 0 0 0,0 1-1 0 0,0-1 1 0 0,0 1-1 0 0,0 0 1 0 0,0-1-1 0 0,0 1 1 0 0,0-1 0 0 0,0 1-1 0 0,-1 0 1 0 0,1-1-1 0 0,0 1 1 0 0,0-1-1 0 0,-1 1 1 0 0,1-1 0 0 0,0 1-1 0 0,-1-1 1 0 0,1 1-1 0 0,-1-1 1 0 0,1 1-1 0 0,0-1 1 0 0,-1 0-1 0 0,0 1 1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6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38 183 110 0 0,'-17'-5'1873'0'0,"-4"-5"6706"0"0,21 10-8532 0 0,0-1 0 0 0,0 1 0 0 0,0-1 0 0 0,1 1 0 0 0,-1-1 0 0 0,0 1 0 0 0,0 0 0 0 0,0-1 1 0 0,0 1-1 0 0,1-1 0 0 0,-1 1 0 0 0,0-1 0 0 0,0 1 0 0 0,1 0 0 0 0,-1-1 0 0 0,0 1 0 0 0,1 0 0 0 0,-1-1 0 0 0,0 1 1 0 0,1 0-1 0 0,-1 0 0 0 0,0-1 0 0 0,1 1 0 0 0,-1 0 0 0 0,1 0 0 0 0,-1-1 0 0 0,0 1 0 0 0,1 0 0 0 0,-1 0 1 0 0,1 0-1 0 0,0 0 0 0 0,274-58 4056 0 0,-81 20-3433 0 0,-44 0-167 0 0,-60 15-3740 0 0,-101 25-229 0 0,-19 4-6534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1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1 386 1660 0 0,'4'0'4849'0'0,"24"-5"-1859"0"0,54-16 0 0 0,-21 4-1831 0 0,1027-300 3024 0 0,-1027 292-4759 0 0,-59 24 21 0 0,-8 2-916 0 0,-17 4 379 0 0,1 1 0 0 0,0 1 0 0 0,-43 19 1 0 0,-66 43-4092 0 0,97-51 3235 0 0,0 1-1141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1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 1424 0 0,'-5'3'429'0'0,"0"1"0"0"0,0 0 1 0 0,1 1-1 0 0,-1-1 0 0 0,1 1 0 0 0,0 0 0 0 0,1 0 0 0 0,-1 0 1 0 0,1 0-1 0 0,0 1 0 0 0,0-1 0 0 0,1 1 0 0 0,0 0 0 0 0,0 0 1 0 0,0 0-1 0 0,0 0 0 0 0,1 0 0 0 0,0 0 0 0 0,1 0 0 0 0,-1 7 1 0 0,1 13 729 0 0,2 0-1 0 0,0-1 1 0 0,10 41 0 0 0,-6-31-356 0 0,13 55 1674 0 0,43 132 0 0 0,58 79-2186 0 0,-113-287-907 0 0,-1 0-1032 0 0,1 0 0 0 0,-2 1 0 0 0,6 19 0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2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1 279 1170 0 0,'15'-19'2685'0'0,"-9"11"-1110"0"0,0 0-1 0 0,1 1 0 0 0,0 0 1 0 0,12-11-1 0 0,-18 18-1481 0 0,0-1 1 0 0,0 1-1 0 0,0 0 0 0 0,0 0 1 0 0,0 0-1 0 0,0-1 0 0 0,0 1 1 0 0,0 0-1 0 0,0 0 0 0 0,0 0 1 0 0,0 0-1 0 0,0 1 0 0 0,0-1 1 0 0,0 0-1 0 0,0 0 0 0 0,-1 0 0 0 0,1 1 1 0 0,0-1-1 0 0,0 1 0 0 0,0-1 1 0 0,0 1-1 0 0,0-1 0 0 0,-1 1 1 0 0,1-1-1 0 0,0 1 0 0 0,0-1 1 0 0,-1 1-1 0 0,1 0 0 0 0,0 0 1 0 0,0 1-1 0 0,18 24 1181 0 0,7 34 1028 0 0,-2 2 0 0 0,25 99-1 0 0,-35-111-1596 0 0,-9-29-531 0 0,1 2 1240 0 0,-6-39-767 0 0,-34-162-414 0 0,30 144-482 0 0,1-2 1 0 0,1 1-1 0 0,6-60 0 0 0,-3 81-322 0 0,1 0 0 0 0,0 1 0 0 0,2-1 0 0 0,-1 0-1 0 0,1 1 1 0 0,1 0 0 0 0,1 0 0 0 0,0 0 0 0 0,0 0-1 0 0,1 1 1 0 0,1 0 0 0 0,10-12 0 0 0,-13 19-624 0 0,0 0 0 0 0,1 0-1 0 0,-1 1 1 0 0,1 0 0 0 0,0 0 0 0 0,9-4 0 0 0,11-5-7349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2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455 216 700 0 0,'2'-3'1411'0'0,"2"-1"-411"0"0,0 0 0 0 0,-1-1-1 0 0,0 1 1 0 0,0-1 0 0 0,0 0-1 0 0,-1 0 1 0 0,0 0 0 0 0,0 0-1 0 0,3-10 1 0 0,-6 13-818 0 0,1 0-1 0 0,-1 1 1 0 0,0-1-1 0 0,1 0 1 0 0,-1 1 0 0 0,0-1-1 0 0,0 1 1 0 0,0-1 0 0 0,0 1-1 0 0,-1 0 1 0 0,1-1-1 0 0,0 1 1 0 0,-1 0 0 0 0,1 0-1 0 0,0 0 1 0 0,-1 0-1 0 0,1 0 1 0 0,-1 0 0 0 0,0 0-1 0 0,-2-1 1 0 0,-10-2 79 0 0,-1 0-1 0 0,0 1 1 0 0,0 0 0 0 0,1 2 0 0 0,-2-1-1 0 0,1 2 1 0 0,0 0 0 0 0,0 1 0 0 0,0 0 0 0 0,0 1-1 0 0,1 1 1 0 0,-1 0 0 0 0,0 1 0 0 0,1 1-1 0 0,-21 9 1 0 0,20-7-216 0 0,-1 1 0 0 0,1 0 0 0 0,1 1 0 0 0,-1 1 0 0 0,2 0 0 0 0,-1 1 0 0 0,1 1-1 0 0,1 0 1 0 0,0 0 0 0 0,1 1 0 0 0,0 1 0 0 0,1 0 0 0 0,-14 25 0 0 0,23-37-77 0 0,0 0 0 0 0,0-1 1 0 0,0 1-1 0 0,0 0 0 0 0,0 0 0 0 0,0 0 0 0 0,1 0 1 0 0,-1 1-1 0 0,1-1 0 0 0,0 0 0 0 0,-1 0 0 0 0,1 0 1 0 0,0 0-1 0 0,0 0 0 0 0,0 1 0 0 0,1-1 1 0 0,-1 0-1 0 0,0 0 0 0 0,1 0 0 0 0,-1 0 0 0 0,1 0 1 0 0,0 0-1 0 0,0 0 0 0 0,0 0 0 0 0,0 0 0 0 0,0 0 1 0 0,0 0-1 0 0,0-1 0 0 0,1 1 0 0 0,-1 0 0 0 0,2 1 1 0 0,1-1-79 0 0,-1 0 1 0 0,0 0 0 0 0,1 0 0 0 0,-1-1 0 0 0,1 1-1 0 0,0-1 1 0 0,-1 0 0 0 0,1 0 0 0 0,0 0 0 0 0,0-1-1 0 0,0 1 1 0 0,0-1 0 0 0,-1 0 0 0 0,1 0 0 0 0,0 0-1 0 0,7-2 1 0 0,8-2-220 0 0,0-1-1 0 0,0 0 1 0 0,-1-2 0 0 0,1 0-1 0 0,-2-1 1 0 0,1-1-1 0 0,-1-1 1 0 0,-1 0 0 0 0,27-21-1 0 0,-21 12 565 0 0,-1-1 0 0 0,-1 0 0 0 0,0-1 0 0 0,-2-1 0 0 0,30-48 0 0 0,-40 58 130 0 0,-5 5 110 0 0,1 0 0 0 0,1 1 0 0 0,-1-1 0 0 0,12-10 0 0 0,-14 15-100 0 0,0 3-306 0 0,-1 1 0 0 0,1 0 0 0 0,-1 0 0 0 0,1-1 1 0 0,-1 1-1 0 0,0 0 0 0 0,0 0 0 0 0,0 0 1 0 0,0 1-1 0 0,0-1 0 0 0,0 0 0 0 0,-1 0 0 0 0,2 5 1 0 0,2 17 125 0 0,2 1 1 0 0,1-1 0 0 0,1 0-1 0 0,1 0 1 0 0,1-1 0 0 0,17 29-1 0 0,-23-46-231 0 0,1 0-1 0 0,-1 0 1 0 0,1 0-1 0 0,0 0 1 0 0,1-1-1 0 0,-1 0 1 0 0,1 0-1 0 0,0 0 1 0 0,0-1-1 0 0,1 0 1 0 0,7 4-1 0 0,-9-6-112 0 0,1 0-1 0 0,0-1 1 0 0,-1 1-1 0 0,1-1 1 0 0,0 0-1 0 0,0-1 1 0 0,0 1 0 0 0,0-1-1 0 0,-1 0 1 0 0,1-1-1 0 0,0 1 1 0 0,0-1-1 0 0,0-1 1 0 0,-1 1-1 0 0,1-1 1 0 0,6-2 0 0 0,2-2-366 0 0,0-1 0 0 0,-1 0 0 0 0,0-1-1 0 0,0-1 1 0 0,-1 0 0 0 0,0 0 0 0 0,0-1 0 0 0,18-22 0 0 0,6-11-499 0 0,32-51 0 0 0,-35 48 1196 0 0,-14 16 511 0 0,-14 21-139 0 0,1 1-1 0 0,0-1 1 0 0,0 1 0 0 0,14-13 0 0 0,-20 20-519 0 0,1 1-1 0 0,-1 0 0 0 0,0 0 1 0 0,1-1-1 0 0,-1 1 0 0 0,1 0 1 0 0,-1 0-1 0 0,1 0 0 0 0,-1 0 1 0 0,0 0-1 0 0,1 0 1 0 0,-1 0-1 0 0,1 0 0 0 0,-1 0 1 0 0,1 0-1 0 0,-1 0 0 0 0,1 0 1 0 0,-1 0-1 0 0,0 0 1 0 0,1 0-1 0 0,-1 0 0 0 0,1 1 1 0 0,-1-1-1 0 0,1 0 0 0 0,-1 0 1 0 0,0 1-1 0 0,1-1 1 0 0,-1 0-1 0 0,0 0 0 0 0,1 1 1 0 0,-1-1-1 0 0,0 0 0 0 0,1 1 1 0 0,-1 0-1 0 0,9 11 509 0 0,-5 1-127 0 0,0 1 1 0 0,-1-1-1 0 0,-1 1 0 0 0,0 0 1 0 0,-1 0-1 0 0,-1 27 0 0 0,1-1 158 0 0,0-34-529 0 0,8 95 924 0 0,-7-90-1013 0 0,0-1 1 0 0,1 0 0 0 0,0 0 0 0 0,1-1 0 0 0,0 1-1 0 0,0-1 1 0 0,9 14 0 0 0,-12-22-131 0 0,-1 0 0 0 0,0 0 0 0 0,1-1 1 0 0,-1 1-1 0 0,1-1 0 0 0,-1 1 0 0 0,1 0 0 0 0,-1-1 0 0 0,1 1 0 0 0,-1-1 0 0 0,1 1 1 0 0,-1-1-1 0 0,1 1 0 0 0,0-1 0 0 0,-1 0 0 0 0,1 1 0 0 0,0-1 0 0 0,-1 0 1 0 0,1 1-1 0 0,0-1 0 0 0,0 0 0 0 0,-1 0 0 0 0,1 0 0 0 0,0 0 0 0 0,0 0 1 0 0,0 0-1 0 0,-1 0 0 0 0,1 0 0 0 0,0 0 0 0 0,0 0 0 0 0,-1 0 0 0 0,1 0 0 0 0,0 0 1 0 0,0-1-1 0 0,-1 1 0 0 0,2-1 0 0 0,0 0-20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2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0 832 0 0,'-19'7'1840'0'0,"3"1"-88"0"0,-2 1-318 0 0,2 1-260 0 0,5-3 222 0 0,-5 4-1298 0 0,32-12-4934 0 0,0-6 1788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2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1442 0 0,'4'2'2617'0'0,"-1"-1"-2198"0"0,1 1 0 0 0,-1 0 0 0 0,0 0 0 0 0,0 0 0 0 0,1 1 0 0 0,-2-1 0 0 0,1 1 0 0 0,0-1 0 0 0,0 1 0 0 0,-1 0 0 0 0,1 0 0 0 0,-1 1 0 0 0,0-1 0 0 0,0 0 0 0 0,0 1 0 0 0,-1-1 0 0 0,1 1 0 0 0,-1-1 0 0 0,0 1 0 0 0,0 0 0 0 0,0 0 0 0 0,0 3 0 0 0,2 14 668 0 0,-1 0 0 0 0,-1 0 0 0 0,-2 22 0 0 0,1 1 47 0 0,0-24-633 0 0,2 0 0 0 0,0 0 0 0 0,9 35 0 0 0,-8-47-412 0 0,-1 0 0 0 0,1-1-1 0 0,0 1 1 0 0,1-1-1 0 0,0 0 1 0 0,0 0 0 0 0,0 0-1 0 0,1-1 1 0 0,0 1 0 0 0,0-1-1 0 0,1 0 1 0 0,7 6 0 0 0,-9-10-79 0 0,0 1 0 0 0,-1-1 0 0 0,1-1 0 0 0,0 1-1 0 0,0 0 1 0 0,0-1 0 0 0,0 0 0 0 0,0 0 0 0 0,1 0 0 0 0,-1-1 0 0 0,0 1 0 0 0,0-1 0 0 0,0 0 0 0 0,1 0 0 0 0,-1 0 0 0 0,0-1 0 0 0,0 0 0 0 0,0 1 0 0 0,1-2 0 0 0,-1 1 0 0 0,0 0 0 0 0,4-3 0 0 0,12-4-37 0 0,0-2 1 0 0,-1 0-1 0 0,19-15 0 0 0,-15 11 34 0 0,-11 6-6 0 0,1 1 0 0 0,-1 1 0 0 0,1 0-1 0 0,1 1 1 0 0,22-7 0 0 0,-33 13 87 0 0,0-1-1 0 0,1 0 1 0 0,-1 1 0 0 0,0-1-1 0 0,0 1 1 0 0,1 0 0 0 0,-1 0-1 0 0,0 0 1 0 0,0 1 0 0 0,0-1-1 0 0,0 1 1 0 0,0-1 0 0 0,0 1-1 0 0,-1 0 1 0 0,1 0 0 0 0,-1 0-1 0 0,1 1 1 0 0,-1-1 0 0 0,0 1-1 0 0,4 4 1 0 0,1 1 214 0 0,2 1 57 0 0,-1-1 0 0 0,1 0 0 0 0,1 0-1 0 0,-1-1 1 0 0,18 11 0 0 0,-24-17-417 0 0,1 0 0 0 0,-1 1 0 0 0,0-1 0 0 0,0 0 0 0 0,0-1 0 0 0,1 1 0 0 0,-1 0 0 0 0,0-1 0 0 0,1 0 0 0 0,-1 0 1 0 0,1 0-1 0 0,-1 0 0 0 0,0 0 0 0 0,1-1 0 0 0,-1 0 0 0 0,0 1 0 0 0,0-1 0 0 0,1 0 0 0 0,-1-1 0 0 0,0 1 0 0 0,0 0 0 0 0,0-1 1 0 0,0 0-1 0 0,0 0 0 0 0,4-3 0 0 0,-6 3-244 0 0,1 1 0 0 0,0-1 0 0 0,0 1 0 0 0,-1-1 0 0 0,1 1 0 0 0,-1-1 0 0 0,1 0 0 0 0,-1 0 0 0 0,0 0 0 0 0,1 0 0 0 0,-1 0 0 0 0,0 0 0 0 0,0 0 0 0 0,-1-1 0 0 0,1 1 1 0 0,0 0-1 0 0,0-5 0 0 0,-6-26-7814 0 0,-5 5-2950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7.7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180 37 438 0 0,'0'0'1572'0'0,"-24"-21"3359"0"0,17 18-4760 0 0,-1 1 1 0 0,1-1-1 0 0,-1 1 0 0 0,1 0 0 0 0,-1 1 1 0 0,0 0-1 0 0,0 0 0 0 0,1 1 0 0 0,-10 0 1 0 0,10 1-1121 0 0,-1 0 1 0 0,1 0-1 0 0,-1 0 1 0 0,1 1 0 0 0,-13 4-1 0 0,7 0-1372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5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1 138 1700 0 0,'29'-135'14048'0'0,"-28"132"-13114"0"0,-1 7-70 0 0,-2 91 1774 0 0,1 55-492 0 0,44 495 1609 0 0,-11-124-2532 0 0,-16-191-1190 0 0,-9-245-1663 0 0,-7-84 1540 0 0,0-1 1 0 0,0 1-1 0 0,0-1 1 0 0,0 1-1 0 0,0 0 1 0 0,0-1-1 0 0,0 1 1 0 0,0-1-1 0 0,0 1 1 0 0,0 0-1 0 0,0-1 1 0 0,1 1-1 0 0,-1-1 1 0 0,0 1-1 0 0,0 0 1 0 0,1-1-1 0 0,-1 1 1 0 0,0-1-1 0 0,1 1 0 0 0,-1-1 1 0 0,0 1-1 0 0,1 0 1 0 0,9-6-1508 0 0,7-22-1369 0 0,13-53-6143 0 0,-12 26-229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9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1 510 0 0,'0'0'716'0'0,"3"1"105"0"0,2 0-268 0 0,1 1 1 0 0,-1 1-1 0 0,0-1 0 0 0,0 1 1 0 0,0 0-1 0 0,0 0 0 0 0,0 0 1 0 0,5 5-1 0 0,-9-6 165 0 0,0-1-614 0 0,0 0 0 0 0,0 0 0 0 0,0 0 0 0 0,0 0 0 0 0,0 0 1 0 0,0 0-1 0 0,1 0 0 0 0,-1-1 0 0 0,0 1 0 0 0,0 0 1 0 0,1 0-1 0 0,-1-1 0 0 0,1 1 0 0 0,-1-1 0 0 0,0 0 0 0 0,1 1 1 0 0,-1-1-1 0 0,1 0 0 0 0,-1 0 0 0 0,3 0 0 0 0,10-1 421 0 0,0-2 1 0 0,-1 1-1 0 0,1-2 0 0 0,-1 0 0 0 0,1-1 0 0 0,-1 0 0 0 0,26-15 3045 0 0,-46 23-3385 0 0,-16 6 71 0 0,19-4-227 0 0,-3 0-7 0 0,2 0 1 0 0,-1 1-1 0 0,1 0 1 0 0,0 0-1 0 0,0 1 0 0 0,1 0 1 0 0,-1-1-1 0 0,1 1 0 0 0,1 1 1 0 0,0-1-1 0 0,-4 13 1 0 0,7-19-21 0 0,-1 0 1 0 0,1 0-1 0 0,0 0 1 0 0,0 0-1 0 0,0 0 1 0 0,0 0-1 0 0,0 0 1 0 0,0 0-1 0 0,1 0 1 0 0,-1 0 0 0 0,0 0-1 0 0,0 0 1 0 0,1 0-1 0 0,-1 0 1 0 0,0 0-1 0 0,1 0 1 0 0,-1 0-1 0 0,1 0 1 0 0,0 0-1 0 0,-1-1 1 0 0,1 1 0 0 0,0 0-1 0 0,-1 0 1 0 0,1-1-1 0 0,1 2 1 0 0,0-1 1 0 0,0 0 0 0 0,0-1 0 0 0,0 1 0 0 0,0 0 0 0 0,0-1 1 0 0,0 0-1 0 0,-1 1 0 0 0,1-1 0 0 0,0 0 0 0 0,0 0 0 0 0,0 0 0 0 0,3-1 1 0 0,2 1 8 0 0,-1-2 1 0 0,1 1 0 0 0,0-1 0 0 0,10-4 0 0 0,-12 3-9 0 0,0 0 1 0 0,0-1 0 0 0,-1 1-1 0 0,0-1 1 0 0,1 0 0 0 0,-2 0-1 0 0,1 0 1 0 0,0 0 0 0 0,3-7-1 0 0,-5 9-16 0 0,-2-2-9 0 0,0 2 16 0 0,-1 1 0 0 0,1-1 0 0 0,0 0 0 0 0,0 0 0 0 0,-1 0 0 0 0,1 0-1 0 0,-1 1 1 0 0,1-1 0 0 0,-1 0 0 0 0,0 0 0 0 0,0 1 0 0 0,0-1 0 0 0,-2-2 0 0 0,2 2-52 0 0,0 2-33 0 0,1-1 1 0 0,-1 1-1 0 0,1-1 0 0 0,-1 1 1 0 0,1-1-1 0 0,-1 1 0 0 0,0-1 1 0 0,1 1-1 0 0,-1 0 0 0 0,0-1 1 0 0,1 1-1 0 0,-1 0 0 0 0,0-1 1 0 0,1 1-1 0 0,-1 0 0 0 0,0 0 1 0 0,1 0-1 0 0,-1 0 0 0 0,0 0 1 0 0,0 0-1 0 0,1 0 0 0 0,-2 0 0 0 0,1 2-464 0 0,1 0-1 0 0,-1 1 1 0 0,1-1-1 0 0,-1 1 1 0 0,1-1-1 0 0,0 0 0 0 0,0 1 1 0 0,0-1-1 0 0,0 1 1 0 0,0-1-1 0 0,1 0 1 0 0,-1 1-1 0 0,1-1 0 0 0,-1 0 1 0 0,2 3-1 0 0,4 12-5925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9:59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17 736 0 0,'-14'-14'12603'0'0,"8"11"-11494"0"0,4 10-905 0 0,1 0-1 0 0,-1 0 1 0 0,1 0 0 0 0,1 0 0 0 0,0 0 0 0 0,0 0-1 0 0,0 0 1 0 0,0 0 0 0 0,3 10 0 0 0,19 69 895 0 0,-12-50-799 0 0,59 153 884 0 0,-24-73-1051 0 0,-44-113-114 0 0,-1-3-9 0 0,0 1 0 0 0,0-1 0 0 0,0 0 0 0 0,0 1 0 0 0,0-1 0 0 0,1 0 0 0 0,-1 1 0 0 0,0-1 0 0 0,0 0 0 0 0,0 1 0 0 0,0-1 0 0 0,0 0 0 0 0,1 0 0 0 0,-1 1 0 0 0,0-1 0 0 0,0 0 0 0 0,1 1 0 0 0,-1-1 0 0 0,0 0 0 0 0,0 0 0 0 0,1 0 0 0 0,-1 1 0 0 0,0-1 0 0 0,1 0 0 0 0,-1 0 0 0 0,0 0 0 0 0,1 0 0 0 0,-1 0 0 0 0,0 0 0 0 0,1 1 0 0 0,-1-1 0 0 0,0 0 0 0 0,1 0 0 0 0,-1 0 0 0 0,0 0-1 0 0,1 0 1 0 0,0 0 0 0 0,-1-1 1 0 0,1 1 0 0 0,-1-1 0 0 0,1 1 0 0 0,0-1 0 0 0,-1 1 0 0 0,1-1 0 0 0,-1 1 0 0 0,1-1 0 0 0,-1 0 0 0 0,0 1-1 0 0,1-1 1 0 0,-1 0 0 0 0,0 1 0 0 0,1-1 0 0 0,-1 0 0 0 0,0 1 0 0 0,0-1 0 0 0,1 0 0 0 0,-1 0 0 0 0,0 1 0 0 0,0-1-1 0 0,0 0 1 0 0,0-1 0 0 0,3-57 402 0 0,-1 16-469 0 0,9-50 0 0 0,-9 81 36 0 0,0 1 0 0 0,2-1 0 0 0,-1 0 0 0 0,1 1 0 0 0,1 0 0 0 0,0 0 0 0 0,1 0-1 0 0,0 1 1 0 0,7-11 0 0 0,-8 16 11 0 0,0 0-1 0 0,0 1 1 0 0,0-1-1 0 0,1 1 1 0 0,-1 1-1 0 0,1-1 1 0 0,0 1-1 0 0,0-1 1 0 0,0 2-1 0 0,1-1 1 0 0,-1 1-1 0 0,1 0 1 0 0,-1 0-1 0 0,1 1 1 0 0,0 0-1 0 0,-1 0 1 0 0,1 0-1 0 0,0 1 1 0 0,0 0-1 0 0,0 0 1 0 0,12 3-1 0 0,4 1-10 0 0,-1 0 0 0 0,0 2 0 0 0,0 1 0 0 0,-1 0-1 0 0,28 15 1 0 0,-36-15 35 0 0,-1 1-1 0 0,0 1 1 0 0,0 0 0 0 0,-1 0-1 0 0,0 1 1 0 0,-1 1-1 0 0,0 0 1 0 0,-1 0-1 0 0,0 1 1 0 0,-1 0 0 0 0,0 0-1 0 0,-1 1 1 0 0,0 0-1 0 0,8 24 1 0 0,-14-35-36 0 0,1 5-730 0 0,-2-7 616 0 0,0 0 0 0 0,0 1 0 0 0,1-1 0 0 0,-1 1-1 0 0,0-1 1 0 0,0 0 0 0 0,1 1 0 0 0,-1-1 0 0 0,0 1-1 0 0,0-1 1 0 0,0 1 0 0 0,0-1 0 0 0,0 1-1 0 0,0-1 1 0 0,0 1 0 0 0,0-1 0 0 0,0 1 0 0 0,0-1-1 0 0,0 1 1 0 0,0-1 0 0 0,0 1 0 0 0,0-1 0 0 0,0 0-1 0 0,0 1 1 0 0,-1-1 0 0 0,1 1 0 0 0,0-1 0 0 0,0 1-1 0 0,-1-1 1 0 0,1 0 0 0 0,0 1 0 0 0,0-1 0 0 0,-1 1-1 0 0,1-1 1 0 0,0 0 0 0 0,-1 1 0 0 0,1-1-1 0 0,-1 0 1 0 0,1 0 0 0 0,0 1 0 0 0,-1-1 0 0 0,1 0-1 0 0,-1 0 1 0 0,1 0 0 0 0,-1 1 0 0 0,1-1 0 0 0,-1 0-1 0 0,-13 2-4610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07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83 129 634 0 0,'-4'1'972'0'0,"-66"20"7002"0"0,61-19-6222 0 0,15 2 41 0 0,24-2-815 0 0,32-16-644 0 0,0-3 1 0 0,93-39-1 0 0,-6 1-44 0 0,-115 43 149 0 0,-30 11-294 0 0,-1 0 29 0 0,-2 0-150 0 0,0 1 0 0 0,1 0 0 0 0,-1-1 0 0 0,0 1 0 0 0,1 0 0 0 0,-1 0 0 0 0,0 0 0 0 0,1-1 0 0 0,-1 1 0 0 0,0 1 0 0 0,1-1 0 0 0,1 0 0 0 0,0 3 32 0 0,-1-1 0 0 0,1 1 0 0 0,-1 0 0 0 0,1 0-1 0 0,-1 0 1 0 0,0 0 0 0 0,0 0 0 0 0,0 1 0 0 0,-1-1-1 0 0,1 0 1 0 0,-1 1 0 0 0,0-1 0 0 0,0 1 0 0 0,1 4 0 0 0,10 63 710 0 0,-8-44-486 0 0,17 101 1153 0 0,64 306 1810 0 0,-81-419-3745 0 0,0-1 1 0 0,2 0-1 0 0,-1 0 1 0 0,11 18-1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07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15 101 1082 0 0,'-3'0'4178'0'0,"-8"3"-2075"0"0,18 0 782 0 0,25-1-1236 0 0,19-10-2821 0 0,-1-2-1 0 0,-1-3 1 0 0,0-1 0 0 0,76-34 0 0 0,-89 32-1092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07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1 215 3762 0 0,'35'-17'630'0'0,"55"-22"5201"0"0,-86 38-4811 0 0,1 4 514 0 0,-5-3-1476 0 0,1 0 0 0 0,-1 1 0 0 0,1-1 0 0 0,-1 0 0 0 0,1 0 0 0 0,-1 0 0 0 0,0 0 0 0 0,1 0 0 0 0,-1 1 0 0 0,1-1 0 0 0,-1 0 0 0 0,1 0 0 0 0,-1 1 1 0 0,0-1-1 0 0,1 0 0 0 0,-1 1 0 0 0,1-1 0 0 0,-1 1 0 0 0,0-1 0 0 0,0 0 0 0 0,1 1 0 0 0,-1-1 0 0 0,0 1 0 0 0,0-1 0 0 0,1 0 0 0 0,-1 1 0 0 0,0-1 0 0 0,0 2 0 0 0,3 11 575 0 0,-1 0 0 0 0,-1 0 0 0 0,0 0 0 0 0,-1 0 1 0 0,-2 24-1 0 0,1-18-115 0 0,0-1 0 0 0,3 26 0 0 0,-1-37-440 0 0,0-1 0 0 0,0 1 0 0 0,1 0 1 0 0,0-1-1 0 0,0 1 0 0 0,1-1 0 0 0,0 0 0 0 0,0 0 0 0 0,0 0 0 0 0,6 7 0 0 0,-3-6-42 0 0,-1-2 1 0 0,1 1-1 0 0,0-1 0 0 0,1 0 0 0 0,-1 0 0 0 0,1-1 0 0 0,0 1 0 0 0,0-2 1 0 0,1 1-1 0 0,-1-1 0 0 0,1 0 0 0 0,0 0 0 0 0,-1-1 0 0 0,1 0 1 0 0,0-1-1 0 0,0 0 0 0 0,0 0 0 0 0,1 0 0 0 0,-1-1 0 0 0,0-1 0 0 0,11-1 1 0 0,-1 0-8 0 0,0 0 1 0 0,0-2-1 0 0,-1 0 1 0 0,1-1-1 0 0,-1-1 1 0 0,0-1-1 0 0,-1 0 1 0 0,26-15-1 0 0,-34 16 22 0 0,0 1-1 0 0,-1-1 1 0 0,0 0 0 0 0,0-1-1 0 0,0 0 1 0 0,-1 0-1 0 0,0-1 1 0 0,0 1-1 0 0,-1-1 1 0 0,0 0 0 0 0,-1-1-1 0 0,1 1 1 0 0,-2-1-1 0 0,1 0 1 0 0,-1 0-1 0 0,0 0 1 0 0,-1 0-1 0 0,0 0 1 0 0,-1-1 0 0 0,1-15-1 0 0,-2 13 36 0 0,0 1 0 0 0,-1-1 0 0 0,-1 0 0 0 0,0 1 0 0 0,0-1 0 0 0,-1 1 0 0 0,0 0 0 0 0,-1 0 0 0 0,0 0 0 0 0,-1 0 1 0 0,-1 1-1 0 0,1-1 0 0 0,-1 2 0 0 0,-1-1 0 0 0,0 0 0 0 0,-13-12 0 0 0,13 16-49 0 0,0 0 0 0 0,0 1 0 0 0,-1 0 1 0 0,0 0-1 0 0,0 0 0 0 0,0 1 0 0 0,0 1 1 0 0,-1-1-1 0 0,-11-2 0 0 0,13 4-156 0 0,0 1 0 0 0,1-1-1 0 0,-1 1 1 0 0,0 0 0 0 0,0 1-1 0 0,0-1 1 0 0,0 2 0 0 0,0-1 0 0 0,0 1-1 0 0,0 0 1 0 0,0 0 0 0 0,-9 3-1 0 0,15-3 13 0 0,1-1 0 0 0,-1 0 0 0 0,0 1 0 0 0,1-1 0 0 0,-1 1 0 0 0,0-1 0 0 0,1 1 0 0 0,-1 0-1 0 0,1-1 1 0 0,-1 1 0 0 0,1 0 0 0 0,-1-1 0 0 0,1 1 0 0 0,0 0 0 0 0,-1-1 0 0 0,1 1 0 0 0,0 0 0 0 0,-1 0-1 0 0,1-1 1 0 0,0 1 0 0 0,0 0 0 0 0,0 0 0 0 0,0 0 0 0 0,-1-1 0 0 0,1 1 0 0 0,0 0 0 0 0,1 0 0 0 0,-1 0-1 0 0,0-1 1 0 0,0 1 0 0 0,0 0 0 0 0,0 0 0 0 0,1-1 0 0 0,-1 1 0 0 0,0 0 0 0 0,1 0 0 0 0,-1-1-1 0 0,0 1 1 0 0,1 0 0 0 0,-1-1 0 0 0,2 2 0 0 0,-1 1-331 0 0,2 0 0 0 0,-1 0 1 0 0,0 0-1 0 0,0 0 0 0 0,1 0 0 0 0,0 0 0 0 0,4 3 0 0 0,-1-2-1027 0 0,1-1-1 0 0,0 0 0 0 0,0 0 0 0 0,9 3 0 0 0,11 1-5641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08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96 324 0 0,'3'-1'2383'0'0,"-2"0"-2450"0"0,31 5 13459 0 0,-31-3-13179 0 0,-1 12-463 0 0,-14 58 2230 0 0,10-61-1854 0 0,1 1-1 0 0,1-1 1 0 0,0 1-1 0 0,0 0 1 0 0,1 0-1 0 0,0 0 1 0 0,1 0-1 0 0,0 0 1 0 0,1-1-1 0 0,1 1 1 0 0,-1 0-1 0 0,6 15 1 0 0,-5-18-80 0 0,1-1 0 0 0,1 1 1 0 0,-1-1-1 0 0,1 0 0 0 0,1 0 1 0 0,-1 0-1 0 0,1 0 0 0 0,0-1 1 0 0,1 0-1 0 0,6 6 0 0 0,-8-9-24 0 0,0 0 0 0 0,0-1 1 0 0,0 1-1 0 0,1-1 0 0 0,-1 0 0 0 0,1 0 0 0 0,0-1 0 0 0,0 1 0 0 0,-1-1 0 0 0,1 0 0 0 0,0 0 1 0 0,0-1-1 0 0,0 1 0 0 0,0-1 0 0 0,0 0 0 0 0,0 0 0 0 0,9-2 0 0 0,-6 1 101 0 0,-1-1 0 0 0,0 1 0 0 0,0-1 0 0 0,0 0 0 0 0,0-1 0 0 0,0 0 0 0 0,0 0 0 0 0,-1 0 0 0 0,1-1 0 0 0,-1 0 0 0 0,0 0 0 0 0,0-1 0 0 0,-1 1 0 0 0,8-9 0 0 0,-9 8 36 0 0,0-1 0 0 0,0 1-1 0 0,-1-1 1 0 0,1 0 0 0 0,-2 0-1 0 0,1-1 1 0 0,-1 1 0 0 0,1 0 0 0 0,-2-1-1 0 0,1 0 1 0 0,-1 1 0 0 0,0-1 0 0 0,0 0-1 0 0,-1 0 1 0 0,-1-12 0 0 0,0 6-69 0 0,-1 1 1 0 0,0 0-1 0 0,-1 0 1 0 0,0 1-1 0 0,-1-1 1 0 0,-1 1-1 0 0,1-1 1 0 0,-2 1-1 0 0,0 1 1 0 0,-10-16-1 0 0,-3 1-104 0 0,-1 0-1 0 0,-41-39 0 0 0,49 50-1469 0 0,11 13 869 0 0,1 1 567 0 0,0 0 1 0 0,0-1 0 0 0,0 1-1 0 0,0 0 1 0 0,0 0 0 0 0,0 0-1 0 0,0 0 1 0 0,0 0 0 0 0,0 0-1 0 0,0-1 1 0 0,0 1 0 0 0,0 0-1 0 0,0 0 1 0 0,0 0 0 0 0,0 0-1 0 0,0 0 1 0 0,3-2-1042 0 0,26 9-5425 0 0,1 0 1234 0 0,8-5-4141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08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51 404 0 0,'-41'-51'15706'0'0,"41"51"-15643"0"0,-1 0 1 0 0,0 1-1 0 0,1-1 0 0 0,-1 0 0 0 0,1 0 0 0 0,-1 1 0 0 0,0-1 1 0 0,1 0-1 0 0,-1 0 0 0 0,1 1 0 0 0,-1-1 0 0 0,1 1 0 0 0,-1-1 1 0 0,1 1-1 0 0,-1-1 0 0 0,1 1 0 0 0,0-1 0 0 0,-1 1 1 0 0,1-1-1 0 0,0 1 0 0 0,-1-1 0 0 0,1 1 0 0 0,0-1 0 0 0,0 1 1 0 0,-1 0-1 0 0,1 0 0 0 0,-4 18 730 0 0,3-17-675 0 0,-12 103 1533 0 0,4 0 0 0 0,5 1 0 0 0,15 164 0 0 0,-8-227-1768 0 0,2-1 1 0 0,3 1-1 0 0,1-1 0 0 0,1 0 0 0 0,3-1 1 0 0,23 51-1 0 0,-9-54-4581 0 0,-6-43-4384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09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82 278 0 0,'-10'-12'11033'0'0,"6"1"-9869"0"0,4 8-177 0 0,2 0-210 0 0,5-2-584 0 0,0-1 0 0 0,0 1 0 0 0,0 0 0 0 0,1 1 0 0 0,0 0 0 0 0,0 0 0 0 0,0 0 0 0 0,1 1 0 0 0,-1 0 0 0 0,1 1 0 0 0,-1 0 0 0 0,1 0 0 0 0,0 1 0 0 0,15 0 0 0 0,-11 0-138 0 0,1 1-1 0 0,-1 0 0 0 0,1 1 0 0 0,-1 1 1 0 0,1 0-1 0 0,-1 1 0 0 0,0 0 0 0 0,0 1 1 0 0,17 8-1 0 0,-25-10-1 0 0,0 0 1 0 0,-1 1-1 0 0,1 0 0 0 0,-1 0 1 0 0,0 0-1 0 0,0 0 0 0 0,0 1 0 0 0,0 0 1 0 0,-1-1-1 0 0,0 1 0 0 0,1 1 1 0 0,-1-1-1 0 0,-1 0 0 0 0,1 1 1 0 0,-1-1-1 0 0,1 1 0 0 0,-1 0 1 0 0,-1 0-1 0 0,1 0 0 0 0,-1 0 1 0 0,0 0-1 0 0,1 10 0 0 0,-1 4 226 0 0,-2 1-1 0 0,-1-1 0 0 0,0 0 0 0 0,-1 0 0 0 0,-6 19 1 0 0,4-21-84 0 0,2 0 1 0 0,0 0-1 0 0,0 0 1 0 0,2 0-1 0 0,0 29 1 0 0,5-25-112 0 0,1 1-1 0 0,1-1 1 0 0,1 0-1 0 0,0 0 1 0 0,2-1-1 0 0,0 0 1 0 0,15 22-1 0 0,-23-39-62 0 0,-1 0 0 0 0,1 0 0 0 0,0 0 0 0 0,-1 0 0 0 0,0 0-1 0 0,1 1 1 0 0,-2 4 0 0 0,2 2 44 0 0,-2-9-43 0 0,1 1-1 0 0,0 0 1 0 0,0-1-1 0 0,-1 1 1 0 0,1-1-1 0 0,-1 1 1 0 0,1 0-1 0 0,-1-1 1 0 0,0 1-1 0 0,0-1 1 0 0,0 0-1 0 0,0 1 1 0 0,0-1-1 0 0,0 0 1 0 0,0 1-1 0 0,0-1 1 0 0,0 0-1 0 0,0 0 1 0 0,-1 0-1 0 0,1 0 1 0 0,0 0-1 0 0,-3 1 1 0 0,-32 17 341 0 0,14-13-216 0 0,0 0 0 0 0,0-2-1 0 0,-31 3 1 0 0,40-6-349 0 0,0 0-1 0 0,0-1 1 0 0,-1-1 0 0 0,1 0-1 0 0,0-1 1 0 0,0 0-1 0 0,-14-5 1 0 0,10-3-2987 0 0,16 9 2887 0 0,1 0 0 0 0,-1 1 0 0 0,1-1-1 0 0,-1 0 1 0 0,1 0 0 0 0,0 0 0 0 0,-1 0 0 0 0,1 1 0 0 0,0-1 0 0 0,0 0 0 0 0,-1 0 0 0 0,1 0-1 0 0,0 0 1 0 0,0 0 0 0 0,0 0 0 0 0,0 0 0 0 0,0 0 0 0 0,0 0 0 0 0,1 0 0 0 0,-1 0 0 0 0,0 0 0 0 0,0 1-1 0 0,1-1 1 0 0,-1 0 0 0 0,0 0 0 0 0,1 0 0 0 0,-1 0 0 0 0,1 1 0 0 0,0-2 0 0 0,15-21-9276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09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86 114 2376 0 0,'-11'-8'10921'0'0,"4"13"-10642"0"0,1 0-1 0 0,0 1 0 0 0,1 0 1 0 0,-1 0-1 0 0,1 0 1 0 0,0 1-1 0 0,1 0 1 0 0,-1 0-1 0 0,1 0 1 0 0,1 0-1 0 0,-1 1 0 0 0,1-1 1 0 0,1 1-1 0 0,-1 0 1 0 0,2 0-1 0 0,-3 13 1 0 0,3-13-241 0 0,1 0 0 0 0,0 1 1 0 0,0-1-1 0 0,0 1 0 0 0,1-1 1 0 0,1 1-1 0 0,-1-1 0 0 0,1 0 1 0 0,1 0-1 0 0,0 0 0 0 0,0 0 1 0 0,0 0-1 0 0,1 0 0 0 0,0-1 1 0 0,1 0-1 0 0,-1 0 1 0 0,1 0-1 0 0,1 0 0 0 0,-1-1 1 0 0,1 0-1 0 0,1 0 0 0 0,-1 0 1 0 0,1-1-1 0 0,-1 0 0 0 0,10 5 1 0 0,-6-5-15 0 0,0-1 1 0 0,0 1-1 0 0,1-2 1 0 0,0 1-1 0 0,-1-1 1 0 0,1-1-1 0 0,0 0 1 0 0,0-1-1 0 0,0 0 1 0 0,0 0 0 0 0,0-1-1 0 0,1-1 1 0 0,-1 0-1 0 0,14-3 1 0 0,-18 2 89 0 0,0 1 1 0 0,1-2-1 0 0,-1 1 1 0 0,-1-1 0 0 0,1 0-1 0 0,0 0 1 0 0,-1-1-1 0 0,1 0 1 0 0,-1 0 0 0 0,0-1-1 0 0,0 1 1 0 0,-1-1-1 0 0,1-1 1 0 0,-1 1 0 0 0,-1-1-1 0 0,1 0 1 0 0,-1 0-1 0 0,1 0 1 0 0,-2 0 0 0 0,1-1-1 0 0,-1 0 1 0 0,3-7-1 0 0,-3 5 0 0 0,0-1-1 0 0,-1 1 0 0 0,0 0 0 0 0,-1-1 1 0 0,0 0-1 0 0,0 1 0 0 0,-1-1 1 0 0,0 1-1 0 0,-1-1 0 0 0,0 0 0 0 0,-1 1 1 0 0,1-1-1 0 0,-2 1 0 0 0,1 0 1 0 0,-2 0-1 0 0,1 0 0 0 0,-8-14 0 0 0,3 11-32 0 0,0 1 0 0 0,0-1-1 0 0,-1 1 1 0 0,0 1-1 0 0,-1 0 1 0 0,-1 0 0 0 0,1 1-1 0 0,-1 0 1 0 0,-1 1-1 0 0,0 0 1 0 0,-19-9-1 0 0,23 12-241 0 0,0 1-1 0 0,0 0 0 0 0,0 1 0 0 0,-1-1 0 0 0,1 2 0 0 0,-1-1 1 0 0,1 1-1 0 0,-1 1 0 0 0,0-1 0 0 0,-17 1 0 0 0,25 1 21 0 0,1 0 0 0 0,-1 0-1 0 0,0 1 1 0 0,1-1 0 0 0,-1 0-1 0 0,0 0 1 0 0,1 1 0 0 0,-1-1-1 0 0,1 0 1 0 0,-1 1 0 0 0,0-1-1 0 0,1 1 1 0 0,-1-1 0 0 0,1 1-1 0 0,-1-1 1 0 0,1 1 0 0 0,0-1-1 0 0,-1 1 1 0 0,1-1 0 0 0,-1 1-1 0 0,1-1 1 0 0,0 1 0 0 0,0 0-1 0 0,-1-1 1 0 0,1 1-1 0 0,0 0 1 0 0,0-1 0 0 0,0 1-1 0 0,0 0 1 0 0,0-1 0 0 0,-1 1-1 0 0,1 0 1 0 0,0-1 0 0 0,1 1-1 0 0,-1 0 1 0 0,0-1 0 0 0,0 1-1 0 0,0 0 1 0 0,0-1 0 0 0,0 1-1 0 0,1 0 1 0 0,-1-1 0 0 0,1 2-1 0 0,0 0-579 0 0,0 1-1 0 0,0-1 1 0 0,0 0-1 0 0,0 1 0 0 0,0-1 1 0 0,1 0-1 0 0,-1 0 1 0 0,1 0-1 0 0,0 0 1 0 0,2 2-1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8.3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41 312 0 0,'8'-13'12687'0'0,"-1"15"-12529"0"0,23 1-546 0 0,-20-4 801 0 0,-12-6 1227 0 0,-2 5-1471 0 0,0 1 1 0 0,0 0-1 0 0,0 0 1 0 0,0 0-1 0 0,-1 0 0 0 0,1 0 1 0 0,0 1-1 0 0,-1 0 0 0 0,-3 0 1 0 0,4 0-103 0 0,1 0 103 0 0,-19 0 195 0 0,20 1-460 0 0,1-1 1 0 0,-1 0-1 0 0,0 0 0 0 0,0 1 1 0 0,1-1-1 0 0,-1 1 0 0 0,1 0 1 0 0,-1-1-1 0 0,0 1 0 0 0,1 0 0 0 0,-1 0 1 0 0,1 0-1 0 0,-1 0 0 0 0,1 0 1 0 0,0 1-1 0 0,0-1 0 0 0,-1 0 1 0 0,1 0-1 0 0,0 1 0 0 0,0-1 1 0 0,0 1-1 0 0,0-1 0 0 0,-1 3 1 0 0,1-1-680 0 0,10-12-3294 0 0,-8 8 4061 0 0,-1 1-1 0 0,0-1 0 0 0,0 0 1 0 0,0 1-1 0 0,0-1 0 0 0,-1 0 0 0 0,0-12 285 0 0,1 10 433 0 0,0 2-635 0 0,-1 0-1 0 0,1 0 0 0 0,0 0 1 0 0,-1 0-1 0 0,1 0 0 0 0,-1 1 1 0 0,1-1-1 0 0,-1 0 1 0 0,0 0-1 0 0,1 0 0 0 0,-1 1 1 0 0,0-1-1 0 0,1 0 0 0 0,-1 1 1 0 0,0-1-1 0 0,-1 0 0 0 0,0 1-165 0 0,-1 0-1 0 0,1 0 1 0 0,-1 0 0 0 0,1 0-1 0 0,0 1 1 0 0,-1-1-1 0 0,1 1 1 0 0,0-1-1 0 0,-1 1 1 0 0,-1 1-1 0 0,-16 12-5697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09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74 182 1790 0 0,'25'-16'19806'0'0,"-25"24"-19692"0"0,-1 17 183 0 0,2 0-1 0 0,5 32 1 0 0,-4-48-269 0 0,0 0-1 0 0,1 0 0 0 0,0 0 1 0 0,0-1-1 0 0,0 0 0 0 0,1 1 0 0 0,1-1 1 0 0,0 0-1 0 0,0-1 0 0 0,7 9 0 0 0,-8-10-15 0 0,1 0-1 0 0,1 0 1 0 0,-1 0 0 0 0,1-1-1 0 0,0 0 1 0 0,0 0-1 0 0,0-1 1 0 0,1 1-1 0 0,0-2 1 0 0,-1 1 0 0 0,2-1-1 0 0,-1 0 1 0 0,0 0-1 0 0,0 0 1 0 0,1-1-1 0 0,0-1 1 0 0,-1 1-1 0 0,1-1 1 0 0,0-1 0 0 0,-1 1-1 0 0,16-2 1 0 0,-11 0 77 0 0,-1 0-1 0 0,1-1 1 0 0,-1 0 0 0 0,1-1 0 0 0,-1-1 0 0 0,0 1 0 0 0,0-2-1 0 0,0 0 1 0 0,-1 0 0 0 0,15-10 0 0 0,-20 12 11 0 0,1-1 0 0 0,-2 0 0 0 0,1-1 0 0 0,0 1 0 0 0,-1-1 0 0 0,0 0 0 0 0,0 0 0 0 0,0 0 0 0 0,-1-1 0 0 0,1 1 0 0 0,-1-1 0 0 0,-1 0 0 0 0,1 0 0 0 0,-1 0 0 0 0,0 0 0 0 0,0 0 0 0 0,-1 0 0 0 0,0-1 0 0 0,0 1 0 0 0,0-11-1 0 0,-1 5-47 0 0,-1 0 0 0 0,0 0 0 0 0,-1 0 0 0 0,0 0 0 0 0,-1 0 0 0 0,0 0 0 0 0,-1 1 0 0 0,0-1 0 0 0,-1 1 0 0 0,0 0 0 0 0,-1 0 0 0 0,0 1 0 0 0,-1 0 0 0 0,0 0 0 0 0,-1 0 0 0 0,0 1 0 0 0,0 0 0 0 0,-1 1 0 0 0,0 0 0 0 0,0 0 0 0 0,-1 1 0 0 0,0 0 0 0 0,-17-9 0 0 0,15 11-444 0 0,0-1 0 0 0,-1 2 0 0 0,1 0 0 0 0,-1 0 0 0 0,0 1-1 0 0,0 1 1 0 0,0 0 0 0 0,-1 1 0 0 0,1 0 0 0 0,0 1 0 0 0,0 0 0 0 0,-1 1-1 0 0,-24 6 1 0 0,-37 14-4753 0 0,27-3-1684 0 0,14-4-2544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12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1 483 544 0 0,'141'-34'6306'0'0,"71"-10"-4756"0"0,-114 24-660 0 0,-15 2-412 0 0,-14 2-20 0 0,85-8 0 0 0,44 2-123 0 0,-87 8-285 0 0,795-78 716 0 0,-312 47-445 0 0,-63 6-120 0 0,-434 30-188 0 0,346-43 878 0 0,22 2 1430 0 0,-462 49-2029 0 0,1 1-112 0 0,26-2 1018 0 0,-28 1-1534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16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23 560 0 0,'0'0'762'0'0,"-19"3"6603"0"0,5-1-4638 0 0,17-1-2083 0 0,389-4 3247 0 0,-187-3-3445 0 0,424-9 1414 0 0,-575 12-1449 0 0,-50 4-309 0 0,0-2 743 0 0,4 0-3614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27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18 360 0 0,'0'0'5120'0'0,"-12"-10"-1225"0"0,9 2-3558 0 0,1 18-316 0 0,3 25-54 0 0,5 2 70 0 0,2 0 0 0 0,2-1 0 0 0,1 0 0 0 0,26 55 0 0 0,-8-5 144 0 0,-4-11-73 0 0,-12-34 4 0 0,7 12 5 0 0,49 102 217 0 0,16 14 244 0 0,-10-19 654 0 0,116 174 0 0 0,-110-202-854 0 0,-6 3 0 0 0,-5 3-1 0 0,56 144 1 0 0,-111-235-376 0 0,14 36 59 0 0,18 79 386 0 0,26 92-171 0 0,-62-205-257 0 0,0 1 32 0 0,11 76 0 0 0,-2 9 104 0 0,3 22 36 0 0,-12-47 6 0 0,1 43 310 0 0,-9-38-587 0 0,0-62 133 0 0,-2 1 0 0 0,-2 0 1 0 0,-9 61-1 0 0,-15 5 123 0 0,12-65-117 0 0,1-7-29 0 0,12-35-30 0 0,-13 59 38 0 0,-5 88 0 0 0,17-80 6 0 0,-14 43-2 0 0,15-62-39 0 0,3 1 1 0 0,1-1 0 0 0,16 70-1 0 0,47 137 98 0 0,-57-197-91 0 0,-9-47-6 0 0,1 0 0 0 0,1 0 1 0 0,6 19-1 0 0,-5-17-2 0 0,0 1 0 0 0,-1-1-1 0 0,0 1 1 0 0,-1-1 0 0 0,-1 22 0 0 0,4 33 9 0 0,4 16 10 0 0,-4 91 0 0 0,-2-64-18 0 0,-9 48 58 0 0,16 38 15 0 0,2-118-490 0 0,-12-33 215 0 0,1 13-643 0 0,-11 88-1 0 0,12-128 372 0 0,-2-20 344 0 0,0 0-1 0 0,1 0 1 0 0,-1 0-1 0 0,0 0 1 0 0,0 0-1 0 0,0 0 1 0 0,0-1 0 0 0,0 1-1 0 0,0 0 1 0 0,-1 0-1 0 0,1 0 1 0 0,0 0-1 0 0,-1 0 1 0 0,0-1-1 0 0,1 1 1 0 0,-1 0 0 0 0,0 0-1 0 0,0-1 1 0 0,0 1-1 0 0,-2 2 1 0 0,-6 8-1093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29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30 867 158 0 0,'-11'8'522'0'0,"9"-6"7"0"0,-15 12 5860 0 0,26-15-6416 0 0,-6 0 181 0 0,29-4 121 0 0,-28 5-136 0 0,106-15 1249 0 0,194-51 0 0 0,-77 13-866 0 0,1371-182 1208 0 0,-1188 192-1697 0 0,794-92 203 0 0,-721 91-215 0 0,182-27-69 0 0,-83-14-117 0 0,-165 43-198 0 0,-200 25-139 0 0,-78-4 292 0 0,-135 20 204 0 0,20 0-6 0 0,0-1 0 0 0,30-6 0 0 0,20-3 107 0 0,104 0 18 0 0,-163 9-55 0 0,-11 2 16 0 0,-1 0 25 0 0,10-1 30 0 0,-10 0 387 0 0,0 1-346 0 0,8-5 79 0 0,-10 1-1842 0 0,-14 0-3872 0 0,-17-2-465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2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34 348 0 0,'-4'-2'1251'0'0,"-67"-29"11915"0"0,66 32-11618 0 0,4-1-1512 0 0,1 0 0 0 0,-1 0 1 0 0,1 0-1 0 0,0 0 0 0 0,-1-1 0 0 0,1 1 0 0 0,-1 0 0 0 0,1 0 1 0 0,-1 1-1 0 0,1-1 0 0 0,0 0 0 0 0,-1 0 0 0 0,1 0 0 0 0,-1 0 1 0 0,1 0-1 0 0,0 0 0 0 0,-1 0 0 0 0,1 1 0 0 0,0-1 0 0 0,-1 0 1 0 0,1 0-1 0 0,0 1 0 0 0,-1-1 0 0 0,1 0 0 0 0,0 0 1 0 0,-1 1-1 0 0,1-1 0 0 0,0 0 0 0 0,-1 1 0 0 0,0 12 354 0 0,1 0 0 0 0,0 0 0 0 0,1 0-1 0 0,0 0 1 0 0,1 0 0 0 0,4 16 0 0 0,27 81 617 0 0,-19-67-694 0 0,-1-4 178 0 0,30 65 0 0 0,-34-88-1076 0 0,0 1 0 0 0,1-1 0 0 0,1-1 0 0 0,0 0 0 0 0,26 27 0 0 0,-65-76-13451 0 0,12 19 9795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2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50 370 966 0 0,'-49'-146'14113'0'0,"53"148"-13752"0"0,9 3-155 0 0,0 2-1 0 0,-1 0 1 0 0,1 0-1 0 0,-1 1 1 0 0,-1 1-1 0 0,13 11 1 0 0,-5-5-71 0 0,31 20 1 0 0,-25-20-77 0 0,1-2-1 0 0,1-1 1 0 0,0-1 0 0 0,1-1-1 0 0,45 10 1 0 0,-53-17-34 0 0,0 0 0 0 0,0-1 0 0 0,0-1 0 0 0,0-1 0 0 0,0-1 0 0 0,0-1 0 0 0,-1 0 0 0 0,1-2 0 0 0,22-6 0 0 0,-24 5 11 0 0,-1-1-1 0 0,1 0 1 0 0,-1-2 0 0 0,-1 0 0 0 0,31-19 0 0 0,-43 24 33 0 0,0 0-1 0 0,-1 0 1 0 0,1 0 0 0 0,-1 0 0 0 0,1-1 0 0 0,-1 1 0 0 0,0-1 0 0 0,0 0-1 0 0,-1 0 1 0 0,1 0 0 0 0,-1 0 0 0 0,0 0 0 0 0,0 0 0 0 0,0-1 0 0 0,-1 1-1 0 0,1-1 1 0 0,-1 1 0 0 0,0-1 0 0 0,0 0 0 0 0,-1 1 0 0 0,1-1 0 0 0,-1 0-1 0 0,0 0 1 0 0,-1 1 0 0 0,1-1 0 0 0,-1 0 0 0 0,0 1 0 0 0,-2-8 0 0 0,-3-4-14 0 0,0 1 1 0 0,-1 0 0 0 0,0 1-1 0 0,-2 0 1 0 0,1 0 0 0 0,-2 1 0 0 0,0 0-1 0 0,0 0 1 0 0,-1 1 0 0 0,-1 1-1 0 0,0 0 1 0 0,0 0 0 0 0,-1 1 0 0 0,-1 1-1 0 0,1 0 1 0 0,-19-9 0 0 0,31 18-134 0 0,0-1 1 0 0,1 1 0 0 0,-1 0 0 0 0,0-1 0 0 0,1 1-1 0 0,-1-1 1 0 0,0 1 0 0 0,0 0 0 0 0,0-1 0 0 0,1 1-1 0 0,-1 0 1 0 0,0 0 0 0 0,0 0 0 0 0,0 0 0 0 0,1 0-1 0 0,-1 0 1 0 0,0 0 0 0 0,0 0 0 0 0,0 0 0 0 0,1 0-1 0 0,-1 0 1 0 0,0 0 0 0 0,0 1 0 0 0,0-1 0 0 0,1 0-1 0 0,-1 1 1 0 0,0-1 0 0 0,0 0 0 0 0,1 1 0 0 0,-1-1-1 0 0,0 1 1 0 0,1-1 0 0 0,-1 1 0 0 0,1-1 0 0 0,-1 1-1 0 0,0 0 1 0 0,1-1 0 0 0,-1 1 0 0 0,1 0 0 0 0,0-1-1 0 0,-1 1 1 0 0,1 0 0 0 0,-1 0 0 0 0,1-1 0 0 0,0 1-1 0 0,0 0 1 0 0,0 0 0 0 0,-1-1 0 0 0,1 1 0 0 0,0 0 0 0 0,0 0-1 0 0,0 0 1 0 0,0 0 0 0 0,0-1 0 0 0,0 1 0 0 0,1 2-1 0 0,7 36-8276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3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2 180 1132 0 0,'4'0'5898'0'0,"-3"0"-5586"0"0,0 0-1 0 0,1 0 1 0 0,-1 0 0 0 0,1 0-1 0 0,-1 1 1 0 0,1-1-1 0 0,-1 0 1 0 0,0 1 0 0 0,1-1-1 0 0,-1 1 1 0 0,0 0-1 0 0,0-1 1 0 0,1 1 0 0 0,-1 0-1 0 0,0 0 1 0 0,0 0-1 0 0,0 0 1 0 0,0 0 0 0 0,0 0-1 0 0,0 0 1 0 0,0 0-1 0 0,0 0 1 0 0,0 1 0 0 0,0 1-1 0 0,8 14-609 0 0,-2-1 463 0 0,1-1-1 0 0,1 0 1 0 0,0-1 0 0 0,12 16 0 0 0,-16-25-124 0 0,0 1 0 0 0,0-1-1 0 0,1 0 1 0 0,0 0 0 0 0,0 0 0 0 0,0-1 0 0 0,0 0 0 0 0,1 0 0 0 0,0-1 0 0 0,12 5 0 0 0,-16-7-9 0 0,0-1 1 0 0,0 1-1 0 0,0-1 0 0 0,0 0 1 0 0,0 0-1 0 0,0 0 1 0 0,0 0-1 0 0,0 0 0 0 0,0-1 1 0 0,0 0-1 0 0,0 1 1 0 0,0-1-1 0 0,0 0 0 0 0,0-1 1 0 0,0 1-1 0 0,0 0 1 0 0,-1-1-1 0 0,1 1 0 0 0,-1-1 1 0 0,1 0-1 0 0,-1 0 1 0 0,0 0-1 0 0,1 0 0 0 0,-1 0 1 0 0,3-5-1 0 0,-4 5 71 0 0,1-1-1 0 0,-1 0 1 0 0,1 0 0 0 0,-1 1-1 0 0,0-1 1 0 0,0 0 0 0 0,0 0-1 0 0,-1 0 1 0 0,1 0 0 0 0,-1 0-1 0 0,1 0 1 0 0,-1 0 0 0 0,0-1-1 0 0,0 1 1 0 0,-1 0-1 0 0,1 0 1 0 0,-1 0 0 0 0,1 0-1 0 0,-1 0 1 0 0,0 0 0 0 0,0 0-1 0 0,-1-3 1 0 0,-3-1 78 0 0,1-1 1 0 0,-1 1-1 0 0,0 0 1 0 0,0 0-1 0 0,-1 0 1 0 0,0 1-1 0 0,-9-9 1 0 0,-18-11 160 0 0,-70-43 0 0 0,45 31-520 0 0,57 38 79 0 0,1 0-1 0 0,-1 0 0 0 0,0-1 0 0 0,1 1 1 0 0,-1 0-1 0 0,0-1 0 0 0,1 1 0 0 0,-1 0 0 0 0,1-1 1 0 0,-1 1-1 0 0,1-1 0 0 0,-1 1 0 0 0,1-1 1 0 0,0 1-1 0 0,-1-1 0 0 0,1 1 0 0 0,-1-1 1 0 0,1 0-1 0 0,0 1 0 0 0,0-1 0 0 0,-1 0 1 0 0,1 1-1 0 0,0-1 0 0 0,0 0 0 0 0,0 1 1 0 0,0-1-1 0 0,-1 0 0 0 0,1 1 0 0 0,0-1 0 0 0,0 0 1 0 0,1 1-1 0 0,-1-1 0 0 0,0 0 0 0 0,0 1 1 0 0,0-1-1 0 0,0 0 0 0 0,0 1 0 0 0,1-1 1 0 0,-1 0-1 0 0,0 1 0 0 0,1-1 0 0 0,-1 1 1 0 0,0-1-1 0 0,1 1 0 0 0,-1-1 0 0 0,1 1 1 0 0,-1-1-1 0 0,1 1 0 0 0,-1-1 0 0 0,2 0 0 0 0,35-19-4554 0 0,-27 16 1592 0 0,14-7-4449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3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28 2286 0 0,'-10'-28'13809'0'0,"16"46"-12120"0"0,14 35-1138 0 0,2-2-1 0 0,2-1 0 0 0,3-1 1 0 0,42 58-1 0 0,-58-90-513 0 0,1-1 0 0 0,1 0 1 0 0,1-1-1 0 0,25 21 0 0 0,-30-28-690 0 0,1 0 1 0 0,1-1-1 0 0,-1-1 1 0 0,1 1 0 0 0,1-2-1 0 0,-1 1 1 0 0,1-2-1 0 0,16 5 1 0 0,-12-10-4973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3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89 171 1908 0 0,'-27'-7'2267'0'0,"-34"-5"7668"0"0,74 4-8884 0 0,205-57-771 0 0,-128 30-3247 0 0,-31 9-2761 0 0,-24 8-376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08.7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17 78 0 0,'-14'-13'8004'0'0,"13"13"-7817"0"0,0-1 0 0 0,0 1 0 0 0,0 0 0 0 0,0 0 0 0 0,0 0 0 0 0,0-1 0 0 0,1 1 1 0 0,-1 0-1 0 0,0 0 0 0 0,0 0 0 0 0,0 1 0 0 0,0-1 0 0 0,0 0 0 0 0,0 0 1 0 0,-1 1-1 0 0,3 0-258 0 0,-1 0 1 0 0,1 0 0 0 0,-1 0-1 0 0,1-1 1 0 0,-1 1 0 0 0,1 0-1 0 0,0 0 1 0 0,0 0 0 0 0,-1 0-1 0 0,1-1 1 0 0,0 1 0 0 0,0 0-1 0 0,0-1 1 0 0,0 1 0 0 0,0-1-1 0 0,0 1 1 0 0,0-1 0 0 0,0 1-1 0 0,0-1 1 0 0,0 0 0 0 0,0 0-1 0 0,0 1 1 0 0,0-1 0 0 0,0 0-1 0 0,0 0 1 0 0,2 0 0 0 0,29-8-629 0 0,-29 7 605 0 0,0-2 23 0 0,-3 3 72 0 0,1 0 0 0 0,-1 0 0 0 0,0 0 0 0 0,0 0 0 0 0,0 0-1 0 0,0 0 1 0 0,1 0 0 0 0,-1 0 0 0 0,0 0 0 0 0,0 0 0 0 0,0 0 0 0 0,0 0 0 0 0,0 0 0 0 0,1-1-1 0 0,-1 1 1 0 0,0 0 0 0 0,0 0 0 0 0,0 0 0 0 0,0 0 0 0 0,0 0 0 0 0,1 0 0 0 0,-1 0 0 0 0,0-1-1 0 0,0 1 1 0 0,0 0 0 0 0,0 0 0 0 0,0 0 0 0 0,0 0 0 0 0,0 0 0 0 0,0 0 0 0 0,0-1 0 0 0,0 1-1 0 0,0 0 1 0 0,0 0 0 0 0,0 0 0 0 0,0 0 0 0 0,0-1 0 0 0,1 1 0 0 0,-1 0 0 0 0,-1 0 0 0 0,1 0-1 0 0,0 0 1 0 0,0-1 0 0 0,0 1 0 0 0,0 0 0 0 0,0 0 0 0 0,0 0 0 0 0,0 0 0 0 0,0 0 0 0 0,0-1-1 0 0,0 1 1 0 0,0 0 0 0 0,-3 0-93 0 0,-17 4-581 0 0,3 7-3308 0 0,6 2 1009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3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40 121 450 0 0,'17'-22'3638'0'0,"24"-40"1"0"0,-27 40 2365 0 0,-15 21-5925 0 0,1 0 1 0 0,0 0-1 0 0,-1 0 0 0 0,1 0 0 0 0,-1 1 0 0 0,1-1 0 0 0,-1 0 0 0 0,0 0 0 0 0,1 1 0 0 0,-1-1 0 0 0,0 0 0 0 0,1 1 0 0 0,-1-1 0 0 0,0 1 0 0 0,0-1 0 0 0,1 1 0 0 0,-1-1 0 0 0,0 1 0 0 0,0 0 0 0 0,0-1 0 0 0,0 1 1 0 0,0 0-1 0 0,0-1 0 0 0,0 1 0 0 0,1 0 0 0 0,-1 0 0 0 0,-2 0 0 0 0,1 1-7 0 0,0-1 0 0 0,0 1-1 0 0,0-1 1 0 0,-1 1 0 0 0,1 0 0 0 0,0 0 0 0 0,1 0 0 0 0,-1 0 0 0 0,0 1 0 0 0,0-1-1 0 0,-2 3 1 0 0,-3 2-5 0 0,1 0 0 0 0,0 1-1 0 0,1 0 1 0 0,0 0-1 0 0,-8 14 1 0 0,10-16-57 0 0,-1 2 1 0 0,2-1-1 0 0,-1 0 1 0 0,1 0-1 0 0,0 1 1 0 0,0-1 0 0 0,1 1-1 0 0,0 0 1 0 0,0-1-1 0 0,1 1 1 0 0,-1 0-1 0 0,2 0 1 0 0,-1-1-1 0 0,1 1 1 0 0,0 0-1 0 0,0 0 1 0 0,0-1-1 0 0,1 1 1 0 0,0-1-1 0 0,1 0 1 0 0,0 1-1 0 0,-1-1 1 0 0,2 0-1 0 0,-1-1 1 0 0,1 1-1 0 0,0 0 1 0 0,0-1 0 0 0,0 0-1 0 0,6 5 1 0 0,78 62-23 0 0,-56-48 915 0 0,38 37-1 0 0,-68-58-491 0 0,-2-3-323 0 0,1 0 1 0 0,-1 1-1 0 0,0-1 1 0 0,1 1-1 0 0,-1-1 1 0 0,0 1-1 0 0,0-1 1 0 0,1 1-1 0 0,-1-1 0 0 0,0 1 1 0 0,0 0-1 0 0,0-1 1 0 0,0 1-1 0 0,0-1 1 0 0,0 1-1 0 0,0-1 1 0 0,0 1-1 0 0,0 0 1 0 0,0-1-1 0 0,0 1 1 0 0,0-1-1 0 0,0 1 1 0 0,0-1-1 0 0,0 1 1 0 0,-1 0-1 0 0,-3 1-84 0 0,0-1 0 0 0,-1 0 0 0 0,1 0-1 0 0,0 0 1 0 0,-1-1 0 0 0,1 1 0 0 0,0-1-1 0 0,-1 0 1 0 0,1 0 0 0 0,-1-1 0 0 0,1 1-1 0 0,0-1 1 0 0,-1 0 0 0 0,1 0 0 0 0,0 0-1 0 0,0-1 1 0 0,0 1 0 0 0,0-1 0 0 0,0 0-1 0 0,0 0 1 0 0,-4-4 0 0 0,2 3-555 0 0,1-1 0 0 0,0 0 0 0 0,0-1 0 0 0,1 1-1 0 0,-1-1 1 0 0,-5-7 0 0 0,7 8-418 0 0,1 0 0 0 0,-1 0 0 0 0,1 0 0 0 0,0 0 0 0 0,0-1 0 0 0,1 1 0 0 0,-1 0 0 0 0,1-1 0 0 0,-1-4 0 0 0,0-10-6951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4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6 510 0 0,'9'-5'9327'0'0,"-9"4"-9082"0"0,1 1 1 0 0,1 0 0 0 0,37 116 5375 0 0,-25-73-4014 0 0,28 65 1 0 0,-16-60-1444 0 0,3-1-1 0 0,1-1 1 0 0,59 66-1 0 0,-89-111-236 0 0,0 0-1 0 0,1-1 1 0 0,-1 1-1 0 0,1 0 1 0 0,-1-1-1 0 0,1 1 0 0 0,-1 0 1 0 0,1-1-1 0 0,-1 1 1 0 0,1-1-1 0 0,0 1 1 0 0,-1 0-1 0 0,1-1 1 0 0,0 0-1 0 0,0 1 1 0 0,-1-1-1 0 0,1 1 0 0 0,0-1 1 0 0,0 0-1 0 0,-1 0 1 0 0,1 1-1 0 0,0-1 1 0 0,0 0-1 0 0,0 0 1 0 0,0 0-1 0 0,-1 0 1 0 0,1 0-1 0 0,0 0 0 0 0,0 0 1 0 0,0 0-1 0 0,-1 0 1 0 0,1-1-1 0 0,0 1 1 0 0,1-1-1 0 0,-14-27-1685 0 0,-3-7-535 0 0,2-1 0 0 0,-11-50 0 0 0,10 33-1494 0 0,3 12-631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4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69 106 0 0,'-3'-6'130'0'0,"1"4"624"0"0,0-1-1 0 0,0 0 0 0 0,0-1 1 0 0,0 1-1 0 0,1 0 1 0 0,0 0-1 0 0,-1-1 0 0 0,1 1 1 0 0,0 0-1 0 0,1-1 1 0 0,-1 0-1 0 0,0-4 1 0 0,2 7-658 0 0,-1 1 0 0 0,0-1 0 0 0,1 0 0 0 0,-1 0 0 0 0,1 0 0 0 0,0 0 0 0 0,-1 0 0 0 0,1 1 0 0 0,0-1 0 0 0,-1 0 0 0 0,1 1 0 0 0,0-1 0 0 0,0 0 0 0 0,0 1 0 0 0,-1-1 0 0 0,1 1 0 0 0,0-1 0 0 0,0 1 0 0 0,0-1 0 0 0,0 1 0 0 0,0 0 0 0 0,2-1 0 0 0,31 0 1270 0 0,38 17 455 0 0,-71-15-1787 0 0,13 2 208 0 0,0 2 0 0 0,0 0 0 0 0,0 0 1 0 0,-1 1-1 0 0,0 1 0 0 0,0 0 0 0 0,0 1 1 0 0,21 19-1 0 0,-30-24-183 0 0,-1-1 0 0 0,0 0 1 0 0,0 1-1 0 0,0-1 0 0 0,-1 1 0 0 0,1-1 0 0 0,-1 1 0 0 0,0 0 1 0 0,1 0-1 0 0,-1 0 0 0 0,-1 0 0 0 0,1 0 0 0 0,0 0 0 0 0,-1 1 1 0 0,1-1-1 0 0,-1 1 0 0 0,0-1 0 0 0,0 1 0 0 0,-1-1 1 0 0,1 1-1 0 0,-1-1 0 0 0,0 1 0 0 0,0 5 0 0 0,-1-4-33 0 0,-1 0 1 0 0,0 0-1 0 0,0 0 0 0 0,0 0 0 0 0,-1 0 0 0 0,1-1 1 0 0,-1 1-1 0 0,0-1 0 0 0,0 0 0 0 0,-1 0 0 0 0,0 0 1 0 0,1 0-1 0 0,-1 0 0 0 0,0-1 0 0 0,-1 0 0 0 0,-5 4 1 0 0,7-6-368 0 0,1 0 1 0 0,0 0-1 0 0,-1 0 1 0 0,1 0 0 0 0,-1-1-1 0 0,0 1 1 0 0,1-1-1 0 0,-1 0 1 0 0,1 1 0 0 0,-4-1-1 0 0,3 0 137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5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330 51 142 0 0,'9'-11'6592'0'0,"-9"10"-6388"0"0,1 0-1 0 0,-1 1 1 0 0,0-1 0 0 0,1 0 0 0 0,-1 0-1 0 0,0 0 1 0 0,0 0 0 0 0,0 1 0 0 0,0-1-1 0 0,0 0 1 0 0,0 0 0 0 0,0 0 0 0 0,0 0-1 0 0,0 0 1 0 0,0 0 0 0 0,0 1-1 0 0,0-1 1 0 0,-1 0 0 0 0,1 0 0 0 0,0 0-1 0 0,-1 0 1 0 0,1 1 0 0 0,0-1 0 0 0,-1 0-1 0 0,1 0 1 0 0,-1 1 0 0 0,1-1 0 0 0,-2 0-1 0 0,0-1-28 0 0,0 1 0 0 0,0-1-1 0 0,0 1 1 0 0,0 0-1 0 0,-1 0 1 0 0,1 0-1 0 0,0 0 1 0 0,-1 0 0 0 0,1 1-1 0 0,-4-1 1 0 0,-5-1 76 0 0,0 1 0 0 0,0 1 1 0 0,0 0-1 0 0,-11 1 0 0 0,9 0-132 0 0,0 1 0 0 0,1 0 0 0 0,0 1 0 0 0,-1 0 0 0 0,1 1 0 0 0,0 0 0 0 0,1 1 0 0 0,-1 1 0 0 0,1-1 0 0 0,0 2 0 0 0,0 0 0 0 0,1 0 0 0 0,0 1 0 0 0,0 0 0 0 0,1 0 0 0 0,0 1 0 0 0,0 1 0 0 0,1-1 0 0 0,-13 21 0 0 0,19-25-170 0 0,0-1-1 0 0,0 0 1 0 0,1 0-1 0 0,0 1 1 0 0,-1-1 0 0 0,2 1-1 0 0,-1-1 1 0 0,0 1-1 0 0,1 0 1 0 0,0-1-1 0 0,0 1 1 0 0,1-1 0 0 0,-1 1-1 0 0,1-1 1 0 0,0 1-1 0 0,0-1 1 0 0,0 1-1 0 0,3 4 1 0 0,-3-8 7 0 0,0 0 0 0 0,0 0 0 0 0,0-1 0 0 0,0 1 0 0 0,0-1-1 0 0,1 1 1 0 0,-1-1 0 0 0,0 1 0 0 0,0-1 0 0 0,1 0 0 0 0,-1 1 0 0 0,0-1 0 0 0,0 0 0 0 0,1 0 0 0 0,-1 0 0 0 0,0 0 0 0 0,1 0 0 0 0,-1 0 0 0 0,0 0-1 0 0,3-1 1 0 0,23-5-279 0 0,-26 5 311 0 0,17-4-174 0 0,1-2 0 0 0,-2 0 0 0 0,1-1 0 0 0,30-18 0 0 0,58-50 1278 0 0,-70 42 3147 0 0,-35 35-4210 0 0,0 0 1 0 0,0 0-1 0 0,0 0 1 0 0,0 0-1 0 0,0 0 0 0 0,0 0 1 0 0,0 1-1 0 0,0-1 1 0 0,0 0-1 0 0,-1 1 0 0 0,1-1 1 0 0,0 3-1 0 0,0 2-52 0 0,4 24 226 0 0,12 35 1 0 0,-15-56-545 0 0,1-1 1 0 0,1 0 0 0 0,-1 0-1 0 0,1 0 1 0 0,1-1-1 0 0,-1 1 1 0 0,1-1 0 0 0,1 0-1 0 0,7 8 1 0 0,1-5-1687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5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82 332 0 0,'-1'-63'15464'0'0,"11"89"-14055"0"0,11 41-1389 0 0,-13-28 145 0 0,-5-21-172 0 0,1 0 0 0 0,0 0-1 0 0,2 0 1 0 0,0-1 0 0 0,9 18 0 0 0,-14-34-207 0 0,1-1 179 0 0,-1-1 1 0 0,1 0 0 0 0,0 1-1 0 0,0-1 1 0 0,0 0 0 0 0,0 0 0 0 0,-1-1-1 0 0,1 1 1 0 0,-1 0 0 0 0,1 0 0 0 0,-1-1-1 0 0,1 1 1 0 0,-1-1 0 0 0,0 1-1 0 0,1-1 1 0 0,-1 0 0 0 0,1-2 0 0 0,18-31-133 0 0,62-165 1414 0 0,-79 191-839 0 0,0 1 520 0 0,0 21-105 0 0,-1 107 20 0 0,-2-119-859 0 0,0 0 0 0 0,0 0 0 0 0,0 0 0 0 0,1 0 0 0 0,-1 0 0 0 0,0 0 0 0 0,0 0 0 0 0,1 0 0 0 0,-1 0 0 0 0,1 0 0 0 0,-1 0 0 0 0,0 0 0 0 0,1 0 0 0 0,0 0 0 0 0,-1 0 0 0 0,1 0 0 0 0,0 0 0 0 0,-1-1 0 0 0,1 1 0 0 0,0 0 0 0 0,0-1 0 0 0,0 1 0 0 0,1 0 0 0 0,-1 0 1 0 0,0-1 0 0 0,0 0-1 0 0,0 0 1 0 0,0 0 0 0 0,0-1 0 0 0,0 1 0 0 0,1 0 0 0 0,-1 0 0 0 0,0-1 0 0 0,0 1 0 0 0,0 0 0 0 0,0-1 0 0 0,0 1-1 0 0,0-1 1 0 0,0 1 0 0 0,0-1 0 0 0,-1 0 0 0 0,2 0 0 0 0,7-7-60 0 0,-1 0 1 0 0,0-1-1 0 0,10-13 0 0 0,-11 13 53 0 0,-2 4 53 0 0,0 1 1 0 0,1-1-1 0 0,-1 1 1 0 0,1 0 0 0 0,0 0-1 0 0,11-4 1 0 0,-15 7 69 0 0,25 11 424 0 0,-12-1 1599 0 0,0-4-3828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6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18 133 230 0 0,'0'0'481'0'0,"-10"-30"4194"0"0,9 29-4501 0 0,0-1 1 0 0,0 0-1 0 0,0-1 0 0 0,0 1 1 0 0,0 0-1 0 0,1 0 0 0 0,-1 0 1 0 0,1 0-1 0 0,0 0 0 0 0,0-1 1 0 0,-1 1-1 0 0,1 0 0 0 0,1 0 1 0 0,-1-1-1 0 0,0 1 1 0 0,0 0-1 0 0,1 0 0 0 0,0-3 1 0 0,0 3 122 0 0,1-1-23 0 0,5-6-2 0 0,-5 6 2 0 0,11-11 710 0 0,38-15 3416 0 0,-53 35-4473 0 0,0 0 1 0 0,0 0-1 0 0,0-1 0 0 0,-1 1 0 0 0,0-1 0 0 0,0 1 0 0 0,-1-1 0 0 0,-7 9 0 0 0,8-9-353 0 0,-4 3-589 0 0,-5 4-1076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6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1 404 0 0,'0'0'1057'0'0,"-4"18"4098"0"0,-25 42 1715 0 0,21-46-6518 0 0,0-1 0 0 0,-1 0 0 0 0,0 0 1 0 0,-13 13-1 0 0,13-14-1155 0 0,1-3-1454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1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90 298 0 0,'0'-10'2008'0'0,"0"0"-1"0"0,0 0 1 0 0,-1 0 0 0 0,-1 0-1 0 0,0 1 1 0 0,-7-22 2987 0 0,7 77-4893 0 0,13 94-13 0 0,-10-97-19 0 0,-1-1 0 0 0,-12 81 0 0 0,-18 39-69 0 0,30-160 323 0 0,1-6-292 0 0,15-40 11 0 0,-1-2-1 0 0,-3 0 1 0 0,-1-1 0 0 0,-3 0-1 0 0,-2 0 1 0 0,-2 0 0 0 0,-2-73 0 0 0,-8 74-180 0 0,5 39-158 0 0,4 26 154 0 0,6 16 147 0 0,2 0 1 0 0,1 0-1 0 0,1-1 1 0 0,2-1-1 0 0,20 32 1 0 0,8 21-46 0 0,-35-72-19 0 0,1-1 1 0 0,0 0-1 0 0,1-1 0 0 0,0 0 0 0 0,20 18 1 0 0,4 6-3632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2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1 144 560 0 0,'0'0'814'0'0,"19"-2"204"0"0,-3-3-108 0 0,9 0-152 0 0,4-1-36 0 0,1-1-96 0 0,3-1-142 0 0,2 0-66 0 0,4-1-146 0 0,3 1 8 0 0,-4-3-150 0 0,6 1-22 0 0,-5 0-72 0 0,2 0 156 0 0,-5 1-794 0 0,-3-3-104 0 0,-5 0-1728 0 0,-4 0-510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2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48 182 0 0,'2'-2'2605'0'0,"14"-25"8684"0"0,-17 25-11231 0 0,0 1-1 0 0,0 0 1 0 0,0-1 0 0 0,0 1 0 0 0,0 0-1 0 0,-1 0 1 0 0,1 0 0 0 0,0 0 0 0 0,-1 0-1 0 0,1 0 1 0 0,-1 0 0 0 0,1 0 0 0 0,-1 1-1 0 0,0-1 1 0 0,1 0 0 0 0,-1 1 0 0 0,1 0-1 0 0,-1-1 1 0 0,0 1 0 0 0,0 0 0 0 0,1 0-1 0 0,-1 0 1 0 0,0 0 0 0 0,1 0 0 0 0,-1 0-1 0 0,0 0 1 0 0,0 1 0 0 0,1-1 0 0 0,-3 1-1 0 0,-5 1 65 0 0,0 0 0 0 0,0 0 0 0 0,1 1 0 0 0,-17 7-1 0 0,10-2-50 0 0,0 1-1 0 0,1 0 0 0 0,0 1 0 0 0,0 0 1 0 0,1 1-1 0 0,0 1 0 0 0,1 0 0 0 0,0 1 0 0 0,-11 16 1 0 0,19-23-60 0 0,0 0 1 0 0,0 0-1 0 0,0 1 1 0 0,1-1 0 0 0,0 1-1 0 0,0 0 1 0 0,1 0-1 0 0,0 0 1 0 0,0 0 0 0 0,1 0-1 0 0,-1 1 1 0 0,2-1 0 0 0,-1 0-1 0 0,1 1 1 0 0,0-1-1 0 0,0 0 1 0 0,1 1 0 0 0,0-1-1 0 0,1 0 1 0 0,-1 0-1 0 0,1 0 1 0 0,1 0 0 0 0,6 14-1 0 0,-6-16-38 0 0,1 0 0 0 0,-1 0-1 0 0,2 0 1 0 0,-1-1 0 0 0,0 1-1 0 0,1-1 1 0 0,0 0 0 0 0,0-1 0 0 0,0 1-1 0 0,0-1 1 0 0,1 0 0 0 0,-1 0-1 0 0,1 0 1 0 0,0-1 0 0 0,-1 0 0 0 0,1 0-1 0 0,0-1 1 0 0,1 1 0 0 0,-1-1-1 0 0,0 0 1 0 0,8-1 0 0 0,7 1-489 0 0,1-1-1 0 0,-1-1 1 0 0,0 0-1 0 0,40-10 1 0 0,-24 2-1026 0 0,0-2-1 0 0,-1-1 1 0 0,-1-2 0 0 0,0-2-1 0 0,62-38 1 0 0,-55 26-2778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45.1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1008 576 0 0,'0'0'4712'0'0,"2"-2"-4643"0"0,46-16 200 0 0,1 1 0 0 0,64-13 0 0 0,-71 19-240 0 0,1032-218 504 0 0,-498 142 12 0 0,-201 34 51 0 0,1054-150 767 0 0,-70 79-1152 0 0,-505 69 291 0 0,-371 5-454 0 0,3-1-27 0 0,181 32-630 0 0,-342 14 159 0 0,-11-12 474 0 0,-54 1-70 0 0,238-4 59 0 0,-258 28 24 0 0,-162-2-229 0 0,1-3-1 0 0,105-11 1 0 0,-102 3-217 0 0,0 2 0 0 0,113 13 0 0 0,-157-7-121 0 0,-20-3-993 0 0,0 0 0 0 0,25-4 0 0 0,-39 3 87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2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166 176 696 0 0,'-10'-18'1427'0'0,"0"1"0"0"0,0 0 0 0 0,-2 1 0 0 0,0 0 0 0 0,-1 1 0 0 0,-1 0 0 0 0,0 1 0 0 0,-1 0 0 0 0,-27-19 1181 0 0,35 33-1840 0 0,2 0-68 0 0,4 11-634 0 0,2 10 25 0 0,2 0 1 0 0,1 0 0 0 0,0-1-1 0 0,10 28 1 0 0,0 2 27 0 0,-3-9-137 0 0,1 0 0 0 0,2 0 1 0 0,2-1-1 0 0,33 60 1 0 0,-35-76-877 0 0,15 24-1536 0 0,-8-23-5844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3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46 243 278 0 0,'-5'0'841'0'0,"-13"1"88"0"0,14-1 22 0 0,0 0-112 0 0,-11 2 114 0 0,27 0 570 0 0,31-1-488 0 0,15-5-918 0 0,1-3 0 0 0,-1-3 1 0 0,0-2-1 0 0,-1-3 0 0 0,0-2 1 0 0,-1-3-1 0 0,71-36 0 0 0,-116 50 1384 0 0,0 0 0 0 0,0-1 0 0 0,-1 0 0 0 0,17-16 4966 0 0,-23 27-6152 0 0,-4-4-311 0 0,1 0 0 0 0,-1 0-1 0 0,0 0 1 0 0,1 0 0 0 0,-1 0 0 0 0,0 0 0 0 0,1 0 0 0 0,-1 0 0 0 0,0 0 0 0 0,1 0-1 0 0,-1 1 1 0 0,0-1 0 0 0,1 0 0 0 0,-1 0 0 0 0,0 0 0 0 0,0 1 0 0 0,1-1 0 0 0,-1 0-1 0 0,0 0 1 0 0,0 1 0 0 0,0-1 0 0 0,1 0 0 0 0,-1 0 0 0 0,0 1 0 0 0,0-1 0 0 0,0 0-1 0 0,0 1 1 0 0,1-1 0 0 0,-1 0 0 0 0,0 1 0 0 0,0-1 0 0 0,0 1 0 0 0,3 18 98 0 0,2 0 0 0 0,0 0 1 0 0,1-1-1 0 0,13 28 0 0 0,-14-34-318 0 0,1 0 0 0 0,0-1 0 0 0,1 0-1 0 0,0 0 1 0 0,1-1 0 0 0,0 0 0 0 0,1 0 0 0 0,9 8 0 0 0,-16-16 106 0 0,0-1 1 0 0,0 0-1 0 0,0 0 1 0 0,0 0 0 0 0,0 0-1 0 0,0 0 1 0 0,0 0 0 0 0,0 0-1 0 0,0-1 1 0 0,0 1-1 0 0,0-1 1 0 0,0 1 0 0 0,1-1-1 0 0,-1 0 1 0 0,0 0 0 0 0,0 0-1 0 0,1 0 1 0 0,-1 0-1 0 0,4-1 1 0 0,-2-1 12 0 0,1 0 1 0 0,0 1-1 0 0,-1-2 0 0 0,0 1 1 0 0,1 0-1 0 0,-1-1 0 0 0,0 0 0 0 0,6-5 1 0 0,1-2 61 0 0,-1-1 1 0 0,-1 1-1 0 0,0-2 1 0 0,0 1 0 0 0,9-18-1 0 0,4-14 662 0 0,4-30 195 0 0,-22 60 355 0 0,-2-1 0 0 0,1 1 0 0 0,-1-1 0 0 0,-1-13 0 0 0,0 34-1161 0 0,1 0 0 0 0,0 0 0 0 0,0 0 0 0 0,0 0 0 0 0,4 7 0 0 0,3 9 40 0 0,-4-3-234 0 0,1-1-1 0 0,2-1 1 0 0,0 1-1 0 0,0-1 1 0 0,17 24-1 0 0,-21-37-260 0 0,-1 0 0 0 0,1-1 0 0 0,0 1 0 0 0,1-1 0 0 0,-1 0 0 0 0,1 0 0 0 0,0-1 0 0 0,0 0 0 0 0,9 6 0 0 0,-10-8-244 0 0,1 1 0 0 0,-1-1 0 0 0,0 0 0 0 0,1 0 0 0 0,-1 0-1 0 0,1 0 1 0 0,-1-1 0 0 0,1 0 0 0 0,-1 0 0 0 0,1 0 0 0 0,-1 0 0 0 0,1-1 0 0 0,-1 0 0 0 0,8-2 0 0 0,15-6-6956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3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453 592 716 0 0,'2'-3'712'0'0,"-1"0"-1"0"0,0 0 1 0 0,0 0-1 0 0,0 0 1 0 0,0-1-1 0 0,0 1 1 0 0,-1 0 0 0 0,1 0-1 0 0,-1 0 1 0 0,0-1-1 0 0,0 1 1 0 0,0 0 0 0 0,-1 0-1 0 0,0-6 1 0 0,-1 5-314 0 0,1 1 1 0 0,0 0-1 0 0,-1-1 1 0 0,1 1-1 0 0,-1 0 1 0 0,0 0-1 0 0,0 0 1 0 0,-1 0-1 0 0,1 0 0 0 0,0 0 1 0 0,-6-4-1 0 0,3 4-323 0 0,1 0-1 0 0,-1-1 0 0 0,0 2 1 0 0,0-1-1 0 0,-1 0 0 0 0,1 1 1 0 0,0 0-1 0 0,-1 0 0 0 0,1 1 1 0 0,-1-1-1 0 0,0 1 1 0 0,1 1-1 0 0,-1-1 0 0 0,0 1 1 0 0,0 0-1 0 0,-11 1 0 0 0,-3 3-53 0 0,0 1 1 0 0,1 0-1 0 0,-1 1 0 0 0,1 2 0 0 0,1 0 1 0 0,-1 0-1 0 0,1 2 0 0 0,-24 17 0 0 0,29-18-24 0 0,1 1-1 0 0,0 0 0 0 0,1 1 1 0 0,0 0-1 0 0,1 1 0 0 0,0 0 1 0 0,1 1-1 0 0,0 0 0 0 0,1 0 1 0 0,0 1-1 0 0,-8 21 1 0 0,15-33-32 0 0,1-1 1 0 0,-1 0 0 0 0,0 1 0 0 0,1-1 0 0 0,-1 1 0 0 0,1-1 0 0 0,0 0 0 0 0,0 1 0 0 0,-1-1 0 0 0,1 1 0 0 0,0-1-1 0 0,0 1 1 0 0,0-1 0 0 0,0 1 0 0 0,0-1 0 0 0,1 1 0 0 0,-1-1 0 0 0,0 1 0 0 0,1-1 0 0 0,-1 1 0 0 0,1-1 0 0 0,0 0-1 0 0,-1 1 1 0 0,1-1 0 0 0,0 0 0 0 0,0 1 0 0 0,0-1 0 0 0,0 0 0 0 0,0 0 0 0 0,0 0 0 0 0,0 0 0 0 0,0 0 0 0 0,0 0-1 0 0,0 0 1 0 0,1 0 0 0 0,1 1 0 0 0,2-1-81 0 0,-1 1 0 0 0,1-1 0 0 0,-1 0 0 0 0,1 0-1 0 0,-1-1 1 0 0,1 1 0 0 0,-1-1 0 0 0,1 0 0 0 0,8-1-1 0 0,24-6-76 0 0,-1-1 0 0 0,0-1 0 0 0,0-2 0 0 0,-1-2 0 0 0,0-1 0 0 0,52-31 0 0 0,-43 27 2290 0 0,-41 17-1199 0 0,-1 1-554 0 0,-2 0-320 0 0,1 0 1 0 0,0 0-1 0 0,0 0 1 0 0,0 0-1 0 0,-1 0 1 0 0,1 1-1 0 0,0-1 1 0 0,0 0-1 0 0,0 0 1 0 0,-1 0-1 0 0,1 1 0 0 0,0-1 1 0 0,-1 0-1 0 0,1 1 1 0 0,0-1-1 0 0,0 1 1 0 0,-1-1-1 0 0,2 2 1 0 0,-1 3 11 0 0,4 19 133 0 0,0 0 0 0 0,13 32-1 0 0,-15-48-142 0 0,1 0 0 0 0,0 1 0 0 0,1-2-1 0 0,0 1 1 0 0,0 0 0 0 0,0-1 0 0 0,1 0 0 0 0,0-1-1 0 0,1 1 1 0 0,8 6 0 0 0,-10-9-61 0 0,0 0 0 0 0,0-1-1 0 0,0 0 1 0 0,1 0 0 0 0,-1 0 0 0 0,1 0 0 0 0,-1-1 0 0 0,1 0 0 0 0,0 0-1 0 0,0-1 1 0 0,0 0 0 0 0,0 0 0 0 0,1 0 0 0 0,-1 0 0 0 0,0-1 0 0 0,10-1-1 0 0,-7-1-11 0 0,0 0 1 0 0,-1 0-1 0 0,1-1 0 0 0,-1 0 0 0 0,0 0 0 0 0,0-1 0 0 0,0 0 0 0 0,0-1 0 0 0,-1 1 1 0 0,11-10-1 0 0,-2-1 8 0 0,0 0 1 0 0,-1 0-1 0 0,-1-2 1 0 0,-1 0-1 0 0,0 0 1 0 0,-1-1-1 0 0,-1-1 1 0 0,16-36 0 0 0,-15 23 87 0 0,-2 0 1 0 0,-1-1 0 0 0,-1 0 0 0 0,-2-1-1 0 0,-1 0 1 0 0,-2 0 0 0 0,-1-35 0 0 0,-2 40 371 0 0,-2 0 1 0 0,-1 1-1 0 0,-2-1 0 0 0,0 1 1 0 0,-2 0-1 0 0,-1 1 1 0 0,-2-1-1 0 0,-21-43 0 0 0,7 25 1211 0 0,21 64-1428 0 0,2 34-56 0 0,3-1 0 0 0,2 1 1 0 0,3-1-1 0 0,21 83 1 0 0,81 195-1997 0 0,-99-305 864 0 0,0-1 0 0 0,15 24 1 0 0,-20-39 136 0 0,1 0 1 0 0,0 0 0 0 0,10 10-1 0 0,-12-14 2 0 0,1 0 0 0 0,-1 0 0 0 0,1-1 0 0 0,-1 0 0 0 0,1 0 0 0 0,0 0 0 0 0,6 2 0 0 0,26 7-7447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3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0 190 2194 0 0,'17'-29'2846'0'0,"-6"5"-318"0"0,-3 3-526 0 0,-2 3-312 0 0,-1 2-264 0 0,0 0 490 0 0,-2-8-632 0 0,-3-1-1290 0 0,-17 10-3768 0 0,-10 13-7690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4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4 902 0 0,'-15'-3'15432'0'0,"15"6"-15379"0"0,-1 0 0 0 0,0 0-1 0 0,1 0 1 0 0,-1 0 0 0 0,1 1 0 0 0,0-1 0 0 0,0 0 0 0 0,0 0-1 0 0,1 0 1 0 0,-1 1 0 0 0,1-1 0 0 0,-1 0 0 0 0,1 0 0 0 0,0 0 0 0 0,2 4-1 0 0,25 56 187 0 0,-17-40-146 0 0,8 20-95 0 0,3 0 0 0 0,1-2 0 0 0,35 47 1 0 0,-54-83-809 0 0,1 0 1 0 0,0-1 0 0 0,-1 1-1 0 0,2-1 1 0 0,-1 0 0 0 0,6 3-1 0 0,-1-16-3145 0 0,-8 1 649 0 0,3-12-629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4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83 259 50 0 0,'-64'-116'11040'0'0,"60"109"-9962"0"0,-11-10 3846 0 0,41 40-4656 0 0,133 117 50 0 0,-138-124-297 0 0,1-1 0 0 0,0-1-1 0 0,1-1 1 0 0,1-2 0 0 0,0 0-1 0 0,28 9 1 0 0,-37-17 151 0 0,1-1 0 0 0,0 0 0 0 0,-1-1 0 0 0,1 0 0 0 0,0-1 0 0 0,-1-1 0 0 0,1-1 0 0 0,0 0 0 0 0,-1-1 0 0 0,0 0 0 0 0,28-11 0 0 0,-40 13-56 0 0,-1-1 0 0 0,1 1-1 0 0,-1-1 1 0 0,0 0 0 0 0,0 1 0 0 0,0-1-1 0 0,0 0 1 0 0,0 0 0 0 0,-1 0 0 0 0,1 0-1 0 0,0-1 1 0 0,-1 1 0 0 0,0 0 0 0 0,1-1-1 0 0,-1 1 1 0 0,0-1 0 0 0,0 1-1 0 0,0-1 1 0 0,-1 0 0 0 0,1 1 0 0 0,-1-1-1 0 0,1-3 1 0 0,0-2 19 0 0,-1 1 0 0 0,1-1-1 0 0,-2 1 1 0 0,1-1 0 0 0,-1 0 0 0 0,-2-11 0 0 0,-4-2 24 0 0,0 1 0 0 0,-1-1 0 0 0,-1 2 0 0 0,-13-23 0 0 0,-51-70-1564 0 0,64 100 802 0 0,24 34-6725 0 0,5 4 136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0 114 1082 0 0,'0'0'8722'0'0,"1"3"-7762"0"0,10 35 699 0 0,-7-20-1398 0 0,1 0 0 0 0,1 0 0 0 0,0 0 0 0 0,1 0 0 0 0,11 16-1 0 0,-16-30-258 0 0,0-1 0 0 0,0 0 0 0 0,0 0 0 0 0,1 0 0 0 0,-1 0-1 0 0,1 0 1 0 0,0-1 0 0 0,-1 1 0 0 0,1-1 0 0 0,1 0-1 0 0,-1 0 1 0 0,0 0 0 0 0,0 0 0 0 0,1 0 0 0 0,-1-1-1 0 0,1 1 1 0 0,0-1 0 0 0,-1 0 0 0 0,1 0 0 0 0,0-1 0 0 0,-1 1-1 0 0,1-1 1 0 0,0 0 0 0 0,0 1 0 0 0,0-2 0 0 0,0 1-1 0 0,-1 0 1 0 0,1-1 0 0 0,0 0 0 0 0,0 0 0 0 0,4-1-1 0 0,-3 0 157 0 0,0 1 0 0 0,1-1 0 0 0,-1 0-1 0 0,0-1 1 0 0,0 1 0 0 0,0-1 0 0 0,0 0-1 0 0,0 0 1 0 0,7-7 0 0 0,-11 8-51 0 0,1 0 0 0 0,-1 0 0 0 0,1-1 0 0 0,-1 1 0 0 0,0 0 0 0 0,0-1 0 0 0,0 1 0 0 0,0-1 0 0 0,0 1 0 0 0,-1-1 0 0 0,1 1 0 0 0,-1-1 0 0 0,0 1 1 0 0,1-1-1 0 0,-1 0 0 0 0,0 1 0 0 0,-1-1 0 0 0,1 0 0 0 0,0 1 0 0 0,-1-1 0 0 0,1 1 0 0 0,-2-4 0 0 0,-3-7 5 0 0,0 1 1 0 0,-1 0 0 0 0,0 1-1 0 0,-1-1 1 0 0,0 1 0 0 0,-1 1-1 0 0,0-1 1 0 0,-1 1-1 0 0,0 1 1 0 0,0 0 0 0 0,-13-10-1 0 0,7 6-199 0 0,1-1-1 0 0,1 0 1 0 0,-13-18-1 0 0,25 31-226 0 0,0 0 0 0 0,1 1 0 0 0,-1-1 0 0 0,1 0 0 0 0,-1 0 0 0 0,1 0 0 0 0,-1 0 0 0 0,1 0 0 0 0,0 0 0 0 0,-1 0 0 0 0,1 0 0 0 0,0 0 0 0 0,0 0 0 0 0,0 0 0 0 0,0 0 0 0 0,0-1 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4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38 712 0 0,'0'-4'2386'0'0,"-4"-29"10067"0"0,8 48-9352 0 0,0-1-3977 0 0,182 425 2023 0 0,-146-365-4353 0 0,-30-65 504 0 0,-5-6 1042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5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64 530 0 0,'-64'3'9032'0'0,"66"-2"-8872"0"0,0 1-1 0 0,0-1 1 0 0,0 0 0 0 0,0 0-1 0 0,1 0 1 0 0,-1 0-1 0 0,0 0 1 0 0,1 0 0 0 0,-1 0-1 0 0,0-1 1 0 0,1 1 0 0 0,-1-1-1 0 0,4 0 1 0 0,25 2 233 0 0,1-2-1 0 0,0-2 1 0 0,57-9-1 0 0,92-31-4034 0 0,-145 30 50 0 0,0-2-1899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5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91 198 0 0,'3'-2'1482'0'0,"0"-2"-579"0"0,0 0 0 0 0,0 0-1 0 0,0 0 1 0 0,-1 0 0 0 0,0 0 0 0 0,0-1-1 0 0,0 1 1 0 0,0-1 0 0 0,0 0-1 0 0,-1 1 1 0 0,1-7 0 0 0,-1 8 194 0 0,-2 0-106 0 0,-2-13 1263 0 0,3 16-2067 0 0,-1-1 1 0 0,1 0 0 0 0,-1 0-1 0 0,0 1 1 0 0,1-1 0 0 0,-1 1-1 0 0,0-1 1 0 0,0 1-1 0 0,1-1 1 0 0,-1 1 0 0 0,0-1-1 0 0,0 1 1 0 0,0-1-1 0 0,0 1 1 0 0,-1 0 0 0 0,-4 3-152 0 0,0 0 1 0 0,0 1 0 0 0,0 0 0 0 0,0 0-1 0 0,0 1 1 0 0,1-1 0 0 0,0 1 0 0 0,-7 9-1 0 0,0 0-137 0 0,0 1-1 0 0,-10 19 1 0 0,19-30 72 0 0,1 0 0 0 0,0 0 0 0 0,0 1 0 0 0,0-1 0 0 0,1 0 0 0 0,-1 1 0 0 0,1 0 0 0 0,0-1 0 0 0,1 1 0 0 0,-1-1 0 0 0,1 1 0 0 0,0 0 0 0 0,0-1 0 0 0,1 6 0 0 0,0-3 13 0 0,1 0 0 0 0,0-1 0 0 0,0 1-1 0 0,1-1 1 0 0,-1 0 0 0 0,1 0 0 0 0,1 0 0 0 0,-1 0-1 0 0,6 6 1 0 0,125 172-334 0 0,-133-183 416 0 0,0 0 0 0 0,0 0 0 0 0,-1 0 0 0 0,1 0 0 0 0,0 0 0 0 0,0 0 0 0 0,-1 0 0 0 0,1 1 0 0 0,0-1 0 0 0,-1 0 1 0 0,0 0-1 0 0,1 1 0 0 0,-1-1 0 0 0,0 0 0 0 0,1 1 0 0 0,-1-1 0 0 0,0 0 0 0 0,0 1 0 0 0,0-1 0 0 0,0 1 0 0 0,0-1 0 0 0,-1 0 1 0 0,1 1-1 0 0,0-1 0 0 0,-1 2 0 0 0,0-2-70 0 0,-1 0 1 0 0,1 0 0 0 0,0 0-1 0 0,0 0 1 0 0,-1 0-1 0 0,1-1 1 0 0,0 1-1 0 0,-1-1 1 0 0,1 1 0 0 0,-1-1-1 0 0,1 1 1 0 0,-1-1-1 0 0,1 0 1 0 0,-1 1 0 0 0,0-1-1 0 0,1 0 1 0 0,-1 0-1 0 0,-1-1 1 0 0,-9 1-516 0 0,0-2-1 0 0,0 0 1 0 0,0 0-1 0 0,-14-5 1 0 0,-12-10-3136 0 0,16 1-2075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48.1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 26 266 0 0,'12'-10'964'0'0,"5"-5"2789"0"0,-46 63-1332 0 0,28-50-2404 0 0,0 1 1 0 0,-1-1-1 0 0,1 1 1 0 0,-1-1 0 0 0,1 1-1 0 0,-1-1 1 0 0,0 1 0 0 0,0 0-1 0 0,1 0 1 0 0,-4-1 0 0 0,3 11-851 0 0,-1 0 1 0 0,0 0 0 0 0,0 0 0 0 0,-1 0-1 0 0,-7 11 1 0 0,-1-8-1130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5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6 102 0 0,'-14'-5'18806'0'0,"13"7"-18786"0"0,0 1 1 0 0,0-1-1 0 0,0 1 0 0 0,1 0 0 0 0,-1-1 1 0 0,1 1-1 0 0,0 0 0 0 0,-1-1 0 0 0,1 1 0 0 0,0 0 1 0 0,1-1-1 0 0,-1 1 0 0 0,0 0 0 0 0,1-1 1 0 0,0 1-1 0 0,0 3 0 0 0,17 48 182 0 0,-16-50-167 0 0,28 76 264 0 0,-2-2-8 0 0,3-1 0 0 0,72 127 1 0 0,-55-131-1042 0 0,-13-30-3573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6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10 125 190 0 0,'-9'-14'5096'0'0,"9"12"-4877"0"0,0-1 0 0 0,0 1 0 0 0,0 0 0 0 0,0 0 0 0 0,0 0 0 0 0,1 0 0 0 0,-1 0 0 0 0,1 0 0 0 0,-1 0 0 0 0,1 0 0 0 0,0 0 0 0 0,0 0 0 0 0,0 0 0 0 0,0 0 0 0 0,0 1 0 0 0,0-1 0 0 0,1 0 0 0 0,-1 1 0 0 0,3-3 0 0 0,0-1 44 0 0,2 1 1 0 0,-1 0 0 0 0,0 0-1 0 0,1 1 1 0 0,0 0-1 0 0,7-4 1 0 0,9-2 336 0 0,0 2-1 0 0,39-9 1 0 0,-51 14-463 0 0,1 0 1 0 0,-1 0-1 0 0,0 1 0 0 0,1 1 1 0 0,-1 0-1 0 0,1 0 1 0 0,-1 1-1 0 0,13 3 1 0 0,-18-3-68 0 0,0 1 1 0 0,1 0-1 0 0,-1 0 1 0 0,0 0 0 0 0,0 0-1 0 0,0 1 1 0 0,-1 0-1 0 0,1 0 1 0 0,-1 0-1 0 0,1 1 1 0 0,-1 0-1 0 0,0-1 1 0 0,-1 1 0 0 0,1 1-1 0 0,-1-1 1 0 0,1 0-1 0 0,2 6 1 0 0,-3-4 30 0 0,1 0 0 0 0,-1 1 0 0 0,0 0 0 0 0,-1 0 0 0 0,0 0-1 0 0,0 0 1 0 0,0 0 0 0 0,-1 0 0 0 0,0 0 0 0 0,0 0 0 0 0,-1 15 0 0 0,0-19-85 0 0,-1 0 0 0 0,0 0 0 0 0,0 0-1 0 0,0 0 1 0 0,0 0 0 0 0,0 0 0 0 0,0 0-1 0 0,-1 0 1 0 0,0-1 0 0 0,1 1 0 0 0,-1 0 0 0 0,0-1-1 0 0,0 1 1 0 0,0-1 0 0 0,-1 0 0 0 0,1 0-1 0 0,0 0 1 0 0,-1 0 0 0 0,-3 2 0 0 0,-4 3-206 0 0,-1-1-1 0 0,1 0 1 0 0,-16 5 0 0 0,-17 2-2674 0 0,15-12-3057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6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96 626 0 0,'0'0'2566'0'0,"6"-17"4050"0"0,-7 14-6353 0 0,1-1-1 0 0,-1 1 1 0 0,0-1-1 0 0,0 1 1 0 0,0 0-1 0 0,0-1 1 0 0,-1 1-1 0 0,1 0 1 0 0,-1 0-1 0 0,0 0 1 0 0,0 0-1 0 0,0 1 0 0 0,0-1 1 0 0,0 0-1 0 0,-1 1 1 0 0,1-1-1 0 0,-1 1 1 0 0,0 0-1 0 0,0 0 1 0 0,0 0-1 0 0,0 0 1 0 0,0 1-1 0 0,0-1 1 0 0,0 1-1 0 0,0 0 1 0 0,-1-1-1 0 0,1 2 1 0 0,-4-2-1 0 0,1 0-164 0 0,0 1 1 0 0,-1-1-1 0 0,1 1 0 0 0,0 0 0 0 0,-1 1 1 0 0,1 0-1 0 0,-1 0 0 0 0,1 0 1 0 0,0 1-1 0 0,-1 0 0 0 0,1 0 0 0 0,0 0 1 0 0,0 1-1 0 0,-10 4 0 0 0,4 1-149 0 0,1 0 1 0 0,0 1-1 0 0,1 0 0 0 0,-1 0 0 0 0,2 2 0 0 0,-1-1 0 0 0,1 1 0 0 0,1 0 1 0 0,0 1-1 0 0,0 0 0 0 0,1 0 0 0 0,1 1 0 0 0,-1-1 0 0 0,2 1 0 0 0,0 1 1 0 0,0-1-1 0 0,2 1 0 0 0,-1 0 0 0 0,1 0 0 0 0,1 0 0 0 0,-1 17 1 0 0,3-27-24 0 0,0-1 1 0 0,-1 0 0 0 0,1 0 0 0 0,0 0 0 0 0,1 1 0 0 0,-1-1 0 0 0,0 0 0 0 0,1 0 0 0 0,-1 0-1 0 0,1 1 1 0 0,0-1 0 0 0,-1 0 0 0 0,1 0 0 0 0,0 0 0 0 0,0 0 0 0 0,0 0 0 0 0,1-1 0 0 0,-1 1 0 0 0,0 0-1 0 0,1 0 1 0 0,-1-1 0 0 0,1 1 0 0 0,0-1 0 0 0,-1 1 0 0 0,1-1 0 0 0,0 0 0 0 0,0 0 0 0 0,0 0-1 0 0,0 0 1 0 0,0 0 0 0 0,0 0 0 0 0,0 0 0 0 0,0-1 0 0 0,0 1 0 0 0,1-1 0 0 0,-1 1 0 0 0,0-1 0 0 0,0 0-1 0 0,0 0 1 0 0,1 0 0 0 0,3-1 0 0 0,3 0-48 0 0,-1-1 0 0 0,1 0 0 0 0,0-1 0 0 0,-1 0 0 0 0,0 0 1 0 0,1-1-1 0 0,-2 0 0 0 0,1 0 0 0 0,0-1 0 0 0,-1 0 0 0 0,0 0 0 0 0,13-13 0 0 0,-10 7 454 0 0,0-1 0 0 0,0 0 0 0 0,-1-1 0 0 0,-1 0 0 0 0,0 0 0 0 0,9-21 0 0 0,4-7 2535 0 0,-20 39-1789 0 0,2-8-52 0 0,7 50-1022 0 0,11 49-636 0 0,-18-79-322 0 0,1 0 0 0 0,0 0 1 0 0,0 0-1 0 0,1 0 1 0 0,12 17-1 0 0,-11-14-4538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7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53 66 0 0,'-5'-17'2716'0'0,"5"13"-1765"0"0,-1 0-1 0 0,0 0 1 0 0,-1 1-1 0 0,-8-17 7600 0 0,3 42-7862 0 0,6-14-557 0 0,0 1 1 0 0,1-1-1 0 0,0 0 0 0 0,2 16 0 0 0,0 6 123 0 0,-1-10-465 0 0,1-1-1 0 0,1 0 1 0 0,0 1-1 0 0,1-1 1 0 0,9 22-1 0 0,-12-38-195 0 0,19-9-522 0 0,-13 1 839 0 0,-1 0-1 0 0,1 0 0 0 0,-1-1 0 0 0,0 0 1 0 0,0 0-1 0 0,-1-1 0 0 0,1 0 0 0 0,-1 0 1 0 0,-1 0-1 0 0,7-13 0 0 0,2-2 62 0 0,60-75 3054 0 0,-71 94-2446 0 0,5-1 606 0 0,0 1-576 0 0,-2 17-388 0 0,-2 7 18 0 0,1-1 1 0 0,9 29-1 0 0,-10-42-288 0 0,-1 0 0 0 0,1 0 0 0 0,0 0 0 0 0,1 0 1 0 0,-1-1-1 0 0,1 0 0 0 0,0 1 0 0 0,1-1 0 0 0,0-1 0 0 0,8 9 0 0 0,-10-12-103 0 0,0-1 1 0 0,0 0-1 0 0,1 0 1 0 0,-1 0-1 0 0,0 0 1 0 0,1 0 0 0 0,-1-1-1 0 0,0 0 1 0 0,1 1-1 0 0,-1-1 1 0 0,0 0-1 0 0,7-2 1 0 0,-2 2-202 0 0,1-2-1 0 0,-1 1 0 0 0,0-1 1 0 0,9-3-1 0 0,2-4-452 0 0,33-21 0 0 0,-4 2 991 0 0,-46 26 40 0 0,1 1 0 0 0,0 0 0 0 0,-1 0-1 0 0,1 0 1 0 0,0 0 0 0 0,-1 0 0 0 0,1 1-1 0 0,0-1 1 0 0,0 1 0 0 0,0 0 0 0 0,0 0 0 0 0,0 0-1 0 0,-1 0 1 0 0,1 1 0 0 0,5 0 0 0 0,-5 0 141 0 0,28 35 1433 0 0,-22-21-2688 0 0,-1 3-6994 0 0,-8-16 7094 0 0,1 0 1 0 0,-1 2 0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22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4017 0 290 0 0,'-1'1'183'0'0,"0"0"-1"0"0,0 0 1 0 0,0 0 0 0 0,-1 0 0 0 0,1-1-1 0 0,0 1 1 0 0,0 0 0 0 0,-1-1-1 0 0,1 1 1 0 0,0-1 0 0 0,0 1 0 0 0,-1-1-1 0 0,1 0 1 0 0,-1 0 0 0 0,1 1-1 0 0,0-1 1 0 0,-1 0 0 0 0,1 0 0 0 0,-1 0-1 0 0,1-1 1 0 0,0 1 0 0 0,-1 0-1 0 0,1 0 1 0 0,-3-2 0 0 0,0 2-338 0 0,2-1 604 0 0,-2 1-83 0 0,-26 0 461 0 0,-1 2-1 0 0,0 1 1 0 0,-40 9 0 0 0,-96 31 717 0 0,119-30-1211 0 0,-521 158 1315 0 0,449-134-1567 0 0,-416 120 250 0 0,513-151-293 0 0,-113 39 72 0 0,122-39-108 0 0,0 1-1 0 0,0 0 0 0 0,1 0 1 0 0,0 2-1 0 0,0 0 0 0 0,1 0 1 0 0,-13 13-1 0 0,11-8-35 0 0,-2-1 1 0 0,0-1-1 0 0,0 0 1 0 0,-30 16-1 0 0,-82 34 142 0 0,34-18-6 0 0,40-16 63 0 0,-162 78 13 0 0,115-57-42 0 0,84-41-110 0 0,-1-1 0 0 0,-26 8 0 0 0,34-12-23 0 0,-159 66 149 0 0,21-7-9 0 0,117-52-103 0 0,-275 103 104 0 0,54 11 207 0 0,182-87-285 0 0,-109 67-38 0 0,165-96 9 0 0,1 0 1 0 0,0 1 0 0 0,1 0-1 0 0,0 0 1 0 0,0 2 0 0 0,1-1-1 0 0,1 2 1 0 0,-11 12-1 0 0,18-20-43 0 0,0-1 1 0 0,0 1-1 0 0,1 0 0 0 0,-1 0 0 0 0,1 0 0 0 0,0 0 0 0 0,0 0 0 0 0,0 0 0 0 0,1 1 0 0 0,-1-1 0 0 0,1 1 0 0 0,0-1 0 0 0,1 1 0 0 0,-1-1 0 0 0,1 1 0 0 0,0 8 0 0 0,0-9 1 0 0,1 13 13 0 0,0-1 0 0 0,1 1-1 0 0,1-1 1 0 0,1 0-1 0 0,0 0 1 0 0,1 0-1 0 0,12 26 1 0 0,64 102 62 0 0,-75-135-66 0 0,0 0 10 0 0,0 0 0 0 0,1-1 0 0 0,1 0 0 0 0,-1-1 0 0 0,1 1 0 0 0,0-2 0 0 0,1 1 0 0 0,0-1 0 0 0,0 0 0 0 0,0-1 0 0 0,0 0 0 0 0,1 0 0 0 0,0-1 0 0 0,0-1 0 0 0,0 1 0 0 0,0-2 0 0 0,1 1 0 0 0,-1-2 0 0 0,13 2-1 0 0,21 0 49 0 0,0-2 0 0 0,1-2 0 0 0,55-9-1 0 0,-83 8-48 0 0,50-9 88 0 0,0-3 0 0 0,107-38 0 0 0,-40 11-55 0 0,471-119 81 0 0,183-30 31 0 0,-131 26-103 0 0,-171 37-236 0 0,-222 61-53 0 0,-196 45 185 0 0,118-52 0 0 0,-168 63 47 0 0,0 1 0 0 0,-1-2 0 0 0,-1 0 0 0 0,0-2 1 0 0,0 1-1 0 0,21-25 0 0 0,-24 23 16 0 0,0-1 0 0 0,-2-1 1 0 0,0 0-1 0 0,-1-1 0 0 0,0 1 1 0 0,-2-2-1 0 0,0 1 0 0 0,-1-1 1 0 0,0-1-1 0 0,-2 1 0 0 0,5-26 1 0 0,6-75 444 0 0,-13 45-96 0 0,-13-41 539 0 0,7 102-802 0 0,1 0 0 0 0,-2 1 0 0 0,0 0 0 0 0,0 0-1 0 0,-1 0 1 0 0,-1 0 0 0 0,0 1 0 0 0,0 0 0 0 0,-1 0 0 0 0,-1 0 0 0 0,0 1 0 0 0,0 0-1 0 0,-1 1 1 0 0,0 0 0 0 0,0 0 0 0 0,-13-8 0 0 0,-4-2-63 0 0,-1 2 0 0 0,0 1 1 0 0,-1 1-1 0 0,-1 1 1 0 0,-40-14-1 0 0,24 16-72 0 0,-1 1 0 0 0,0 3 1 0 0,-1 1-1 0 0,-58 0 0 0 0,46 3-20 0 0,17 3 61 0 0,38 0-47 0 0,-7-3-1461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5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0 186 0 0,'0'0'-64'0'0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6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0 206 0 0,'0'0'11331'0'0,"-13"9"-10704"0"0,2-3-3716 0 0,9-4 2602 0 0,-4 2 82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6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82 612 0 0,'-41'-28'6917'0'0,"-45"-22"0"0"0,86 50-6863 0 0,-1 0 0 0 0,0-1 0 0 0,1 1-1 0 0,-1 0 1 0 0,1-1 0 0 0,-1 1-1 0 0,1 0 1 0 0,-1-1 0 0 0,0 1-1 0 0,1 0 1 0 0,-1 0 0 0 0,0 0-1 0 0,1 0 1 0 0,-1 0 0 0 0,0 0 0 0 0,1 0-1 0 0,-1 0 1 0 0,0 0 0 0 0,1 0-1 0 0,-1 0 1 0 0,0 0 0 0 0,1 0-1 0 0,-1 0 1 0 0,0 1 0 0 0,1-1-1 0 0,-1 0 1 0 0,1 0 0 0 0,-1 1 0 0 0,0-1-1 0 0,1 0 1 0 0,-1 1 0 0 0,1-1-1 0 0,-1 1 1 0 0,1-1 0 0 0,-1 1-1 0 0,1-1 1 0 0,0 1 0 0 0,-1-1-1 0 0,1 1 1 0 0,-1-1 0 0 0,1 1-1 0 0,0 0 1 0 0,0-1 0 0 0,-1 1 0 0 0,1-1-1 0 0,0 1 1 0 0,0 0 0 0 0,0-1-1 0 0,0 1 1 0 0,0 0 0 0 0,-1-1-1 0 0,2 2 1 0 0,1 36 346 0 0,12 33 391 0 0,4 0 0 0 0,3-2-1 0 0,50 111 1 0 0,-13-60-514 0 0,80 123 0 0 0,-127-227-1301 0 0,0-1 1 0 0,1 0-1 0 0,16 16 0 0 0,-36-73-15648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6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38 215 258 0 0,'-6'-8'820'0'0,"1"0"1"0"0,1-1-1 0 0,-1 0 1 0 0,1 0-1 0 0,1-1 1 0 0,0 1-1 0 0,0-1 0 0 0,-2-13 1 0 0,5 18-640 0 0,0 1 1 0 0,1-1-1 0 0,-1 1 0 0 0,1-1 1 0 0,0 1-1 0 0,0 0 0 0 0,0-1 1 0 0,1 1-1 0 0,-1 0 0 0 0,1 0 1 0 0,0 0-1 0 0,0 0 0 0 0,1 0 1 0 0,-1 0-1 0 0,4-3 0 0 0,-2 2 81 0 0,0 0-1 0 0,1 1 0 0 0,-1-1 1 0 0,1 1-1 0 0,0 0 0 0 0,0 0 0 0 0,0 0 1 0 0,11-4-1 0 0,-12 6-157 0 0,1 1 0 0 0,0 0 0 0 0,-1 0 1 0 0,1 1-1 0 0,0-1 0 0 0,0 1 0 0 0,0 0 0 0 0,-1 1 0 0 0,1-1 1 0 0,0 1-1 0 0,0 0 0 0 0,-1 0 0 0 0,1 0 0 0 0,-1 1 0 0 0,1-1 0 0 0,-1 1 1 0 0,1 0-1 0 0,-1 1 0 0 0,0-1 0 0 0,0 1 0 0 0,6 5 0 0 0,4 2 143 0 0,-1 1 0 0 0,-1 1 0 0 0,0 0 0 0 0,18 23 0 0 0,-9-5 363 0 0,29 48 0 0 0,-44-68-462 0 0,-1 1 0 0 0,-1-1 0 0 0,1 1 0 0 0,-1 0 1 0 0,-1 0-1 0 0,0 0 0 0 0,-1 0 0 0 0,2 24 0 0 0,-4-30-137 0 0,0-1 0 0 0,-1 1 0 0 0,0 0 0 0 0,0-1-1 0 0,0 1 1 0 0,0 0 0 0 0,-1-1 0 0 0,1 1 0 0 0,-1-1 0 0 0,-1 0 0 0 0,1 0 0 0 0,0 0 0 0 0,-1 0-1 0 0,0 0 1 0 0,0 0 0 0 0,0-1 0 0 0,0 1 0 0 0,-1-1 0 0 0,1 0 0 0 0,-5 3 0 0 0,0 0-607 0 0,0-1 0 0 0,0-1 1 0 0,-14 7-1 0 0,-26 5-6103 0 0,23-21-2780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7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0 310 874 0 0,'19'3'5565'0'0,"-14"0"-4900"0"0,0 0 0 0 0,0 1-1 0 0,0 0 1 0 0,0-1 0 0 0,-1 2-1 0 0,0-1 1 0 0,0 0-1 0 0,6 9 1 0 0,32 50 1748 0 0,-28-42-1418 0 0,101 134 1419 0 0,-112-152-2318 0 0,-46-126 3062 0 0,30 89-3532 0 0,3-1 0 0 0,0 0 0 0 0,3-1 0 0 0,1 0 0 0 0,1 0 1 0 0,2 0-1 0 0,2-38 0 0 0,2 67-60 0 0,0-1 0 0 0,1 1 0 0 0,0-1 0 0 0,0 1 0 0 0,0 0 1 0 0,1 0-1 0 0,0 0 0 0 0,1 0 0 0 0,-1 0 0 0 0,6-6 1 0 0,30-34-6620 0 0,-17 26 1014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2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49 182 0 0,'0'0'1769'0'0,"-4"-19"422"0"0,-1-10 4582 0 0,5 29-6747 0 0,-1 1 1 0 0,1-1 0 0 0,-1 1 0 0 0,1-1 0 0 0,-1 1-1 0 0,1-1 1 0 0,-1 1 0 0 0,1-1 0 0 0,-1 1 0 0 0,1 0-1 0 0,0-1 1 0 0,0 1 0 0 0,-1 0 0 0 0,1-1-1 0 0,0 1 1 0 0,0 0 0 0 0,0-1 0 0 0,0 1 0 0 0,-1 0-1 0 0,1 0 1 0 0,0 0 0 0 0,25 144 1789 0 0,4 25-412 0 0,-21-134-1250 0 0,-3-9-87 0 0,2-1 0 0 0,1 1 0 0 0,0-1 0 0 0,18 34 0 0 0,-20-44-802 0 0,-6-15 641 0 0,0 0 1 0 0,0-1-1 0 0,0 1 1 0 0,1 0-1 0 0,-1 0 0 0 0,0-1 1 0 0,0 1-1 0 0,1 0 1 0 0,-1-1-1 0 0,1 1 0 0 0,-1 0 1 0 0,1-1-1 0 0,-1 1 1 0 0,1-1-1 0 0,-1 1 0 0 0,1-1 1 0 0,-1 1-1 0 0,2 0 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7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66 202 0 0,'4'77'5763'0'0,"-3"-45"-4071"0"0,-2-29-1587 0 0,1 0 1 0 0,0 0-1 0 0,-1 0 0 0 0,1 0 1 0 0,1 0-1 0 0,-1 0 0 0 0,0 0 0 0 0,1 0 1 0 0,-1 0-1 0 0,1 0 0 0 0,0 0 1 0 0,0 0-1 0 0,0 0 0 0 0,1 0 1 0 0,-1-1-1 0 0,0 1 0 0 0,3 2 1 0 0,-2-4-105 0 0,-1 0 0 0 0,0 0 0 0 0,1 0-1 0 0,-1 0 1 0 0,1-1 0 0 0,0 1 0 0 0,-1-1 0 0 0,1 1 0 0 0,-1-1 0 0 0,1 1 0 0 0,0-1 0 0 0,-1 0 0 0 0,1 0 0 0 0,0 0 0 0 0,0 0 0 0 0,-1 0 0 0 0,1 0 0 0 0,0-1 0 0 0,-1 1 0 0 0,1-1 0 0 0,-1 1 0 0 0,1-1 0 0 0,0 1 0 0 0,-1-1 0 0 0,1 0 0 0 0,-1 0 0 0 0,2-1 0 0 0,38-25-693 0 0,-41 27 689 0 0,9-6 6 0 0,-1-1 0 0 0,0 0-1 0 0,0 0 1 0 0,-1-1 0 0 0,1 0-1 0 0,-2 0 1 0 0,1-1 0 0 0,-1 0-1 0 0,-1 0 1 0 0,1 0 0 0 0,-2-1-1 0 0,1 0 1 0 0,3-14 0 0 0,-7 22 163 0 0,-1 0 1 0 0,1-1-1 0 0,-1 1 1 0 0,0 0-1 0 0,0 0 1 0 0,0 0-1 0 0,0 0 1 0 0,0-1-1 0 0,-1 1 1 0 0,1 0-1 0 0,-1 0 1 0 0,1 0-1 0 0,-1 0 1 0 0,0 0-1 0 0,0 0 1 0 0,0 0-1 0 0,0 0 1 0 0,0 0-1 0 0,0 0 1 0 0,0 0-1 0 0,-1 1 1 0 0,1-1 0 0 0,-1 1-1 0 0,1-1 1 0 0,-3-1-1 0 0,1 1 140 0 0,-1-1-1 0 0,0 1 1 0 0,1 0-1 0 0,-1 0 1 0 0,0 0-1 0 0,-1 1 1 0 0,1 0-1 0 0,0-1 1 0 0,-5 0-1 0 0,8 2-242 0 0,-1 1 1 0 0,1-1-1 0 0,0 0 0 0 0,-1 0 0 0 0,1 0 1 0 0,0 1-1 0 0,-1-1 0 0 0,1 1 0 0 0,0-1 1 0 0,0 1-1 0 0,0-1 0 0 0,0 1 0 0 0,-1 0 0 0 0,1 0 1 0 0,0-1-1 0 0,0 1 0 0 0,-1 2 0 0 0,-1-1 87 0 0,-5 5 29 0 0,-1 0 0 0 0,1 0 1 0 0,0 1-1 0 0,1 0 1 0 0,0 0-1 0 0,0 1 0 0 0,1 0 1 0 0,0 0-1 0 0,1 1 1 0 0,-6 10-1 0 0,5-5-17 0 0,0 0-1 0 0,1 0 1 0 0,1 1 0 0 0,0-1-1 0 0,1 1 1 0 0,-1 18 0 0 0,3-29-229 0 0,1 0 1 0 0,0 0-1 0 0,0 0 1 0 0,0 0-1 0 0,1-1 0 0 0,-1 1 1 0 0,1 0-1 0 0,0 0 1 0 0,1-1-1 0 0,-1 1 1 0 0,1 0-1 0 0,0-1 1 0 0,0 1-1 0 0,0-1 1 0 0,1 0-1 0 0,-1 0 1 0 0,1 0-1 0 0,0 0 1 0 0,0 0-1 0 0,1-1 0 0 0,-1 1 1 0 0,6 3-1 0 0,-4-4-306 0 0,-1-1-1 0 0,1 1 1 0 0,0-1-1 0 0,0-1 1 0 0,-1 1-1 0 0,1-1 1 0 0,0 0-1 0 0,0 0 1 0 0,0 0-1 0 0,0-1 1 0 0,1 1-1 0 0,-1-1 0 0 0,0-1 1 0 0,0 1-1 0 0,0-1 1 0 0,0 0-1 0 0,0 0 1 0 0,0 0-1 0 0,0-1 1 0 0,0 1-1 0 0,5-4 1 0 0,18-8-3824 0 0,4-3-1916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7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230 599 2022 0 0,'3'-3'1013'0'0,"-1"-1"0"0"0,1 1 0 0 0,-1-1 0 0 0,0 0 0 0 0,0 0 0 0 0,0 1 0 0 0,0-1 0 0 0,-1 0 0 0 0,0-1 0 0 0,2-6 1807 0 0,-7 5-776 0 0,4 5-1891 0 0,0 0 1 0 0,0 0-1 0 0,0 1 0 0 0,-1-1 0 0 0,1 0 1 0 0,0 0-1 0 0,0 1 0 0 0,-1-1 1 0 0,1 0-1 0 0,0 1 0 0 0,-1-1 0 0 0,1 1 1 0 0,0-1-1 0 0,-1 0 0 0 0,1 1 0 0 0,-1-1 1 0 0,1 1-1 0 0,-1-1 0 0 0,1 1 1 0 0,-1-1-1 0 0,0 1 0 0 0,1 0 0 0 0,-1-1 1 0 0,0 1-1 0 0,1 0 0 0 0,-1-1 1 0 0,0 1-1 0 0,1 0 0 0 0,-2-1 0 0 0,-4 3-96 0 0,-1-1 0 0 0,1 1 1 0 0,0 0-1 0 0,-1 1 0 0 0,1-1 0 0 0,0 1 0 0 0,1 0 0 0 0,-1 1 0 0 0,0-1 0 0 0,1 1 0 0 0,0 0 0 0 0,-9 10 0 0 0,-10 10-1 0 0,-24 29 0 0 0,36-37-99 0 0,0 0 1 0 0,-16 30-1 0 0,24-39-87 0 0,1 1 0 0 0,-1 0 0 0 0,1 0 0 0 0,0 0 0 0 0,1 0 0 0 0,0 0 0 0 0,0 1 0 0 0,0 12 0 0 0,2-19-11 0 0,0 1 0 0 0,0 0 0 0 0,0 0 1 0 0,1 0-1 0 0,-1-1 0 0 0,1 1 0 0 0,0 0 0 0 0,0-1 1 0 0,0 1-1 0 0,0 0 0 0 0,0-1 0 0 0,0 1 1 0 0,1-1-1 0 0,-1 0 0 0 0,3 3 0 0 0,3-2-499 0 0,4-4 431 0 0,-1-1 0 0 0,0 0 0 0 0,1 0 0 0 0,-1-1 0 0 0,0 0 0 0 0,0-1 0 0 0,-1 0 0 0 0,1-1 0 0 0,-1 0 0 0 0,0 0 0 0 0,0-1 0 0 0,8-7 0 0 0,6-5-53 0 0,-1-1 1 0 0,0-1 0 0 0,23-29 0 0 0,-34 34 284 0 0,0 0 0 0 0,-1-1 0 0 0,-1 0-1 0 0,0-1 1 0 0,-1 0 0 0 0,-1 0 0 0 0,-1 0 0 0 0,0-1 0 0 0,-1 0 0 0 0,-1 0 0 0 0,-1-1 0 0 0,0 1 0 0 0,-2-1 0 0 0,0 1 0 0 0,-1-1 0 0 0,-1 0-1 0 0,0 1 1 0 0,-2-1 0 0 0,-7-30 0 0 0,5 29 213 0 0,-1 1 0 0 0,-1-1 0 0 0,0 2-1 0 0,-2-1 1 0 0,0 1 0 0 0,-1 0 0 0 0,-1 1 0 0 0,0 0 0 0 0,-1 1-1 0 0,-1 0 1 0 0,-1 1 0 0 0,0 0 0 0 0,-1 1 0 0 0,0 1-1 0 0,-1 1 1 0 0,-1 0 0 0 0,-32-18 0 0 0,47 29-158 0 0,-1 0-1 0 0,0-1 1 0 0,1 1-1 0 0,-1 0 1 0 0,0 1-1 0 0,0-1 1 0 0,0 0 0 0 0,0 1-1 0 0,0 0 1 0 0,1-1-1 0 0,-1 1 1 0 0,0 0-1 0 0,0 0 1 0 0,-4 1 0 0 0,5 0-72 0 0,1 0 0 0 0,-1-1 1 0 0,1 1-1 0 0,0 0 0 0 0,0 0 1 0 0,-1 0-1 0 0,1 0 0 0 0,0 0 1 0 0,0 0-1 0 0,0 0 0 0 0,0 0 1 0 0,0 0-1 0 0,0 1 0 0 0,0-1 1 0 0,0 0-1 0 0,1 0 0 0 0,-1 1 1 0 0,0-1-1 0 0,1 1 0 0 0,-1-1 1 0 0,1 1-1 0 0,0-1 0 0 0,-1 1 1 0 0,1-1-1 0 0,0 1 0 0 0,0-1 1 0 0,0 1-1 0 0,0 1 0 0 0,1 18 30 0 0,0 0 0 0 0,1 0 0 0 0,1 0 0 0 0,1 0 0 0 0,1 0 0 0 0,0-1 0 0 0,2 0 0 0 0,16 34 0 0 0,-5-18-47 0 0,2 0-1 0 0,1-2 1 0 0,43 55-1 0 0,-51-74-362 0 0,1 1 0 0 0,1-2 0 0 0,20 18 0 0 0,-29-28-311 0 0,1 1 1 0 0,0-1-1 0 0,0 0 0 0 0,14 5 1 0 0,-17-7-55 0 0,0-1 0 0 0,0 0 0 0 0,0 0 0 0 0,0-1 0 0 0,0 1 0 0 0,0-1 0 0 0,0 0 0 0 0,0 0 0 0 0,0 0 1 0 0,7-1-1 0 0,6-5-6415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1 392 0 0,'25'4'18272'0'0,"-20"6"-20398"0"0,51 87 3196 0 0,-50-87-1185 0 0,0-1 1 0 0,1 0 0 0 0,0 0-1 0 0,11 11 1 0 0,-6-7-1890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8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48 1952 0 0,'-13'-14'2382'0'0,"1"3"-110"0"0,5 2 1054 0 0,-7-5 1164 0 0,24 28-4628 0 0,1-5-324 0 0,1 2-376 0 0,4-1-348 0 0,1-1-520 0 0,2-3-1958 0 0,3-1-2122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8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106 402 1514 0 0,'-1'-3'4496'0'0,"0"0"-3735"0"0,0 0-1 0 0,-1 0 0 0 0,1 1 1 0 0,-1-1-1 0 0,0 0 0 0 0,0 1 1 0 0,0-1-1 0 0,0 1 1 0 0,-1 0-1 0 0,1 0 0 0 0,-1 0 1 0 0,1 0-1 0 0,-1 0 0 0 0,-4-2 1 0 0,5 3-178 0 0,-15 23 522 0 0,8-4-927 0 0,1 1 0 0 0,0 0 1 0 0,2 1-1 0 0,0 0 0 0 0,-4 25 0 0 0,8-37-164 0 0,1 1 0 0 0,1 0-1 0 0,0 0 1 0 0,0-1 0 0 0,0 1-1 0 0,1 0 1 0 0,1 0 0 0 0,-1-1-1 0 0,1 1 1 0 0,1-1 0 0 0,0 0-1 0 0,0 1 1 0 0,0-1 0 0 0,1-1-1 0 0,6 11 1 0 0,-8-15-148 0 0,1 0 0 0 0,-1 0 0 0 0,0 0 0 0 0,1 0 0 0 0,0-1 0 0 0,-1 1 0 0 0,1-1 0 0 0,0 0 0 0 0,1 0 0 0 0,-1 0 0 0 0,0 0 0 0 0,0 0 0 0 0,1 0 0 0 0,-1-1-1 0 0,1 0 1 0 0,-1 0 0 0 0,8 1 0 0 0,-5-1-82 0 0,0-1 0 0 0,0 0 0 0 0,0 0-1 0 0,0-1 1 0 0,0 0 0 0 0,0 0-1 0 0,0 0 1 0 0,0-1 0 0 0,0 0 0 0 0,6-2-1 0 0,5-4-407 0 0,-1-1-1 0 0,0 0 1 0 0,-1-1-1 0 0,1-1 1 0 0,-2-1-1 0 0,17-16 1 0 0,-17 13 452 0 0,0 0 0 0 0,-2-2 0 0 0,0 0 0 0 0,0 0 0 0 0,-2-1 0 0 0,0 0 0 0 0,-1-1 0 0 0,-1 0 0 0 0,-1 0 0 0 0,-1-1 0 0 0,0 0 0 0 0,-2 0 0 0 0,4-30 0 0 0,-6 30 761 0 0,0 0 0 0 0,-2-1 0 0 0,0 1-1 0 0,-2-1 1 0 0,0 1 0 0 0,-1 0 0 0 0,-1 0 0 0 0,-1 0-1 0 0,-1 0 1 0 0,0 1 0 0 0,-2 0 0 0 0,0 0 0 0 0,-17-28 0 0 0,24 45-449 0 0,1 1 1 0 0,-1 0-1 0 0,0-1 1 0 0,0 1 0 0 0,0 0-1 0 0,0 0 1 0 0,0 0 0 0 0,0 0-1 0 0,0 0 1 0 0,0 0 0 0 0,0 0-1 0 0,0 0 1 0 0,-1 0 0 0 0,1 0-1 0 0,-3-1 1 0 0,4 2-99 0 0,-1 1-1 0 0,1-1 1 0 0,0 0 0 0 0,-1 0 0 0 0,1 1-1 0 0,-1-1 1 0 0,1 0 0 0 0,0 1 0 0 0,-1-1-1 0 0,1 0 1 0 0,0 1 0 0 0,-1-1-1 0 0,1 0 1 0 0,0 1 0 0 0,0-1 0 0 0,-1 1-1 0 0,1-1 1 0 0,0 1 0 0 0,0-1-1 0 0,0 1 1 0 0,0-1 0 0 0,-1 1 0 0 0,1-1-1 0 0,0 1 1 0 0,0-1 0 0 0,0 1 0 0 0,0-1-1 0 0,0 0 1 0 0,0 2 0 0 0,0 8 83 0 0,0 0 0 0 0,1 0 0 0 0,2 14 1 0 0,4 10 29 0 0,2 0 0 0 0,1-1 0 0 0,1 0 0 0 0,22 42 1 0 0,-22-53-348 0 0,0-1 0 0 0,2 0 0 0 0,0-1 0 0 0,2 0 0 0 0,0-1 0 0 0,1-1 0 0 0,20 17 0 0 0,5-8-4872 0 0,-21-33-3407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8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114 114 130 0 0,'-114'-16'15248'0'0,"114"16"-15206"0"0,11-7 1127 0 0,34-13-1940 0 0,4-3-1596 0 0,-4-9-4128 0 0,-23 17 181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9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99 1412 0 0,'3'16'11433'0'0,"-2"-14"-11376"0"0,-1 0 0 0 0,1 0 0 0 0,-1 0-1 0 0,1 0 1 0 0,0 0 0 0 0,0 0 0 0 0,0-1 0 0 0,0 1 0 0 0,0 0 0 0 0,0-1 0 0 0,0 1 0 0 0,1-1 0 0 0,-1 1 0 0 0,0-1 0 0 0,1 0 0 0 0,-1 1 0 0 0,1-1-1 0 0,0 0 1 0 0,-1 0 0 0 0,3 1 0 0 0,0-1-89 0 0,0 0 1 0 0,-1 0-1 0 0,1 0 0 0 0,0 0 0 0 0,0-1 0 0 0,-1 1 1 0 0,1-1-1 0 0,0 0 0 0 0,0 0 0 0 0,4-1 1 0 0,-1 0-51 0 0,1 0 0 0 0,-1-1 1 0 0,0 0-1 0 0,1 0 1 0 0,-1-1-1 0 0,0 0 1 0 0,-1 0-1 0 0,1-1 0 0 0,0 0 1 0 0,6-5-1 0 0,-11 7 161 0 0,-1 1-1 0 0,1-1 1 0 0,-1 1-1 0 0,0-1 0 0 0,0 0 1 0 0,1 0-1 0 0,-1 0 1 0 0,-1 0-1 0 0,1 1 0 0 0,0-1 1 0 0,0 0-1 0 0,-1 0 1 0 0,1-1-1 0 0,-1 1 1 0 0,0 0-1 0 0,1 0 0 0 0,-1 0 1 0 0,0 0-1 0 0,0 0 1 0 0,0 0-1 0 0,-1 0 0 0 0,1 0 1 0 0,0-1-1 0 0,-1 1 1 0 0,0 0-1 0 0,1 0 0 0 0,-1 0 1 0 0,0 0-1 0 0,0 1 1 0 0,0-1-1 0 0,0 0 0 0 0,0 0 1 0 0,-2-1-1 0 0,0-2 139 0 0,0 1 0 0 0,0 0 0 0 0,-1 1 0 0 0,1-1 0 0 0,-1 1 0 0 0,0-1 0 0 0,0 1-1 0 0,0 0 1 0 0,0 0 0 0 0,0 1 0 0 0,-1-1 0 0 0,-9-3 0 0 0,9 5 2 0 0,0-1 1 0 0,0 1-1 0 0,0 0 1 0 0,-1 1-1 0 0,1-1 1 0 0,0 1-1 0 0,0 0 0 0 0,-1 0 1 0 0,1 1-1 0 0,0-1 1 0 0,-8 3-1 0 0,9-2-161 0 0,1 1 0 0 0,-1 0-1 0 0,1 0 1 0 0,0 0 0 0 0,-1 0-1 0 0,1 0 1 0 0,0 1 0 0 0,0-1-1 0 0,0 1 1 0 0,1 0 0 0 0,-1 0 0 0 0,1 0-1 0 0,-1 0 1 0 0,1 0 0 0 0,0 0-1 0 0,-2 6 1 0 0,0-1-41 0 0,0 1 1 0 0,0 0-1 0 0,1 0 0 0 0,1 1 1 0 0,-1-1-1 0 0,2 0 0 0 0,-1 1 0 0 0,1 0 1 0 0,0-1-1 0 0,1 1 0 0 0,0 0 1 0 0,1-1-1 0 0,0 1 0 0 0,1-1 1 0 0,3 14-1 0 0,-3-17-210 0 0,0-1-1 0 0,0 0 1 0 0,0 1 0 0 0,1-1 0 0 0,-1 0-1 0 0,1-1 1 0 0,0 1 0 0 0,1 0 0 0 0,-1-1-1 0 0,1 0 1 0 0,0 0 0 0 0,0 0 0 0 0,1 0 0 0 0,-1-1-1 0 0,1 1 1 0 0,-1-1 0 0 0,1 0 0 0 0,0-1-1 0 0,0 1 1 0 0,1-1 0 0 0,-1 0 0 0 0,0 0-1 0 0,1-1 1 0 0,-1 1 0 0 0,1-1 0 0 0,-1-1-1 0 0,11 1 1 0 0,-3-1-925 0 0,1-1-1 0 0,0-1 0 0 0,-1 0 1 0 0,1-1-1 0 0,-1 0 0 0 0,0-1 1 0 0,0-1-1 0 0,16-8 1 0 0,7-4-4932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39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236 599 740 0 0,'7'-7'1018'0'0,"0"1"1"0"0,0-1-1 0 0,-1-1 1 0 0,0 1-1 0 0,0-1 1 0 0,-1 0-1 0 0,0 0 1 0 0,-1 0-1 0 0,0-1 0 0 0,0 0 1 0 0,0 0-1 0 0,2-12 1 0 0,-6 19-909 0 0,0 1 0 0 0,0-1 0 0 0,0 1 0 0 0,0 0 0 0 0,0-1 0 0 0,-1 1 0 0 0,1 0 0 0 0,-1-1 0 0 0,1 1 0 0 0,-1 0 0 0 0,1-1 0 0 0,-1 1 0 0 0,0 0 0 0 0,1 0 0 0 0,-1 0 0 0 0,0 0 0 0 0,0 0 0 0 0,0 0 0 0 0,0 0 0 0 0,0 0 0 0 0,0 0 0 0 0,0 0 0 0 0,0 0 0 0 0,-1 0 0 0 0,1 1 0 0 0,0-1 0 0 0,0 1 0 0 0,-1-1 0 0 0,1 1 0 0 0,0-1 0 0 0,-1 1 0 0 0,0-1 0 0 0,-4 0 78 0 0,1 0 1 0 0,-1-1-1 0 0,1 2 1 0 0,-1-1-1 0 0,-9 1 0 0 0,6 1-94 0 0,1 1-1 0 0,-1 0 0 0 0,1 0 0 0 0,-1 1 1 0 0,1 0-1 0 0,0 1 0 0 0,0 0 1 0 0,1 0-1 0 0,-1 1 0 0 0,1-1 0 0 0,0 2 1 0 0,0-1-1 0 0,-8 10 0 0 0,-1 0-28 0 0,1 1-1 0 0,1 1 0 0 0,1 0 0 0 0,-13 23 1 0 0,22-34-203 0 0,-1 1 1 0 0,1 1-1 0 0,0-1 1 0 0,1 1 0 0 0,0-1-1 0 0,0 1 1 0 0,1 0-1 0 0,0 0 1 0 0,0 0 0 0 0,1 0-1 0 0,0 1 1 0 0,0-1-1 0 0,1 0 1 0 0,0 1 0 0 0,1-1-1 0 0,1 9 1 0 0,-2-16 93 0 0,1 0 0 0 0,-1-1 0 0 0,0 1 0 0 0,1-1 0 0 0,-1 1 0 0 0,1 0 0 0 0,-1-1 0 0 0,0 1 0 0 0,1-1 0 0 0,0 0 0 0 0,-1 1 0 0 0,1-1 0 0 0,-1 1 0 0 0,1-1 0 0 0,-1 0 0 0 0,1 1 0 0 0,0-1 0 0 0,-1 0 0 0 0,1 1 0 0 0,0-1 0 0 0,-1 0 0 0 0,1 0 0 0 0,0 0 0 0 0,-1 0 0 0 0,1 0 0 0 0,0 0 0 0 0,0 0 0 0 0,-1 0 0 0 0,1 0 0 0 0,0 0 0 0 0,-1 0 0 0 0,1 0 0 0 0,0 0 0 0 0,0-1 0 0 0,20-6-365 0 0,-20 6 395 0 0,9-4-64 0 0,-1 0-1 0 0,1-1 1 0 0,-1 0 0 0 0,0-1-1 0 0,-1 0 1 0 0,0-1 0 0 0,0 1-1 0 0,0-1 1 0 0,-1-1 0 0 0,0 0-1 0 0,-1 0 1 0 0,0 0 0 0 0,0 0-1 0 0,-1-1 1 0 0,0 0 0 0 0,4-16-1 0 0,0-2 211 0 0,-1 0 0 0 0,-1 0 0 0 0,-2-1-1 0 0,3-57 1 0 0,-6 57 265 0 0,-2-1-1 0 0,-1 0 1 0 0,-1 0 0 0 0,-2 0-1 0 0,-1 1 1 0 0,-1 0-1 0 0,-2 0 1 0 0,-1 0 0 0 0,-1 1-1 0 0,-1 0 1 0 0,-16-28 0 0 0,9 30 1207 0 0,17 26-1591 0 0,1 0 0 0 0,-1 0 0 0 0,1 0 0 0 0,0 0 0 0 0,-1 0 0 0 0,1 0 0 0 0,-1 0 0 0 0,1 0 0 0 0,0 1 0 0 0,-1-1 0 0 0,1 0 0 0 0,0 0 0 0 0,-1 0 0 0 0,1 1 0 0 0,0-1 0 0 0,-1 0 0 0 0,1 0 0 0 0,0 1 0 0 0,-1-1 0 0 0,1 0 0 0 0,0 1 0 0 0,0-1 0 0 0,-1 0 0 0 0,1 1 0 0 0,0-1 1 0 0,0 0-1 0 0,0 1 0 0 0,0-1 0 0 0,-1 0 0 0 0,1 1 0 0 0,0-1 0 0 0,0 1 0 0 0,0-1 0 0 0,0 1 0 0 0,0-1-2 0 0,-6 23 109 0 0,1 0 0 0 0,1 0 0 0 0,1 0 0 0 0,1 0 1 0 0,2 0-1 0 0,3 43 0 0 0,1-3 74 0 0,3 1 1 0 0,18 72 0 0 0,-13-90-534 0 0,24 61 0 0 0,9-12-1773 0 0,-13-42-4398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9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1354 532 0 0,'39'-32'1964'0'0,"270"-213"2475"0"0,729-407-2684 0 0,-777 495-1022 0 0,-186 107 356 0 0,93-82-1 0 0,-148 115-367 0 0,-2-1 1 0 0,18-21-1 0 0,-35 37-389 0 0,5-8-1789 0 0,-53 34-6408 0 0,36-16 3733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9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48 18 0 0,'-12'-9'3439'0'0,"-6"-10"308"0"0,17 17-3336 0 0,0 0 0 0 0,-1 0 0 0 0,1 1 0 0 0,-1-1 0 0 0,1 0 0 0 0,-1 1 0 0 0,1 0 0 0 0,-1-1 0 0 0,0 1-1 0 0,-3-2 1 0 0,-3 3-338 0 0,1 1 0 0 0,-1 1 0 0 0,1-1 0 0 0,-1 1 0 0 0,1 0 0 0 0,0 1 0 0 0,-1 0 0 0 0,1 0 0 0 0,-9 6 0 0 0,-2 1-20 0 0,2 1 1 0 0,-29 24-1 0 0,38-29-54 0 0,1 0 0 0 0,0 1 1 0 0,1 0-1 0 0,0 0 0 0 0,0 1 1 0 0,0 0-1 0 0,1-1 1 0 0,0 2-1 0 0,0-1 0 0 0,1 0 1 0 0,0 1-1 0 0,1-1 0 0 0,0 1 1 0 0,0 0-1 0 0,1 0 0 0 0,0-1 1 0 0,0 13-1 0 0,2-17 5 0 0,-1 1 0 0 0,1-1 0 0 0,1 0-1 0 0,-1 1 1 0 0,0-1 0 0 0,1 0 0 0 0,0 0 0 0 0,0 0 0 0 0,0-1-1 0 0,1 1 1 0 0,-1 0 0 0 0,1-1 0 0 0,0 1 0 0 0,0-1 0 0 0,0 0 0 0 0,0 0-1 0 0,1 0 1 0 0,-1-1 0 0 0,7 5 0 0 0,7 2 23 0 0,-1 0 1 0 0,1-1-1 0 0,24 7 0 0 0,-16-6-27 0 0,51 19 40 0 0,-51-21 93 0 0,-1 2 0 0 0,0 0-1 0 0,-1 1 1 0 0,0 2-1 0 0,-1 0 1 0 0,40 30-1 0 0,-61-42-58 0 0,1 1-1 0 0,-1 1 0 0 0,0-1 1 0 0,0 0-1 0 0,1 0 1 0 0,-1 0-1 0 0,0 1 0 0 0,0-1 1 0 0,0 0-1 0 0,0 1 1 0 0,0-1-1 0 0,-1 1 0 0 0,1 0 1 0 0,0-1-1 0 0,-1 1 1 0 0,1-1-1 0 0,-1 1 0 0 0,1 0 1 0 0,-1-1-1 0 0,0 1 1 0 0,0 0-1 0 0,0 0 1 0 0,0-1-1 0 0,0 1 0 0 0,0 0 1 0 0,0-1-1 0 0,-1 1 1 0 0,1 0-1 0 0,-1 0 0 0 0,1-1 1 0 0,-1 1-1 0 0,1-1 1 0 0,-1 1-1 0 0,0-1 0 0 0,0 1 1 0 0,0-1-1 0 0,0 1 1 0 0,0-1-1 0 0,0 0 1 0 0,0 1-1 0 0,-2 0 0 0 0,-3 4 66 0 0,-1-1-1 0 0,1 0 0 0 0,-1 0 0 0 0,0 0 0 0 0,-1-1 0 0 0,-11 5 1 0 0,2-2-40 0 0,-1 0 1 0 0,0-2-1 0 0,0 0 1 0 0,-1-1-1 0 0,-24 2 1 0 0,30-5-586 0 0,0 0-1 0 0,0-1 1 0 0,0-1 0 0 0,1 0 0 0 0,-15-3 0 0 0,22 2-277 0 0,0 1 1 0 0,0-1 0 0 0,0 0-1 0 0,0 0 1 0 0,1 0-1 0 0,-1-1 1 0 0,1 1-1 0 0,-1-1 1 0 0,1 0 0 0 0,-4-4-1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29.5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581 83 138 0 0,'-56'-57'6351'0'0,"52"54"-6087"0"0,0 0 1 0 0,0 1 0 0 0,-1 0 0 0 0,1-1 0 0 0,0 1 0 0 0,-1 1 0 0 0,0-1-1 0 0,-5-1 1 0 0,7 2-121 0 0,3 1-116 0 0,-1-1-1 0 0,0 1 0 0 0,0 0 0 0 0,1-1 0 0 0,-1 1 1 0 0,0 0-1 0 0,0-1 0 0 0,1 1 0 0 0,-1 0 1 0 0,0 0-1 0 0,0-1 0 0 0,0 1 0 0 0,0 0 1 0 0,1 0-1 0 0,-1 0 0 0 0,0 0 0 0 0,0 0 0 0 0,0 1 1 0 0,0-1-1 0 0,1 0 0 0 0,-2 0 0 0 0,-16 2 479 0 0,5-3-391 0 0,0 0 1 0 0,0 2-1 0 0,0-1 1 0 0,0 1-1 0 0,0 1 1 0 0,0 1 0 0 0,0-1-1 0 0,0 2 1 0 0,1 0-1 0 0,-1 1 1 0 0,1 0-1 0 0,0 0 1 0 0,1 1-1 0 0,-1 1 1 0 0,1 0 0 0 0,0 1-1 0 0,1 0 1 0 0,0 0-1 0 0,-16 19 1 0 0,1 1-21 0 0,3 1 0 0 0,0 1 0 0 0,-29 53 0 0 0,41-62-51 0 0,0 0 1 0 0,2 1-1 0 0,0 1 1 0 0,1-1-1 0 0,1 1 0 0 0,-4 44 1 0 0,7-17 75 0 0,2 1 0 0 0,3 0 0 0 0,1-1 0 0 0,16 76 0 0 0,-6-74 2 0 0,2-1 1 0 0,2-1-1 0 0,2-1 0 0 0,49 89 0 0 0,-46-101-89 0 0,1-2-1 0 0,2-1 0 0 0,2 0 0 0 0,1-2 0 0 0,1-2 0 0 0,2 0 0 0 0,1-2 0 0 0,1-1 0 0 0,45 27 0 0 0,-66-47-9 0 0,0-1 0 0 0,1 0-1 0 0,0 0 1 0 0,1-1 0 0 0,-1-1 0 0 0,1 0-1 0 0,0-1 1 0 0,0 0 0 0 0,0-2 0 0 0,0 1-1 0 0,0-2 1 0 0,0 0 0 0 0,0 0 0 0 0,0-1-1 0 0,0-1 1 0 0,27-7 0 0 0,-5-2-93 0 0,0-2 0 0 0,0-1 0 0 0,-2-2 0 0 0,0-1 0 0 0,36-25-1 0 0,-30 18-38 0 0,-1-2 0 0 0,-1-2 0 0 0,-1-2 0 0 0,45-46 0 0 0,-73 65 83 0 0,-1 0 0 0 0,0-1 0 0 0,-1 0 0 0 0,0 0-1 0 0,-1 0 1 0 0,-1-1 0 0 0,0 0 0 0 0,0 0 0 0 0,-1 0 0 0 0,-1-1 0 0 0,0 0-1 0 0,1-23 1 0 0,-2-5 26 0 0,-2 1-1 0 0,-9-80 0 0 0,5 93 83 0 0,-1 1-1 0 0,-1 0 1 0 0,-1 1-1 0 0,-1-1 1 0 0,-1 1-1 0 0,-2 1 1 0 0,-25-45-1 0 0,26 53-1 0 0,-2 1-1 0 0,0 0 0 0 0,0 1 1 0 0,-2 0-1 0 0,0 1 0 0 0,0 0 1 0 0,-2 2-1 0 0,1-1 0 0 0,-1 2 1 0 0,-1 0-1 0 0,-29-13 0 0 0,1 4-48 0 0,0 3 1 0 0,-89-23-1 0 0,105 34-124 0 0,1 1 1 0 0,-1 2-1 0 0,0 1 0 0 0,0 1 1 0 0,0 1-1 0 0,-34 5 0 0 0,56-4-305 0 0,0 0 1 0 0,0 1-1 0 0,1 0 0 0 0,-1 0 0 0 0,0 1 1 0 0,-10 5-1 0 0,-13 16-6813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0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0 344 0 0,'0'0'12973'0'0,"-1"1"-12846"0"0,1 0 1 0 0,-1-1-1 0 0,0 1 1 0 0,1 0-1 0 0,-1 0 1 0 0,1 0-1 0 0,-1 0 1 0 0,1-1-1 0 0,-1 1 1 0 0,1 0-1 0 0,0 0 1 0 0,-1 0-1 0 0,1 0 1 0 0,0 0-1 0 0,0 0 1 0 0,0 2-1 0 0,2 7 4 0 0,0 0 0 0 0,1 0 0 0 0,0-1 0 0 0,0 1 0 0 0,8 13 0 0 0,22 79 1433 0 0,63 106-272 0 0,-79-177-1251 0 0,-5-8-601 0 0,1-1 0 0 0,24 33 0 0 0,-35-53-194 0 0,-6-43-15337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0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23 246 0 0,'-17'-22'12759'0'0,"30"24"-12526"0"0,1 2-122 0 0,-1 0 1 0 0,0 0-1 0 0,0 1 0 0 0,-1 1 0 0 0,1 0 0 0 0,-1 1 0 0 0,-1 0 0 0 0,1 1 0 0 0,-1 0 0 0 0,-1 1 0 0 0,1 0 0 0 0,-2 1 0 0 0,17 19 0 0 0,-24-25-69 0 0,0-1 0 0 0,0 1 0 0 0,0 0 0 0 0,-1 0 0 0 0,1 0 0 0 0,-1 0 0 0 0,0 0 0 0 0,0 0 0 0 0,-1 0 0 0 0,1 0 0 0 0,-1 0 0 0 0,0 0 0 0 0,0 1 0 0 0,0-1 0 0 0,-1 0 0 0 0,1 0 0 0 0,-1 0 0 0 0,0 0 0 0 0,0 0 0 0 0,-1 0 0 0 0,1 0 0 0 0,-1 0 0 0 0,0 0 0 0 0,0-1 0 0 0,-5 8 0 0 0,2-4-14 0 0,-1 1 0 0 0,0-1 1 0 0,0 0-1 0 0,-1 0 0 0 0,0-1 0 0 0,0 0 1 0 0,0 0-1 0 0,-1-1 0 0 0,0 0 0 0 0,-15 7 0 0 0,20-11-246 0 0,-1 0-1 0 0,1 0 0 0 0,-1 0 0 0 0,0 0 0 0 0,1-1 1 0 0,-1 0-1 0 0,0 0 0 0 0,0 0 0 0 0,1 0 0 0 0,-1 0 0 0 0,0-1 1 0 0,1 1-1 0 0,-6-3 0 0 0,5 2-699 0 0,1 0 0 0 0,-1 0 1 0 0,0-1-1 0 0,1 0 0 0 0,-1 0 0 0 0,-5-4 1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0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289 1 10 0 0,'0'0'6318'0'0,"-17"5"-3667"0"0,-26 5-622 0 0,-45 16 1 0 0,69-20-1907 0 0,1 2 1 0 0,1 0 0 0 0,-1 1-1 0 0,1 0 1 0 0,-16 13-1 0 0,31-20-171 0 0,0-1-1 0 0,1 1 1 0 0,-1-1-1 0 0,1 1 1 0 0,0-1-1 0 0,0 1 0 0 0,0 0 1 0 0,-1 0-1 0 0,2-1 1 0 0,-1 1-1 0 0,0 0 1 0 0,0 0-1 0 0,0 0 0 0 0,1 0 1 0 0,-1 0-1 0 0,1 0 1 0 0,0 0-1 0 0,0 0 1 0 0,0 4-1 0 0,0-4-458 0 0,0 0 1 0 0,0-1-1 0 0,0 1 0 0 0,1 0 0 0 0,-1 0 1 0 0,1 0-1 0 0,0-1 0 0 0,-1 1 0 0 0,1 0 1 0 0,0-1-1 0 0,0 1 0 0 0,0 0 1 0 0,3 2-1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1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 92 420 0 0,'12'-15'3162'0'0,"5"-18"3570"0"0,-16 31-6530 0 0,-1 1 0 0 0,0 0 0 0 0,1-1 0 0 0,-1 1 0 0 0,0 0 0 0 0,0-1 0 0 0,0 1 1 0 0,0 0-1 0 0,0-1 0 0 0,0 1 0 0 0,-1 0 0 0 0,1-1 0 0 0,0 1 0 0 0,-1 0 0 0 0,1-1 0 0 0,-1 1 0 0 0,1 0 0 0 0,-1 0 1 0 0,0 0-1 0 0,1-1 0 0 0,-1 1 0 0 0,0 0 0 0 0,0 0 0 0 0,-1-1 0 0 0,0 0 99 0 0,-10-1 100 0 0,10 2-373 0 0,0 0 1 0 0,0 0-1 0 0,0 0 1 0 0,0 1-1 0 0,-1-1 1 0 0,1 1-1 0 0,0 0 1 0 0,0-1-1 0 0,-1 1 0 0 0,-3 0 1 0 0,-9 2-14 0 0,0 1 0 0 0,-1 0 0 0 0,2 1 0 0 0,-1 0 0 0 0,0 1 1 0 0,1 1-1 0 0,0 0 0 0 0,1 1 0 0 0,-1 0 0 0 0,1 1 0 0 0,0 1 0 0 0,1 0 1 0 0,0 1-1 0 0,1 0 0 0 0,0 1 0 0 0,0 0 0 0 0,-16 23 0 0 0,13-6-8 0 0,13-24-6 0 0,0 0-29 0 0,1 15-216 0 0,0-18 226 0 0,0-1-1 0 0,0 1 1 0 0,1 0 0 0 0,-1 0-1 0 0,0 0 1 0 0,1-1 0 0 0,-1 1-1 0 0,0 0 1 0 0,1-1 0 0 0,-1 1 0 0 0,1 0-1 0 0,-1-1 1 0 0,1 1 0 0 0,-1-1-1 0 0,1 1 1 0 0,-1 0 0 0 0,1-1-1 0 0,0 1 1 0 0,-1-1 0 0 0,1 0 0 0 0,0 1-1 0 0,-1-1 1 0 0,1 0 0 0 0,0 1-1 0 0,0-1 1 0 0,-1 0 0 0 0,2 1-1 0 0,25 1-369 0 0,-11-4 269 0 0,0-2 0 0 0,0 0 0 0 0,0-1 0 0 0,0 0 0 0 0,-1-1-1 0 0,19-11 1 0 0,-1-1 306 0 0,52-39-1 0 0,-82 54 83 0 0,-2 3-209 0 0,-1-1-1 0 0,1 1 0 0 0,0-1 1 0 0,0 0-1 0 0,-1 1 0 0 0,1-1 0 0 0,0 1 1 0 0,0-1-1 0 0,0 1 0 0 0,0 0 0 0 0,0-1 1 0 0,0 1-1 0 0,0 0 0 0 0,0 0 0 0 0,0 0 1 0 0,0 0-1 0 0,1 0 0 0 0,1 2-48 0 0,0 1 0 0 0,0-1-1 0 0,-1 1 1 0 0,1 0 0 0 0,-1 0 0 0 0,1 0-1 0 0,-1 0 1 0 0,3 6 0 0 0,20 24 83 0 0,20 2-1305 0 0,-13-18-2384 0 0,-31-16 3357 0 0,0-1 1 0 0,0 0 0 0 0,1 1-1 0 0,-1-1 1 0 0,0 0-1 0 0,0 0 1 0 0,0 0 0 0 0,1 0-1 0 0,-1 0 1 0 0,0 0-1 0 0,0 0 1 0 0,1 0 0 0 0,-1 0-1 0 0,0-1 1 0 0,0 1 0 0 0,0-1-1 0 0,1 1 1 0 0,-1 0-1 0 0,1-2 1 0 0,1 1-797 0 0,12-5-4290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51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61 1146 0 0,'0'-15'1637'0'0,"1"11"-741"0"0,-1 0 1 0 0,0-1-1 0 0,0 1 1 0 0,-1 0-1 0 0,1-1 1 0 0,-5-14 7399 0 0,5 24-8192 0 0,1 1 1 0 0,1-1 0 0 0,-1 0-1 0 0,1 1 1 0 0,0-1 0 0 0,0 0-1 0 0,0 0 1 0 0,1 0 0 0 0,6 9 0 0 0,2 7 160 0 0,4 20-60 0 0,-12-32-585 0 0,0 0-1 0 0,1 0 1 0 0,-1 0 0 0 0,2 0 0 0 0,-1 0-1 0 0,1-1 1 0 0,0 0 0 0 0,8 8 0 0 0,-13-15 295 0 0,0-1 0 0 0,1 1 0 0 0,-1-1 0 0 0,1 1 0 0 0,-1-1 0 0 0,1 1 0 0 0,-1-1 0 0 0,1 0 0 0 0,-1 1 0 0 0,1-1 0 0 0,-1 0 0 0 0,1 1 0 0 0,-1-1 0 0 0,1 0 0 0 0,-1 0 0 0 0,1 1 0 0 0,0-1 0 0 0,-1 0 0 0 0,1 0 0 0 0,-1 0 1 0 0,1 0-1 0 0,0 0 0 0 0,-1 0 0 0 0,1 0 0 0 0,-1 0 0 0 0,1 0 0 0 0,0 0 0 0 0,0-1 0 0 0,0 1-9 0 0,1-1 0 0 0,-1 0 1 0 0,0 0-1 0 0,0 0 1 0 0,0 0-1 0 0,0 0 0 0 0,0 0 1 0 0,0 0-1 0 0,0 0 0 0 0,-1-1 1 0 0,1 1-1 0 0,1-2 0 0 0,17-53 138 0 0,-14 38 426 0 0,0-15 1452 0 0,-5 33-1863 0 0,0-1 0 0 0,0 1 0 0 0,0 0 0 0 0,0-1-1 0 0,-1 1 1 0 0,1 0 0 0 0,0 0 0 0 0,0-1 0 0 0,0 1 0 0 0,0 0 0 0 0,0 0 0 0 0,0-1 0 0 0,0 1-1 0 0,0 0 1 0 0,1-1 0 0 0,-1 1 0 0 0,0 0 0 0 0,0 0 0 0 0,0-1 0 0 0,0 1 0 0 0,0 0 0 0 0,0 0-1 0 0,0-1 1 0 0,1 1 0 0 0,-1 0 0 0 0,0 0 0 0 0,0-1 0 0 0,0 1 0 0 0,1 0 0 0 0,-1 0-1 0 0,0 0 1 0 0,0 0 0 0 0,0-1 0 0 0,1 1 0 0 0,-1 0 0 0 0,0 0 0 0 0,0 0 0 0 0,1 0 0 0 0,-1 0-1 0 0,0 0 1 0 0,1 0 0 0 0,-1 0 0 0 0,0-1 0 0 0,0 1 0 0 0,1 0 0 0 0,-1 0 0 0 0,0 0-1 0 0,1 0 1 0 0,-1 1 0 0 0,0-1 0 0 0,0 0 0 0 0,1 0 0 0 0,-1 0 0 0 0,1 0-22 0 0,0 1 0 0 0,0-1 0 0 0,-1 1-1 0 0,1-1 1 0 0,0 0 0 0 0,-1 1 0 0 0,1 0 0 0 0,-1-1 0 0 0,1 1 0 0 0,-1-1 0 0 0,1 1 0 0 0,-1 0 0 0 0,1-1 0 0 0,-1 1 0 0 0,1 0-1 0 0,-1-1 1 0 0,0 1 0 0 0,1 0 0 0 0,-1 0 0 0 0,0 0 0 0 0,0-1 0 0 0,0 1 0 0 0,1 1 0 0 0,-1 2 5 0 0,1 0 0 0 0,0 0 0 0 0,0-1 0 0 0,0 1 0 0 0,0 0 0 0 0,1-1 0 0 0,-1 1 0 0 0,1-1-1 0 0,0 0 1 0 0,0 1 0 0 0,0-1 0 0 0,1 0 0 0 0,-1 0 0 0 0,1 0 0 0 0,2 2 0 0 0,-2-3 6 0 0,4 0 18 0 0,-7-1-64 0 0,0-1 0 0 0,0 0 0 0 0,1 1 0 0 0,-1-1 0 0 0,0 0 0 0 0,1 1 0 0 0,-1-1 0 0 0,0 0 0 0 0,1 0 0 0 0,-1 1 0 0 0,0-1 0 0 0,1 0 0 0 0,-1 0 0 0 0,1 0 0 0 0,-1 0 0 0 0,0 1 0 0 0,1-1 0 0 0,-1 0 0 0 0,1 0 0 0 0,-1 0 0 0 0,1 0 0 0 0,-1 0 0 0 0,0 0 0 0 0,1 0 0 0 0,-1 0 0 0 0,1 0 0 0 0,-1 0 0 0 0,1 0 0 0 0,-1-1 0 0 0,1 1 0 0 0,8-4 10 0 0,1-1 0 0 0,-1 0 0 0 0,-1-1 1 0 0,1 0-1 0 0,8-7 0 0 0,-7 5-2 0 0,1-1 1 0 0,20-10-1 0 0,-29 18 102 0 0,1 2-100 0 0,35 9 234 0 0,31 5-2261 0 0,-68-15 1707 0 0,0 0 0 0 0,0 0 0 0 0,-1 0 0 0 0,1 0 0 0 0,0 1 0 0 0,0-1 0 0 0,0 0 0 0 0,0 0 0 0 0,0 1 0 0 0,-1-1 0 0 0,1 0 0 0 0,0 1 0 0 0,0-1 0 0 0,-1 1 0 0 0,8 10-4312 0 0,-8-9 4312 0 0,1 0-347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25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4362 47 852 0 0,'0'0'2532'0'0,"2"-15"2432"0"0,-6 12-4698 0 0,0 0 1 0 0,0 0-1 0 0,0 1 1 0 0,0-1-1 0 0,0 1 1 0 0,0 0 0 0 0,-1 0-1 0 0,1 1 1 0 0,-1-1-1 0 0,1 1 1 0 0,-1 0-1 0 0,-5-1 1 0 0,-63-2 569 0 0,61 4-602 0 0,-37 1-93 0 0,0 2 0 0 0,-67 12 0 0 0,-97 32 240 0 0,147-32-215 0 0,-533 168 836 0 0,16 49-1046 0 0,178-67 0 0 0,258-108-75 0 0,-326 134 5 0 0,207-71 239 0 0,-278 171 1 0 0,491-257-127 0 0,1 2-1 0 0,2 3 1 0 0,2 2 0 0 0,1 1 0 0 0,2 3-1 0 0,3 2 1 0 0,1 1 0 0 0,3 2 0 0 0,1 2-1 0 0,3 2 1 0 0,-50 107 0 0 0,56-99 16 0 0,4 0 0 0 0,2 2 1 0 0,-18 83-1 0 0,33-111 8 0 0,0 1 0 0 0,3 0-1 0 0,1 0 1 0 0,1 0 0 0 0,3 0 0 0 0,9 70-1 0 0,-3-76-4 0 0,1 0 0 0 0,2 0 0 0 0,0-2 0 0 0,3 1 0 0 0,0-1 0 0 0,2-1 0 0 0,1-1-1 0 0,1 0 1 0 0,1-1 0 0 0,2-1 0 0 0,0 0 0 0 0,2-2 0 0 0,0 0 0 0 0,27 19 0 0 0,-14-14 1 0 0,2-2 0 0 0,1-1 0 0 0,1-2 0 0 0,0-2-1 0 0,2-1 1 0 0,0-3 0 0 0,1-1 0 0 0,1-2 0 0 0,61 12 0 0 0,231 20 311 0 0,-264-42 27 0 0,1-4 0 0 0,122-14 0 0 0,-87-1-320 0 0,454-79-366 0 0,-171-28 262 0 0,-167 46 676 0 0,187-65-904 0 0,-316 102 290 0 0,-1-4-1 0 0,107-68 1 0 0,-62 26 16 0 0,149-99 17 0 0,-147 96-48 0 0,39-29 57 0 0,-148 93 135 0 0,213-177 18 0 0,-158 119-111 0 0,-60 53-58 0 0,-1 0 0 0 0,-2-2 0 0 0,-1-1 0 0 0,-1-1 0 0 0,-2-1 0 0 0,-1-1 0 0 0,24-67 0 0 0,-27 56 290 0 0,-3 0 1 0 0,-1 0 0 0 0,5-53-1 0 0,-14 73-128 0 0,-1 1 0 0 0,-1-1 0 0 0,-1 0 0 0 0,-1 1 0 0 0,-2-1 0 0 0,0 1 0 0 0,-11-36 0 0 0,2 24-9 0 0,-1 1-1 0 0,-2 1 1 0 0,-1 0-1 0 0,-2 1 0 0 0,-1 1 1 0 0,-2 1-1 0 0,-1 1 1 0 0,-2 1-1 0 0,-42-41 0 0 0,37 46-146 0 0,-1 2-1 0 0,-2 1 1 0 0,0 2 0 0 0,-47-22-1 0 0,-23-13 20 0 0,28 20-2117 0 0,59 28 1109 0 0,10 5 332 0 0,0 1 1 0 0,0-1-1 0 0,0 1 0 0 0,-1 1 0 0 0,1-1 0 0 0,0 1 0 0 0,-1 0 0 0 0,1 1 0 0 0,-12 1 1 0 0,6 0-1173 0 0,-6-1-2326 0 0,1 0-2045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1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200 153 736 0 0,'0'-4'980'0'0,"3"-52"4331"0"0,-3 52-4403 0 0,0 0-66 0 0,-3-56 3382 0 0,3 57-3729 0 0,-2 0-141 0 0,-1 1 0 0 0,1-1 0 0 0,-1 1 0 0 0,1 0 0 0 0,-1-1 0 0 0,-5-2 0 0 0,2 4-348 0 0,1 1-1 0 0,-1 0 0 0 0,1 0 1 0 0,0 0-1 0 0,-1 1 0 0 0,1 0 1 0 0,0 0-1 0 0,-1 1 0 0 0,1-1 1 0 0,0 1-1 0 0,0 0 0 0 0,0 0 1 0 0,0 1-1 0 0,1-1 0 0 0,-1 1 1 0 0,1 0-1 0 0,-1 1 1 0 0,1-1-1 0 0,0 1 0 0 0,0 0 1 0 0,1 0-1 0 0,-5 5 0 0 0,1 0-12 0 0,0 1 0 0 0,0 1 1 0 0,1-1-1 0 0,0 1 0 0 0,0 0 0 0 0,2 1 0 0 0,-1-1 0 0 0,-4 20 0 0 0,8-26 2 0 0,0 1 1 0 0,0-1 0 0 0,0 1-1 0 0,1-1 1 0 0,-1 1 0 0 0,1-1-1 0 0,1 1 1 0 0,-1-1 0 0 0,1 1-1 0 0,2 9 1 0 0,1-4 8 0 0,0-1 0 0 0,0-1-1 0 0,1 1 1 0 0,1 0 0 0 0,-1-1 0 0 0,1 0 0 0 0,1-1 0 0 0,14 17 0 0 0,73 62-35 0 0,-75-71-9 0 0,-4-3 8 0 0,0-1 66 0 0,0 1 0 0 0,-1 0 1 0 0,-1 1-1 0 0,16 21 0 0 0,-28-33-7 0 0,7 14 1091 0 0,-9-15-1082 0 0,1 0-1 0 0,-1 0 1 0 0,0 0 0 0 0,0 0 0 0 0,0 0-1 0 0,0 0 1 0 0,0 0 0 0 0,0 0 0 0 0,0 0 0 0 0,0 0-1 0 0,0-1 1 0 0,-1 1 0 0 0,1 0 0 0 0,0-1-1 0 0,0 1 1 0 0,-1-1 0 0 0,-1 1 0 0 0,-36 5 196 0 0,22-6-461 0 0,0 0 0 0 0,-22-4 0 0 0,14-2-1162 0 0,21 5 376 0 0,0 0 1 0 0,0-1 0 0 0,0 1-1 0 0,0-1 1 0 0,0 0 0 0 0,1 0-1 0 0,-1 0 1 0 0,0-1 0 0 0,-4-3-1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2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6 388 0 0,'16'-6'8718'0'0,"-2"13"-2952"0"0,-18 6-2410 0 0,8 1-4401 0 0,53 136 1599 0 0,-8-18-178 0 0,1 3 46 0 0,-14-36-2175 0 0,-35-95 847 0 0,-1-4 667 0 0,0 1 0 0 0,0 0 0 0 0,0 0 1 0 0,0-1-1 0 0,0 1 0 0 0,0 0 0 0 0,0 0 1 0 0,0 0-1 0 0,0-1 0 0 0,-1 1 0 0 0,1 0 1 0 0,0 0-1 0 0,-1-1 0 0 0,1 1 0 0 0,0 0 0 0 0,-1-1 1 0 0,1 1-1 0 0,-1 0 0 0 0,-1 0 0 0 0,-8-3-3943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2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87 114 0 0,'0'0'640'0'0,"-2"-2"96"0"0,-2-1 39 0 0,1 0 0 0 0,-1-1 0 0 0,1 1 0 0 0,0-1 1 0 0,0 0-1 0 0,0 1 0 0 0,0-1 0 0 0,-3-9 0 0 0,5 11-161 0 0,0 1-384 0 0,0 0 0 0 0,0 0 0 0 0,0 0 0 0 0,1 1 0 0 0,-1-1 0 0 0,0 0 0 0 0,1 0 0 0 0,-1 0-1 0 0,1-1 1 0 0,-1 1 0 0 0,1 0 0 0 0,-1 0 0 0 0,1 0 0 0 0,0 0 0 0 0,-1 0 0 0 0,1-1 0 0 0,0 1 0 0 0,0 0 0 0 0,0 0 0 0 0,0 0 0 0 0,0 0 0 0 0,0-1 0 0 0,0 1 0 0 0,1 0 0 0 0,-1 0 0 0 0,1-2-1 0 0,9 0-200 0 0,0 1 0 0 0,0 0 0 0 0,0 0 0 0 0,0 1 0 0 0,0 0 0 0 0,0 1 0 0 0,0 0 0 0 0,0 1 0 0 0,0 0 0 0 0,0 1 0 0 0,0 0 0 0 0,0 0 0 0 0,0 1 0 0 0,0 0 0 0 0,-1 1 0 0 0,1 0 0 0 0,-1 0 0 0 0,0 1 0 0 0,-1 0 0 0 0,1 1 0 0 0,-1 0 0 0 0,0 0 0 0 0,0 1 0 0 0,-1 0 0 0 0,12 15 0 0 0,-17-19-8 0 0,1 0-1 0 0,-1 0 1 0 0,-1 0 0 0 0,1 0 0 0 0,0 0 0 0 0,-1 0-1 0 0,1 1 1 0 0,-1-1 0 0 0,0 1 0 0 0,0-1 0 0 0,-1 1 0 0 0,1-1-1 0 0,-1 1 1 0 0,1-1 0 0 0,-1 1 0 0 0,0 0 0 0 0,-1-1-1 0 0,1 1 1 0 0,-1-1 0 0 0,-1 6 0 0 0,-1-3-32 0 0,-1 0 0 0 0,0 0 0 0 0,0-1 0 0 0,0 1 1 0 0,-1-1-1 0 0,0 0 0 0 0,0 0 0 0 0,0-1 0 0 0,-1 0 0 0 0,0 1 0 0 0,0-2 1 0 0,0 1-1 0 0,-6 2 0 0 0,-40 13-2633 0 0,-1-13-4572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5:55:43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34 678 0 0,'11'-8'14304'0'0,"-12"5"-14228"0"0,-1 2 0 0 0,0-1 1 0 0,1 0-1 0 0,-1 0 0 0 0,0 0 1 0 0,0 1-1 0 0,0-1 0 0 0,0 1 0 0 0,0 0 1 0 0,0-1-1 0 0,0 1 0 0 0,0 0 1 0 0,0 0-1 0 0,-1 0 0 0 0,1 1 1 0 0,0-1-1 0 0,-1 0 0 0 0,1 1 0 0 0,-1 0 1 0 0,1 0-1 0 0,-1-1 0 0 0,1 1 1 0 0,-1 1-1 0 0,-2-1 0 0 0,-4 1-63 0 0,-1 0-1 0 0,0 0 0 0 0,0 1 1 0 0,-15 6-1 0 0,21-7-13 0 0,0 1 0 0 0,0 0-1 0 0,0 0 1 0 0,1 1 0 0 0,-1-1 0 0 0,1 1 0 0 0,-1 0 0 0 0,1-1 0 0 0,0 1-1 0 0,0 1 1 0 0,0-1 0 0 0,1 0 0 0 0,-1 1 0 0 0,1 0 0 0 0,-3 5 0 0 0,1 0-57 0 0,0 0 1 0 0,1 0 0 0 0,0 1-1 0 0,-4 17 1 0 0,7-24-155 0 0,2 5-80 0 0,-2-8 276 0 0,-1 1 1 0 0,1-1-1 0 0,0 1 1 0 0,0 0 0 0 0,0-1-1 0 0,0 1 1 0 0,0-1-1 0 0,0 1 1 0 0,0-1-1 0 0,0 1 1 0 0,0-1 0 0 0,0 1-1 0 0,1-1 1 0 0,-1 1-1 0 0,0 0 1 0 0,0-1-1 0 0,0 1 1 0 0,1-1 0 0 0,-1 1-1 0 0,0-1 1 0 0,1 0-1 0 0,-1 1 1 0 0,1 0-1 0 0,1 0 4 0 0,0 0 0 0 0,0 1 0 0 0,0-1-1 0 0,0 0 1 0 0,0-1 0 0 0,0 1 0 0 0,0 0-1 0 0,0 0 1 0 0,1-1 0 0 0,-1 0 0 0 0,0 1-1 0 0,0-1 1 0 0,1 0 0 0 0,-1 0-1 0 0,0 0 1 0 0,1 0 0 0 0,-1-1 0 0 0,0 1-1 0 0,0-1 1 0 0,1 1 0 0 0,-1-1 0 0 0,0 0-1 0 0,0 1 1 0 0,3-3 0 0 0,8-3 156 0 0,-1 0 0 0 0,0-1 0 0 0,14-11 0 0 0,-19 13-326 0 0,-6 4 413 0 0,0 0 0 0 0,-1 0 0 0 0,1 1 0 0 0,-1-1 0 0 0,1 0 0 0 0,0 1 0 0 0,0-1 0 0 0,-1 1 0 0 0,1-1 0 0 0,0 1-1 0 0,0-1 1 0 0,0 1 0 0 0,-1-1 0 0 0,1 1 0 0 0,0 0 0 0 0,0-1 0 0 0,0 1 0 0 0,0 0 0 0 0,0 0 0 0 0,0 0 0 0 0,0 0 0 0 0,0 0 0 0 0,0 0 0 0 0,-1 0 0 0 0,3 0 0 0 0,-1 1-187 0 0,3 22-137 0 0,6-4-167 0 0,1-1 1 0 0,24 30-1 0 0,-25-36-1629 0 0,0 0-1 0 0,17 12 1 0 0,-23-21-492 0 0,-4-2 2146 0 0,0-1-1 0 0,0 0 1 0 0,0 0-1 0 0,0 0 1 0 0,-1 0-1 0 0,1 0 1 0 0,0 0-1 0 0,0 0 1 0 0,0 0-1 0 0,0 0 1 0 0,1 0-1 0 0,8-10-284 0 0,-1 0-1 0 0,-1-1 1 0 0,1 0 0 0 0,-2 0 0 0 0,1-1-1 0 0,7-16 1 0 0,-4 2 4244 0 0,18-58 2187 0 0,-26 72-1943 0 0,-1 54-4797 0 0,9 59 1 0 0,-10-98 324 0 0,1 6-1705 0 0,4-15 1573 0 0,7-22 575 0 0,-11 22-155 0 0,5-7 300 0 0,1-1 0 0 0,0 1 0 0 0,10-13 0 0 0,-16 24 701 0 0,-2 1-739 0 0,0 1-1 0 0,1 0 1 0 0,-1-1 0 0 0,0 1-1 0 0,0-1 1 0 0,1 1 0 0 0,-1 0-1 0 0,0-1 1 0 0,1 1-1 0 0,-1 0 1 0 0,0-1 0 0 0,1 1-1 0 0,-1 0 1 0 0,0 0 0 0 0,1-1-1 0 0,-1 1 1 0 0,1 0 0 0 0,-1 0-1 0 0,0 0 1 0 0,1 0-1 0 0,-1 0 1 0 0,1-1 0 0 0,-1 1-1 0 0,1 0 1 0 0,-1 0 0 0 0,1 0-1 0 0,-1 0 1 0 0,1 0 0 0 0,0 0-1 0 0,24 66 611 0 0,-24-64-634 0 0,-1 0 0 0 0,1 0 0 0 0,0 0 0 0 0,1 0-1 0 0,-1-1 1 0 0,0 1 0 0 0,0 0 0 0 0,1-1 0 0 0,-1 1 0 0 0,1-1-1 0 0,-1 1 1 0 0,3 0 0 0 0,-3-1-28 0 0,0-1 0 0 0,-1 0-1 0 0,1 1 1 0 0,0-1 0 0 0,0 0 0 0 0,0 0 0 0 0,0 1 0 0 0,0-1-1 0 0,-1 0 1 0 0,1 0 0 0 0,0 0 0 0 0,0 0 0 0 0,0 0-1 0 0,0 0 1 0 0,0-1 0 0 0,0 1 0 0 0,-1 0 0 0 0,1 0 0 0 0,1-1-1 0 0,2-1-25 0 0,-1 0 0 0 0,0 0 0 0 0,0-1 0 0 0,-1 1 0 0 0,1-1 0 0 0,0 1 0 0 0,-1-1 1 0 0,1 0-1 0 0,1-4 0 0 0,2-2 20 0 0,12-12-90 0 0,-17 20 115 0 0,-1 1 0 0 0,1-1 0 0 0,0 1 0 0 0,-1-1-1 0 0,1 1 1 0 0,0-1 0 0 0,0 1 0 0 0,-1 0 0 0 0,1 0 0 0 0,0-1 0 0 0,0 1 0 0 0,-1 0 0 0 0,1 0 0 0 0,0 0 0 0 0,0 0 0 0 0,-1 0 0 0 0,1 0 0 0 0,0 0 0 0 0,0 0-1 0 0,0 0 1 0 0,-1 0 0 0 0,1 0 0 0 0,0 0 0 0 0,0 1 0 0 0,-1-1 0 0 0,1 0 0 0 0,1 1 0 0 0,0 0 47 0 0,19 23 325 0 0,-18-21-483 0 0,0 0 0 0 0,1 0 0 0 0,-1-1 0 0 0,1 1 0 0 0,-1-1 0 0 0,1 0 0 0 0,0 0 0 0 0,0 0 0 0 0,-1-1 0 0 0,1 0 0 0 0,8 2 0 0 0,-9-2-1158 0 0,17-9-7418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5:32.3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8 336 0 0,'0'0'8771'0'0,"4"1"-8723"0"0,4-1 9 0 0,4 1 211 0 0,0 0-1 0 0,22 5 0 0 0,-33-6-260 0 0,-1 1 0 0 0,1-1 1 0 0,0 0-1 0 0,-1 0 0 0 0,1 1 1 0 0,0-1-1 0 0,-1 0 0 0 0,1 0 1 0 0,0 0-1 0 0,0 0 0 0 0,-1 0 1 0 0,1 0-1 0 0,0 0 0 0 0,0 0 1 0 0,-1 0-1 0 0,1 0 0 0 0,0 0 1 0 0,-1-1-1 0 0,1 1 0 0 0,1-1 1 0 0,16 0 155 0 0,16 0-62 0 0,-29 0-80 0 0,0 1 0 0 0,1-1-1 0 0,-1 1 1 0 0,0 1 0 0 0,1-1 0 0 0,-1 1-1 0 0,9 1 1 0 0,-14-1-15 0 0,1-1 0 0 0,0 1 0 0 0,0-1 0 0 0,0 0 0 0 0,0 1 0 0 0,0-1 0 0 0,0 0 0 0 0,0 0 1 0 0,0 0-1 0 0,0 0 0 0 0,0 1 0 0 0,0-1 0 0 0,0-1 0 0 0,0 1 0 0 0,0 0 0 0 0,0 0 0 0 0,-1 0 0 0 0,2-1 0 0 0,17-1 383 0 0,-11 2-365 0 0,1 1-15 0 0,-1 0 0 0 0,0-1 1 0 0,0 0-1 0 0,1-1 0 0 0,12-2 0 0 0,-19 2-51 0 0,10-1 58 0 0,0-9-3926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30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11 226 0 0,'0'0'4606'0'0,"-4"-8"-4251"0"0,2 6 551 0 0,0 11-1095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32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0 154 0 0,'0'0'9545'0'0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34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52 948 0 0,'13'6'17599'0'0,"-28"14"-13075"0"0,9-15-4392 0 0,8-10 113 0 0,-1 4-774 0 0,2-5-1931 0 0,-2 5 2270 0 0,-1 0 0 0 0,0 1 0 0 0,0-1 0 0 0,0 0 0 0 0,0 1-1 0 0,0-1 1 0 0,1 0 0 0 0,-1 0 0 0 0,-1 0 0 0 0,1 1 0 0 0,0-1 0 0 0,0 0 0 0 0,0 1 0 0 0,0-1 0 0 0,0 0 0 0 0,-1 0 0 0 0,-2-18-3081 0 0,1 1-2006 0 0,1-2-2761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35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206 343 254 0 0,'-11'-15'1579'0'0,"-2"3"-397"0"0,1-2 0 0 0,1 1 0 0 0,0-1 0 0 0,-15-28-1 0 0,-32-70 4103 0 0,46 86-4081 0 0,-21-51 3332 0 0,32 74-3876 0 0,-4-12 2052 0 0,4 16-2715 0 0,0-1 1 0 0,0 0-1 0 0,1 1 1 0 0,-1-1-1 0 0,0 1 1 0 0,1-1-1 0 0,-1 1 1 0 0,0-1-1 0 0,1 1 1 0 0,-1 0-1 0 0,1-1 1 0 0,-1 1-1 0 0,1 0 1 0 0,-1 0-1 0 0,1-1 1 0 0,0 1-1 0 0,-1 0 1 0 0,1 0-1 0 0,0-1 1 0 0,-1 1-1 0 0,1 0 1 0 0,0 0-1 0 0,0 0 0 0 0,0 0 1 0 0,0-1-1 0 0,0 1 1 0 0,0 0-1 0 0,0 0 1 0 0,0 0-1 0 0,1 1 1 0 0,1 31-59 0 0,-2-32 62 0 0,56 301 318 0 0,-45-250-335 0 0,0-19-49 0 0,-1-2-741 0 0,-7-7-945 0 0,0-14 1850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36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59 442 0 0,'-16'-24'15480'0'0,"15"27"-15475"0"0,0 1-1 0 0,0-1 0 0 0,0 1 0 0 0,0-1 0 0 0,0 1 0 0 0,1-1 0 0 0,0 1 0 0 0,-1-1 0 0 0,2 1 0 0 0,-1 0 0 0 0,0-1 0 0 0,1 1 0 0 0,-1-1 0 0 0,1 1 0 0 0,0-1 0 0 0,3 7 0 0 0,1 6-11 0 0,-1-1 18 0 0,1-1 0 0 0,0 1 0 0 0,2-1-1 0 0,-1 0 1 0 0,16 23 0 0 0,-20-35 11 0 0,-2-1 27 0 0,1 0 0 0 0,-1 0-1 0 0,1 1 1 0 0,0-1-1 0 0,-1 0 1 0 0,1 0-1 0 0,0 0 1 0 0,0 0 0 0 0,0 0-1 0 0,-1 0 1 0 0,1 0-1 0 0,0-1 1 0 0,0 1-1 0 0,0 0 1 0 0,1 0 0 0 0,-1-1-1 0 0,0 1 1 0 0,0 0-1 0 0,0-1 1 0 0,0 1-1 0 0,1-1 1 0 0,-1 0-1 0 0,0 1 1 0 0,1-1 0 0 0,-1 0-1 0 0,0 0 1 0 0,0 0-1 0 0,2 0 1 0 0,-1 0 261 0 0,40-37 3056 0 0,-38 32-3054 0 0,-1-1 1 0 0,1 1-1 0 0,-1-1 0 0 0,0 1 0 0 0,0-1 0 0 0,0 0 1 0 0,-1 0-1 0 0,0-1 0 0 0,0 1 0 0 0,-1 0 0 0 0,2-10 0 0 0,-3 13-221 0 0,0 0-1 0 0,0-1 0 0 0,0 1 0 0 0,-1-1 0 0 0,1 1 0 0 0,-1-1 0 0 0,0 1 1 0 0,0 0-1 0 0,0 0 0 0 0,0-1 0 0 0,-1 1 0 0 0,1 0 0 0 0,-1 0 0 0 0,-3-5 1 0 0,-30-32 250 0 0,32 36-493 0 0,-1 0-1 0 0,1 1 0 0 0,-1-1 1 0 0,-1 1-1 0 0,1 0 0 0 0,0 0 0 0 0,-1 1 1 0 0,1-1-1 0 0,-6-1 0 0 0,7 3-417 0 0,0 0 0 0 0,0 1 0 0 0,0-1 0 0 0,0 1 0 0 0,0 0 0 0 0,-1 0-1 0 0,-4 0 1 0 0,5 1 4 0 0,1 0-1 0 0,-1 1 0 0 0,1-1 0 0 0,-1 0 1 0 0,1 1-1 0 0,-1 0 0 0 0,1 0 0 0 0,0 0 1 0 0,0 0-1 0 0,0 0 0 0 0,0 0 0 0 0,0 0 1 0 0,-1 3-1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36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55 253 748 0 0,'-1'-3'2042'0'0,"-2"-6"-533"0"0,-11-17 8281 0 0,7 18-7803 0 0,-3-2 1440 0 0,2 13-2344 0 0,1 18-1765 0 0,5-6 698 0 0,0 1 0 0 0,1-1-1 0 0,1 1 1 0 0,1-1 0 0 0,0 1 0 0 0,0-1 0 0 0,6 19 0 0 0,-6-28-16 0 0,1 1 1 0 0,0 0-1 0 0,1-1 1 0 0,-1 1 0 0 0,1-1-1 0 0,1 0 1 0 0,-1 0-1 0 0,1 0 1 0 0,0 0-1 0 0,0-1 1 0 0,1 1 0 0 0,-1-1-1 0 0,1 0 1 0 0,1-1-1 0 0,-1 1 1 0 0,0-1-1 0 0,1 0 1 0 0,9 5 0 0 0,-9-7 13 0 0,0 0 0 0 0,0 0 0 0 0,0-1-1 0 0,0 1 1 0 0,0-1 0 0 0,1-1 0 0 0,-1 1 0 0 0,0-1 0 0 0,0 0 0 0 0,0-1 0 0 0,1 1 0 0 0,-1-1 0 0 0,0 0 0 0 0,0-1 0 0 0,0 0 0 0 0,0 0 0 0 0,0 0 0 0 0,0 0 0 0 0,-1-1 0 0 0,1 0 0 0 0,-1 0 0 0 0,0-1 0 0 0,6-4 0 0 0,-2 1 162 0 0,-2 1 0 0 0,1-1 1 0 0,-1 0-1 0 0,0-1 0 0 0,0 0 1 0 0,-1 0-1 0 0,0 0 0 0 0,0-1 1 0 0,-1 0-1 0 0,0 0 0 0 0,-1 0 0 0 0,0-1 1 0 0,4-12-1 0 0,-6 6 70 0 0,0 0-1 0 0,-1-1 1 0 0,-1 1 0 0 0,-1 0 0 0 0,0 0-1 0 0,-1 0 1 0 0,0-1 0 0 0,-1 2-1 0 0,-1-1 1 0 0,-1 0 0 0 0,-12-27-1 0 0,13 34-208 0 0,-1 1 0 0 0,0 0-1 0 0,-1 0 1 0 0,1 0-1 0 0,-1 1 1 0 0,-1 0-1 0 0,1 0 1 0 0,-1 1-1 0 0,-10-8 1 0 0,14 12-235 0 0,0 0 0 0 0,0 0 0 0 0,0 0 0 0 0,0 0 0 0 0,-1 0 0 0 0,1 1 0 0 0,-1-1 0 0 0,1 1 0 0 0,-1 0 0 0 0,0 0 0 0 0,1 0 0 0 0,-1 0 0 0 0,0 1 0 0 0,1 0 0 0 0,-1 0-1 0 0,0 0 1 0 0,0 0 0 0 0,0 0 0 0 0,1 1 0 0 0,-1-1 0 0 0,0 1 0 0 0,1 0 0 0 0,-1 1 0 0 0,1-1 0 0 0,-7 3 0 0 0,-33 30-5403 0 0,24-17 241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38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0 474 0 0,'0'0'13878'0'0,"-12"11"-13301"0"0,0 14-467 0 0,1-1 1 0 0,-10 36-1 0 0,20-57-228 0 0,-8 28-4243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47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8 18 0 0,'-16'-7'15022'0'0,"14"8"-14848"0"0,-1 1 0 0 0,1 0 0 0 0,0 0 0 0 0,0 0 0 0 0,0 0 1 0 0,0 0-1 0 0,0 0 0 0 0,0 0 0 0 0,1 1 0 0 0,-1-1 0 0 0,1 0 0 0 0,-1 1 0 0 0,1 0 0 0 0,-1 3 1 0 0,-17 43-84 0 0,15-37-95 0 0,1 1 0 0 0,0 0 0 0 0,1 0 1 0 0,0 0-1 0 0,0 0 0 0 0,2 0 0 0 0,0 0 0 0 0,0 0 1 0 0,4 20-1 0 0,0-17 32 0 0,0-1-1 0 0,1 1 1 0 0,1-1 0 0 0,0 0 0 0 0,1 0-1 0 0,1-1 1 0 0,12 18 0 0 0,134 180 1918 0 0,-153-211-1919 0 0,0 0-1 0 0,0 0 1 0 0,0 0-1 0 0,0 1 1 0 0,0-1-1 0 0,-1 0 1 0 0,1 0-1 0 0,0 1 1 0 0,-1-1-1 0 0,1 0 0 0 0,-1 1 1 0 0,0-1-1 0 0,1 0 1 0 0,-1 1-1 0 0,0-1 1 0 0,0 0-1 0 0,0 1 1 0 0,0-1-1 0 0,0 1 1 0 0,0-1-1 0 0,0 1 1 0 0,-1-1-1 0 0,1 0 1 0 0,0 1-1 0 0,-1-1 0 0 0,1 0 1 0 0,-1 1-1 0 0,0-1 1 0 0,1 0-1 0 0,-1 0 1 0 0,0 0-1 0 0,0 1 1 0 0,1-1-1 0 0,-1 0 1 0 0,0 0-1 0 0,0 0 1 0 0,0 0-1 0 0,0 0 1 0 0,-1-1-1 0 0,1 1 1 0 0,0 0-1 0 0,0 0 0 0 0,0-1 1 0 0,-1 1-1 0 0,1-1 1 0 0,0 1-1 0 0,-2 0 1 0 0,-6 2-176 0 0,1-1 0 0 0,-1 0 0 0 0,0 0 0 0 0,1 0 0 0 0,-1-1 0 0 0,-11 0 1 0 0,6-1-699 0 0,1 0 1 0 0,0-1 0 0 0,0-1 0 0 0,0 0-1 0 0,-17-5 1 0 0,23 5-148 0 0,0-1 1 0 0,1 0-1 0 0,-1 0 1 0 0,1 0-1 0 0,0-1 1 0 0,0 0-1 0 0,-6-5 1 0 0,-8-11-5441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47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6 245 1306 0 0,'-1'-3'2237'0'0,"0"-1"-1377"0"0,0-1 0 0 0,0 1 0 0 0,0-1 0 0 0,1 1 0 0 0,-1-1 0 0 0,1 0 0 0 0,0 1-1 0 0,1-1 1 0 0,0-5 0 0 0,0 6-660 0 0,0 1 0 0 0,0-1 0 0 0,1 0 0 0 0,-1 0 0 0 0,1 1-1 0 0,0-1 1 0 0,0 1 0 0 0,0-1 0 0 0,1 1 0 0 0,-1 0 0 0 0,1 0 0 0 0,5-5-1 0 0,3-1-79 0 0,0 1 0 0 0,1-1-1 0 0,0 2 1 0 0,0 0 0 0 0,19-8-1 0 0,72-22 98 0 0,-40 15-92 0 0,9 0-996 0 0,-70 21 442 0 0,8-2-1162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47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34 1188 0 0,'0'0'8165'0'0,"-6"14"-5015"0"0,3 13-2512 0 0,1 1-1 0 0,1-1 1 0 0,5 40-1 0 0,-2 3-283 0 0,-1-52-302 0 0,0-1 0 0 0,0 1-1 0 0,2 0 1 0 0,0-1 0 0 0,1 1 0 0 0,10 27 0 0 0,-12-40-22 0 0,0 0 0 0 0,0 0-1 0 0,0 0 1 0 0,1-1 0 0 0,-1 1 0 0 0,1-1-1 0 0,0 1 1 0 0,1-1 0 0 0,-1 0 0 0 0,1 0 0 0 0,0 0-1 0 0,0-1 1 0 0,0 0 0 0 0,0 1 0 0 0,1-1-1 0 0,-1-1 1 0 0,1 1 0 0 0,0-1 0 0 0,0 1-1 0 0,-1-2 1 0 0,2 1 0 0 0,-1 0 0 0 0,0-1-1 0 0,0 0 1 0 0,0 0 0 0 0,1 0 0 0 0,7-1 0 0 0,-3 0 295 0 0,0-1 0 0 0,0 0 0 0 0,0-1 0 0 0,0 0 0 0 0,0-1 0 0 0,-1 0 0 0 0,1 0 0 0 0,-1-1 0 0 0,0 0 0 0 0,0-1 0 0 0,0 0 0 0 0,-1 0 0 0 0,0-1 0 0 0,0 0 0 0 0,0 0 0 0 0,-1-1 0 0 0,1 0 0 0 0,-2-1 0 0 0,1 1 0 0 0,-1-1 0 0 0,9-15 0 0 0,-10 12-73 0 0,-1 0 0 0 0,0 0 0 0 0,0 0 0 0 0,-1 0 0 0 0,-1-1 0 0 0,0 1 0 0 0,0-1 0 0 0,-1 1 0 0 0,0-1 0 0 0,-2 0 0 0 0,1 1 0 0 0,-1-1 0 0 0,-1 1 0 0 0,-2-12 0 0 0,1 10-210 0 0,-1 0 0 0 0,0 0-1 0 0,0 0 1 0 0,-1 0 0 0 0,-1 1-1 0 0,0 0 1 0 0,-1 0 0 0 0,0 1-1 0 0,-1 0 1 0 0,0 0 0 0 0,-19-18 0 0 0,19 23-243 0 0,1 0 0 0 0,-1 1 0 0 0,-1 0 0 0 0,1 1 0 0 0,-11-5 0 0 0,8 4-394 0 0,10 4 496 0 0,-1 1 1 0 0,0 0 0 0 0,1-1-1 0 0,-1 1 1 0 0,1 0 0 0 0,-1 0-1 0 0,0 0 1 0 0,1 0 0 0 0,-1 0-1 0 0,1 0 1 0 0,-1 1 0 0 0,0-1-1 0 0,1 0 1 0 0,-1 1 0 0 0,-1 0-1 0 0,-2 1-227 0 0,-3-1-384 0 0,0 1 1 0 0,1 1-1 0 0,-1-1 1 0 0,1 1-1 0 0,-1 1 0 0 0,1-1 1 0 0,-11 9-1 0 0,-22 18-7579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20.7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22 266 0 0,'2'-2'358'0'0,"3"-8"-275"0"0,0 0 2441 0 0,-3 21-1543 0 0,-2-8-845 0 0,-19 11 1002 0 0,17-13-732 0 0,-10-28-1953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49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31 416 0 0,'15'-31'13750'0'0,"-20"42"-13548"0"0,0 0 0 0 0,1 0 1 0 0,0 0-1 0 0,0 0 0 0 0,-1 15 1 0 0,-10 66 431 0 0,12-69-336 0 0,2-13-259 0 0,0 0 1 0 0,0 0 0 0 0,1 0-1 0 0,0 0 1 0 0,1 0 0 0 0,1 0 0 0 0,-1-1-1 0 0,1 1 1 0 0,1 0 0 0 0,6 16 0 0 0,-3-13-28 0 0,1 0 0 0 0,1-1-1 0 0,0 0 1 0 0,0-1 0 0 0,1 1 0 0 0,20 18 0 0 0,154 139 1271 0 0,-180-166-1271 0 0,11 10 407 0 0,-1 1 0 0 0,0 0 0 0 0,-1 1-1 0 0,14 21 1 0 0,-25-33-121 0 0,0 0-8 0 0,0-2-217 0 0,-1 1-1 0 0,0 0 1 0 0,1-1-1 0 0,-1 1 1 0 0,0 0 0 0 0,0 0-1 0 0,0-1 1 0 0,0 1-1 0 0,0 0 1 0 0,0-1-1 0 0,-1 1 1 0 0,1 0 0 0 0,0 0-1 0 0,-1-1 1 0 0,0 1-1 0 0,1-1 1 0 0,-1 1 0 0 0,0-1-1 0 0,0 1 1 0 0,-1 2-1 0 0,-1-1-7 0 0,0 0 0 0 0,0 0 0 0 0,0 0 0 0 0,0-1 0 0 0,0 1 0 0 0,-1-1 0 0 0,1 0 0 0 0,-7 3 0 0 0,-5 1-165 0 0,0 0 0 0 0,0-1-1 0 0,-30 5 1 0 0,31-7-495 0 0,0-2 1 0 0,0 1-1 0 0,0-2 0 0 0,-1 0 1 0 0,-22-2-1 0 0,30 1-215 0 0,1-1 1 0 0,-1 1 0 0 0,0-1-1 0 0,1 0 1 0 0,-1-1 0 0 0,1 1-1 0 0,0-1 1 0 0,0-1-1 0 0,0 1 1 0 0,0-1 0 0 0,1 0-1 0 0,-1 0 1 0 0,-7-8 0 0 0,-4-10-6167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49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1 256 914 0 0,'0'-5'2015'0'0,"0"-1"-1589"0"0,1 0 1 0 0,1 0-1 0 0,-1 0 0 0 0,1 1 1 0 0,0-1-1 0 0,0 0 1 0 0,1 1-1 0 0,-1-1 0 0 0,1 1 1 0 0,0 0-1 0 0,1 0 1 0 0,-1 0-1 0 0,1 1 0 0 0,0-1 1 0 0,0 1-1 0 0,1 0 1 0 0,-1 0-1 0 0,1 0 0 0 0,6-4 1 0 0,15-9 176 0 0,1 0 0 0 0,42-18 0 0 0,-50 25-236 0 0,113-51 624 0 0,-128 60-942 0 0,6-3 46 0 0,-38 28-9364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50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8 490 0 0,'0'0'6175'0'0,"-17"6"55"0"0,13 6-5788 0 0,0 1 0 0 0,1-1-1 0 0,0 1 1 0 0,2 0 0 0 0,-1 0-1 0 0,1 24 1 0 0,3 0 77 0 0,7 44 1 0 0,-8-69-526 0 0,1-1 1 0 0,1 0 0 0 0,0 1-1 0 0,1-1 1 0 0,0 0 0 0 0,1-1-1 0 0,0 1 1 0 0,1-1 0 0 0,0 0-1 0 0,0 0 1 0 0,9 10 0 0 0,-11-16 9 0 0,1 1 0 0 0,-1-1 0 0 0,1 0 0 0 0,0 0 0 0 0,0-1 0 0 0,0 0 0 0 0,0 1 0 0 0,0-2 1 0 0,1 1-1 0 0,0-1 0 0 0,-1 1 0 0 0,1-2 0 0 0,0 1 0 0 0,0-1 0 0 0,0 0 0 0 0,0 0 0 0 0,0 0 0 0 0,0-1 0 0 0,0 0 1 0 0,0 0-1 0 0,0 0 0 0 0,12-3 0 0 0,-6-1 78 0 0,0 1 0 0 0,0-2-1 0 0,0 0 1 0 0,0 0 0 0 0,-1-1 0 0 0,0 0 0 0 0,0-1 0 0 0,-1 0 0 0 0,0-1-1 0 0,0 0 1 0 0,9-10 0 0 0,-13 12 185 0 0,0 0-1 0 0,0-1 1 0 0,-1 1-1 0 0,0-2 0 0 0,0 1 1 0 0,0 0-1 0 0,-1-1 1 0 0,0 0-1 0 0,-1 0 1 0 0,0 0-1 0 0,0 0 1 0 0,-1 0-1 0 0,1-1 1 0 0,-2 1-1 0 0,1-1 1 0 0,-1-17-1 0 0,-1 19-95 0 0,-1-1-1 0 0,-1 0 1 0 0,1 0 0 0 0,-1 1-1 0 0,0-1 1 0 0,-1 1 0 0 0,0 0-1 0 0,0-1 1 0 0,-1 1-1 0 0,0 1 1 0 0,0-1 0 0 0,0 0-1 0 0,-8-7 1 0 0,5 6-32 0 0,-1 0 1 0 0,0 1-1 0 0,-1 0 1 0 0,0 1-1 0 0,0-1 1 0 0,0 2-1 0 0,-1-1 1 0 0,-19-7-1 0 0,15 8-234 0 0,0 0-1 0 0,-1 2 1 0 0,1-1-1 0 0,-1 2 0 0 0,1 0 1 0 0,-1 0-1 0 0,0 1 1 0 0,0 1-1 0 0,0 1 1 0 0,1 0-1 0 0,-1 1 0 0 0,0 0 1 0 0,1 1-1 0 0,-21 8 1 0 0,31-9-306 0 0,-1 0 0 0 0,1 0 1 0 0,-1 1-1 0 0,1 0 0 0 0,0 0 1 0 0,0 0-1 0 0,0 0 0 0 0,0 1 1 0 0,1-1-1 0 0,-1 1 0 0 0,-3 5 1 0 0,4-5-794 0 0,1 0-1 0 0,0 0 1 0 0,0 0 0 0 0,0 0 0 0 0,0 1-1 0 0,1-1 1 0 0,-2 7 0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50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56 340 0 0,'-107'-55'14658'0'0,"104"56"-14204"0"0,-8 6-68 0 0,8-6-30 0 0,3 2-2 0 0,-1 22 155 0 0,2 0 0 0 0,1-1-1 0 0,0 0 1 0 0,2 1 0 0 0,1-1-1 0 0,8 23 1 0 0,54 180 1999 0 0,-53-188-2203 0 0,2 0 0 0 0,2-2 0 0 0,37 61 0 0 0,-16-55-2185 0 0,-37-41 961 0 0,17-2-2618 0 0,0-12-3383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51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66 158 608 0 0,'-22'-29'18189'0'0,"21"28"-17651"0"0,-6 5 491 0 0,5-3-964 0 0,1 2 9 0 0,0 2-30 0 0,-13 104 431 0 0,14-99-453 0 0,0 0-1 0 0,0 0 0 0 0,1 0 0 0 0,0 0 0 0 0,0 0 0 0 0,2 0 1 0 0,-1-1-1 0 0,6 16 0 0 0,-7-22-10 0 0,1-1-1 0 0,-1 1 1 0 0,1 0 0 0 0,0-1-1 0 0,0 1 1 0 0,0-1 0 0 0,0 1-1 0 0,0-1 1 0 0,1 0 0 0 0,-1 0-1 0 0,1 0 1 0 0,-1 0 0 0 0,1-1 0 0 0,-1 1-1 0 0,1-1 1 0 0,0 1 0 0 0,0-1-1 0 0,0 0 1 0 0,0 0 0 0 0,0 0-1 0 0,0-1 1 0 0,0 1 0 0 0,0-1-1 0 0,0 0 1 0 0,1 1 0 0 0,-1-1-1 0 0,0-1 1 0 0,4 1 0 0 0,2-2 17 0 0,0 1 0 0 0,0-1-1 0 0,0-1 1 0 0,0 0 0 0 0,0 0 0 0 0,0 0 0 0 0,15-10 0 0 0,-15 8 82 0 0,-1-1 0 0 0,0 0 0 0 0,0 0-1 0 0,-1-1 1 0 0,0 0 0 0 0,0 0 0 0 0,0 0 0 0 0,-1-1 0 0 0,0 0 0 0 0,-1-1-1 0 0,1 1 1 0 0,5-14 0 0 0,-9 15-17 0 0,1 1 0 0 0,-1-1-1 0 0,0 0 1 0 0,-1 0 0 0 0,0 0-1 0 0,0 0 1 0 0,0-1 0 0 0,-1 1 0 0 0,0 0-1 0 0,0 0 1 0 0,-1 0 0 0 0,0 0-1 0 0,0 0 1 0 0,-1 0 0 0 0,0 0 0 0 0,0 0-1 0 0,-1 0 1 0 0,-3-7 0 0 0,1 5-39 0 0,0 1 1 0 0,-1 0 0 0 0,1 0-1 0 0,-2 1 1 0 0,1-1 0 0 0,-1 1-1 0 0,0 0 1 0 0,-1 1-1 0 0,1 0 1 0 0,-1 0 0 0 0,-1 1-1 0 0,1 0 1 0 0,-1 0 0 0 0,-14-5-1 0 0,16 7-245 0 0,-1 0 1 0 0,1 1-1 0 0,-1 0 0 0 0,0 1 0 0 0,0-1 0 0 0,0 1 0 0 0,0 1 0 0 0,0 0 1 0 0,0 0-1 0 0,1 0 0 0 0,-1 1 0 0 0,0 0 0 0 0,0 1 0 0 0,0-1 0 0 0,1 2 1 0 0,-1-1-1 0 0,1 1 0 0 0,-10 5 0 0 0,16-8-25 0 0,0 1 1 0 0,0 0-1 0 0,0 0 1 0 0,0-1-1 0 0,0 1 0 0 0,1 0 1 0 0,-1 0-1 0 0,0 0 1 0 0,0 0-1 0 0,1 0 0 0 0,-1 0 1 0 0,1 1-1 0 0,-1-1 1 0 0,1 0-1 0 0,-1 0 1 0 0,1 0-1 0 0,0 0 0 0 0,-1 2 1 0 0,2 20-7536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51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46 245 266 0 0,'17'-28'9379'0'0,"-11"0"697"0"0,-12 34-10248 0 0,5-1 190 0 0,-1-1-1 0 0,1 1 0 0 0,0-1 0 0 0,0 1 1 0 0,0 0-1 0 0,0 5 0 0 0,1-5-15 0 0,-3 7 12 0 0,1 1 0 0 0,1 0 0 0 0,0 0 0 0 0,0 0 0 0 0,1 0 0 0 0,1 0 0 0 0,1 0 0 0 0,-1 0 0 0 0,2 0 0 0 0,0 0 0 0 0,0-1 0 0 0,2 1 0 0 0,-1-1 0 0 0,8 14 0 0 0,-10-23-5 0 0,0 0 1 0 0,0 0-1 0 0,1 0 0 0 0,-1-1 0 0 0,1 1 0 0 0,-1-1 1 0 0,1 0-1 0 0,0 1 0 0 0,0-1 0 0 0,0 0 0 0 0,0-1 1 0 0,0 1-1 0 0,0 0 0 0 0,0-1 0 0 0,1 0 0 0 0,-1 0 0 0 0,0 0 1 0 0,4 1-1 0 0,0-2 19 0 0,-1 0 0 0 0,0 0 1 0 0,0 0-1 0 0,0 0 0 0 0,0-1 0 0 0,0 0 0 0 0,0 0 1 0 0,0-1-1 0 0,10-4 0 0 0,-1 0 226 0 0,-1-1 0 0 0,0-1-1 0 0,0-1 1 0 0,-1 0 0 0 0,0 0 0 0 0,0-1 0 0 0,13-15-1 0 0,-19 17-9 0 0,0 0-1 0 0,0-1 1 0 0,-1 0-1 0 0,-1 0 0 0 0,0 0 1 0 0,0 0-1 0 0,0-1 1 0 0,-1 0-1 0 0,-1 0 0 0 0,0 0 1 0 0,0 0-1 0 0,-1-1 1 0 0,0 1-1 0 0,0-20 0 0 0,-1 22-177 0 0,-2 1 0 0 0,1-1-1 0 0,-1 1 1 0 0,0-1-1 0 0,-1 1 1 0 0,1 0-1 0 0,-1 0 1 0 0,-1 0 0 0 0,0 0-1 0 0,0 0 1 0 0,0 0-1 0 0,-1 0 1 0 0,1 1 0 0 0,-2 0-1 0 0,1 0 1 0 0,-1 0-1 0 0,0 0 1 0 0,0 1-1 0 0,0 0 1 0 0,-1 0 0 0 0,-10-7-1 0 0,-3 1-147 0 0,-2 0 0 0 0,1 1-1 0 0,-2 1 1 0 0,1 1 0 0 0,-1 1-1 0 0,0 1 1 0 0,-42-6 0 0 0,58 12-429 0 0,1-1 0 0 0,0 1 0 0 0,0 0 0 0 0,0 1 0 0 0,-1-1-1 0 0,1 1 1 0 0,0 0 0 0 0,0 0 0 0 0,0 1 0 0 0,0 0 0 0 0,-8 3 0 0 0,8-2-1070 0 0,0 0 0 0 0,0 1 0 0 0,0-1 0 0 0,1 1 0 0 0,-1 0 0 0 0,-4 5 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52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0 297 1234 0 0,'4'0'7041'0'0,"1"1"-6510"0"0,1 0 1 0 0,-1-1 0 0 0,1 0 0 0 0,-1 0-1 0 0,1 0 1 0 0,0-1 0 0 0,-1 0 0 0 0,7-2-1 0 0,54-16 963 0 0,-27 7-688 0 0,719-164 3628 0 0,-675 158-3940 0 0,146-29 2192 0 0,-226 47-2385 0 0,10-9 14 0 0,-13 9-385 0 0,0 0 0 0 0,1 0 1 0 0,-1 0-1 0 0,0-1 0 0 0,0 1 0 0 0,0 0 0 0 0,0 0 1 0 0,0 0-1 0 0,0-1 0 0 0,1 1 0 0 0,-1 0 0 0 0,0 0 1 0 0,0-1-1 0 0,0 1 0 0 0,0 0 0 0 0,0 0 0 0 0,0-1 1 0 0,0 1-1 0 0,0 0 0 0 0,0 0 0 0 0,0-1 1 0 0,0 1-1 0 0,-1 0 0 0 0,1 0 0 0 0,0-1 0 0 0,0 1 1 0 0,0 0-1 0 0,0 0 0 0 0,0 0 0 0 0,0-1 0 0 0,0 1 1 0 0,-1 0-1 0 0,1 0 0 0 0,0 0 0 0 0,0-1 0 0 0,0 1 1 0 0,0 0-1 0 0,-1 0 0 0 0,1 0 0 0 0,0 0 0 0 0,0 0 1 0 0,0-1-1 0 0,-1 1 0 0 0,1 0 0 0 0,0 0 0 0 0,0 0 1 0 0,-1 0-1 0 0,1 0 0 0 0,0 0 0 0 0,0 0 0 0 0,-1 0 1 0 0,1 0-1 0 0,0 0 0 0 0,0 0 0 0 0,-1 0 0 0 0,1 0 1 0 0,0 0-1 0 0,0 0 0 0 0,0 0 0 0 0,-1 0 0 0 0,1 0 1 0 0,-2 0-183 0 0,-20-1-3255 0 0,4-1-1844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0:59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14 298 0 0,'0'0'2838'0'0,"14"-5"-3558"0"0,-3-3-1054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06.6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1658 64 206 0 0,'0'0'1439'0'0,"7"-18"2018"0"0,30-7-706 0 0,-34 24-2459 0 0,19-7 1394 0 0,-11 4-1357 0 0,-9 3 845 0 0,17-2-125 0 0,12 0 1751 0 0,-43 14-2401 0 0,-41 24-39 0 0,2 1 1 0 0,-60 56 0 0 0,54-43-91 0 0,-690 643 1740 0 0,304-266-1187 0 0,395-382-922 0 0,-1-1 0 0 0,-1-3 1 0 0,-91 54-1 0 0,140-94 44 0 0,0 1 0 0 0,1-1 1 0 0,-1 0-1 0 0,1 1 0 0 0,-1-1 0 0 0,0 0 1 0 0,1 0-1 0 0,-1 0 0 0 0,0 1 1 0 0,1-1-1 0 0,-1 0 0 0 0,0 0 1 0 0,0 0-1 0 0,1 0 0 0 0,-1 0 0 0 0,0 0 1 0 0,1-1-1 0 0,-1 1 0 0 0,0 0 1 0 0,1 0-1 0 0,-1 0 0 0 0,0-1 1 0 0,1 1-1 0 0,-1 0 0 0 0,0-1 1 0 0,1 1-1 0 0,-1 0 0 0 0,1-1 0 0 0,-1 1 1 0 0,1-1-1 0 0,-1 1 0 0 0,1-1 1 0 0,-1 1-1 0 0,1-1 0 0 0,-1 1 1 0 0,1-1-1 0 0,0 0 0 0 0,-1 1 0 0 0,1-1 1 0 0,0 1-1 0 0,0-1 0 0 0,-1-1 1 0 0,0 1-91 0 0,0-7-2739 0 0,1 3 2300 0 0,0-12-1179 0 0,4 1-2598 0 0,1-1-2280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07.1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430 1 206 0 0,'3'0'3080'0'0,"-2"1"-2916"0"0,0-1-1 0 0,0 0 1 0 0,-1 0-1 0 0,1 1 1 0 0,0-1-1 0 0,0 0 0 0 0,0 1 1 0 0,0-1-1 0 0,0 1 1 0 0,-1-1-1 0 0,1 1 0 0 0,0-1 1 0 0,0 1-1 0 0,-1 0 1 0 0,1-1-1 0 0,0 1 1 0 0,-1 0-1 0 0,1 0 0 0 0,-1-1 1 0 0,1 1-1 0 0,-1 0 1 0 0,1 0-1 0 0,-1 0 1 0 0,0 0-1 0 0,1-1 0 0 0,-1 1 1 0 0,1 2-1 0 0,-1 0 151 0 0,0 1 0 0 0,0-1 0 0 0,0 0 0 0 0,-1 0-1 0 0,1 1 1 0 0,-1-1 0 0 0,1 0 0 0 0,-3 6 0 0 0,-5 9 588 0 0,0 0 0 0 0,-14 21 0 0 0,15-27-444 0 0,-32 51 996 0 0,-92 111-1 0 0,58-82-1228 0 0,9-15-49 0 0,32-40-380 0 0,-30 45 1 0 0,62-81 202 0 0,0-1-1 0 0,0 1 1 0 0,0 0 0 0 0,0-1-1 0 0,-1 1 1 0 0,1-1 0 0 0,0 1-1 0 0,0-1 1 0 0,0 1 0 0 0,0-1-1 0 0,1 1 1 0 0,-1-1 0 0 0,0 1 0 0 0,0-1-1 0 0,0 1 1 0 0,0-1 0 0 0,0 1-1 0 0,1-1 1 0 0,-1 1 0 0 0,0-1-1 0 0,0 1 1 0 0,1-1 0 0 0,-1 1 0 0 0,0-1-1 0 0,1 1 1 0 0,-1-1 0 0 0,1 0-1 0 0,-1 1 1 0 0,0-1 0 0 0,1 0-1 0 0,-1 1 1 0 0,1-1 0 0 0,-1 0-1 0 0,1 0 1 0 0,-1 1 0 0 0,1-1 0 0 0,-1 0-1 0 0,1 0 1 0 0,-1 0 0 0 0,1 0-1 0 0,-1 0 1 0 0,1 0 0 0 0,-1 0-1 0 0,1 0 1 0 0,0 0 0 0 0,0 0 0 0 0,24 4-4 0 0,-25-4 7 0 0,140 21 1909 0 0,0 5 0 0 0,211 69-1 0 0,-316-83-1319 0 0,0 1 1 0 0,62 34-1 0 0,-85-40-495 0 0,0 0 1 0 0,0 1-1 0 0,-1 1 1 0 0,0 0-1 0 0,-1 1 0 0 0,0 0 1 0 0,-1 0-1 0 0,1 1 1 0 0,-2 0-1 0 0,13 22 1 0 0,-13-18-471 0 0,-1 0 0 0 0,0 1 0 0 0,-1 0 0 0 0,6 24 1 0 0,-8-4-3628 0 0,-6 1-4193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6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31 192 502 0 0,'-30'12'10454'0'0,"45"-11"-10160"0"0,0-1 0 0 0,0 0 0 0 0,0-1 0 0 0,0 0 0 0 0,26-7 0 0 0,81-25-102 0 0,-100 27-172 0 0,2-2-312 0 0,0 0-1 0 0,-1-1 0 0 0,25-15 1 0 0,-40 20-252 0 0,0 0 0 0 0,-1-1 0 0 0,0 0 0 0 0,0-1 0 0 0,-1 1 1 0 0,1-1-1 0 0,-1-1 0 0 0,0 1 0 0 0,-1-1 0 0 0,0 0 0 0 0,0 0 1 0 0,6-11-1 0 0,-5-1-3506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22.0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18 98 0 0,'0'0'1751'0'0,"0"-3"-1460"0"0,0-11 3436 0 0,-6 29-4918 0 0,6 2-1065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08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315 42 580 0 0,'-17'-12'1939'0'0,"-32"-18"5992"0"0,38 34-6192 0 0,11-4-1548 0 0,-1 0-1 0 0,1 0 1 0 0,-8-2 3054 0 0,7 1-3054 0 0,-1 0-42 0 0,-6 1-98 0 0,0 0-1 0 0,0 1 0 0 0,-1 0 1 0 0,1 0-1 0 0,0 1 1 0 0,0 0-1 0 0,0 1 0 0 0,0-1 1 0 0,-7 5-1 0 0,10-4-46 0 0,0 0 0 0 0,0 0 0 0 0,1 0-1 0 0,-1 1 1 0 0,1 0 0 0 0,0 0 0 0 0,0 0-1 0 0,0 0 1 0 0,0 1 0 0 0,1-1 0 0 0,0 1 0 0 0,0 0-1 0 0,-3 8 1 0 0,4-9 0 0 0,-11 21 74 0 0,2 0-1 0 0,0 2 1 0 0,2-1-1 0 0,1 1 1 0 0,-8 46-1 0 0,11-34 15 0 0,2 0 0 0 0,2 0 0 0 0,7 61 0 0 0,-5-89-79 0 0,0 0-1 0 0,1-1 1 0 0,1 1 0 0 0,0-1-1 0 0,0 1 1 0 0,1-1-1 0 0,0 0 1 0 0,1-1-1 0 0,0 1 1 0 0,0-1-1 0 0,1 0 1 0 0,0 0 0 0 0,1 0-1 0 0,0-1 1 0 0,1 0-1 0 0,-1-1 1 0 0,1 0-1 0 0,9 7 1 0 0,-12-11-170 0 0,0 0 1 0 0,0-1 0 0 0,0 0-1 0 0,0 1 1 0 0,0-2 0 0 0,1 1-1 0 0,-1 0 1 0 0,0-1-1 0 0,1 0 1 0 0,-1-1 0 0 0,1 1-1 0 0,-1-1 1 0 0,1 0-1 0 0,-1 0 1 0 0,1-1 0 0 0,7-1-1 0 0,-7 1-640 0 0,0-1 0 0 0,0 0-1 0 0,0 0 1 0 0,0-1 0 0 0,-1 0 0 0 0,1 0-1 0 0,-1 0 1 0 0,0 0 0 0 0,5-5 0 0 0,10-11-5909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08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43 302 0 0,'0'0'5959'0'0,"0"20"-3223"0"0,0 2-1983 0 0,1-1-1 0 0,1 1 1 0 0,5 26-1 0 0,-6-42-703 0 0,1 0 0 0 0,-1-1 0 0 0,1 1 0 0 0,0 0 0 0 0,0-1 0 0 0,1 1 0 0 0,0-1 0 0 0,0 0 0 0 0,0 0 0 0 0,0 0 0 0 0,1 0 0 0 0,0-1 0 0 0,0 1 0 0 0,0-1 0 0 0,1 0 0 0 0,8 7 0 0 0,-10-10-33 0 0,0-1 0 0 0,0 1-1 0 0,0 0 1 0 0,0-1-1 0 0,-1 1 1 0 0,1-1 0 0 0,0 0-1 0 0,0 0 1 0 0,0 0 0 0 0,0 0-1 0 0,0-1 1 0 0,0 1-1 0 0,0-1 1 0 0,-1 1 0 0 0,6-3-1 0 0,-3 1 47 0 0,0 0 1 0 0,0 0-1 0 0,0-1 0 0 0,0 1 1 0 0,0-1-1 0 0,-1 0 0 0 0,8-6 0 0 0,-8 5 131 0 0,-1 0-1 0 0,0 0 0 0 0,0 0 0 0 0,0 0 1 0 0,-1 0-1 0 0,1 0 0 0 0,-1-1 0 0 0,0 1 0 0 0,0-1 1 0 0,0 0-1 0 0,-1 0 0 0 0,0 0 0 0 0,0 1 1 0 0,0-1-1 0 0,0 0 0 0 0,-1 0 0 0 0,0 0 0 0 0,0 0 1 0 0,0 0-1 0 0,-1 0 0 0 0,0 0 0 0 0,0 0 0 0 0,0 0 1 0 0,0 0-1 0 0,-1 0 0 0 0,1 1 0 0 0,-1-1 1 0 0,-1 0-1 0 0,-4-7 0 0 0,3 5 19 0 0,-1 0 0 0 0,0 0 0 0 0,-1 0 0 0 0,0 1 0 0 0,0-1 0 0 0,0 1 0 0 0,0 1 0 0 0,-1-1 0 0 0,0 1 0 0 0,0 1 0 0 0,-1-1 1 0 0,1 1-1 0 0,-1 0 0 0 0,0 1 0 0 0,0 0 0 0 0,-15-4 0 0 0,15 6-393 0 0,1 1 0 0 0,0-1 1 0 0,0 1-1 0 0,0 1 0 0 0,-14 2 1 0 0,17-2-616 0 0,4 1 441 0 0,0-1 0 0 0,0 1 0 0 0,0-1 0 0 0,0 1-1 0 0,0-1 1 0 0,1 1 0 0 0,-1-1 0 0 0,1 1 0 0 0,-1-1 0 0 0,1 1 0 0 0,-1-1 0 0 0,1 0 0 0 0,0 1-1 0 0,-1-1 1 0 0,1 0 0 0 0,0 1 0 0 0,0-1 0 0 0,0 0 0 0 0,0 0 0 0 0,0 0 0 0 0,0 0 0 0 0,1 0-1 0 0,-1 0 1 0 0,0 0 0 0 0,0 0 0 0 0,1-1 0 0 0,-1 1 0 0 0,1 0 0 0 0,-1-1 0 0 0,0 1 0 0 0,1-1-1 0 0,-1 1 1 0 0,1-1 0 0 0,-1 0 0 0 0,1 0 0 0 0,2 0 0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09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1 978 0 0,'18'0'8621'0'0,"-16"2"-8283"0"0,0-1 0 0 0,-1 1 0 0 0,0 0 0 0 0,1 0 0 0 0,-1 0-1 0 0,0 0 1 0 0,0 0 0 0 0,0 0 0 0 0,0 1 0 0 0,0-1 0 0 0,0 0 0 0 0,-1 0 0 0 0,1 1 0 0 0,-1-1 0 0 0,1 5 0 0 0,3 52 681 0 0,-1-26-344 0 0,-2-22-567 0 0,1 0 0 0 0,0 0 0 0 0,1-1 0 0 0,0 1 0 0 0,1 0 0 0 0,0-1 0 0 0,1 0 0 0 0,0 0 0 0 0,0 0 0 0 0,9 11 0 0 0,4-5-183 0 0,-17-15 68 0 0,-1-1 0 0 0,1 0 0 0 0,0 0 1 0 0,-1 0-1 0 0,1 1 0 0 0,0-1 0 0 0,-1 0 0 0 0,1 0 0 0 0,-1 0 1 0 0,1 0-1 0 0,0 0 0 0 0,-1 0 0 0 0,1 0 0 0 0,0-1 0 0 0,-1 1 0 0 0,1 0 1 0 0,0 0-1 0 0,-1 0 0 0 0,1-1 0 0 0,-1 1 0 0 0,1-1 0 0 0,2-1-14 0 0,-1 0 0 0 0,0-1-1 0 0,1 1 1 0 0,-1-1 0 0 0,0 0-1 0 0,-1 1 1 0 0,1-1 0 0 0,-1 0-1 0 0,1 0 1 0 0,0-4 0 0 0,11-17-69 0 0,1 1 1 0 0,26-34-1 0 0,-36 52 98 0 0,-3 3 45 0 0,0 0 0 0 0,0 1 1 0 0,0-1-1 0 0,0 0 0 0 0,0 1 0 0 0,0-1 0 0 0,1 1 0 0 0,-1 0 1 0 0,1-1-1 0 0,-1 1 0 0 0,1 0 0 0 0,-1 0 0 0 0,1 0 0 0 0,0 0 0 0 0,-1 0 1 0 0,1 0-1 0 0,0 1 0 0 0,0-1 0 0 0,0 0 0 0 0,-1 1 0 0 0,1-1 1 0 0,0 1-1 0 0,0 0 0 0 0,0 0 0 0 0,0 0 0 0 0,0 0 0 0 0,0 0 0 0 0,0 0 1 0 0,2 1-1 0 0,0 1 151 0 0,1 0 1 0 0,-1 1 0 0 0,0 0 0 0 0,0 0-1 0 0,0 0 1 0 0,-1 0 0 0 0,1 1 0 0 0,-1-1-1 0 0,6 9 1 0 0,44 60 1963 0 0,-38-49-1760 0 0,1-1 0 0 0,1-1 0 0 0,33 32 0 0 0,-43-47-398 0 0,-1-1 0 0 0,1 0 0 0 0,1 0-1 0 0,-1 0 1 0 0,1-1 0 0 0,0 0 0 0 0,0-1-1 0 0,0 0 1 0 0,0 0 0 0 0,0 0 0 0 0,1-1-1 0 0,-1-1 1 0 0,1 1 0 0 0,0-1 0 0 0,15-1-1 0 0,-2-1-563 0 0,-1-1-1 0 0,1-1 1 0 0,0 0-1 0 0,24-9 1 0 0,-32 8-734 0 0,0-2 0 0 0,21-10 0 0 0,-26 11-379 0 0,0-1 0 0 0,0 0 1 0 0,0-1-1 0 0,9-8 0 0 0,7-12-7486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09.4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133 128 2698 0 0,'-1'-8'1227'0'0,"0"0"1"0"0,-1 0-1 0 0,0 0 1 0 0,0 1-1 0 0,-1-1 0 0 0,0 1 1 0 0,-5-10-1 0 0,5 13-739 0 0,0 0-1 0 0,1 1 0 0 0,-1-1 1 0 0,-1 1-1 0 0,1 0 1 0 0,-1 0-1 0 0,1 0 0 0 0,-1 0 1 0 0,0 1-1 0 0,0-1 0 0 0,0 1 1 0 0,0 0-1 0 0,0 0 1 0 0,0 0-1 0 0,-6-1 0 0 0,10 3-443 0 0,-26-8 1508 0 0,26 7-1522 0 0,-1 1-1 0 0,1 0 1 0 0,-1 0-1 0 0,0-1 1 0 0,1 1-1 0 0,-1 0 1 0 0,1 0-1 0 0,-1 0 1 0 0,0 0-1 0 0,1 0 1 0 0,-1 0-1 0 0,0 0 1 0 0,1 0-1 0 0,-1 0 1 0 0,0 0-1 0 0,1 0 1 0 0,-1 0-1 0 0,1 0 1 0 0,-1 0-1 0 0,0 1 1 0 0,1-1-1 0 0,-1 0 1 0 0,1 0-1 0 0,-1 1 1 0 0,1-1-1 0 0,-1 1 1 0 0,1-1-1 0 0,-1 0 1 0 0,1 1-1 0 0,-1-1 1 0 0,1 1-1 0 0,-1-1 1 0 0,1 1-1 0 0,0-1 1 0 0,-1 1-1 0 0,1-1 1 0 0,0 1-1 0 0,-1-1 1 0 0,1 1-1 0 0,0 0 1 0 0,0-1-1 0 0,0 1 1 0 0,-1 1-1 0 0,3 19 120 0 0,0 1 1 0 0,1 0-1 0 0,1-1 0 0 0,1 1 1 0 0,14 38-1 0 0,56 108 217 0 0,-44-102-386 0 0,90 234-2636 0 0,-89-197-1889 0 0,-4 1-4975 0 0,-24-87 2432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0.0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175 796 1514 0 0,'-164'-22'14376'0'0,"163"22"-14304"0"0,1 0 1 0 0,0 1-1 0 0,-1-1 1 0 0,1 0-1 0 0,0 0 0 0 0,-1 0 1 0 0,1 0-1 0 0,0 0 1 0 0,-1 0-1 0 0,1 0 1 0 0,0 0-1 0 0,0 0 0 0 0,-1 0 1 0 0,1-1-1 0 0,0 1 1 0 0,-1 0-1 0 0,1 0 1 0 0,0 0-1 0 0,-1 0 0 0 0,1 0 1 0 0,0 0-1 0 0,0-1 1 0 0,-1 1-1 0 0,1 0 1 0 0,0 0-1 0 0,0 0 0 0 0,-1-1 1 0 0,1 1-1 0 0,0 0 1 0 0,0 0-1 0 0,0-1 1 0 0,-1 1-1 0 0,1 0 0 0 0,0-1 1 0 0,0 1-1 0 0,0 0 1 0 0,0 0-1 0 0,0-1 1 0 0,11-9 833 0 0,32-10-1278 0 0,-33 15 573 0 0,47-24-1737 0 0,-1-2-1 0 0,-2-3 1 0 0,83-67-1 0 0,126-148-4803 0 0,-222 201 8591 0 0,-4-2 8507 0 0,-30 83-9088 0 0,-7-8-1397 0 0,2 1 1 0 0,0-1-1 0 0,2 0 1 0 0,1 0-1 0 0,1 0 1 0 0,0-1-1 0 0,2 1 1 0 0,20 41-1 0 0,-25-62-272 0 0,-1 1 1 0 0,1-1-1 0 0,0 1 1 0 0,0-1-1 0 0,0 0 1 0 0,1 0-1 0 0,0-1 0 0 0,-1 1 1 0 0,1-1-1 0 0,0 0 1 0 0,1 0-1 0 0,-1 0 0 0 0,1 0 1 0 0,-1-1-1 0 0,1 1 1 0 0,0-1-1 0 0,-1-1 1 0 0,9 3-1 0 0,-8-3-96 0 0,1-1-1 0 0,-1 0 1 0 0,1 0-1 0 0,-1 0 1 0 0,1-1-1 0 0,0 1 1 0 0,-1-1 0 0 0,0-1-1 0 0,1 1 1 0 0,-1-1-1 0 0,0 0 1 0 0,1 0 0 0 0,-1 0-1 0 0,0-1 1 0 0,-1 0-1 0 0,9-6 1 0 0,8-7-435 0 0,-1-2 0 0 0,-1 0 1 0 0,0-1-1 0 0,26-36 0 0 0,54-93-909 0 0,-84 125 1294 0 0,-3 5 720 0 0,-2 0 0 0 0,1 0 0 0 0,13-38 1373 0 0,-24 61-1745 0 0,-3 44 237 0 0,1-35-346 0 0,1 1 0 0 0,1 0 0 0 0,0 0 1 0 0,0 0-1 0 0,5 22 0 0 0,0-17-45 0 0,1 0 0 0 0,0-1 0 0 0,10 19 0 0 0,-12-30-35 0 0,0 0 0 0 0,1 0 0 0 0,0-1-1 0 0,0 1 1 0 0,1-1 0 0 0,0-1 0 0 0,0 1 0 0 0,1-1 0 0 0,9 7 0 0 0,-11-9-115 0 0,0 0 0 0 0,1 0-1 0 0,0-1 1 0 0,-1 0 0 0 0,1 0 0 0 0,0-1 0 0 0,0 0 0 0 0,1 0 0 0 0,11 2 0 0 0,-13-3-49 0 0,0-1-1 0 0,-1 0 1 0 0,1-1 0 0 0,0 1-1 0 0,-1-1 1 0 0,1 0 0 0 0,-1 0-1 0 0,1-1 1 0 0,-1 1 0 0 0,1-1 0 0 0,-1 0-1 0 0,0 0 1 0 0,0-1 0 0 0,7-4-1 0 0,0-2-217 0 0,0 0 0 0 0,0-1 0 0 0,-1-1 0 0 0,-1 0-1 0 0,0 0 1 0 0,0-1 0 0 0,13-24 0 0 0,0-6-448 0 0,17-47 1 0 0,-27 52 1371 0 0,-1 0 0 0 0,-2 0 0 0 0,9-72 0 0 0,-17 99 1717 0 0,1 13-2189 0 0,0-1 0 0 0,0 1 1 0 0,-1 0-1 0 0,1 0 0 0 0,-1-1 0 0 0,1 1 0 0 0,-1 0 0 0 0,0 0 1 0 0,0 0-1 0 0,0 4 0 0 0,21 58 461 0 0,2-2 0 0 0,37 67 0 0 0,-27-58-322 0 0,-31-66-196 0 0,0 0 1 0 0,-1 0-1 0 0,0 0 0 0 0,0 0 0 0 0,-1 0 0 0 0,1 1 0 0 0,-1-1 0 0 0,-1 0 0 0 0,1 1 0 0 0,-1-1 0 0 0,0 1 0 0 0,-2 12 0 0 0,1-16-50 0 0,0 1 0 0 0,-1-1 0 0 0,1 1 0 0 0,-1-1 0 0 0,1 1 0 0 0,-1-1 0 0 0,0 0 0 0 0,-1 0 0 0 0,1 0 0 0 0,0 0 0 0 0,-1 0-1 0 0,0 0 1 0 0,1-1 0 0 0,-1 1 0 0 0,0-1 0 0 0,0 0 0 0 0,-1 0 0 0 0,1 0 0 0 0,0 0 0 0 0,-1-1 0 0 0,1 1 0 0 0,-1-1 0 0 0,-3 1 0 0 0,5-1-101 0 0,0-1 0 0 0,0 1 0 0 0,1-1 1 0 0,-1 1-1 0 0,0-1 0 0 0,0 0 0 0 0,0 0 1 0 0,0 0-1 0 0,0 0 0 0 0,1 0 0 0 0,-1 0 0 0 0,0 0 1 0 0,0-1-1 0 0,0 1 0 0 0,0-1 0 0 0,1 1 1 0 0,-1-1-1 0 0,0 0 0 0 0,1 0 0 0 0,-1 0 0 0 0,0 0 1 0 0,1 0-1 0 0,-1 0 0 0 0,1 0 0 0 0,-1 0 1 0 0,1-1-1 0 0,-2-1 0 0 0,1 0-575 0 0,0 0-1 0 0,0 0 0 0 0,1 0 1 0 0,-1-1-1 0 0,1 1 1 0 0,0 0-1 0 0,-1-1 0 0 0,2 1 1 0 0,-1-1-1 0 0,0 0 1 0 0,1 1-1 0 0,-1-1 1 0 0,1-4-1 0 0,2-16-8128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0.2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0 798 0 0,'2'3'2306'0'0,"9"24"3032"0"0,12 41-1 0 0,-5-10-2978 0 0,-10-35-2088 0 0,0-1-1 0 0,2 0 1 0 0,0 0-1 0 0,1-1 1 0 0,1-1 0 0 0,1 0-1 0 0,1 0 1 0 0,24 24-1 0 0,-31-35-1412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0.3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11 1104 0 0,'-22'-8'2332'0'0,"2"6"112"0"0,2 2-418 0 0,-2 3-354 0 0,4 1-200 0 0,-3 2-342 0 0,8 4-266 0 0,-1-1 378 0 0,-7 11-616 0 0,19 1-734 0 0,11 2-1404 0 0,-3-14-288 0 0,6-1-2332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0.9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147 158 580 0 0,'-7'-14'7824'0'0,"-8"-4"-1631"0"0,14 18-5977 0 0,1 0 1 0 0,-1-1 0 0 0,1 1 0 0 0,-1 0-1 0 0,1 0 1 0 0,-1 0 0 0 0,0-1-1 0 0,0 1 1 0 0,-3 1-57 0 0,1 0 0 0 0,-1 1 0 0 0,1-1 0 0 0,-1 1 0 0 0,1 0 0 0 0,0 0 0 0 0,0 0 0 0 0,0 0 0 0 0,0 0 0 0 0,0 1 0 0 0,0-1 0 0 0,1 1 0 0 0,-1 0 0 0 0,1 0 0 0 0,0 0 0 0 0,0 0 0 0 0,0 0 0 0 0,0 0 0 0 0,0 1 0 0 0,1-1 0 0 0,-1 1 0 0 0,-1 5 0 0 0,-3 10 205 0 0,0 1 0 0 0,-5 38 1 0 0,10-48-328 0 0,0 0 0 0 0,1 0 1 0 0,0 0-1 0 0,1 0 0 0 0,0 1 1 0 0,0-2-1 0 0,1 1 0 0 0,1 0 1 0 0,6 16-1 0 0,-8-22-35 0 0,0-1 1 0 0,0 0-1 0 0,0 0 0 0 0,1 0 1 0 0,-1 0-1 0 0,1 0 0 0 0,0-1 0 0 0,0 1 1 0 0,0 0-1 0 0,0-1 0 0 0,1 0 0 0 0,-1 1 1 0 0,1-1-1 0 0,-1 0 0 0 0,1 0 0 0 0,0 0 1 0 0,0-1-1 0 0,0 1 0 0 0,0-1 1 0 0,0 1-1 0 0,0-1 0 0 0,0 0 0 0 0,0 0 1 0 0,1 0-1 0 0,-1-1 0 0 0,0 1 0 0 0,0-1 1 0 0,1 0-1 0 0,-1 0 0 0 0,0 0 0 0 0,1 0 1 0 0,5-2-1 0 0,2-1-57 0 0,0-1 0 0 0,0 0-1 0 0,0 0 1 0 0,0-1 0 0 0,-1-1 0 0 0,0 0-1 0 0,0 0 1 0 0,-1-1 0 0 0,0 0 0 0 0,0-1-1 0 0,0 0 1 0 0,-1 0 0 0 0,0-1 0 0 0,-1 0-1 0 0,0 0 1 0 0,8-14 0 0 0,-10 15 45 0 0,-1 0 1 0 0,0 0 0 0 0,0-1 0 0 0,0 0-1 0 0,-1 0 1 0 0,-1 0 0 0 0,1 0 0 0 0,-1 0-1 0 0,-1 0 1 0 0,0-1 0 0 0,0 1 0 0 0,-1 0-1 0 0,0-1 1 0 0,-1 1 0 0 0,1-1 0 0 0,-2 1-1 0 0,0 0 1 0 0,0 0 0 0 0,0 0 0 0 0,-6-12-1 0 0,4 12 38 0 0,-1 1 0 0 0,0 1 0 0 0,0-1-1 0 0,0 1 1 0 0,-1 0 0 0 0,0 0 0 0 0,-1 1-1 0 0,1-1 1 0 0,-1 2 0 0 0,0-1 0 0 0,-1 1-1 0 0,1 0 1 0 0,-16-7 0 0 0,12 7 28 0 0,0 0 0 0 0,0 1 0 0 0,0 1 0 0 0,-1 0-1 0 0,0 1 1 0 0,1 0 0 0 0,-1 0 0 0 0,0 1 0 0 0,0 1 0 0 0,-12 1 0 0 0,18 0-83 0 0,0-1-1 0 0,1 2 1 0 0,-1-1 0 0 0,1 1 0 0 0,0-1 0 0 0,-1 2 0 0 0,1-1 0 0 0,0 0-1 0 0,0 1 1 0 0,0 0 0 0 0,1 0 0 0 0,-1 1 0 0 0,-7 6 0 0 0,12-9-35 0 0,-1 1 0 0 0,1-1 0 0 0,0 0 0 0 0,0 1 0 0 0,0-1 0 0 0,0 0 0 0 0,0 1 0 0 0,0-1 0 0 0,0 0 0 0 0,1 1 0 0 0,-1-1 0 0 0,0 0 0 0 0,1 1 0 0 0,-1-1 0 0 0,1 0 0 0 0,-1 0 1 0 0,1 0-1 0 0,1 2 0 0 0,-2-2-45 0 0,2 2-59 0 0,0-1 0 0 0,0 1 0 0 0,0-1 0 0 0,0 1 0 0 0,1-1 0 0 0,-1 0 0 0 0,1 0 0 0 0,-1 0 0 0 0,1 0 0 0 0,0 0 0 0 0,-1-1 0 0 0,1 1 0 0 0,0-1 0 0 0,0 0 0 0 0,5 1 0 0 0,46 10-2207 0 0,-33-9 223 0 0,0-2 0 0 0,0 0 0 0 0,42-5 1 0 0,-16-2-3720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1.2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 2016 0 0,'2'0'346'0'0,"-1"-1"0"0"0,1 1 0 0 0,0 0 0 0 0,-1 0 0 0 0,1-1 0 0 0,-1 1 0 0 0,1 0-1 0 0,0 0 1 0 0,-1 0 0 0 0,1 1 0 0 0,-1-1 0 0 0,1 0 0 0 0,0 0 0 0 0,-1 1 0 0 0,1-1 0 0 0,-1 1 0 0 0,1 0 0 0 0,-1-1 0 0 0,1 1-1 0 0,-1 0 1 0 0,0 0 0 0 0,1 0 0 0 0,-1 0 0 0 0,0 0 0 0 0,0 0 0 0 0,0 0 0 0 0,0 0 0 0 0,0 1 0 0 0,0-1 0 0 0,1 2 0 0 0,0 2 106 0 0,0 0 1 0 0,-1 0 0 0 0,0 0 0 0 0,0 0 0 0 0,-1 0 0 0 0,1 0 0 0 0,-1 1 0 0 0,0-1 0 0 0,-1 8 0 0 0,0 9 320 0 0,1 0 0 0 0,1 1 1 0 0,1-1-1 0 0,0 1 0 0 0,9 27 1 0 0,-9-40-661 0 0,1-1 1 0 0,0 1 0 0 0,0-1 0 0 0,1 0 0 0 0,0 0 0 0 0,1 0 0 0 0,0 0-1 0 0,0-1 1 0 0,1 0 0 0 0,0 0 0 0 0,1 0 0 0 0,0-1 0 0 0,0 0 0 0 0,10 8-1 0 0,-14-13-93 0 0,-1-1-1 0 0,1 0 0 0 0,-1 1 1 0 0,1-1-1 0 0,-1 0 0 0 0,1 0 0 0 0,0 0 1 0 0,0 0-1 0 0,-1-1 0 0 0,1 1 1 0 0,0-1-1 0 0,0 0 0 0 0,0 0 0 0 0,0 0 1 0 0,0 0-1 0 0,-1 0 0 0 0,1 0 0 0 0,4-2 1 0 0,-2 0-32 0 0,0 1 0 0 0,-1-1 0 0 0,1-1 0 0 0,-1 1 0 0 0,1-1 0 0 0,-1 0 0 0 0,0 0 0 0 0,0 0 0 0 0,6-6 0 0 0,3-7-132 0 0,0 0 0 0 0,-1-1 0 0 0,20-35 0 0 0,-32 52 143 0 0,96-172-547 0 0,-95 170 570 0 0,0 0-1 0 0,1 1 0 0 0,-1-1 1 0 0,0 0-1 0 0,1 0 0 0 0,0 1 1 0 0,-1-1-1 0 0,1 1 0 0 0,3-3 1 0 0,-4 4 26 0 0,1 1 0 0 0,-1-1-1 0 0,1 1 1 0 0,-1 0 0 0 0,0 0 0 0 0,1-1 0 0 0,-1 1 0 0 0,0 0 0 0 0,0 0 0 0 0,0 0 0 0 0,0 0 0 0 0,0 1 0 0 0,0-1 0 0 0,0 0 0 0 0,0 0-1 0 0,0 1 1 0 0,0-1 0 0 0,-1 0 0 0 0,1 1 0 0 0,0-1 0 0 0,-1 1 0 0 0,1 1 0 0 0,9 37 887 0 0,-8-33-735 0 0,10 86 1381 0 0,-9-67-1319 0 0,0-1 0 0 0,1 0 0 0 0,1 0 1 0 0,10 27-1 0 0,-13-48-270 0 0,0 1-1 0 0,0-1 1 0 0,0 1 0 0 0,1-1-1 0 0,-1 0 1 0 0,1 0 0 0 0,0 0 0 0 0,0-1-1 0 0,1 1 1 0 0,-1-1 0 0 0,1 0-1 0 0,-1 0 1 0 0,1 0 0 0 0,0 0-1 0 0,0 0 1 0 0,1-1 0 0 0,-1 0 0 0 0,0 0-1 0 0,1 0 1 0 0,0 0 0 0 0,-1-1-1 0 0,1 0 1 0 0,0 0 0 0 0,-1 0 0 0 0,1-1-1 0 0,0 1 1 0 0,0-1 0 0 0,0 0-1 0 0,0 0 1 0 0,-1-1 0 0 0,1 0-1 0 0,0 0 1 0 0,0 0 0 0 0,5-2 0 0 0,0 0-516 0 0,-1 0 0 0 0,-1 0 1 0 0,1-1-1 0 0,0 0 1 0 0,-1-1-1 0 0,0 0 1 0 0,13-10-1 0 0,-15 10-648 0 0,0-1 0 0 0,0 1 0 0 0,-1-1 0 0 0,0 0-1 0 0,0-1 1 0 0,0 1 0 0 0,-1-1 0 0 0,0 0 0 0 0,4-9 0 0 0,4-19-10067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2.1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66 109 716 0 0,'-8'-15'894'0'0,"-2"-6"3688"0"0,-2 0 0 0 0,-24-31 862 0 0,36 57-4518 0 0,4 44 750 0 0,2-1 0 0 0,2 1-1 0 0,22 70 1 0 0,-20-83-1306 0 0,39 121 861 0 0,-40-133-1715 0 0,2-1-1 0 0,1 0 1 0 0,1 0 0 0 0,20 27-1 0 0,-21-41-596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24.9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1 186 0 0,'0'0'2841'0'0,"-2"18"-2631"0"0,1-14-217 0 0,-5 21-3 0 0,6-25 44 0 0,0 1-1 0 0,0-1 1 0 0,0 1-1 0 0,0-1 1 0 0,0 0-1 0 0,0 1 1 0 0,0-1-1 0 0,-1 0 1 0 0,1 1-1 0 0,0-1 1 0 0,0 0-1 0 0,0 1 1 0 0,-1-1-1 0 0,1 0 1 0 0,0 1 0 0 0,0-1-1 0 0,-1 0 1 0 0,1 0-1 0 0,0 1 1 0 0,-1-1-1 0 0,1 0 1 0 0,0 0-1 0 0,-1 1 1 0 0,1-1-1 0 0,-1 0 1 0 0,1 0-1 0 0,0 0 1 0 0,-1 0-1 0 0,1 0 1 0 0,-1 0-1 0 0,1 0 1 0 0,0 0-1 0 0,-1 0 1 0 0,1 0-1 0 0,-1 0 1 0 0,1 0-1 0 0,0 0 1 0 0,-1 0 0 0 0,1 0-1 0 0,0 0 1 0 0,-1 0-1 0 0,1 0 1 0 0,-1 0-1 0 0,1-1 1 0 0,0 1-1 0 0,-1 0 1 0 0,1 0-1 0 0,0 0 1 0 0,-1-1-1 0 0,1 1 1 0 0,0 0-1 0 0,-1-1 1 0 0,-1 0 144 0 0,1-3-136 0 0,-4-5-2188 0 0,0 25-283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2.3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0 944 0 0,'-14'6'9821'0'0,"13"-6"-9649"0"0,1 1 1 0 0,0-1 0 0 0,0 1 0 0 0,0-1-1 0 0,0 1 1 0 0,0-1 0 0 0,0 0 0 0 0,0 1-1 0 0,13 17 2520 0 0,35 18-1206 0 0,-46-35-1210 0 0,30 20 158 0 0,2-2 1 0 0,0-1-1 0 0,1-2 1 0 0,47 15-1 0 0,-47-21-1454 0 0,-1-1 0 0 0,54 6-1 0 0,-82-15 495 0 0,1 1-1 0 0,-1-1 1 0 0,0-1 0 0 0,0 1-1 0 0,1-1 1 0 0,6-2-1 0 0,18-9-4923 0 0,-14 1-657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2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341 54 2022 0 0,'6'-9'2996'0'0,"0"0"-1"0"0,0-1 1 0 0,6-15 5250 0 0,-13 27-7366 0 0,-28 45 319 0 0,-2-1-1 0 0,-50 58 0 0 0,41-56-945 0 0,-27 27-948 0 0,59-67 193 0 0,-1-1 0 0 0,1 0 0 0 0,-1 0 0 0 0,-1-1-1 0 0,1 0 1 0 0,-19 8 0 0 0,-5-10-3037 0 0,33-4 3509 0 0,0 0 0 0 0,0 0 0 0 0,0 0 0 0 0,-1 0 0 0 0,1 0-1 0 0,0 0 1 0 0,0 0 0 0 0,0 0 0 0 0,-1 0 0 0 0,1 0 0 0 0,0 0-1 0 0,0 0 1 0 0,0 0 0 0 0,0 0 0 0 0,-1 0 0 0 0,1 0 0 0 0,0 0-1 0 0,0 0 1 0 0,0 0 0 0 0,0-1 0 0 0,0 1 0 0 0,-1 0 0 0 0,1 0-1 0 0,0 0 1 0 0,0 0 0 0 0,0 0 0 0 0,0 0 0 0 0,0-1 0 0 0,0 1-1 0 0,0 0 1 0 0,0 0 0 0 0,-1 0 0 0 0,1 0 0 0 0,0 0-1 0 0,0-1 1 0 0,0 1 0 0 0,0 0 0 0 0,0 0 0 0 0,0 0 0 0 0,0 0-1 0 0,0-1 1 0 0,0 1 0 0 0,-1-6-246 0 0,0 1 0 0 0,1-1 0 0 0,0 1 0 0 0,0-1 0 0 0,0 0 0 0 0,1 1 0 0 0,-1-1 0 0 0,1 1 0 0 0,0-1 0 0 0,1 1-1 0 0,0 0 1 0 0,0-1 0 0 0,0 1 0 0 0,0 0 0 0 0,1 0 0 0 0,-1 0 0 0 0,5-4 0 0 0,10-17-464 0 0,34-41 0 0 0,-49 65 719 0 0,91-99 733 0 0,-83 92-51 0 0,1-1 0 0 0,0 1 0 0 0,0 1 1 0 0,1 0-1 0 0,0 1 0 0 0,1 0 0 0 0,18-7 0 0 0,-30 13-560 0 0,1 1-1 0 0,-1 0 1 0 0,1 0-1 0 0,-1 0 1 0 0,1 0-1 0 0,0 0 1 0 0,-1 0-1 0 0,1 1 1 0 0,-1-1-1 0 0,1 0 1 0 0,-1 1-1 0 0,1-1 1 0 0,-1 1-1 0 0,1 0 1 0 0,-1-1-1 0 0,0 1 1 0 0,1 0-1 0 0,-1 0 0 0 0,0 0 1 0 0,0 0-1 0 0,1 0 1 0 0,-1 0-1 0 0,0 0 1 0 0,0 0-1 0 0,0 0 1 0 0,0 1-1 0 0,-1-1 1 0 0,1 0-1 0 0,0 1 1 0 0,0 1-1 0 0,19 42 2128 0 0,-6 8 322 0 0,11 79 1 0 0,-20-95-2130 0 0,1 1 1 0 0,2-1-1 0 0,2-1 1 0 0,1 1-1 0 0,18 36 0 0 0,-25-65-408 0 0,0 0-1 0 0,1 0 1 0 0,0 0-1 0 0,1-1 0 0 0,0 1 1 0 0,0-1-1 0 0,13 11 0 0 0,-15-15-326 0 0,1 1 0 0 0,0-1-1 0 0,0 0 1 0 0,0-1-1 0 0,0 1 1 0 0,1-1 0 0 0,-1 0-1 0 0,1 0 1 0 0,-1-1 0 0 0,1 0-1 0 0,-1 0 1 0 0,1 0-1 0 0,8 0 1 0 0,21-5-11203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3.2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589 644 302 0 0,'1'-3'1819'0'0,"0"1"-1388"0"0,0-1 1 0 0,0 1-1 0 0,0-1 1 0 0,0 1-1 0 0,0-1 1 0 0,-1 1-1 0 0,1-1 0 0 0,-1 1 1 0 0,0-1-1 0 0,0 0 1 0 0,0 1-1 0 0,0-1 0 0 0,0 1 1 0 0,-1-1-1 0 0,1 0 1 0 0,-1 1-1 0 0,0-1 0 0 0,1 1 1 0 0,-2-3-1 0 0,0 2-96 0 0,0 0 1 0 0,0 0-1 0 0,-1 0 0 0 0,1 0 0 0 0,-1 0 0 0 0,1 1 0 0 0,-1-1 1 0 0,0 1-1 0 0,0 0 0 0 0,0 0 0 0 0,0 0 0 0 0,-4-2 0 0 0,-4-1 20 0 0,1 1-1 0 0,-1 1 1 0 0,1-1-1 0 0,-1 2 1 0 0,0 0-1 0 0,0 0 1 0 0,-1 1-1 0 0,-13 0 1 0 0,7 2-82 0 0,-1 1 0 0 0,0 1 0 0 0,0 0 0 0 0,1 2 0 0 0,0 0 0 0 0,0 1 1 0 0,-20 10-1 0 0,7-2 21 0 0,1 2 0 0 0,1 2 0 0 0,-30 22 1 0 0,47-31-255 0 0,1 0 1 0 0,0 0 0 0 0,0 1 0 0 0,1 0 0 0 0,0 1 0 0 0,1 0-1 0 0,0 1 1 0 0,1 0 0 0 0,0 0 0 0 0,1 1 0 0 0,-10 24-1 0 0,16-36-69 0 0,1 1 1 0 0,-1-1-1 0 0,1 0 0 0 0,0 0 0 0 0,0 0 0 0 0,0 1 0 0 0,-1-1 0 0 0,1 0 0 0 0,0 0 0 0 0,1 0 0 0 0,-1 1 1 0 0,0-1-1 0 0,0 0 0 0 0,0 0 0 0 0,1 0 0 0 0,-1 1 0 0 0,1-1 0 0 0,-1 0 0 0 0,1 0 0 0 0,-1 0 1 0 0,1 0-1 0 0,-1 0 0 0 0,1 0 0 0 0,0 0 0 0 0,0 0 0 0 0,0 0 0 0 0,-1 0 0 0 0,1-1 0 0 0,0 1 0 0 0,0 0 1 0 0,0 0-1 0 0,0-1 0 0 0,0 1 0 0 0,0-1 0 0 0,1 1 0 0 0,-1-1 0 0 0,0 1 0 0 0,0-1 0 0 0,0 0 1 0 0,0 1-1 0 0,1-1 0 0 0,-1 0 0 0 0,0 0 0 0 0,0 0 0 0 0,2 0 0 0 0,4 1-219 0 0,0-1 0 0 0,1 0 0 0 0,-1 0 0 0 0,0-1-1 0 0,14-2 1 0 0,-4-2 13 0 0,1-1-1 0 0,-1 0 0 0 0,0-1 0 0 0,0-1 1 0 0,-1-1-1 0 0,0 0 0 0 0,19-14 1 0 0,8-12-46 0 0,42-43 0 0 0,-22 19 1053 0 0,-62 58-705 0 0,0-1 0 0 0,0 1 0 0 0,0 0 0 0 0,0 0 0 0 0,0 0 0 0 0,1 1 0 0 0,-1-1-1 0 0,0 0 1 0 0,1 0 0 0 0,-1 1 0 0 0,0-1 0 0 0,1 1 0 0 0,-1-1 0 0 0,1 1 0 0 0,-1 0 0 0 0,1-1 0 0 0,-1 1 0 0 0,0 0 0 0 0,1 0-1 0 0,-1 0 1 0 0,1 0 0 0 0,-1 0 0 0 0,1 0 0 0 0,-1 1 0 0 0,1-1 0 0 0,-1 0 0 0 0,1 1 0 0 0,-1-1 0 0 0,1 1 0 0 0,-1-1-1 0 0,0 1 1 0 0,1 0 0 0 0,-1 0 0 0 0,0 0 0 0 0,0-1 0 0 0,0 1 0 0 0,0 0 0 0 0,1 0 0 0 0,-1 1 0 0 0,1 0 0 0 0,4 7 249 0 0,0-1 1 0 0,-1 1 0 0 0,0 1 0 0 0,8 18-1 0 0,-2-5 41 0 0,-3-7-224 0 0,1-2 0 0 0,0 1 0 0 0,1-1 0 0 0,1-1 0 0 0,0 0 0 0 0,1 0 0 0 0,15 12 0 0 0,-19-18-137 0 0,1-1 1 0 0,0 0 0 0 0,0-1-1 0 0,1 0 1 0 0,-1 0-1 0 0,1-1 1 0 0,0 0 0 0 0,0-1-1 0 0,1 0 1 0 0,-1-1-1 0 0,1 0 1 0 0,16 1-1 0 0,-15-2-332 0 0,1-1-1 0 0,-1 0 0 0 0,0-1 1 0 0,1 0-1 0 0,-1-1 0 0 0,19-5 0 0 0,-25 5 124 0 0,1 0-1 0 0,-1-1 1 0 0,0 0-1 0 0,0 0 0 0 0,-1-1 1 0 0,1 0-1 0 0,-1 0 0 0 0,1 0 1 0 0,-1 0-1 0 0,-1-1 0 0 0,1 0 1 0 0,-1 0-1 0 0,8-10 1 0 0,0-6-129 0 0,-1-1 0 0 0,0 0 0 0 0,-2 0 0 0 0,0-1 0 0 0,-2-1 0 0 0,0 1 0 0 0,-2-1 0 0 0,-1 0 0 0 0,3-40 0 0 0,-5 11 534 0 0,-3 0 0 0 0,-1 0-1 0 0,-14-73 1 0 0,13 106 250 0 0,-1 0 0 0 0,-1 0 0 0 0,-1 1 0 0 0,0-1 0 0 0,-2 1 0 0 0,0 1 0 0 0,-1-1 0 0 0,-1 2 0 0 0,0-1 0 0 0,-2 1 0 0 0,-15-18 0 0 0,26 35-385 0 0,0 0 1 0 0,0 0-1 0 0,0 0 0 0 0,-1 0 0 0 0,1 1 0 0 0,0-1 0 0 0,0 1 1 0 0,0-1-1 0 0,0 0 0 0 0,0 1 0 0 0,0 0 0 0 0,1-1 0 0 0,-1 1 1 0 0,0 0-1 0 0,0-1 0 0 0,0 1 0 0 0,0 0 0 0 0,0 1 0 0 0,-1 2 31 0 0,0 0 0 0 0,0 0 0 0 0,1 0 0 0 0,0 1 0 0 0,0-1 0 0 0,0 1-1 0 0,0-1 1 0 0,0 1 0 0 0,1-1 0 0 0,0 1 0 0 0,0-1 0 0 0,0 1 0 0 0,1-1 0 0 0,-1 1 0 0 0,3 4-1 0 0,-2 5 105 0 0,4 28 131 0 0,3-1 0 0 0,1 1 0 0 0,1-1 0 0 0,3-1 0 0 0,18 40 0 0 0,-3-17-115 0 0,4-1 0 0 0,50 75 0 0 0,-60-105-575 0 0,43 49-1 0 0,-13-33-3152 0 0,-43-40 859 0 0,1-2 0 0 0,0 1 1 0 0,17 7-1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3.4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108 110 3000 0 0,'-20'5'1560'0'0,"10"-3"-485"0"0,-1 1 0 0 0,1 0 0 0 0,-1 1 1 0 0,1 0-1 0 0,0 0 0 0 0,-15 10 1076 0 0,26-11-1266 0 0,2-2-788 0 0,-1 1-1 0 0,0 0 1 0 0,0-1 0 0 0,1 0 0 0 0,-1 1 0 0 0,1-1 0 0 0,-1 0 0 0 0,1 0-1 0 0,-1 0 1 0 0,1-1 0 0 0,0 1 0 0 0,-1-1 0 0 0,1 1 0 0 0,0-1 0 0 0,0 0-1 0 0,-1 0 1 0 0,1 0 0 0 0,0 0 0 0 0,0-1 0 0 0,-1 1 0 0 0,1-1 0 0 0,2 0-1 0 0,73-19 656 0 0,-68 17-595 0 0,47-14-227 0 0,124-41-2443 0 0,-65 11-5414 0 0,-77 28 1896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3.6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0 163 1464 0 0,'1'5'1916'0'0,"3"11"-426"0"0,0-1 1 0 0,1 1-1 0 0,1-1 1 0 0,0 0-1 0 0,1 0 1 0 0,10 15-1 0 0,62 82 3343 0 0,-57-84-3579 0 0,-2 0 1 0 0,-1 2-1 0 0,29 58 0 0 0,-46-84-847 0 0,-2 9 1620 0 0,-4-19-1942 0 0,0-1-1 0 0,0 0 0 0 0,1 0 0 0 0,-1 0 1 0 0,2-1-1 0 0,-1 1 0 0 0,1-1 0 0 0,0 1 1 0 0,1-1-1 0 0,-2-11 0 0 0,1-11-471 0 0,0-42 0 0 0,4 23-991 0 0,2-1 0 0 0,10-49 1 0 0,-8 74-1076 0 0,16-45 1 0 0,-15 53 49 0 0,0 1 0 0 0,1 0-1 0 0,15-22 1 0 0,-8 18-4554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3.8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0 778 0 0,'14'34'4636'0'0,"11"42"0"0"0,3 36 762 0 0,-19-72-3635 0 0,24 67 0 0 0,-28-95-1751 0 0,0-1 1 0 0,1 1 0 0 0,0-1 0 0 0,0-1 0 0 0,1 1-1 0 0,1-1 1 0 0,0 0 0 0 0,0-1 0 0 0,18 16 0 0 0,-23-23-706 0 0,-4-10-2353 0 0,1 5 2428 0 0,-1 1 0 0 0,0-1 0 0 0,1 1 0 0 0,-1 0 0 0 0,0-1 0 0 0,0 1 0 0 0,0-1 0 0 0,-1 1 0 0 0,1 0 0 0 0,-1 0 0 0 0,-2-4 0 0 0,0 1-734 0 0,-10-16-4601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3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4 1116 0 0,'0'0'1606'0'0,"-16"-4"1058"0"0,7 16-1674 0 0,7 10-1434 0 0,8-7-1954 0 0,2-5-494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4.1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287 28 1554 0 0,'38'-27'20168'0'0,"-42"28"-20012"0"0,1 0 1 0 0,-1 1-1 0 0,0-1 0 0 0,1 1 0 0 0,-1 0 1 0 0,1 1-1 0 0,-1-1 0 0 0,1 0 1 0 0,0 1-1 0 0,0 0 0 0 0,0-1 1 0 0,-4 7-1 0 0,-35 43 373 0 0,22-19-356 0 0,1 1 0 0 0,1 1 0 0 0,-21 61 0 0 0,22-53-94 0 0,-29 81-181 0 0,-15 37-4638 0 0,55-152 3644 0 0,-3 6-2643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4.3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4 1506 0 0,'-2'-1'2292'0'0,"1"1"-2155"0"0,1 0-1 0 0,0-1 1 0 0,-1 1-1 0 0,1 0 0 0 0,-1 0 1 0 0,1-1-1 0 0,0 1 1 0 0,-1 0-1 0 0,1 0 1 0 0,-1 0-1 0 0,1 0 1 0 0,-1 0-1 0 0,1-1 1 0 0,-1 1-1 0 0,1 0 1 0 0,-1 0-1 0 0,1 0 0 0 0,-1 0 1 0 0,1 0-1 0 0,0 1 1 0 0,-1-1-1 0 0,1 0 1 0 0,-1 0-1 0 0,1 0 1 0 0,-1 0-1 0 0,1 0 1 0 0,-1 1-1 0 0,1-1 1 0 0,0 0-1 0 0,-1 0 0 0 0,1 1 1 0 0,0-1-1 0 0,-1 0 1 0 0,1 0-1 0 0,0 1 1 0 0,-1-1-1 0 0,1 1 1 0 0,0-1-1 0 0,-1 1 1 0 0,5 21 3352 0 0,23 27-52 0 0,-3-18-2488 0 0,1-2 0 0 0,1 0 0 0 0,1-1 0 0 0,1-2 0 0 0,2-1 0 0 0,0-1 0 0 0,64 36 0 0 0,-64-43-1362 0 0,1-2 1 0 0,1-2-1 0 0,53 16 0 0 0,-58-22-1907 0 0,0-2-1 0 0,1 0 0 0 0,-1-2 0 0 0,52 0 0 0 0,-48-5-7557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14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0 3172 0 0,'-10'16'2846'0'0,"-1"-2"-218"0"0,-1-3-982 0 0,1 0 56 0 0,0-4-1134 0 0,0-1-716 0 0,-5 5-916 0 0,0-9-3018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27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0 336 0 0,'0'0'2895'0'0,"0"0"-2886"0"0,1 1 0 0 0,0-1 0 0 0,-1 0 0 0 0,1 1 0 0 0,-1-1 0 0 0,1 1 0 0 0,-1-1 1 0 0,0 1-1 0 0,1-1 0 0 0,-1 1 0 0 0,1-1 0 0 0,-1 1 0 0 0,0-1 0 0 0,1 1 0 0 0,-1 0 0 0 0,0-1 0 0 0,0 1 0 0 0,1 1 0 0 0,-2-1-10 0 0,1 0 1 0 0,-1 0-1 0 0,1 0 0 0 0,-1-1 0 0 0,0 1 1 0 0,1 0-1 0 0,-1 0 0 0 0,0 0 0 0 0,1-1 1 0 0,-1 1-1 0 0,0 0 0 0 0,0 0 1 0 0,0-1-1 0 0,0 1 0 0 0,0-1 0 0 0,0 1 1 0 0,0-1-1 0 0,-2 1 0 0 0,1 0-323 0 0,-14 6-2099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5.0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154 148 328 0 0,'-19'-19'5562'0'0,"-1"-1"-1125"0"0,9 2 2054 0 0,1 36-5842 0 0,4 1-531 0 0,1 0 0 0 0,0 1-1 0 0,2 0 1 0 0,0 0 0 0 0,0 28 0 0 0,-3 17-7 0 0,-40 176-453 0 0,45-238 256 0 0,-5-6-111 0 0,6 3 196 0 0,0 0-1 0 0,-1 0 0 0 0,1 0 1 0 0,0 0-1 0 0,-1 0 0 0 0,1 0 1 0 0,-1 0-1 0 0,1 0 0 0 0,0 0 1 0 0,-1 0-1 0 0,1 0 0 0 0,0 0 1 0 0,0-1-1 0 0,-1 1 0 0 0,1 0 1 0 0,0 0-1 0 0,-1 0 0 0 0,1-1 1 0 0,0 1-1 0 0,0 0 0 0 0,-1 0 1 0 0,1-1-1 0 0,0 1 0 0 0,0 0 1 0 0,-1 0-1 0 0,1-1 0 0 0,0 1 1 0 0,0 0-1 0 0,0-1 0 0 0,0 1 1 0 0,-1 0-1 0 0,1-1 0 0 0,0 1 1 0 0,0 0-1 0 0,0-1 0 0 0,0 1 1 0 0,0 0-1 0 0,0-1 0 0 0,0 1 1 0 0,0 0-1 0 0,0-1 1 0 0,0 1-1 0 0,0-1 0 0 0,-1-55 7 0 0,2-1 0 0 0,16-104-1 0 0,41-113 2866 0 0,-57 272-2848 0 0,0 7 19 0 0,32 120 373 0 0,51 125-1 0 0,-71-216-488 0 0,-4-9-631 0 0,20 36 0 0 0,-23-50-1641 0 0,0 0 1 0 0,7 24 0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5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55 816 0 0,'-12'-6'10978'0'0,"29"10"-10758"0"0,-1 0 0 0 0,1-2 0 0 0,0 0 0 0 0,-1 0-1 0 0,1-2 1 0 0,31-2 0 0 0,104-22-3427 0 0,-58 1-1995 0 0,-52 10 920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5.3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213 38 662 0 0,'30'-35'14245'0'0,"-46"33"-12197"0"0,10 4-1827 0 0,0 1-1 0 0,0-1 0 0 0,1 1 1 0 0,-1 1-1 0 0,1-1 0 0 0,-1 1 1 0 0,-5 5-1 0 0,-9 6 288 0 0,5-5-263 0 0,1 1 1 0 0,1 0-1 0 0,0 1 1 0 0,1 1-1 0 0,0 0 1 0 0,0 0-1 0 0,2 1 1 0 0,-17 28-1 0 0,23-34-226 0 0,0 0 0 0 0,0 1 0 0 0,1 0 0 0 0,0 0 0 0 0,0 0 0 0 0,1 0 0 0 0,0 0 0 0 0,0 10 0 0 0,2-13-124 0 0,0 0 0 0 0,0 0-1 0 0,1 0 1 0 0,0 0 0 0 0,0 0-1 0 0,0 0 1 0 0,1 0 0 0 0,0-1 0 0 0,0 1-1 0 0,0-1 1 0 0,1 1 0 0 0,-1-1-1 0 0,6 8 1 0 0,-5-10-148 0 0,-1 0 1 0 0,1 0-1 0 0,-1-1 0 0 0,1 1 1 0 0,0-1-1 0 0,0 1 1 0 0,0-1-1 0 0,0 0 0 0 0,0 0 1 0 0,1 0-1 0 0,-1-1 1 0 0,1 1-1 0 0,-1-1 0 0 0,1 0 1 0 0,-1 0-1 0 0,1 0 0 0 0,0 0 1 0 0,-1-1-1 0 0,1 1 1 0 0,0-1-1 0 0,0 0 0 0 0,0 0 1 0 0,-1 0-1 0 0,1-1 0 0 0,0 0 1 0 0,-1 1-1 0 0,1-1 1 0 0,0 0-1 0 0,4-2 0 0 0,7-3-1148 0 0,0-1-1 0 0,-1 0 1 0 0,0 0 0 0 0,0-2-1 0 0,21-16 1 0 0,-6 1-2102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5.5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1 386 2194 0 0,'13'-29'1290'0'0,"0"1"-1"0"0,-2-2 0 0 0,-1 1 1 0 0,-2-1-1 0 0,-1-1 1 0 0,5-44-1 0 0,-10 57 391 0 0,-1 0-1 0 0,-1 0 0 0 0,-1 0 1 0 0,-5-31-1 0 0,5 45-759 0 0,1 4-885 0 0,0 0-1 0 0,0 0 1 0 0,1-1-1 0 0,-1 1 1 0 0,0 0-1 0 0,0-1 1 0 0,0 1-1 0 0,0 0 1 0 0,0 0-1 0 0,0-1 1 0 0,0 1-1 0 0,0 0 1 0 0,0 0-1 0 0,0-1 1 0 0,0 1-1 0 0,0 0 1 0 0,0 0-1 0 0,0-1 1 0 0,0 1-1 0 0,0 0 1 0 0,-1 0-1 0 0,1-1 1 0 0,0 1-1 0 0,0 0 1 0 0,0 0-1 0 0,0-1 1 0 0,0 1-1 0 0,-1 0 1 0 0,1 0-1 0 0,0 0 1 0 0,0-1-1 0 0,0 1 1 0 0,-1 0-1 0 0,1 0 1 0 0,0 0-1 0 0,0 0 1 0 0,0 0-1 0 0,-1-1 1 0 0,1 1-1 0 0,0 0 1 0 0,0 0-1 0 0,-1 0 1 0 0,0 0-14 0 0,1 0 0 0 0,-1 0 0 0 0,1 1 0 0 0,-1-1 0 0 0,1 0 0 0 0,-1 0 0 0 0,1 1 0 0 0,-1-1 0 0 0,1 0 0 0 0,0 0 1 0 0,-1 1-1 0 0,1-1 0 0 0,-1 1 0 0 0,1-1 0 0 0,0 0 0 0 0,-1 1 0 0 0,1-1 0 0 0,0 1 0 0 0,-1-1 0 0 0,1 1 0 0 0,0-1 0 0 0,0 1 0 0 0,0-1 1 0 0,-1 1-1 0 0,1 0 0 0 0,-8 27 41 0 0,1 1 0 0 0,1 0 0 0 0,1 0 0 0 0,2 0 1 0 0,1 1-1 0 0,3 52 0 0 0,2-54-722 0 0,1 1-1 0 0,1-1 1 0 0,17 55 0 0 0,-17-70 10 0 0,0 0 1 0 0,1-1-1 0 0,1 0 0 0 0,10 15 0 0 0,-12-19-1573 0 0,1 0 0 0 0,1-1 0 0 0,13 12 0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5.6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119 37 312 0 0,'-22'-9'3627'0'0,"0"1"-1"0"0,-1 1 1 0 0,-26-5-1 0 0,46 12-3127 0 0,3 1-442 0 0,0 0-1 0 0,0 0 0 0 0,0 0 0 0 0,0 0 0 0 0,1 0 0 0 0,-1 0 0 0 0,0 0 0 0 0,0 0 0 0 0,1 0 0 0 0,-1 0 1 0 0,0 0-1 0 0,1 0 0 0 0,-1 0 0 0 0,1 0 0 0 0,-1 0 0 0 0,2 1 0 0 0,3 2-249 0 0,0 0 0 0 0,1-1 0 0 0,-1 0 0 0 0,1 0 0 0 0,0 0 0 0 0,-1 0 0 0 0,1-1 0 0 0,1 0 0 0 0,-1 0 0 0 0,0-1 0 0 0,0 0-1 0 0,1 0 1 0 0,-1 0 0 0 0,1-1 0 0 0,-1 0 0 0 0,0 0 0 0 0,10-2 0 0 0,5-2-1531 0 0,0 0 1 0 0,-1-2-1 0 0,1 0 0 0 0,20-11 0 0 0,-10 5-1811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5.9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 3242 0 0,'12'-7'3459'0'0,"13"-6"395"0"0,-24 12-3565 0 0,0 1-1 0 0,0 0 1 0 0,0 0 0 0 0,0-1 0 0 0,0 1-1 0 0,0 0 1 0 0,0 0 0 0 0,-1 0 0 0 0,1 0-1 0 0,0 0 1 0 0,0 0 0 0 0,0 0 0 0 0,0 1 0 0 0,0-1-1 0 0,0 0 1 0 0,0 0 0 0 0,0 1 0 0 0,0-1-1 0 0,-1 0 1 0 0,1 1 0 0 0,0-1 0 0 0,0 1-1 0 0,0 0 1 0 0,0 1-217 0 0,0 0-1 0 0,0 0 1 0 0,0 0-1 0 0,0 0 1 0 0,-1 0-1 0 0,1 0 1 0 0,-1 0-1 0 0,0 0 1 0 0,1 0-1 0 0,-1 0 0 0 0,0 1 1 0 0,0-1-1 0 0,0 0 1 0 0,-1 3-1 0 0,1 3 172 0 0,1 16 187 0 0,1-1 0 0 0,2 0 1 0 0,11 43-1 0 0,-12-58-448 0 0,0 0 0 0 0,0 0 0 0 0,1 0 0 0 0,0-1 0 0 0,0 1 0 0 0,0-1 0 0 0,1 0 0 0 0,0 0 0 0 0,1-1 0 0 0,-1 1 0 0 0,1-1 0 0 0,1-1 0 0 0,11 9 0 0 0,-16-12-55 0 0,1-1-1 0 0,0 1 1 0 0,0-1 0 0 0,0 0-1 0 0,0-1 1 0 0,0 1 0 0 0,0 0-1 0 0,0-1 1 0 0,0 1 0 0 0,1-1 0 0 0,-1 0-1 0 0,0 0 1 0 0,0-1 0 0 0,0 1-1 0 0,0 0 1 0 0,0-1 0 0 0,0 0-1 0 0,0 0 1 0 0,0 0 0 0 0,0 0-1 0 0,0 0 1 0 0,0-1 0 0 0,4-2 0 0 0,2-2-119 0 0,0 0 1 0 0,-1 0 0 0 0,0 0 0 0 0,-1-1-1 0 0,12-13 1 0 0,-2-3 205 0 0,0-1-1 0 0,-2 0 0 0 0,14-30 1 0 0,-8 14 1117 0 0,-4 5 1596 0 0,-16 33-2259 0 0,-1 5-320 0 0,5 38 129 0 0,-4-17-162 0 0,2-1-1 0 0,0 0 0 0 0,2 1 0 0 0,14 41 1 0 0,-18-62-229 0 0,0-1 0 0 0,0 0 1 0 0,1 0-1 0 0,-1 1 1 0 0,1-1-1 0 0,0-1 0 0 0,0 1 1 0 0,-1 0-1 0 0,1 0 0 0 0,0-1 1 0 0,0 1-1 0 0,1-1 1 0 0,-1 1-1 0 0,0-1 0 0 0,0 0 1 0 0,1 0-1 0 0,-1 0 0 0 0,0 0 1 0 0,1 0-1 0 0,-1-1 1 0 0,1 1-1 0 0,0-1 0 0 0,-1 1 1 0 0,1-1-1 0 0,-1 0 0 0 0,1 0 1 0 0,-1 0-1 0 0,5-1 1 0 0,34-10-3587 0 0,-6-8-3521 0 0,-17 3-660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6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310 728 1876 0 0,'2'-2'709'0'0,"1"0"0"0"0,-1-1 0 0 0,0 1 0 0 0,0-1-1 0 0,0 1 1 0 0,0-1 0 0 0,-1 0 0 0 0,1 0 0 0 0,-1 1 0 0 0,1-1 0 0 0,-1 0 0 0 0,0 0 0 0 0,0-1-1 0 0,0 1 1 0 0,-1 0 0 0 0,1 0 0 0 0,-1 0 0 0 0,0 0 0 0 0,1-1 0 0 0,-1 1 0 0 0,-1 0-1 0 0,1 0 1 0 0,-2-6 0 0 0,1 5-419 0 0,0 1 0 0 0,0 0 0 0 0,-1 0 0 0 0,1 0 0 0 0,-1 0 1 0 0,0 0-1 0 0,0 0 0 0 0,0 0 0 0 0,0 0 0 0 0,-1 1 0 0 0,1-1 0 0 0,-1 1 0 0 0,1 0 0 0 0,-1-1 0 0 0,0 1 0 0 0,-4-2 0 0 0,0 1-245 0 0,0 1 1 0 0,0-1-1 0 0,-1 1 1 0 0,1 0-1 0 0,-1 1 0 0 0,0 0 1 0 0,1 0-1 0 0,-1 1 0 0 0,0 0 1 0 0,1 0-1 0 0,-1 1 1 0 0,0 0-1 0 0,1 0 0 0 0,-1 1 1 0 0,1 0-1 0 0,-8 3 0 0 0,1-1-174 0 0,0 1 1 0 0,1 0-1 0 0,0 2 0 0 0,0-1 0 0 0,0 2 0 0 0,1-1 0 0 0,-22 19 0 0 0,2 10-1586 0 0,31-33 1186 0 0,1-3 506 0 0,0 0 0 0 0,0 0 1 0 0,1 1-1 0 0,-1-1 1 0 0,0 0-1 0 0,0 0 0 0 0,0 0 1 0 0,1 0-1 0 0,-1 0 1 0 0,0 1-1 0 0,0-1 0 0 0,0 0 1 0 0,0 0-1 0 0,1 0 1 0 0,-1 1-1 0 0,0-1 0 0 0,0 0 1 0 0,0 0-1 0 0,0 0 1 0 0,0 1-1 0 0,0-1 0 0 0,0 0 1 0 0,1 0-1 0 0,-1 1 1 0 0,0-1-1 0 0,0 0 0 0 0,0 0 1 0 0,0 1-1 0 0,0-1 1 0 0,0 0-1 0 0,0 0 0 0 0,0 1 1 0 0,-1-1-1 0 0,1 1 0 0 0,0-1 1 0 0,0 1-1 0 0,0-1 0 0 0,0 1 0 0 0,0-1 1 0 0,0 1-1 0 0,0-1 0 0 0,1 1 1 0 0,-1-1-1 0 0,0 0 0 0 0,0 1 0 0 0,0-1 1 0 0,0 1-1 0 0,1-1 0 0 0,-1 1 0 0 0,0-1 1 0 0,0 0-1 0 0,1 1 0 0 0,-1-1 1 0 0,0 1-1 0 0,1-1 0 0 0,-1 0 0 0 0,0 0 1 0 0,1 1-1 0 0,-1-1 0 0 0,0 0 0 0 0,1 1 1 0 0,-1-1-1 0 0,1 0 0 0 0,-1 0 1 0 0,1 0-1 0 0,-1 1 0 0 0,0-1 0 0 0,1 0 1 0 0,9 1-188 0 0,0-1 0 0 0,-1 1 0 0 0,1-2 0 0 0,0 1 0 0 0,-1-1 0 0 0,1-1 0 0 0,0 0 0 0 0,-1 0 0 0 0,16-6 1 0 0,7-6 140 0 0,42-23 1 0 0,-18 8 4640 0 0,-55 29-4568 0 0,-1 1 1 0 0,1-1 0 0 0,0 0 0 0 0,-1 1 0 0 0,1-1 0 0 0,-1 1-1 0 0,1-1 1 0 0,-1 1 0 0 0,1-1 0 0 0,-1 1 0 0 0,1-1 0 0 0,-1 1-1 0 0,0-1 1 0 0,1 1 0 0 0,-1 0 0 0 0,0-1 0 0 0,1 1-1 0 0,-1 0 1 0 0,0-1 0 0 0,0 1 0 0 0,1 0 0 0 0,-1-1 0 0 0,0 1-1 0 0,0 0 1 0 0,0-1 0 0 0,0 1 0 0 0,0 0 0 0 0,0 0 0 0 0,0-1-1 0 0,0 1 1 0 0,-1 1 0 0 0,-2 24 47 0 0,3-25-44 0 0,-3 20 53 0 0,1 0-1 0 0,1 0 0 0 0,3 25 1 0 0,-2-38-98 0 0,1 0 0 0 0,0-1 0 0 0,1 1 0 0 0,0-1 0 0 0,0 1 0 0 0,1-1 0 0 0,0 0 0 0 0,0 0 0 0 0,0 0 0 0 0,1-1 0 0 0,0 1 0 0 0,6 5 0 0 0,-9-10-21 0 0,1 0-1 0 0,0 0 1 0 0,0 0 0 0 0,1 0-1 0 0,-1-1 1 0 0,0 1 0 0 0,0-1-1 0 0,1 0 1 0 0,-1 0 0 0 0,1 0-1 0 0,-1 0 1 0 0,1 0 0 0 0,0 0-1 0 0,-1-1 1 0 0,1 1 0 0 0,0-1-1 0 0,-1 0 1 0 0,1 0 0 0 0,0 0-1 0 0,-1 0 1 0 0,1 0 0 0 0,0 0-1 0 0,-1-1 1 0 0,1 1 0 0 0,0-1-1 0 0,-1 0 1 0 0,1 0 0 0 0,-1 0-1 0 0,4-2 1 0 0,8-4-215 0 0,-1 0 0 0 0,1-2 0 0 0,22-18 0 0 0,-25 19 213 0 0,18-16 21 0 0,-2 0 0 0 0,-1-2 1 0 0,0-1-1 0 0,-2-1 1 0 0,-2-1-1 0 0,0-1 0 0 0,22-42 1 0 0,-24 34 269 0 0,-1-1 1 0 0,-3-1-1 0 0,-1-1 0 0 0,-1 0 1 0 0,14-81-1 0 0,-24 98 180 0 0,-2 1-1 0 0,0-1 1 0 0,-3-28-1 0 0,0 39-54 0 0,0 0 1 0 0,-1 1-1 0 0,-1 0 0 0 0,0-1 1 0 0,0 1-1 0 0,-2 0 0 0 0,-8-19 0 0 0,12 30-327 0 0,1-1-1 0 0,-1 1 0 0 0,0 0 0 0 0,1 0 1 0 0,-1-1-1 0 0,0 1 0 0 0,0 0 0 0 0,0 0 1 0 0,0 0-1 0 0,0 0 0 0 0,0 0 0 0 0,0 0 1 0 0,0 0-1 0 0,-1 0 0 0 0,1 1 0 0 0,0-1 1 0 0,0 0-1 0 0,-1 1 0 0 0,1-1 0 0 0,-1 1 1 0 0,1-1-1 0 0,0 1 0 0 0,-1 0 0 0 0,1-1 1 0 0,-1 1-1 0 0,1 0 0 0 0,-1 0 0 0 0,1 0 1 0 0,-1 0-1 0 0,1 0 0 0 0,0 1 0 0 0,-1-1 1 0 0,1 0-1 0 0,-1 1 0 0 0,1-1 0 0 0,0 1 1 0 0,-1-1-1 0 0,1 1 0 0 0,0 0 0 0 0,-1-1 1 0 0,1 1-1 0 0,0 0 0 0 0,-1 1 0 0 0,-4 3 6 0 0,0-1 0 0 0,1 1 0 0 0,0 1 0 0 0,0-1 0 0 0,0 1 0 0 0,1 0 0 0 0,-7 11-1 0 0,1 2 19 0 0,2 0 0 0 0,0 1 0 0 0,1 0-1 0 0,1 0 1 0 0,1 1 0 0 0,1-1 0 0 0,1 1 0 0 0,1 0-1 0 0,0 0 1 0 0,2 1 0 0 0,0-1 0 0 0,6 35-1 0 0,-3-37-280 0 0,0 0 0 0 0,1 0-1 0 0,2 0 1 0 0,-1-1-1 0 0,2 0 1 0 0,0 0 0 0 0,2-1-1 0 0,0 1 1 0 0,0-2 0 0 0,2 1-1 0 0,0-2 1 0 0,1 1-1 0 0,0-2 1 0 0,17 16 0 0 0,-19-22-670 0 0,0 0 1 0 0,1 0-1 0 0,13 6 1 0 0,17 3-7922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6.9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0 191 1514 0 0,'3'0'4772'0'0,"93"-20"1400"0"0,51-15-3683 0 0,-85 19-1579 0 0,-32 9-555 0 0,56-14 1030 0 0,105-40 0 0 0,-190 61-1375 0 0,0-1 1 0 0,0 1-1 0 0,0 0 0 0 0,0-1 0 0 0,0 1 0 0 0,-1 0 0 0 0,1-1 0 0 0,0 0 1 0 0,0 1-1 0 0,0-1 0 0 0,-1 1 0 0 0,1-1 0 0 0,0 0 0 0 0,-1 1 0 0 0,1-1 1 0 0,0 0-1 0 0,-1 0 0 0 0,2-1 0 0 0,-2 2-26 0 0,-1-1-1 0 0,1 1 0 0 0,0-1 1 0 0,0 1-1 0 0,0-1 1 0 0,0 1-1 0 0,0-1 1 0 0,0 1-1 0 0,-1 0 1 0 0,1-1-1 0 0,0 1 1 0 0,0-1-1 0 0,-1 1 1 0 0,1 0-1 0 0,0-1 1 0 0,-1 1-1 0 0,1 0 1 0 0,0-1-1 0 0,-1 1 0 0 0,1 0 1 0 0,0 0-1 0 0,-1-1 1 0 0,1 1-1 0 0,-1 0 1 0 0,0-1-1 0 0,-3 0-233 0 0,0-1 0 0 0,0 1 0 0 0,0-1 0 0 0,-1 1-1 0 0,1 0 1 0 0,-7 0 0 0 0,-69 4-9027 0 0,56-2 2202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7.3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28 766 0 0,'-23'-28'15774'0'0,"23"29"-15597"0"0,-6 8-196 0 0,3 3 290 0 0,1 1-1 0 0,0-1 1 0 0,1 1 0 0 0,0 0-1 0 0,1 0 1 0 0,2 16 0 0 0,-1 4 148 0 0,0 39 575 0 0,16 113 0 0 0,-10-143-919 0 0,2 1 0 0 0,2-2 0 0 0,32 80 1 0 0,-31-102-2255 0 0,-12-19 2065 0 0,1 0 0 0 0,-1 0 0 0 0,0 1 0 0 0,0-1 0 0 0,1 0 0 0 0,-1 0 0 0 0,0 0 0 0 0,1 1 0 0 0,-1-1 0 0 0,0 0 0 0 0,1 0 0 0 0,-1 0 0 0 0,1 0-1 0 0,-1 0 1 0 0,0 0 0 0 0,1 0 0 0 0,-1 0 0 0 0,0 0 0 0 0,1 0 0 0 0,-1 0 0 0 0,1 0 0 0 0,-1 0 0 0 0,0 0 0 0 0,1 0 0 0 0,-1 0 0 0 0,0 0 0 0 0,1 0 0 0 0,-1-1 0 0 0,2 0-361 0 0,-1 0 1 0 0,0-1 0 0 0,0 0 0 0 0,1 1 0 0 0,-1-1 0 0 0,-1 0 0 0 0,1 1-1 0 0,0-1 1 0 0,0 0 0 0 0,-1 0 0 0 0,1 0 0 0 0,-1 0 0 0 0,1 1-1 0 0,-1-1 1 0 0,0 0 0 0 0,0-2 0 0 0,4-20-6638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7.5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93 1162 0 0,'-24'-74'10047'0'0,"23"70"-8922"0"0,2 0 17 0 0,-1 4-1109 0 0,0-1 0 0 0,0 1 0 0 0,-1 0 0 0 0,1 0-1 0 0,0-1 1 0 0,0 1 0 0 0,0 0 0 0 0,0-1 0 0 0,0 1 0 0 0,0 0 0 0 0,0-1 0 0 0,0 1 0 0 0,0 0 0 0 0,0-1 0 0 0,1 1-1 0 0,-1 0 1 0 0,0-1 0 0 0,0 1 0 0 0,0 0 0 0 0,0-1 0 0 0,0 1 0 0 0,0 0 0 0 0,1 0 0 0 0,-1-1 0 0 0,0 1 0 0 0,0 0-1 0 0,0 0 1 0 0,1-1 0 0 0,-1 1 0 0 0,0 0 0 0 0,0 0 0 0 0,1 0 0 0 0,-1 0 0 0 0,0-1 0 0 0,1 1 0 0 0,-1 0-1 0 0,0 0 1 0 0,0 0 0 0 0,1 0 0 0 0,0 0 0 0 0,23 6 374 0 0,0 2-1 0 0,0 1 1 0 0,-1 1-1 0 0,0 1 1 0 0,30 20-1 0 0,-38-22-255 0 0,0 2 0 0 0,-1 0 0 0 0,0 1-1 0 0,0 0 1 0 0,-1 1 0 0 0,-1 1 0 0 0,0 0 0 0 0,14 23 0 0 0,-23-33-53 0 0,-1 0 0 0 0,0 0 0 0 0,1 0 1 0 0,-2 1-1 0 0,1-1 0 0 0,0 1 0 0 0,-1 0 0 0 0,0-1 1 0 0,0 1-1 0 0,0 0 0 0 0,-1 0 0 0 0,0 0 1 0 0,0-1-1 0 0,0 1 0 0 0,0 0 0 0 0,-2 8 1 0 0,0-9-77 0 0,1 0 0 0 0,-1-1 1 0 0,0 1-1 0 0,0-1 0 0 0,0 1 1 0 0,-1-1-1 0 0,1 0 0 0 0,-1 1 1 0 0,0-1-1 0 0,0-1 0 0 0,0 1 1 0 0,0 0-1 0 0,-1-1 0 0 0,1 1 1 0 0,-1-1-1 0 0,1 0 1 0 0,-1 0-1 0 0,0-1 0 0 0,1 1 1 0 0,-7 1-1 0 0,1 1-302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39.8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 0 290 0 0,'0'0'5197'0'0,"0"3"-5542"0"0,0 2 28 0 0,-1-1-1 0 0,0 0 0 0 0,0 0 0 0 0,0 1 0 0 0,-1-1 1 0 0,1 0-1 0 0,-4 4 0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7.7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1 145 906 0 0,'0'3'2325'0'0,"4"9"-380"0"0,-2-1-1 0 0,0 1 1 0 0,1 17 0 0 0,-2 39 1563 0 0,1 12-1563 0 0,-1-57-1315 0 0,-4 48 0 0 0,-1-12 2230 0 0,6-68-2560 0 0,-1 1 0 0 0,2-1 0 0 0,-1 0 0 0 0,1 1 0 0 0,5-11 0 0 0,1-3-17 0 0,79-196 50 0 0,-70 183-2031 0 0,44-64 0 0 0,-23 54-2641 0 0,-6 22-3208 0 0,-14 15 472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8.0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110 109 540 0 0,'-7'14'5520'0'0,"5"-9"-3436"0"0,-3 8 1349 0 0,5-12-3348 0 0,0 0 0 0 0,-1 1-1 0 0,1-1 1 0 0,0 0-1 0 0,0 0 1 0 0,0 0 0 0 0,0 0-1 0 0,0 0 1 0 0,1 0 0 0 0,-1 1-1 0 0,0-1 1 0 0,0 0-1 0 0,1 0 1 0 0,-1 0 0 0 0,1 0-1 0 0,-1 0 1 0 0,1 0 0 0 0,-1 0-1 0 0,1 0 1 0 0,0 0-1 0 0,-1 0 1 0 0,1-1 0 0 0,0 1-1 0 0,0 0 1 0 0,0 0 0 0 0,-1-1-1 0 0,3 2 1 0 0,-2-1-56 0 0,1 0-1 0 0,-1-1 1 0 0,1 1 0 0 0,0-1 0 0 0,-1 1-1 0 0,1-1 1 0 0,0 1 0 0 0,-1-1 0 0 0,1 0 0 0 0,0 0-1 0 0,-1 0 1 0 0,1 0 0 0 0,0 0 0 0 0,0 0-1 0 0,-1 0 1 0 0,4-2 0 0 0,29-7 47 0 0,-31 8-72 0 0,7-3 196 0 0,1 0 1 0 0,-1 0-1 0 0,0-1 1 0 0,0 0-1 0 0,-1-1 0 0 0,0 0 1 0 0,0 0-1 0 0,10-10 1 0 0,-18 14-23 0 0,1 0-1 0 0,-1 0 1 0 0,0 0 0 0 0,0 0-1 0 0,0 0 1 0 0,0 0 0 0 0,0 0 0 0 0,-1-1-1 0 0,1 1 1 0 0,-1 0 0 0 0,1 0-1 0 0,-1-1 1 0 0,0 1 0 0 0,0 0 0 0 0,0-1-1 0 0,0 1 1 0 0,0 0 0 0 0,-1-1 0 0 0,0-1-1 0 0,1 0 93 0 0,-1 1-1 0 0,0-1 1 0 0,0 1-1 0 0,0-1 1 0 0,0 1-1 0 0,-1 0 1 0 0,1-1-1 0 0,-1 1 1 0 0,0 0 0 0 0,-3-4-1 0 0,1 4-165 0 0,1 1-1 0 0,0 0 1 0 0,-1 0-1 0 0,1 0 1 0 0,-1 1 0 0 0,1-1-1 0 0,-1 1 1 0 0,0 0-1 0 0,0 0 1 0 0,0 0-1 0 0,0 0 1 0 0,0 1 0 0 0,1 0-1 0 0,-1 0 1 0 0,0 0-1 0 0,-8 1 1 0 0,4 0 1 0 0,0 0 1 0 0,0 0-1 0 0,-1 1 0 0 0,1 1 0 0 0,0-1 1 0 0,-13 8-1 0 0,11-4-104 0 0,0 0-1 0 0,1 1 0 0 0,0 0 1 0 0,0 1-1 0 0,0 0 1 0 0,1 1-1 0 0,1 0 1 0 0,-1 0-1 0 0,1 0 1 0 0,1 1-1 0 0,0 0 0 0 0,-7 17 1 0 0,11-23-114 0 0,0 0 0 0 0,0 0 0 0 0,1 0 0 0 0,0 0 0 0 0,-1 0 0 0 0,2 0 1 0 0,-1 0-1 0 0,0 1 0 0 0,1-1 0 0 0,0 0 0 0 0,0 1 0 0 0,0-1 0 0 0,1 0 0 0 0,-1 0 0 0 0,1 1 0 0 0,0-1 1 0 0,0 0-1 0 0,1 0 0 0 0,-1 0 0 0 0,1 0 0 0 0,0 0 0 0 0,0 0 0 0 0,0-1 0 0 0,0 1 0 0 0,1-1 1 0 0,-1 1-1 0 0,1-1 0 0 0,0 0 0 0 0,0 0 0 0 0,0 0 0 0 0,1 0 0 0 0,-1-1 0 0 0,1 1 0 0 0,-1-1 0 0 0,1 0 1 0 0,7 3-1 0 0,1 1-764 0 0,0-2 1 0 0,1 1 0 0 0,0-2 0 0 0,-1 0 0 0 0,18 3-1 0 0,35-3-6031 0 0,-16-6-1450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8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318 535 1608 0 0,'13'-5'1730'0'0,"-1"-2"0"0"0,1 0 1 0 0,-1 0-1 0 0,-1-1 0 0 0,0 0 0 0 0,0-1 0 0 0,0 0 1 0 0,17-21-1 0 0,-27 29-1596 0 0,-1 0 0 0 0,1 0 0 0 0,-1 0 1 0 0,1 0-1 0 0,-1 0 0 0 0,0 0 0 0 0,1 0 0 0 0,-1 0 0 0 0,0 0 0 0 0,0 0 1 0 0,0 0-1 0 0,0 0 0 0 0,0-1 0 0 0,0 1 0 0 0,0 0 0 0 0,0 0 1 0 0,0 0-1 0 0,0 0 0 0 0,-1 0 0 0 0,1 0 0 0 0,0 0 0 0 0,-1 0 1 0 0,1 0-1 0 0,-1 0 0 0 0,1 0 0 0 0,-1 0 0 0 0,0 0 0 0 0,1 0 1 0 0,-1 0-1 0 0,0 0 0 0 0,0 1 0 0 0,1-1 0 0 0,-1 0 0 0 0,0 1 1 0 0,0-1-1 0 0,0 0 0 0 0,-2 0 0 0 0,0-1 43 0 0,-1-1-1 0 0,0 1 1 0 0,1 0 0 0 0,-1 1-1 0 0,0-1 1 0 0,0 1 0 0 0,0-1-1 0 0,-7 0 1 0 0,-6 1-35 0 0,0 1-1 0 0,0 1 1 0 0,0 0-1 0 0,0 1 1 0 0,0 1-1 0 0,0 1 1 0 0,0 0-1 0 0,1 1 1 0 0,-1 1-1 0 0,2 1 1 0 0,-1 0-1 0 0,-22 14 1 0 0,26-14-226 0 0,1 0 1 0 0,0 1-1 0 0,1 0 0 0 0,0 1 1 0 0,0 0-1 0 0,1 0 0 0 0,0 1 1 0 0,1 0-1 0 0,0 1 0 0 0,0 0 1 0 0,1 0-1 0 0,1 1 0 0 0,0 0 1 0 0,1 0-1 0 0,0 0 0 0 0,-7 24 1 0 0,11-31-95 0 0,1-1 1 0 0,-1 1-1 0 0,0-1 1 0 0,1 1-1 0 0,0-1 1 0 0,0 1-1 0 0,0 0 0 0 0,1-1 1 0 0,0 1-1 0 0,0-1 1 0 0,0 1-1 0 0,3 7 1 0 0,-3-9 79 0 0,1-1-1 0 0,-1 0 1 0 0,1 0 0 0 0,0 0 0 0 0,0 0 0 0 0,0 0 0 0 0,-1-1-1 0 0,2 1 1 0 0,-1-1 0 0 0,0 1 0 0 0,0-1 0 0 0,0 1-1 0 0,1-1 1 0 0,-1 0 0 0 0,1 0 0 0 0,-1 0 0 0 0,1-1 0 0 0,-1 1-1 0 0,1-1 1 0 0,-1 1 0 0 0,1-1 0 0 0,-1 0 0 0 0,6 0 0 0 0,8 0-94 0 0,1-1 0 0 0,0-1 1 0 0,-1-1-1 0 0,1 0 0 0 0,-1-1 1 0 0,0-1-1 0 0,0 0 0 0 0,-1-1 1 0 0,1-1-1 0 0,-1 0 0 0 0,-1-1 0 0 0,0-1 1 0 0,25-19-1 0 0,-18 11 296 0 0,-1-1 1 0 0,-1-1-1 0 0,-1-1 0 0 0,0 0 0 0 0,-2-2 0 0 0,0 1 1 0 0,23-47-1 0 0,-25 39 319 0 0,-1 0 0 0 0,-2-1 0 0 0,-1 0 0 0 0,10-59 0 0 0,-16 67 144 0 0,-2 0 0 0 0,0-1 0 0 0,-1 1-1 0 0,-2-1 1 0 0,0 1 0 0 0,-1-1 0 0 0,-9-36 0 0 0,11 57-500 0 0,-1 0 0 0 0,1 0 0 0 0,-1 1 0 0 0,0-1 0 0 0,0 0 0 0 0,1 0 0 0 0,-1 1 0 0 0,0-1 0 0 0,0 1 0 0 0,-3-4 0 0 0,4 5-43 0 0,-1 0-1 0 0,1-1 1 0 0,-1 1 0 0 0,1-1-1 0 0,-1 1 1 0 0,0 0 0 0 0,1 0 0 0 0,-1-1-1 0 0,1 1 1 0 0,-1 0 0 0 0,1 0-1 0 0,-1 0 1 0 0,0 0 0 0 0,1 0-1 0 0,-1 0 1 0 0,0 0 0 0 0,1 0 0 0 0,-1 0-1 0 0,1 0 1 0 0,-1 0 0 0 0,0 0-1 0 0,1 0 1 0 0,-1 0 0 0 0,-2 2-2 0 0,0-1 0 0 0,1 1 0 0 0,0 0 0 0 0,-1 0 0 0 0,1 0 0 0 0,0 0 0 0 0,0 0 1 0 0,0 0-1 0 0,0 0 0 0 0,0 1 0 0 0,1-1 0 0 0,-1 1 0 0 0,-1 2 0 0 0,-11 22 40 0 0,2 0 0 0 0,0 1-1 0 0,2 1 1 0 0,1 0 0 0 0,2 0 0 0 0,0 0-1 0 0,2 1 1 0 0,-1 35 0 0 0,3-13-865 0 0,4 0 1 0 0,1 0-1 0 0,18 98 1 0 0,-20-145 550 0 0,1-1-1 0 0,0 1 1 0 0,0-1 0 0 0,1 1 0 0 0,-1-1-1 0 0,1 0 1 0 0,0 0 0 0 0,0 1-1 0 0,0-1 1 0 0,1 0 0 0 0,0-1 0 0 0,-1 1-1 0 0,1 0 1 0 0,4 2 0 0 0,-4-3-10 0 0,0-2 1 0 0,0 1-1 0 0,1 0 1 0 0,-1-1-1 0 0,1 1 1 0 0,-1-1-1 0 0,1 0 1 0 0,-1 0-1 0 0,1 0 1 0 0,-1-1 0 0 0,1 1-1 0 0,0-1 1 0 0,0 0-1 0 0,-1 0 1 0 0,1 0-1 0 0,0-1 1 0 0,-1 1-1 0 0,5-2 1 0 0,10-2-616 0 0,0 0 0 0 0,-1-1 0 0 0,0-1-1 0 0,0-1 1 0 0,25-13 0 0 0,-21 8 533 0 0,0-1-1 0 0,-1-1 1 0 0,28-26 0 0 0,-19 11 1586 0 0,35-43 0 0 0,18-38 5081 0 0,-65 92-4192 0 0,-17 18-2105 0 0,1 0-1 0 0,-1 0 0 0 0,0 0 1 0 0,0 0-1 0 0,1 0 0 0 0,-1 0 0 0 0,0 0 1 0 0,0 0-1 0 0,0 0 0 0 0,1 0 1 0 0,-1 0-1 0 0,0 0 0 0 0,0 0 0 0 0,1 0 1 0 0,-1 0-1 0 0,0 0 0 0 0,0 0 1 0 0,0 0-1 0 0,1 0 0 0 0,-1 0 0 0 0,0 1 1 0 0,0-1-1 0 0,0 0 0 0 0,1 0 1 0 0,-1 0-1 0 0,0 0 0 0 0,0 0 0 0 0,0 1 1 0 0,0-1-1 0 0,1 0 0 0 0,-1 0 1 0 0,0 0-1 0 0,0 1 0 0 0,0-1 1 0 0,0 0-1 0 0,0 0 0 0 0,0 0 0 0 0,0 1 1 0 0,0-1-1 0 0,0 0 0 0 0,0 0 1 0 0,0 0-1 0 0,0 1 0 0 0,1-1 0 0 0,-2 0 1 0 0,0 43 614 0 0,0-36-622 0 0,-8 60 275 0 0,3-30-579 0 0,-1 50-1 0 0,7-80-10 0 0,1 0 0 0 0,0 0 0 0 0,0 1 0 0 0,0-1 0 0 0,1 0 0 0 0,2 7 0 0 0,9 10-2850 0 0,-11-23 2608 0 0,-1 0 1 0 0,0 1 0 0 0,1-1-1 0 0,-1 0 1 0 0,1 0 0 0 0,-1 0-1 0 0,1 0 1 0 0,0 0 0 0 0,-1 0-1 0 0,1 0 1 0 0,2 0 0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28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 78 1634 0 0,'-20'-26'2602'0'0,"1"6"-852"0"0,0 1-18 0 0,-4 9-812 0 0,2 7 18 0 0,-7 5-898 0 0,0 1-452 0 0,1 4-540 0 0,8 0-2194 0 0,-3 4-1318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35.6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225 154 102 0 0,'4'-14'1932'0'0,"-1"0"1"0"0,-1-1-1 0 0,0 1 1 0 0,-1-1-1 0 0,0 1 1 0 0,-3-26-1 0 0,2 38-1300 0 0,0 1-554 0 0,0 0-1 0 0,0 0 1 0 0,0 0-1 0 0,0 0 0 0 0,0 0 1 0 0,0 0-1 0 0,0 0 0 0 0,-1 0 1 0 0,1 0-1 0 0,0 0 0 0 0,0 0 1 0 0,-1 0-1 0 0,1 0 0 0 0,-1 0 1 0 0,1 0-1 0 0,-1 0 0 0 0,1 1 1 0 0,-1-1-1 0 0,0 0 1 0 0,1 0-1 0 0,-1 1 0 0 0,0-1 1 0 0,0 0-1 0 0,1 1 0 0 0,-3-2 1 0 0,2 2-29 0 0,-1-1 0 0 0,0 1 0 0 0,0-1 1 0 0,1 1-1 0 0,-1 0 0 0 0,0 0 0 0 0,0 0 1 0 0,1 0-1 0 0,-1 0 0 0 0,0 0 0 0 0,0 1 1 0 0,1-1-1 0 0,-3 1 0 0 0,-4 2-21 0 0,0 0 0 0 0,0 1 0 0 0,0-1 0 0 0,-9 7 1 0 0,-1 3-18 0 0,0 0 1 0 0,0 1 0 0 0,2 1 0 0 0,0 1 0 0 0,0 0-1 0 0,-14 21 1 0 0,28-33-11 0 0,-1 0-1 0 0,1 0 1 0 0,0 0-1 0 0,1 0 1 0 0,-1 0-1 0 0,1 0 1 0 0,-1 7-1 0 0,1-7 1 0 0,0 0 2 0 0,1 0 0 0 0,0 0 1 0 0,0 0-1 0 0,1 1 0 0 0,-1-1 0 0 0,1 0 0 0 0,0 0 1 0 0,0 0-1 0 0,0 0 0 0 0,1 0 0 0 0,-1 0 0 0 0,1-1 1 0 0,0 1-1 0 0,4 6 0 0 0,1 2 5 0 0,-1-2 5 0 0,2 1-1 0 0,0-1 0 0 0,0 0 1 0 0,1 0-1 0 0,0-1 1 0 0,18 14-1 0 0,58 53 655 0 0,-82-73-611 0 0,0-1-1 0 0,-1 1 1 0 0,1-1-1 0 0,-1 1 0 0 0,0 0 1 0 0,0 0-1 0 0,0 0 1 0 0,0 0-1 0 0,0 0 1 0 0,-1 0-1 0 0,0 0 1 0 0,2 6-1 0 0,4 7 1671 0 0,-12-16-1813 0 0,1-1 1 0 0,-1 1-1 0 0,1-1 1 0 0,-1 0-1 0 0,1 0 1 0 0,0-1-1 0 0,0 0 0 0 0,0 1 1 0 0,0-1-1 0 0,0-1 1 0 0,0 1-1 0 0,0 0 1 0 0,1-1-1 0 0,-1 0 0 0 0,1 0 1 0 0,-1 0-1 0 0,-2-4 1 0 0,-9-16-3570 0 0,6-2-3548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24 116 372 0 0,'0'0'769'0'0,"0"-4"101"0"0,-8-49 4439 0 0,7 50-4470 0 0,1 0-19 0 0,-2-12 401 0 0,-3-23 6227 0 0,-3 132-5872 0 0,10-27-429 0 0,16 108 0 0 0,-7-111-984 0 0,3-1 0 0 0,3-1 0 0 0,41 101 0 0 0,-27-102-4367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36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53 171 356 0 0,'-13'-23'2284'0'0,"6"13"-315"0"0,1 0-1 0 0,0-1 1 0 0,1 0 0 0 0,0 0 0 0 0,-6-21-1 0 0,11 31-1900 0 0,1-1 0 0 0,-1 1 0 0 0,0-1-1 0 0,0 1 1 0 0,1 0 0 0 0,-1-1-1 0 0,1 1 1 0 0,-1-1 0 0 0,1 1-1 0 0,0 0 1 0 0,0-1 0 0 0,-1 1-1 0 0,1 0 1 0 0,0 0 0 0 0,0 0-1 0 0,0 0 1 0 0,0 0 0 0 0,0 0 0 0 0,1 0-1 0 0,-1 0 1 0 0,2-1 0 0 0,26-16 565 0 0,-20 15-516 0 0,-1 0 1 0 0,1 0 0 0 0,0 1-1 0 0,0 0 1 0 0,0 0 0 0 0,0 1-1 0 0,9 0 1 0 0,-9 1-46 0 0,0 0-1 0 0,0 1 1 0 0,0 0 0 0 0,0 1 0 0 0,0 0 0 0 0,0 0 0 0 0,-1 1-1 0 0,1 0 1 0 0,-1 1 0 0 0,0-1 0 0 0,9 7 0 0 0,-11-7 1 0 0,0 2-1 0 0,0-1 1 0 0,0 1 0 0 0,-1 0 0 0 0,0 0 0 0 0,0 0 0 0 0,0 1-1 0 0,-1 0 1 0 0,1 0 0 0 0,-1 0 0 0 0,-1 0 0 0 0,1 1 0 0 0,-1-1 0 0 0,0 1-1 0 0,-1 0 1 0 0,1 0 0 0 0,-1 0 0 0 0,-1 0 0 0 0,1 1 0 0 0,-1-1-1 0 0,-1 0 1 0 0,1 0 0 0 0,-1 1 0 0 0,-1-1 0 0 0,0 8 0 0 0,-1-5 36 0 0,0 0-1 0 0,0 0 1 0 0,-1 0 0 0 0,0 0 0 0 0,-1-1 0 0 0,0 0 0 0 0,0 0 0 0 0,-1 0 0 0 0,0 0-1 0 0,-1-1 1 0 0,-6 9 0 0 0,6-11-205 0 0,0 1 0 0 0,-1-1-1 0 0,1 0 1 0 0,-1-1 0 0 0,0 0 0 0 0,-1 0-1 0 0,-12 7 1 0 0,17-11-184 0 0,1 0 1 0 0,-1 0-1 0 0,1 0 0 0 0,-1-1 1 0 0,1 1-1 0 0,-1-1 0 0 0,1 0 1 0 0,-1 0-1 0 0,-3 0 0 0 0,3 0-737 0 0,1 0 0 0 0,-1 0 0 0 0,0-1 0 0 0,0 1-1 0 0,0-1 1 0 0,1 0 0 0 0,-1 0 0 0 0,1 0 0 0 0,-6-3 0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36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84 646 0 0,'44'122'11740'0'0,"-10"-24"-7920"0"0,-22-73-3011 0 0,1 0 0 0 0,2-1 0 0 0,32 41 1 0 0,-45-62-470 0 0,-2-2-258 0 0,1-1 0 0 0,-1 1 0 0 0,1-1 0 0 0,-1 0-1 0 0,1 1 1 0 0,-1-1 0 0 0,1 0 0 0 0,-1 1 0 0 0,1-1 0 0 0,-1 0 0 0 0,1 0-1 0 0,-1 1 1 0 0,1-1 0 0 0,0 0 0 0 0,-1 0 0 0 0,1 0 0 0 0,0 0-1 0 0,-1 0 1 0 0,1 0 0 0 0,1 0 0 0 0,-2-6 12 0 0,0 0 1 0 0,0 0-1 0 0,0 0 0 0 0,-1 0 1 0 0,0 0-1 0 0,0 0 1 0 0,0 0-1 0 0,-1 0 0 0 0,0 0 1 0 0,0 0-1 0 0,-1 1 0 0 0,-4-9 1 0 0,-10-30 64 0 0,13 27-276 0 0,0 1-1 0 0,1 0 1 0 0,1-1-1 0 0,0 0 1 0 0,2 1-1 0 0,1-30 0 0 0,0 39-151 0 0,0 0 0 0 0,1-1-1 0 0,0 1 1 0 0,0 0-1 0 0,1 0 1 0 0,0 0 0 0 0,0 1-1 0 0,0-1 1 0 0,1 1-1 0 0,0 0 1 0 0,1 0 0 0 0,-1 0-1 0 0,1 0 1 0 0,0 1-1 0 0,0 0 1 0 0,1 0 0 0 0,10-8-1 0 0,-4 6-906 0 0,0-1 0 0 0,1 1 0 0 0,13-5 0 0 0,19-3-4741 0 0,-18 8-36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36.8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4 728 0 0,'-6'49'6947'0'0,"4"-41"-6200"0"0,1-1 0 0 0,-1 1 0 0 0,2 0-1 0 0,-1 0 1 0 0,1 0 0 0 0,1 10 0 0 0,-1-17-714 0 0,1 0 0 0 0,-1 0-1 0 0,1-1 1 0 0,-1 1 0 0 0,1 0-1 0 0,-1 0 1 0 0,1 0 0 0 0,0 0 0 0 0,-1 0-1 0 0,1-1 1 0 0,0 1 0 0 0,0 0-1 0 0,-1-1 1 0 0,1 1 0 0 0,0 0 0 0 0,0-1-1 0 0,0 1 1 0 0,0-1 0 0 0,0 0 0 0 0,0 1-1 0 0,0-1 1 0 0,0 0 0 0 0,0 1-1 0 0,0-1 1 0 0,0 0 0 0 0,0 0 0 0 0,2 0-1 0 0,28-1 255 0 0,-14-2-199 0 0,0-1 0 0 0,0 0 0 0 0,-1-2 0 0 0,1 0 0 0 0,-1 0 0 0 0,-1-2-1 0 0,1 0 1 0 0,-1-1 0 0 0,15-11 0 0 0,-29 19-12 0 0,0 0 0 0 0,0 0 0 0 0,0 0 0 0 0,0-1-1 0 0,0 1 1 0 0,-1 0 0 0 0,1 0 0 0 0,0 0 0 0 0,-1-1 0 0 0,1 1 0 0 0,-1 0-1 0 0,1-1 1 0 0,-1 1 0 0 0,1-1 0 0 0,-1 1 0 0 0,0 0 0 0 0,0-1 0 0 0,0 1 0 0 0,0-1-1 0 0,0 1 1 0 0,0 0 0 0 0,0-1 0 0 0,-1-2 0 0 0,1 2-109 0 0,-1-1 503 0 0,-6-4 220 0 0,6 6-640 0 0,1 0 0 0 0,-1 1 0 0 0,1-1 0 0 0,-1 0-1 0 0,0 0 1 0 0,1 1 0 0 0,-1-1 0 0 0,0 0-1 0 0,1 1 1 0 0,-1-1 0 0 0,0 0 0 0 0,0 1 0 0 0,0 0-1 0 0,1-1 1 0 0,-1 1 0 0 0,0-1 0 0 0,0 1-1 0 0,0 0 1 0 0,0-1 0 0 0,0 1 0 0 0,0 0-1 0 0,0 0 1 0 0,0 0 0 0 0,0 0 0 0 0,-1 0 0 0 0,-7 1 124 0 0,-1 1 1 0 0,1 0 0 0 0,0 1-1 0 0,0 0 1 0 0,0 0 0 0 0,0 1 0 0 0,0 0-1 0 0,1 0 1 0 0,-1 1 0 0 0,1 0-1 0 0,-8 8 1 0 0,11-10-148 0 0,0 1-1 0 0,0 0 0 0 0,1 1 1 0 0,0-1-1 0 0,-1 1 0 0 0,2 0 1 0 0,-1 0-1 0 0,0 0 0 0 0,1 0 1 0 0,0 1-1 0 0,0-1 0 0 0,1 1 1 0 0,0 0-1 0 0,0 0 0 0 0,0 0 1 0 0,0 0-1 0 0,1 0 0 0 0,-1 8 1 0 0,2-11-141 0 0,0 0 0 0 0,0 0 0 0 0,0 0 0 0 0,1 0 0 0 0,-1 0-1 0 0,1 0 1 0 0,0 0 0 0 0,0 0 0 0 0,0 0 0 0 0,0 0 0 0 0,0-1 0 0 0,0 1 0 0 0,1 0 0 0 0,-1-1 0 0 0,1 1 0 0 0,0-1 0 0 0,0 0 0 0 0,4 4 0 0 0,-3-3-161 0 0,0-1 1 0 0,1 0-1 0 0,-1 0 1 0 0,1 0-1 0 0,0-1 0 0 0,0 1 1 0 0,-1-1-1 0 0,1 0 1 0 0,0 0-1 0 0,0 0 0 0 0,0-1 1 0 0,5 1-1 0 0,10-1-1675 0 0,0-1 1 0 0,0-1-1 0 0,0-1 0 0 0,30-7 1 0 0,-40 8 916 0 0,23-6-3632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37.2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265 379 454 0 0,'9'-3'855'0'0,"28"-13"4023"0"0,-36 16-4312 0 0,1-1 0 0 0,0 0 0 0 0,-1 1 0 0 0,1-1 0 0 0,-1 0 0 0 0,1 0 1 0 0,6-6 2829 0 0,-7 6-2830 0 0,1-3 0 0 0,-2 3-434 0 0,0 0 1 0 0,0 0-1 0 0,0 0 0 0 0,0 0 1 0 0,-1 0-1 0 0,1 0 0 0 0,0 0 1 0 0,-1 0-1 0 0,1 0 0 0 0,-1 0 1 0 0,1 0-1 0 0,-1 0 0 0 0,1 1 1 0 0,-1-1-1 0 0,0 0 0 0 0,0 0 1 0 0,1 0-1 0 0,-1 1 0 0 0,0-1 1 0 0,0 0-1 0 0,0 1 0 0 0,1-1 0 0 0,-1 1 1 0 0,0-1-1 0 0,0 1 0 0 0,0-1 1 0 0,0 1-1 0 0,-1 0 0 0 0,-32-5 1250 0 0,19 5-1130 0 0,0 1-1 0 0,0 1 0 0 0,0 0 0 0 0,0 1 1 0 0,1 1-1 0 0,-1 0 0 0 0,1 1 0 0 0,0 1 1 0 0,0 0-1 0 0,-15 9 0 0 0,21-10-307 0 0,0 0 1 0 0,1 0-1 0 0,-1 1 1 0 0,1 0-1 0 0,0 0 1 0 0,0 1-1 0 0,1 0 0 0 0,0 0 1 0 0,0 1-1 0 0,1-1 1 0 0,0 1-1 0 0,0 0 1 0 0,1 1-1 0 0,0-1 0 0 0,0 1 1 0 0,1 0-1 0 0,-2 9 1 0 0,5-14-158 0 0,-1-1 0 0 0,1 0 0 0 0,1 0 1 0 0,-1 0-1 0 0,0 0 0 0 0,1 1 1 0 0,0-1-1 0 0,0 0 0 0 0,0 0 0 0 0,0 0 1 0 0,0 0-1 0 0,0 0 0 0 0,4 4 1 0 0,-5-6 155 0 0,1 0 0 0 0,0 0 0 0 0,0-1 0 0 0,0 1 0 0 0,0 0 0 0 0,0-1 0 0 0,0 1 0 0 0,0-1 0 0 0,0 1 0 0 0,0-1 0 0 0,0 1 0 0 0,0-1 0 0 0,0 0 0 0 0,0 1 0 0 0,0-1 0 0 0,1 0 0 0 0,-1 0 0 0 0,0 0 0 0 0,0 0 0 0 0,2 0 0 0 0,-1 0-100 0 0,9 1-93 0 0,-1-1 1 0 0,0 0 0 0 0,0-1-1 0 0,1 0 1 0 0,-1-1-1 0 0,0 0 1 0 0,0 0-1 0 0,0-1 1 0 0,0-1 0 0 0,15-6-1 0 0,-2-2 70 0 0,-1 0 1 0 0,0-1-1 0 0,21-18 1 0 0,-31 21 314 0 0,-1 0-1 0 0,0-1 1 0 0,-1 0 0 0 0,0-1 0 0 0,-1 0-1 0 0,0 0 1 0 0,-1-1 0 0 0,-1-1 0 0 0,0 1-1 0 0,-1-1 1 0 0,0 0 0 0 0,5-21 0 0 0,-7 21 168 0 0,0 0 1 0 0,-1 0-1 0 0,-1 0 1 0 0,-1-1 0 0 0,0 1-1 0 0,-1-1 1 0 0,0 1 0 0 0,-1-1-1 0 0,-1 1 1 0 0,0-1-1 0 0,-1 1 1 0 0,0 0 0 0 0,-6-14-1 0 0,7 23-89 0 0,0 0 0 0 0,0-1-1 0 0,-1 1 1 0 0,0 0 0 0 0,0 1-1 0 0,0-1 1 0 0,0 1 0 0 0,-1-1-1 0 0,1 1 1 0 0,-1 0 0 0 0,0 0-1 0 0,-1 1 1 0 0,-8-7 0 0 0,12 10-190 0 0,0-1 0 0 0,0 1 0 0 0,0 0 0 0 0,0-1 0 0 0,0 1 0 0 0,0 0 1 0 0,0 0-1 0 0,0 0 0 0 0,0 0 0 0 0,0 0 0 0 0,0 0 0 0 0,0 0 0 0 0,0 0 0 0 0,0 0 0 0 0,0 0 1 0 0,0 1-1 0 0,0-1 0 0 0,0 0 0 0 0,0 1 0 0 0,0-1 0 0 0,0 1 0 0 0,0-1 0 0 0,-1 2 0 0 0,-1 0 9 0 0,1 0-1 0 0,0 0 0 0 0,-1 0 0 0 0,1 1 0 0 0,0-1 1 0 0,0 1-1 0 0,-2 5 0 0 0,-1 0-27 0 0,1 1 0 0 0,0 0 0 0 0,1 1-1 0 0,-3 9 1 0 0,4-8-4 0 0,1 1-1 0 0,0-1 1 0 0,0 0-1 0 0,1 0 1 0 0,1 0-1 0 0,-1 0 1 0 0,2 0-1 0 0,0 0 0 0 0,0 0 1 0 0,1 0-1 0 0,1 0 1 0 0,-1-1-1 0 0,2 1 1 0 0,-1-1-1 0 0,2 0 1 0 0,-1-1-1 0 0,1 1 0 0 0,1-1 1 0 0,-1 0-1 0 0,12 11 1 0 0,0-1-611 0 0,0-1 0 0 0,42 31 0 0 0,44 18-4858 0 0,-98-64 4564 0 0,-1 0 1 0 0,1-1-1 0 0,0 1 1 0 0,0-1 0 0 0,0-1-1 0 0,0 1 1 0 0,0-1-1 0 0,1 0 1 0 0,11 0-1 0 0,7-1-5852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42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130 22 118 0 0,'0'0'3418'0'0,"-13"-8"-2359"0"0,-1 3-477 0 0,-17-4 2874 0 0,11 12-1390 0 0,17-2-1944 0 0,-9 11-426 0 0,3 9-959 0 0,9-20 1159 0 0,-1 0 0 0 0,1 0 0 0 0,-1 0 0 0 0,1 0 0 0 0,0 0 0 0 0,-1 0-1 0 0,1 0 1 0 0,0 0 0 0 0,0 0 0 0 0,0 0 0 0 0,0 0 0 0 0,0 0 0 0 0,0 0-1 0 0,0 0 1 0 0,0 0 0 0 0,0 0 0 0 0,0 0 0 0 0,0 0 0 0 0,1 0 0 0 0,-1 0-1 0 0,0 0 1 0 0,2 2 0 0 0,-15 15-1136 0 0,-1 4-1619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37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155 165 82 0 0,'-76'-86'7289'0'0,"5"7"6427"0"0,71 79-13693 0 0,-1 1 0 0 0,1-1 0 0 0,-1 0 0 0 0,1 0 0 0 0,-1 1 0 0 0,1-1 1 0 0,0 0-1 0 0,-1 1 0 0 0,1-1 0 0 0,-1 1 0 0 0,1-1 0 0 0,0 0 0 0 0,-1 1 0 0 0,1-1 0 0 0,0 1 0 0 0,0-1 0 0 0,-1 1 0 0 0,1-1 1 0 0,0 1-1 0 0,0-1 0 0 0,0 1 0 0 0,0-1 0 0 0,0 1 0 0 0,0-1 0 0 0,-1 1 0 0 0,1 0 0 0 0,0-1 0 0 0,1 1 0 0 0,-1-1 0 0 0,0 1 1 0 0,0 0-1 0 0,2 18 229 0 0,-2-18-228 0 0,98 518 3635 0 0,-21-137-2153 0 0,-63-297-1294 0 0,69 371 385 0 0,-63-382-462 0 0,-18-68-163 0 0,0 0-1 0 0,1-1 1 0 0,0 1 0 0 0,0 0 0 0 0,0-1 0 0 0,1 0 0 0 0,-1 0-1 0 0,2 0 1 0 0,3 5 0 0 0,-7-10 6 0 0,0 0-1 0 0,1 0 0 0 0,-1 0 1 0 0,0-1-1 0 0,0 1 0 0 0,0 0 1 0 0,0 0-1 0 0,-1-1 0 0 0,1 1 1 0 0,0-1-1 0 0,0 1 0 0 0,0-1 1 0 0,0 1-1 0 0,0-1 0 0 0,0 0 1 0 0,-1 1-1 0 0,1-1 0 0 0,0 0 1 0 0,0 1-1 0 0,0-2 0 0 0,-1 2-13 0 0,5-6-364 0 0,0 0 1 0 0,0 0 0 0 0,-1 0 0 0 0,0-1 0 0 0,0 1 0 0 0,-1-1 0 0 0,0 0-1 0 0,0 0 1 0 0,0 0 0 0 0,2-13 0 0 0,1-9-4478 0 0,3-39 0 0 0,-8 64 4056 0 0,4-47-10988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38.2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139 145 438 0 0,'-23'-39'11677'0'0,"15"58"-9490"0"0,-43 152 2223 0 0,1 91-1910 0 0,46-218-2112 0 0,2 69 0 0 0,2-78-424 0 0,0-31-148 0 0,15-12-711 0 0,-12 4 801 0 0,0 1 1 0 0,0-1-1 0 0,-1 0 1 0 0,0 0-1 0 0,0-1 1 0 0,0 1-1 0 0,0 0 1 0 0,0-1 0 0 0,-1 1-1 0 0,0-1 1 0 0,0 1-1 0 0,1-8 1 0 0,1-4-107 0 0,33-182-968 0 0,-7 24 871 0 0,40-96 1630 0 0,-58 245-302 0 0,-4 44-564 0 0,-4-10-311 0 0,20 75 1041 0 0,53 124 0 0 0,-61-176-1424 0 0,0 0 1 0 0,3-1-1 0 0,0-1 1 0 0,2 0-1 0 0,1-2 1 0 0,43 44-1 0 0,-55-63-683 0 0,1 0 0 0 0,1-1-1 0 0,-1 0 1 0 0,14 7 0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38.7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114 556 62 0 0,'-6'-1'304'0'0,"-6"-2"1173"0"0,-1 1-1 0 0,1 1 1 0 0,-1 0-1 0 0,0 0 1 0 0,1 2 0 0 0,-20 2 1664 0 0,32-3-3095 0 0,0 1 1 0 0,0-1-1 0 0,0 1 1 0 0,0-1-1 0 0,0 1 0 0 0,0-1 1 0 0,0 1-1 0 0,0-1 1 0 0,1 1-1 0 0,-1-1 0 0 0,0 0 1 0 0,0 1-1 0 0,0-1 1 0 0,1 1-1 0 0,-1-1 0 0 0,0 0 1 0 0,1 1-1 0 0,-1-1 1 0 0,0 1-1 0 0,1-1 0 0 0,-1 0 1 0 0,0 0-1 0 0,1 1 1 0 0,-1-1-1 0 0,1 0 0 0 0,-1 0 1 0 0,1 1-1 0 0,-1-1 1 0 0,0 0-1 0 0,1 0 1 0 0,-1 0-1 0 0,1 0 0 0 0,-1 0 1 0 0,2 1-1 0 0,47-3 204 0 0,95-16-1 0 0,55-25-3208 0 0,-95 19 979 0 0,61-16-419 0 0,-134 30 3504 0 0,43-20-1 0 0,-69 27-118 0 0,0 0 0 0 0,-1 0-1 0 0,1-1 1 0 0,-1 0 0 0 0,10-10 3189 0 0,-14 10-2642 0 0,0 3-1479 0 0,0 1 0 0 0,0 0-1 0 0,0-1 1 0 0,0 1-1 0 0,0 0 1 0 0,0-1 0 0 0,1 1-1 0 0,-1-1 1 0 0,0 1-1 0 0,0 0 1 0 0,0-1 0 0 0,0 1-1 0 0,0 0 1 0 0,0-1-1 0 0,0 1 1 0 0,-1-1-1 0 0,1 1 1 0 0,0 0 0 0 0,0-1-1 0 0,0 1 1 0 0,0 0-1 0 0,0-1 1 0 0,-1 1 0 0 0,1 0-1 0 0,0-1 1 0 0,0 1-1 0 0,0 0 1 0 0,-1-1 0 0 0,1 1-1 0 0,0 0 1 0 0,-1 0-1 0 0,1-1 1 0 0,0 1 0 0 0,-1 0-1 0 0,1 0 1 0 0,-1-1-1 0 0,-7 2 63 0 0,0 1-1 0 0,0 0 1 0 0,0 0 0 0 0,0 0-1 0 0,1 1 1 0 0,-1 1-1 0 0,1-1 1 0 0,-1 1-1 0 0,1 0 1 0 0,0 0 0 0 0,1 1-1 0 0,-1 0 1 0 0,1 1-1 0 0,0-1 1 0 0,0 1-1 0 0,0 0 1 0 0,-6 10 0 0 0,6-9-150 0 0,1 1 0 0 0,0-1 0 0 0,0 1 0 0 0,0 0 0 0 0,1 1 0 0 0,0-1 0 0 0,1 1 0 0 0,0-1-1 0 0,1 1 1 0 0,-1 0 0 0 0,1 0 0 0 0,1 0 0 0 0,0 0 0 0 0,0 0 0 0 0,2 18 0 0 0,-1-23-94 0 0,1 0 0 0 0,0-1 0 0 0,0 1-1 0 0,0 0 1 0 0,0-1 0 0 0,0 1 0 0 0,1-1 0 0 0,0 0-1 0 0,0 1 1 0 0,0-1 0 0 0,0 0 0 0 0,0 0-1 0 0,0 0 1 0 0,1-1 0 0 0,0 1 0 0 0,5 4-1 0 0,-3-4-18 0 0,0 0-1 0 0,0 0 0 0 0,1-1 1 0 0,-1 0-1 0 0,0 0 0 0 0,1 0 1 0 0,-1 0-1 0 0,1-1 0 0 0,0 0 1 0 0,6 0-1 0 0,12-1-283 0 0,-1 0-1 0 0,1-2 1 0 0,0-1-1 0 0,28-6 1 0 0,-41 7 276 0 0,17-4-70 0 0,-1 0 1 0 0,0-2-1 0 0,0-1 0 0 0,0-1 0 0 0,-1-1 0 0 0,-1-1 0 0 0,47-31 0 0 0,-60 35 317 0 0,-1-1-1 0 0,-1 0 0 0 0,1-1 0 0 0,-1 0 0 0 0,-1-1 1 0 0,0 0-1 0 0,0 0 0 0 0,-1-1 0 0 0,-1 0 1 0 0,0 0-1 0 0,-1-1 0 0 0,0 0 0 0 0,0 0 0 0 0,-2 0 1 0 0,0-1-1 0 0,0 0 0 0 0,2-23 0 0 0,-5 20 267 0 0,0 0 0 0 0,-2 0 0 0 0,0 0-1 0 0,0 0 1 0 0,-2 0 0 0 0,0 1 0 0 0,-10-31 0 0 0,8 34 49 0 0,0 0 0 0 0,-1 0 0 0 0,0 0 0 0 0,-1 1 0 0 0,0 0 0 0 0,-1 0 0 0 0,0 1 0 0 0,-1 0 0 0 0,-17-17 0 0 0,25 27-391 0 0,0 1-1 0 0,1-1 0 0 0,-1 1 0 0 0,0-1 0 0 0,1 1 1 0 0,-1-1-1 0 0,0 1 0 0 0,0-1 0 0 0,1 1 0 0 0,-1 0 1 0 0,0-1-1 0 0,0 1 0 0 0,0 0 0 0 0,0 0 0 0 0,0 0 1 0 0,1 0-1 0 0,-1-1 0 0 0,0 1 0 0 0,0 0 0 0 0,0 1 1 0 0,0-1-1 0 0,0 0 0 0 0,1 0 0 0 0,-1 0 0 0 0,0 0 0 0 0,0 1 1 0 0,0-1-1 0 0,0 0 0 0 0,1 1 0 0 0,-1-1 0 0 0,0 1 1 0 0,0-1-1 0 0,1 1 0 0 0,-1-1 0 0 0,0 1 0 0 0,1-1 1 0 0,-1 1-1 0 0,0 0 0 0 0,1-1 0 0 0,-1 1 0 0 0,1 0 1 0 0,-1-1-1 0 0,1 1 0 0 0,-1 1 0 0 0,-15 37 20 0 0,15-37-20 0 0,-4 21 50 0 0,0 0-1 0 0,1 0 0 0 0,2 1 0 0 0,0-1 0 0 0,1 1 1 0 0,2-1-1 0 0,5 42 0 0 0,5-4-902 0 0,32 102 0 0 0,-37-145 84 0 0,1 1 0 0 0,1-1 0 0 0,10 19-1 0 0,12 4-3081 0 0,-26-37 2648 0 0,0 0-1 0 0,0 0 0 0 0,0 0 1 0 0,1-1-1 0 0,0 0 0 0 0,6 4 1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39.5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219 288 442 0 0,'-16'-8'1790'0'0,"-2"0"1"0"0,1 1-1 0 0,-1 0 1 0 0,0 2-1 0 0,0 0 1 0 0,-1 1-1 0 0,0 1 0 0 0,-26-2 1 0 0,43 5-1710 0 0,1 0 0 0 0,-1 0 0 0 0,1 0 0 0 0,-1 1 0 0 0,1-1 0 0 0,-1 1 0 0 0,1-1 0 0 0,-1 1 0 0 0,1-1 0 0 0,-1 1 0 0 0,1-1 0 0 0,-1 1 0 0 0,1 0 0 0 0,0 0 0 0 0,0 0 1 0 0,-3 2-1 0 0,4-3-72 0 0,0 1 1 0 0,-1-1-1 0 0,1 1 1 0 0,0-1-1 0 0,-1 1 1 0 0,1-1 0 0 0,0 1-1 0 0,0-1 1 0 0,-1 1-1 0 0,1-1 1 0 0,0 1 0 0 0,0-1-1 0 0,0 1 1 0 0,0-1-1 0 0,0 1 1 0 0,0 0-1 0 0,0-1 1 0 0,0 1 0 0 0,0-1-1 0 0,0 1 1 0 0,0-1-1 0 0,0 1 1 0 0,0 0 0 0 0,0-1-1 0 0,1 1 1 0 0,-1-1-1 0 0,0 1 1 0 0,0-1-1 0 0,1 1 1 0 0,-1-1 0 0 0,0 1-1 0 0,1-1 1 0 0,-1 0-1 0 0,0 1 1 0 0,1-1 0 0 0,-1 1-1 0 0,1-1 1 0 0,-1 0-1 0 0,1 1 1 0 0,-1-1-1 0 0,1 0 1 0 0,-1 0 0 0 0,1 1-1 0 0,-1-1 1 0 0,1 0-1 0 0,0 0 1 0 0,8 4-178 0 0,0 0 0 0 0,0-1-1 0 0,1 0 1 0 0,-1-1 0 0 0,1 0 0 0 0,0 0 0 0 0,0-1 0 0 0,-1-1 0 0 0,1 0 0 0 0,0 0-1 0 0,0 0 1 0 0,14-4 0 0 0,20-4-1672 0 0,61-20 0 0 0,-75 20 1111 0 0,-6 0-107 0 0,44-20 0 0 0,-11-1 2908 0 0,-26 12 4190 0 0,-26 23-5702 0 0,-5-6-547 0 0,0 0 1 0 0,1 0 0 0 0,-1 1 0 0 0,0-1 0 0 0,1 0 0 0 0,-1 0 0 0 0,0 0 0 0 0,1 1 0 0 0,-1-1 0 0 0,0 0 0 0 0,1 0-1 0 0,-1 1 1 0 0,0-1 0 0 0,0 0 0 0 0,1 1 0 0 0,-1-1 0 0 0,0 0 0 0 0,0 1 0 0 0,0-1 0 0 0,1 1 0 0 0,-1-1 0 0 0,0 0-1 0 0,0 1 1 0 0,0-1 0 0 0,0 0 0 0 0,0 1 0 0 0,0-1 0 0 0,0 1 0 0 0,0-1 0 0 0,0 0 0 0 0,0 1 0 0 0,0 0 0 0 0,2 24 248 0 0,0 0 0 0 0,2-1 1 0 0,1 1-1 0 0,8 23 0 0 0,-13-47-265 0 0,1 0-1 0 0,-1 0 0 0 0,1 0 1 0 0,-1 0-1 0 0,1-1 1 0 0,-1 1-1 0 0,1 0 0 0 0,-1 0 1 0 0,1-1-1 0 0,0 1 0 0 0,-1 0 1 0 0,1-1-1 0 0,0 1 1 0 0,0-1-1 0 0,-1 1 0 0 0,1-1 1 0 0,0 1-1 0 0,0-1 0 0 0,0 0 1 0 0,0 1-1 0 0,-1-1 1 0 0,1 0-1 0 0,0 0 0 0 0,0 1 1 0 0,0-1-1 0 0,0 0 0 0 0,0 0 1 0 0,0 0-1 0 0,0 0 1 0 0,0 0-1 0 0,0 0 0 0 0,0-1 1 0 0,1 1-1 0 0,26-9-479 0 0,-11 0 244 0 0,0-1 0 0 0,-1-1 1 0 0,0-1-1 0 0,-1 0 0 0 0,0-1 0 0 0,-1-1 0 0 0,13-16 1 0 0,24-20 291 0 0,-50 48 16 0 0,0 1 1 0 0,-1 1 0 0 0,1-1 0 0 0,0 0-1 0 0,0 0 1 0 0,0 0 0 0 0,0 0 0 0 0,0 1-1 0 0,0-1 1 0 0,0 0 0 0 0,0 1 0 0 0,1-1-1 0 0,-1 1 1 0 0,0-1 0 0 0,0 1 0 0 0,0 0 0 0 0,1-1-1 0 0,-1 1 1 0 0,0 0 0 0 0,1 0 0 0 0,-1 0-1 0 0,0 0 1 0 0,2 0 0 0 0,-2 1-43 0 0,0 1 0 0 0,-1-1 0 0 0,1 0 0 0 0,0 1 0 0 0,-1-1 1 0 0,1 0-1 0 0,-1 1 0 0 0,0-1 0 0 0,1 1 0 0 0,-1-1 0 0 0,0 1 0 0 0,0-1 0 0 0,0 1 1 0 0,0-1-1 0 0,0 1 0 0 0,0-1 0 0 0,0 1 0 0 0,-1-1 0 0 0,1 0 0 0 0,-1 1 0 0 0,1-1 1 0 0,-1 3-1 0 0,-1 3-141 0 0,1 1-1 0 0,1-1 1 0 0,-1 1 0 0 0,1 0 0 0 0,1-1 0 0 0,-1 1 0 0 0,3 9 0 0 0,-2-15 22 0 0,1-1 0 0 0,-1 0 0 0 0,1 0 0 0 0,-1 1 0 0 0,1-1 0 0 0,-1 0 0 0 0,1-1 0 0 0,0 1 0 0 0,0 0 0 0 0,-1 0 0 0 0,1-1 0 0 0,0 1 0 0 0,0-1 0 0 0,0 0 0 0 0,0 1 0 0 0,-1-1 0 0 0,1 0 0 0 0,4 0 0 0 0,-4 0-152 0 0,34 4-2192 0 0,0-3 1 0 0,44-2-1 0 0,-62 0 2189 0 0,0-1 0 0 0,0-1 0 0 0,-1-1 0 0 0,1 0 0 0 0,-1-1 0 0 0,24-11 0 0 0,-37 14 603 0 0,0 0 0 0 0,0 0 0 0 0,0-1 0 0 0,-1 1 0 0 0,1-1 0 0 0,-1 0 0 0 0,0 0-1 0 0,0 0 1 0 0,0 0 0 0 0,0 0 0 0 0,0-1 0 0 0,-1 1 0 0 0,1-1 0 0 0,-1 0 0 0 0,0 0 0 0 0,3-8-1 0 0,-4 10-116 0 0,0-1 0 0 0,-1 0-1 0 0,0 0 1 0 0,1 0-1 0 0,-1 0 1 0 0,0 0 0 0 0,-1 0-1 0 0,1 0 1 0 0,0 0-1 0 0,-1 0 1 0 0,0 0 0 0 0,1 0-1 0 0,-1 0 1 0 0,0 0-1 0 0,-1 0 1 0 0,1 1 0 0 0,0-1-1 0 0,-1 0 1 0 0,0 1-1 0 0,1-1 1 0 0,-1 1 0 0 0,0 0-1 0 0,0-1 1 0 0,-4-2-1 0 0,4 4-214 0 0,1 0-1 0 0,0 0 0 0 0,0 1 1 0 0,0-1-1 0 0,0 1 1 0 0,0-1-1 0 0,-1 0 0 0 0,1 1 1 0 0,0 0-1 0 0,0-1 1 0 0,-1 1-1 0 0,1 0 0 0 0,0 0 1 0 0,-1-1-1 0 0,1 1 1 0 0,0 0-1 0 0,-1 0 0 0 0,1 1 1 0 0,0-1-1 0 0,-1 0 1 0 0,1 0-1 0 0,0 1 0 0 0,0-1 1 0 0,-1 1-1 0 0,1-1 1 0 0,0 1-1 0 0,0-1 0 0 0,0 1 1 0 0,-1 0-1 0 0,1-1 1 0 0,0 1-1 0 0,0 0 0 0 0,0 0 1 0 0,0 0-1 0 0,1 0 0 0 0,-1 0 1 0 0,0 0-1 0 0,0 0 1 0 0,0 0-1 0 0,0 2 0 0 0,-5 5-6 0 0,1 0 0 0 0,0 0 0 0 0,-8 18 0 0 0,8-13-302 0 0,0 0 1 0 0,2 1-1 0 0,-1 0 0 0 0,1-1 1 0 0,1 2-1 0 0,1-1 0 0 0,-1 18 1 0 0,2-31 241 0 0,0 0 0 0 0,0-1 1 0 0,0 1-1 0 0,0-1 1 0 0,0 1-1 0 0,1-1 1 0 0,-1 1-1 0 0,0 0 0 0 0,0-1 1 0 0,0 1-1 0 0,0-1 1 0 0,1 1-1 0 0,-1-1 1 0 0,0 1-1 0 0,0-1 0 0 0,1 1 1 0 0,-1-1-1 0 0,0 1 1 0 0,1-1-1 0 0,-1 0 1 0 0,1 1-1 0 0,-1-1 0 0 0,1 0 1 0 0,-1 1-1 0 0,1-1 1 0 0,-1 0-1 0 0,0 1 1 0 0,1-1-1 0 0,0 0 0 0 0,-1 0 1 0 0,1 1-1 0 0,-1-1 1 0 0,1 0-1 0 0,-1 0 1 0 0,2 0-1 0 0,0 0-16 0 0,0 0 1 0 0,0 0-1 0 0,0 0 0 0 0,0-1 1 0 0,0 1-1 0 0,0 0 0 0 0,0-1 1 0 0,0 0-1 0 0,4-1 1 0 0,5-4 10 0 0,-1 0 0 0 0,0 0 0 0 0,0-1 0 0 0,-1-1 1 0 0,0 0-1 0 0,0 0 0 0 0,-1-1 0 0 0,0 0 1 0 0,0 0-1 0 0,8-14 0 0 0,-8 11 278 0 0,0-1 0 0 0,-1 0 0 0 0,-1 0-1 0 0,0-1 1 0 0,-1 0 0 0 0,0 0 0 0 0,-1 0 0 0 0,3-17 0 0 0,-6 26-58 0 0,-1 1 1 0 0,0 0-1 0 0,1-1 1 0 0,-1 1-1 0 0,-1 0 1 0 0,1-1-1 0 0,-1 1 1 0 0,0 0-1 0 0,0-1 1 0 0,0 1-1 0 0,-3-6 1 0 0,4 7 137 0 0,0 3-306 0 0,0 0-1 0 0,0 0 1 0 0,0-1-1 0 0,0 1 1 0 0,0 0-1 0 0,0 0 1 0 0,0-1 0 0 0,0 1-1 0 0,0 0 1 0 0,0 0-1 0 0,0-1 1 0 0,0 1 0 0 0,0 0-1 0 0,0-1 1 0 0,0 1-1 0 0,0 0 1 0 0,0 0-1 0 0,0-1 1 0 0,0 1 0 0 0,0 0-1 0 0,0 0 1 0 0,0-1-1 0 0,0 1 1 0 0,-1 0 0 0 0,1 0-1 0 0,0-1 1 0 0,0 1-1 0 0,0 0 1 0 0,0 0-1 0 0,-1-1 1 0 0,1 1 0 0 0,0 0-1 0 0,0 0 1 0 0,-1 0-1 0 0,1 0 1 0 0,0 0 0 0 0,0-1-1 0 0,-1 1 1 0 0,1 0-1 0 0,0 0 1 0 0,0 0 0 0 0,-1 0-1 0 0,1 0 1 0 0,0 0-1 0 0,0 0 1 0 0,-1 0-1 0 0,1 0 1 0 0,0 0 0 0 0,-1 0-1 0 0,1 0 1 0 0,0 0-1 0 0,0 0 1 0 0,-1 0 0 0 0,1 0-1 0 0,0 0 1 0 0,0 0-1 0 0,-1 0 1 0 0,1 1-1 0 0,0-1 1 0 0,0 0 0 0 0,-1 0-1 0 0,1 0 1 0 0,0 0-1 0 0,0 0 1 0 0,-1 1 0 0 0,-9 8 35 0 0,6-1-107 0 0,1-1 0 0 0,0 0 0 0 0,0 1 0 0 0,1 0 0 0 0,-1-1 0 0 0,2 1 1 0 0,-1 0-1 0 0,1 0 0 0 0,1 0 0 0 0,-1 0 0 0 0,1 0 0 0 0,1 0 0 0 0,-1 0 1 0 0,2 0-1 0 0,-1 0 0 0 0,4 12 0 0 0,-2-8-44 0 0,0 0 0 0 0,1 0 0 0 0,11 21 1 0 0,-1 1 4 0 0,-13-31 16 0 0,1 0 1 0 0,-1 0-1 0 0,1 0 1 0 0,0-1-1 0 0,0 1 1 0 0,0 0-1 0 0,0-1 0 0 0,0 1 1 0 0,0-1-1 0 0,1 0 1 0 0,-1 0-1 0 0,1 0 1 0 0,0 0-1 0 0,0 0 0 0 0,-1-1 1 0 0,1 1-1 0 0,0-1 1 0 0,5 2-1 0 0,15 6-2202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41.9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57 207 250 0 0,'0'0'1089'0'0,"-2"-20"2049"0"0,-5-24 966 0 0,0 14-1781 0 0,7 27-1903 0 0,0 0 25 0 0,-10-85 4237 0 0,9 85-4302 0 0,-2-12 3616 0 0,1 17-3897 0 0,-1 2-65 0 0,1-1 1 0 0,0 1 0 0 0,1 0-1 0 0,-1-1 1 0 0,1 1 0 0 0,-1 0 0 0 0,1 0-1 0 0,0 0 1 0 0,1 0 0 0 0,-1 6-1 0 0,-4 53 447 0 0,4-39-429 0 0,-2 72 663 0 0,5 1 0 0 0,3-1 0 0 0,5 0 0 0 0,4 0 0 0 0,31 109 0 0 0,-38-189-601 0 0,-2-21-1659 0 0,-2-26-1040 0 0,-9-10-1901 0 0,0 15-2086 0 0,-2 0-3842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42.5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0 133 158 0 0,'8'-37'3320'0'0,"-7"33"-2493"0"0,-1 1 21 0 0,16-86 13488 0 0,34 420-10799 0 0,-9-94-1616 0 0,80 403 110 0 0,-72-444-1805 0 0,48 179 10 0 0,-88-345-248 0 0,0 0 0 0 0,27 53-1 0 0,-35-80-93 0 0,0-6-846 0 0,-1-8-83 0 0,0 0 0 0 0,0-1-1 0 0,-1 1 1 0 0,-5-20 0 0 0,-7-22-5296 0 0,9 37 3391 0 0,-12-30-8316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43.4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126 376 262 0 0,'-109'11'4604'0'0,"105"-11"-3971"0"0,-8 0 2678 0 0,367-34 2051 0 0,380-29-3008 0 0,481 25-1011 0 0,-210 10-679 0 0,-74-57 397 0 0,-778 62-434 0 0,210-61 0 0 0,-353 81-412 0 0,0-1 1 0 0,0 0-1 0 0,19-11 1 0 0,-28 14-183 0 0,-30-4-744 0 0,-131 39-7413 0 0,131-28 4527 0 0,-22 5-5072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44.0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261 280 646 0 0,'-29'-37'4610'0'0,"23"28"-3463"0"0,0 1 0 0 0,-1 0 1 0 0,0 0-1 0 0,0 1 0 0 0,-16-12 1 0 0,21 17-997 0 0,0 0 0 0 0,-1 0 0 0 0,1 0 0 0 0,-1 1 0 0 0,0 0 0 0 0,1-1 0 0 0,-1 1 0 0 0,0 0 0 0 0,0 0 0 0 0,0 1 0 0 0,1-1 0 0 0,-1 0 0 0 0,0 1 0 0 0,0 0 0 0 0,0 0 0 0 0,0 0 0 0 0,0 0 0 0 0,0 0 0 0 0,0 0 0 0 0,0 1 0 0 0,0 0 0 0 0,0-1 0 0 0,0 1 0 0 0,0 0-1 0 0,1 0 1 0 0,-1 1 0 0 0,0-1 0 0 0,1 1 0 0 0,-1-1 0 0 0,1 1 0 0 0,-1 0 0 0 0,1 0 0 0 0,0 0 0 0 0,0 0 0 0 0,0 0 0 0 0,-3 5 0 0 0,-4 5-34 0 0,0 2-1 0 0,1-1 0 0 0,1 1 0 0 0,0 1 0 0 0,-6 19 1 0 0,13-34-113 0 0,-5 11 48 0 0,1 1-1 0 0,1 0 1 0 0,0 0-1 0 0,0 0 1 0 0,2 0-1 0 0,-1 0 1 0 0,1 1 0 0 0,2 19-1 0 0,-1-27-43 0 0,1 1-1 0 0,0-1 1 0 0,0 0-1 0 0,1 0 1 0 0,-1 0-1 0 0,1 0 1 0 0,0 0-1 0 0,0 0 1 0 0,1-1-1 0 0,-1 1 1 0 0,1-1-1 0 0,0 0 1 0 0,1 0-1 0 0,-1 0 1 0 0,1 0-1 0 0,-1 0 1 0 0,1 0-1 0 0,0-1 1 0 0,0 0-1 0 0,1 0 1 0 0,-1 0-1 0 0,9 3 1 0 0,2 0 11 0 0,-1-1 0 0 0,1 0 0 0 0,0-1 0 0 0,1-1 1 0 0,-1-1-1 0 0,1 0 0 0 0,-1-1 0 0 0,23-1 0 0 0,126-17 159 0 0,-136 13-141 0 0,2 0 3 0 0,-1-2 0 0 0,0-1 1 0 0,-1-2-1 0 0,0 0 0 0 0,0-2 1 0 0,-1-1-1 0 0,-1-1 1 0 0,33-22-1 0 0,-51 30 71 0 0,-1-1 0 0 0,0 0 1 0 0,0-1-1 0 0,0 0 0 0 0,-1 0 0 0 0,0 0 1 0 0,0-1-1 0 0,-1 0 0 0 0,0 0 0 0 0,0 0 1 0 0,-1 0-1 0 0,0-1 0 0 0,0 0 0 0 0,-1 0 1 0 0,2-9-1 0 0,-4 10-19 0 0,0 0-1 0 0,0 1 1 0 0,-1-1 0 0 0,0 0-1 0 0,0 0 1 0 0,-1 1 0 0 0,0-1-1 0 0,0 0 1 0 0,-1 1 0 0 0,0-1-1 0 0,0 1 1 0 0,-1 0 0 0 0,1 0 0 0 0,-2-1-1 0 0,1 2 1 0 0,-1-1 0 0 0,0 0-1 0 0,-10-10 1 0 0,4 5-11 0 0,-2 0 0 0 0,0 1 0 0 0,0 0 0 0 0,-1 1 0 0 0,0 1 0 0 0,-1 0 0 0 0,0 1 0 0 0,-29-13-1 0 0,19 12-24 0 0,0 0-1 0 0,-1 2 0 0 0,1 1 0 0 0,-52-6 1 0 0,71 11-146 0 0,0 1 1 0 0,0 0-1 0 0,0 0 1 0 0,0 0-1 0 0,0 0 1 0 0,-1 1-1 0 0,1 0 0 0 0,0 0 1 0 0,0 0-1 0 0,0 1 1 0 0,-7 3-1 0 0,10-4-197 0 0,0 0 0 0 0,1 1 0 0 0,-1-1 1 0 0,0 0-1 0 0,0 1 0 0 0,1 0 0 0 0,-1-1 0 0 0,1 1 0 0 0,-1 0 0 0 0,1 0 0 0 0,-2 3 0 0 0,2-2-541 0 0,0 0 0 0 0,0 0 0 0 0,0 0 0 0 0,0 0 0 0 0,0 0 0 0 0,1 0 0 0 0,0 0 0 0 0,0 0 1 0 0,-1 0-1 0 0,2 4 0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45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77 442 0 0,'-1'-2'899'0'0,"-22"-59"8908"0"0,23 60-9685 0 0,0 0 1 0 0,0 1 0 0 0,0-1-1 0 0,0 0 1 0 0,0 1 0 0 0,-1-1 0 0 0,1 0-1 0 0,0 1 1 0 0,0-1 0 0 0,-1 0-1 0 0,1 1 1 0 0,0-1 0 0 0,-1 0-1 0 0,1 1 1 0 0,-1-1 0 0 0,1 1-1 0 0,0-1 1 0 0,-1 1 0 0 0,0-1 0 0 0,0 0-1 0 0,-5 10 2087 0 0,1 13-851 0 0,3-12-1692 0 0,-4 235 2967 0 0,7-163-1761 0 0,-1 27 81 0 0,5 0-1 0 0,34 191 1 0 0,-30-265-1608 0 0,-8-31 80 0 0,4 3-1177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45.5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48 109 126 0 0,'-9'-27'5339'0'0,"-21"-42"2284"0"0,26 57-5202 0 0,3 12-2323 0 0,1 1-1 0 0,-1 0 1 0 0,1-1-1 0 0,0 1 1 0 0,-1 0 0 0 0,1 0-1 0 0,0-1 1 0 0,-1 1-1 0 0,1 0 1 0 0,0 0 0 0 0,0 0-1 0 0,0-1 1 0 0,0 1-1 0 0,0 0 1 0 0,0 0-1 0 0,0 0 1 0 0,0 0 0 0 0,0-1-1 0 0,0 1 1 0 0,0 0-1 0 0,0 0 1 0 0,1 1 0 0 0,33 403 5406 0 0,-27-337-4813 0 0,39 270 1152 0 0,-44-326-2081 0 0,1 0 1 0 0,0-1-1 0 0,8 20 0 0 0,-10-29-571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53.6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127 28 234 0 0,'0'0'8397'0'0,"-13"5"-5718"0"0,8-8-2760 0 0,-20-14 628 0 0,25 17-547 0 0,-1 0 1 0 0,0 0-1 0 0,1-1 1 0 0,-1 1 0 0 0,1 0-1 0 0,-1-1 1 0 0,0 1 0 0 0,1-1-1 0 0,-1 1 1 0 0,1 0-1 0 0,-1-1 1 0 0,1 1 0 0 0,-1-1-1 0 0,1 1 1 0 0,0-1 0 0 0,-1 0-1 0 0,1 1 1 0 0,0-1 0 0 0,-1 1-1 0 0,1-1 1 0 0,0 0-1 0 0,0 1 1 0 0,-1-2 0 0 0,-10 7-1303 0 0,5-2 732 0 0,1-1-1 0 0,0 1 1 0 0,0 0 0 0 0,0 0-1 0 0,0 1 1 0 0,0-1 0 0 0,1 1-1 0 0,-7 7 1 0 0,1 0-4144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46.4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6 299 122 0 0,'1'-4'697'0'0,"-4"-35"2039"0"0,0 7 192 0 0,3 29-2745 0 0,0 1 0 0 0,0-1 0 0 0,0 0 0 0 0,1 1 0 0 0,-1-1 0 0 0,1 0 0 0 0,0 1 0 0 0,0-1 0 0 0,0 0 1 0 0,0 1-1 0 0,0-1 0 0 0,0 1 0 0 0,1 0 0 0 0,2-4 0 0 0,-2 2 169 0 0,0 1 0 0 0,0-1 0 0 0,0 1 0 0 0,0-1 0 0 0,0 0 0 0 0,-1 0 0 0 0,0 0 0 0 0,2-5 0 0 0,0-49 2313 0 0,-4 38-1824 0 0,1 16-440 0 0,0 1-5 0 0,0-55 4794 0 0,-1 61-5178 0 0,-2 2-17 0 0,2-1 0 0 0,-1 1 0 0 0,0 0 0 0 0,1 0 0 0 0,0 0 1 0 0,0 0-1 0 0,0 0 0 0 0,1 0 0 0 0,0 0 0 0 0,0 0 0 0 0,0 7 0 0 0,9 66-17 0 0,-8-67 25 0 0,91 497 1105 0 0,-13-84 52 0 0,-43-149-106 0 0,2 365-1 0 0,-36-501-659 0 0,3 69-264 0 0,1 114-89 0 0,-4-109 569 0 0,-1-167-322 0 0,8 57 0 0 0,-9-100-123 0 0,0-6-775 0 0,-1-33-2592 0 0,-1-11-2178 0 0,5 15-1692 0 0,3 1-4137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48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224 6 864 0 0,'-14'-6'20050'0'0,"3"10"-17086"0"0,-1 12-3218 0 0,7 4 243 0 0,-1 1 1 0 0,-1-1-1 0 0,-13 27 1 0 0,-2 7 63 0 0,-1 3-86 0 0,10-25 105 0 0,1-1 0 0 0,2 2 0 0 0,0-1 0 0 0,-7 61 0 0 0,15-77-36 0 0,1-1-1 0 0,1 0 0 0 0,1 0 1 0 0,0 0-1 0 0,1 0 0 0 0,0 0 1 0 0,1 0-1 0 0,1-1 0 0 0,9 23 1 0 0,-10-29-21 0 0,1-1 0 0 0,0 0 0 0 0,1 0 0 0 0,0 0 0 0 0,0 0 0 0 0,0-1 0 0 0,1 1 0 0 0,0-2 1 0 0,0 1-1 0 0,0-1 0 0 0,1 1 0 0 0,0-2 0 0 0,0 1 0 0 0,0-1 0 0 0,0 0 0 0 0,1-1 0 0 0,0 1 0 0 0,15 3 0 0 0,-8-3 6 0 0,0-2 0 0 0,1 1-1 0 0,-1-2 1 0 0,1 0 0 0 0,-1-1-1 0 0,1 0 1 0 0,-1-1-1 0 0,1-1 1 0 0,-1 0 0 0 0,0-2-1 0 0,22-6 1 0 0,-26 6-11 0 0,0 0 0 0 0,0 0 1 0 0,-1-1-1 0 0,0-1 0 0 0,0 0 0 0 0,-1 0 1 0 0,1-1-1 0 0,-1 0 0 0 0,-1 0 0 0 0,1-1 1 0 0,-1 0-1 0 0,0-1 0 0 0,-1 0 0 0 0,0 0 1 0 0,-1-1-1 0 0,6-10 0 0 0,-6 8 27 0 0,-1 1-1 0 0,-1-1 0 0 0,0 0 1 0 0,-1 0-1 0 0,0 0 1 0 0,-1-1-1 0 0,0 1 0 0 0,-1-1 1 0 0,0 1-1 0 0,-1-1 1 0 0,0 0-1 0 0,-1 1 0 0 0,-1-1 1 0 0,0 1-1 0 0,-1 0 1 0 0,-5-16-1 0 0,2 12 31 0 0,-1 0 0 0 0,0 1-1 0 0,-2 0 1 0 0,0 0 0 0 0,0 1 0 0 0,-2 0 0 0 0,0 0-1 0 0,0 1 1 0 0,-1 1 0 0 0,0 0 0 0 0,-20-14-1 0 0,12 11-50 0 0,-1 0-1 0 0,0 2 1 0 0,-1 0 0 0 0,-1 2-1 0 0,0 0 1 0 0,-30-9-1 0 0,39 16-517 0 0,0 0 1 0 0,0 2-1 0 0,-1 0 1 0 0,1 0-1 0 0,-16 1 0 0 0,19 1-643 0 0,-1 1 0 0 0,1 1-1 0 0,0 0 1 0 0,-1 0 0 0 0,1 1-1 0 0,0 0 1 0 0,-11 6-1 0 0,-3 1-4267 0 0,0-2-2912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49.0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165 11 596 0 0,'-8'-10'16062'0'0,"-2"20"-15892"0"0,1 1 0 0 0,1 0 0 0 0,0 1 0 0 0,0 0 0 0 0,-10 23-1 0 0,-7 9 127 0 0,15-28-216 0 0,0 1 0 0 0,1 0 1 0 0,1 1-1 0 0,0 0 1 0 0,1 0-1 0 0,2 1 0 0 0,-6 23 1 0 0,10-35-64 0 0,0-1 0 0 0,1 1 1 0 0,0 0-1 0 0,0-1 1 0 0,0 1-1 0 0,1-1 0 0 0,0 1 1 0 0,0-1-1 0 0,0 1 0 0 0,1-1 1 0 0,0 0-1 0 0,1 0 0 0 0,-1 0 1 0 0,1 0-1 0 0,0 0 0 0 0,0 0 1 0 0,1-1-1 0 0,0 1 0 0 0,0-1 1 0 0,0 0-1 0 0,1 0 1 0 0,-1-1-1 0 0,1 1 0 0 0,0-1 1 0 0,6 4-1 0 0,3 0 7 0 0,0 0 0 0 0,1-1 0 0 0,-1 0 0 0 0,2-1 0 0 0,-1-1 0 0 0,0 0 0 0 0,1-1 0 0 0,0 0 0 0 0,0-2 0 0 0,0 0 0 0 0,21 0 0 0 0,-15-2-2 0 0,1-1 1 0 0,-1-1 0 0 0,0-1 0 0 0,0-1-1 0 0,0 0 1 0 0,0-2 0 0 0,33-14-1 0 0,-49 18 8 0 0,0-1 0 0 0,-1 1 0 0 0,1-1-1 0 0,-1-1 1 0 0,0 1 0 0 0,0-1 0 0 0,-1 0-1 0 0,1 0 1 0 0,-1 0 0 0 0,0-1 0 0 0,0 0 0 0 0,0 1-1 0 0,0-1 1 0 0,-1-1 0 0 0,0 1 0 0 0,0 0-1 0 0,-1-1 1 0 0,1 0 0 0 0,-1 1 0 0 0,0-1-1 0 0,-1 0 1 0 0,2-9 0 0 0,-2 5 37 0 0,0 0 0 0 0,-1 0 0 0 0,-1 0 0 0 0,0 0 0 0 0,0 0 0 0 0,-1 0 0 0 0,0 0-1 0 0,-1 1 1 0 0,0-1 0 0 0,0 1 0 0 0,-1 0 0 0 0,0 0 0 0 0,-7-10 0 0 0,3 6-57 0 0,-1 1-1 0 0,-1 0 1 0 0,0 1-1 0 0,0 0 1 0 0,-1 1-1 0 0,-1 0 1 0 0,0 0-1 0 0,0 1 1 0 0,-1 1 0 0 0,0 0-1 0 0,0 1 1 0 0,-1 0-1 0 0,1 1 1 0 0,-28-7-1 0 0,38 12-112 0 0,-1 1 0 0 0,1-1-1 0 0,-1 1 1 0 0,0 0 0 0 0,0 0-1 0 0,1 0 1 0 0,-1 1-1 0 0,0-1 1 0 0,-4 2 0 0 0,7-1-101 0 0,0-1 1 0 0,-1 1 0 0 0,1-1 0 0 0,0 1-1 0 0,0 0 1 0 0,-1-1 0 0 0,1 1 0 0 0,0 0-1 0 0,0 0 1 0 0,0 0 0 0 0,0 0-1 0 0,0 0 1 0 0,-1 2 0 0 0,1-2-276 0 0,1 0 0 0 0,-1 0 0 0 0,1 1 0 0 0,-1-1 0 0 0,1 0 0 0 0,-1 1 0 0 0,1-1-1 0 0,0 0 1 0 0,0 1 0 0 0,0-1 0 0 0,0 1 0 0 0,0-1 0 0 0,0 0 0 0 0,0 1 0 0 0,0-1 0 0 0,1 3 0 0 0,5 25-8157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49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28 26 0 0,'0'0'716'0'0,"-3"-1"107"0"0,-55-25 8888 0 0,45 31-8440 0 0,13-5-1222 0 0,-1 0 1 0 0,1 0-1 0 0,-1 1 0 0 0,1-1 1 0 0,0 0-1 0 0,-1 0 0 0 0,1 0 0 0 0,-1 1 1 0 0,1-1-1 0 0,0 0 0 0 0,-1 0 1 0 0,1 1-1 0 0,-1-1 0 0 0,1 0 1 0 0,0 1-1 0 0,0-1 0 0 0,-1 0 0 0 0,1 1 1 0 0,0-1-1 0 0,0 1 0 0 0,-1-1 1 0 0,1 0-1 0 0,0 1 0 0 0,0-1 1 0 0,0 1-1 0 0,-1-1 0 0 0,1 1 0 0 0,0-1 1 0 0,0 1-1 0 0,0-1 0 0 0,0 1 1 0 0,0-1-1 0 0,0 0 0 0 0,0 1 1 0 0,0-1-1 0 0,0 1 0 0 0,1 0 0 0 0,-10 50 1744 0 0,6-39-1636 0 0,1 0 1 0 0,1 1 0 0 0,-1 13-1 0 0,8 338 2687 0 0,-1 126 104 0 0,-7-398-2585 0 0,-1 176 1205 0 0,6-184-1089 0 0,15 97 0 0 0,-17-167-470 0 0,1 0 0 0 0,1-1 0 0 0,1 1 0 0 0,0 0 0 0 0,0-1 0 0 0,1 0 1 0 0,1 0-1 0 0,8 14 0 0 0,-9-19-368 0 0,10 9-1176 0 0,-15-16 1432 0 0,1-1 0 0 0,0 0 0 0 0,0 1 1 0 0,-1-1-1 0 0,1 0 0 0 0,0 0 0 0 0,0 0 0 0 0,0 0 0 0 0,-1 0 0 0 0,1 0 0 0 0,0 0 0 0 0,0 0 1 0 0,0 0-1 0 0,-1 0 0 0 0,1 0 0 0 0,0 0 0 0 0,0-1 0 0 0,-1 1 0 0 0,1 0 0 0 0,0 0 0 0 0,0-1 1 0 0,-1 1-1 0 0,1-1 0 0 0,0 1 0 0 0,-1-1 0 0 0,1 1 0 0 0,0-1 0 0 0,-1 1 0 0 0,1-1 1 0 0,0 0-1 0 0,16-18-3243 0 0,0-9-4480 0 0,-4 4-883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52.5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287 171 194 0 0,'-2'-2'1927'0'0,"-2"-2"-1456"0"0,-33-36 14343 0 0,36 39-14793 0 0,0 0-1 0 0,0 0 1 0 0,0 1-1 0 0,0-1 0 0 0,1 0 1 0 0,-1 0-1 0 0,0 0 1 0 0,1 0-1 0 0,-1 0 1 0 0,0-1-1 0 0,1 1 1 0 0,-1 0-1 0 0,1 0 1 0 0,0 0-1 0 0,-1 0 0 0 0,1-1 1 0 0,0 1-1 0 0,0 0 1 0 0,0 0-1 0 0,0-1 1 0 0,0 1-1 0 0,0 0 1 0 0,0 0-1 0 0,0 0 1 0 0,0-1-1 0 0,1 1 0 0 0,-1 0 1 0 0,0 0-1 0 0,1 0 1 0 0,-1 0-1 0 0,1-1 1 0 0,-1 1-1 0 0,2-2 1 0 0,2-2-42 0 0,1 1 0 0 0,-1-1 0 0 0,1 1 0 0 0,0 0 0 0 0,8-6 0 0 0,11-9 22 0 0,-23 17 79 0 0,6-14-46 0 0,-7 16-22 0 0,0 0 1 0 0,1 0-1 0 0,-1-1 0 0 0,0 1 0 0 0,1 0 1 0 0,-1 0-1 0 0,0-1 0 0 0,0 1 1 0 0,1 0-1 0 0,-1 0 0 0 0,0-1 0 0 0,0 1 1 0 0,0 0-1 0 0,0-1 0 0 0,1 1 1 0 0,-1 0-1 0 0,0-1 0 0 0,0 1 0 0 0,0 0 1 0 0,0-1-1 0 0,0 1 0 0 0,0-1 1 0 0,0 1-1 0 0,0 0 0 0 0,0-1 0 0 0,0 1 1 0 0,0 0-1 0 0,0-1 0 0 0,0 1 1 0 0,0 0-1 0 0,0-1 0 0 0,-1 1 1 0 0,1 0-1 0 0,0-1 0 0 0,0 1 0 0 0,0 0 1 0 0,0-1-1 0 0,-1 1 0 0 0,1 0 1 0 0,0-1-1 0 0,0 1 0 0 0,-1 0 0 0 0,1 0 1 0 0,0-1-1 0 0,0 1 0 0 0,-1 0 1 0 0,1 0-1 0 0,0 0 0 0 0,-1 0 0 0 0,1-1 1 0 0,0 1-1 0 0,-1 0 0 0 0,0 0 1 0 0,-1-1 319 0 0,0 2-260 0 0,-1 0 5 0 0,1-1 0 0 0,-1 1-1 0 0,0-1 1 0 0,1 1 0 0 0,-1-1 0 0 0,0 0 0 0 0,0 0 0 0 0,-3-1 0 0 0,4 1-54 0 0,-4 2-14 0 0,0 0 1 0 0,0 0 0 0 0,0 0-1 0 0,0 1 1 0 0,0 0-1 0 0,-10 7 1 0 0,15-8 57 0 0,0-2-103 0 0,1 1 37 0 0,-1 0 1 0 0,1 0-1 0 0,-1 0 1 0 0,0 0-1 0 0,1 0 0 0 0,-1 0 1 0 0,0-1-1 0 0,1 1 1 0 0,-1 0-1 0 0,0 0 1 0 0,0-1-1 0 0,0 1 1 0 0,0-1-1 0 0,-1 1 1 0 0,0 1-5 0 0,0-1 1 0 0,0 0-1 0 0,1 0 1 0 0,-1 1-1 0 0,0-1 1 0 0,1 1 0 0 0,-1-1-1 0 0,1 1 1 0 0,-3 3-1 0 0,-40 86 25 0 0,26-57 111 0 0,1 1 0 0 0,2 0-1 0 0,-13 43 1 0 0,25-68-129 0 0,1 0 0 0 0,0 0 0 0 0,0 0 0 0 0,1 1 0 0 0,1-1-1 0 0,-1 0 1 0 0,2 0 0 0 0,0 1 0 0 0,0-1 0 0 0,0 0 0 0 0,1 0 0 0 0,1 0 0 0 0,0 0 0 0 0,0 0 0 0 0,1-1-1 0 0,8 16 1 0 0,-6-16 7 0 0,1-1-1 0 0,-1 0 0 0 0,2 0 1 0 0,-1 0-1 0 0,1-1 0 0 0,0 0 1 0 0,0 0-1 0 0,1-1 0 0 0,0 0 1 0 0,0 0-1 0 0,1-1 0 0 0,0-1 1 0 0,-1 0-1 0 0,17 5 0 0 0,-3-2 5 0 0,0-2-1 0 0,1 0 1 0 0,0-1-1 0 0,0-2 1 0 0,34 0-1 0 0,-45-2 19 0 0,0-1 0 0 0,0-1 0 0 0,1 0 0 0 0,-1-1 0 0 0,0 0 0 0 0,-1-1 0 0 0,1 0 0 0 0,-1-1 0 0 0,1 0 0 0 0,-1-1 1 0 0,-1-1-1 0 0,1 0 0 0 0,-1 0 0 0 0,-1-1 0 0 0,13-12 0 0 0,-16 14 44 0 0,-1 0-1 0 0,-1-1 1 0 0,1 0 0 0 0,-1 0 0 0 0,-1 0 0 0 0,1-1 0 0 0,-1 0-1 0 0,0 0 1 0 0,-1 0 0 0 0,0 0 0 0 0,0-1 0 0 0,-1 1 0 0 0,0-1-1 0 0,0 1 1 0 0,-1-1 0 0 0,0 0 0 0 0,-1 1 0 0 0,0-1 0 0 0,0 0-1 0 0,-1 0 1 0 0,0 0 0 0 0,0 1 0 0 0,-6-17 0 0 0,2 9-27 0 0,-2 0 0 0 0,0 1 0 0 0,0 0 0 0 0,-2 1 1 0 0,0-1-1 0 0,0 2 0 0 0,-1-1 0 0 0,-1 1 0 0 0,0 1 0 0 0,-1 0 0 0 0,0 0 1 0 0,-1 1-1 0 0,0 1 0 0 0,-1 0 0 0 0,0 1 0 0 0,-1 1 0 0 0,-22-10 1 0 0,13 7-443 0 0,0 2 0 0 0,-1 1 0 0 0,0 1 0 0 0,0 1 1 0 0,0 1-1 0 0,-1 1 0 0 0,0 1 0 0 0,0 2 0 0 0,0 0 0 0 0,-44 6 1 0 0,21 3-3037 0 0,16 0-2022 0 0,-6 5-4826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53.1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 69 38 0 0,'0'-4'772'0'0,"-16"-60"11211"0"0,12 70-11710 0 0,0 0-1 0 0,0 1 0 0 0,0 0 1 0 0,1-1-1 0 0,0 1 1 0 0,1 0-1 0 0,-1 1 1 0 0,-2 12-1 0 0,-9 68 1256 0 0,12-69-1204 0 0,-6 48 543 0 0,3 1 1 0 0,4-1 0 0 0,2 1 0 0 0,3-1 0 0 0,3 1 0 0 0,17 75-1 0 0,-12-103-361 0 0,18 44 0 0 0,-24-68-317 0 0,-4-13-170 0 0,2 2 73 0 0,7 7-583 0 0,-2-12-3121 0 0,23-19-7523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55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12 402 634 0 0,'0'0'788'0'0,"-12"7"4180"0"0,16-5-4766 0 0,0-1 0 0 0,0 1 0 0 0,0-1 1 0 0,-1 1-1 0 0,2-1 0 0 0,-1 0 0 0 0,0-1 0 0 0,0 1 1 0 0,0-1-1 0 0,0 1 0 0 0,7-2 0 0 0,56-3 1083 0 0,-46 2-835 0 0,264-32 2639 0 0,-38 4-1924 0 0,1325-74 1477 0 0,-1179 99-2436 0 0,50-3-194 0 0,-303 0-83 0 0,268-11 163 0 0,44-3 13 0 0,-316 8-50 0 0,174-40 0 0 0,65-6 67 0 0,-143 29 280 0 0,-210 27-262 0 0,-11 3 62 0 0,0 0-1 0 0,0-2 1 0 0,0 1 0 0 0,14-6-1 0 0,-22 7-41 0 0,6-4-16 0 0,-28 15-7912 0 0,2-6 2149 0 0,-9 2-229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1:56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151 250 376 0 0,'-43'-8'4079'0'0,"-57"-18"1676"0"0,92 25-4936 0 0,13-1-4 0 0,15 0-274 0 0,450-1 2541 0 0,-127-2-2577 0 0,943 7-107 0 0,-288-20-337 0 0,-645-18-63 0 0,-69 4 507 0 0,23 9-177 0 0,-142 4-4 0 0,228-57 0 0 0,-391 75-234 0 0,7 1-40 0 0,-32 6-2440 0 0,-40 22-5651 0 0,38-17 1064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03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4391 270 114 0 0,'30'-23'2603'0'0,"-19"15"-1060"0"0,0 0 1 0 0,-1-1-1 0 0,0 0 1 0 0,0 0-1 0 0,8-13 1 0 0,-16 20-939 0 0,-2 2-533 0 0,1-1 0 0 0,-1 1-1 0 0,0 0 1 0 0,1-1 0 0 0,-1 1 0 0 0,0-1-1 0 0,1 1 1 0 0,-1-1 0 0 0,0 1-1 0 0,0-1 1 0 0,1 1 0 0 0,-1-1-1 0 0,0 1 1 0 0,0-1 0 0 0,0 1-1 0 0,0-1 1 0 0,0 0 0 0 0,1 1-1 0 0,-1-1 1 0 0,0 1 0 0 0,0-1 0 0 0,-1 1-1 0 0,1-1 1 0 0,0 1 0 0 0,0-1-1 0 0,0 0 1 0 0,0 0 0 0 0,-7-19 813 0 0,-2 12-778 0 0,-1 0 0 0 0,-1 1-1 0 0,1 0 1 0 0,-1 1 0 0 0,0 0 0 0 0,-1 1-1 0 0,1 0 1 0 0,-1 0 0 0 0,-25-5 0 0 0,-13 0-248 0 0,-57-4 1 0 0,66 9 220 0 0,-659-42-15 0 0,-3 45-31 0 0,456 4-11 0 0,126-1-12 0 0,-482 10-3 0 0,427 1-15 0 0,-246 48-1 0 0,313-38 33 0 0,2 5 0 0 0,2 4 0 0 0,-159 70 0 0 0,232-85-33 0 0,1 2 0 0 0,0 1 1 0 0,2 1-1 0 0,0 1 0 0 0,1 2 0 0 0,1 0 0 0 0,1 2 0 0 0,2 1 0 0 0,0 1 0 0 0,2 1 0 0 0,-30 50 1 0 0,8-2 28 0 0,3 1 1 0 0,3 2 0 0 0,4 2 0 0 0,-31 107 0 0 0,59-162 21 0 0,0 0 1 0 0,1 0 0 0 0,2 0-1 0 0,1 1 1 0 0,1-1 0 0 0,1 1-1 0 0,1-1 1 0 0,1 1 0 0 0,10 42 0 0 0,-7-51 36 0 0,0-1 1 0 0,0 0 0 0 0,2-1 0 0 0,0 1 0 0 0,1-1 0 0 0,1 0 0 0 0,0-1 0 0 0,1 0 0 0 0,0-1 0 0 0,2 0-1 0 0,-1 0 1 0 0,2-1 0 0 0,0-1 0 0 0,0 0 0 0 0,19 12 0 0 0,5-1 112 0 0,0-3 0 0 0,1-1 0 0 0,1-2 0 0 0,80 24 1 0 0,171 25 356 0 0,732 85 1142 0 0,-277-96-54 0 0,3-49-1267 0 0,-512-18-395 0 0,-2-10 0 0 0,247-56-1 0 0,-441 69 108 0 0,1-1-1 0 0,-1-3 1 0 0,72-32-1 0 0,-96 36-92 0 0,0 0 0 0 0,0 0 0 0 0,-1-2-1 0 0,-1 0 1 0 0,0 0 0 0 0,-1-1 0 0 0,0-1 0 0 0,0-1-1 0 0,-2 1 1 0 0,1-2 0 0 0,12-22 0 0 0,-9 8-10 0 0,-1-1 0 0 0,-1 0 0 0 0,-2-1 0 0 0,-2 0 0 0 0,0 0 0 0 0,4-39 0 0 0,-7 24-5 0 0,-1 1 0 0 0,-3-1 0 0 0,-7-83-1 0 0,1 101-5 0 0,-1 1-1 0 0,-1-1 1 0 0,-2 2-1 0 0,0-1 0 0 0,-2 1 1 0 0,-20-39-1 0 0,11 31 90 0 0,-1 0-1 0 0,-2 2 0 0 0,-1 0 0 0 0,-29-30 0 0 0,33 42-80 0 0,-1 2 0 0 0,-1 1 0 0 0,-38-26 0 0 0,-74-34-356 0 0,63 38 384 0 0,25 13-90 0 0,43 25 29 0 0,2 0 0 0 0,0 1 0 0 0,-1-1 0 0 0,1 1 0 0 0,0-1 0 0 0,0 1 0 0 0,0-1 0 0 0,-1 1 0 0 0,1-1 0 0 0,0 1 0 0 0,-1-1 0 0 0,1 1 0 0 0,0-1 0 0 0,-1 1 0 0 0,1-1 0 0 0,-1 1 0 0 0,1 0 0 0 0,0-1 0 0 0,-1 1 0 0 0,1 0 0 0 0,-1-1 0 0 0,1 1 0 0 0,-1 0 0 0 0,1 0 0 0 0,-1-1 0 0 0,1 1 0 0 0,-1 0 0 0 0,0 0-1 0 0,1 0 1 0 0,-1 0 0 0 0,1 0 0 0 0,-1 0 0 0 0,0 0 0 0 0,-28-1-6715 0 0,14 2 1050 0 0,-13-2-2180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05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4647 649 82 0 0,'1'-4'683'0'0,"3"-25"1335"0"0,-1-1 0 0 0,-1 0-1 0 0,-4-45 1 0 0,0 62-1706 0 0,0-1 0 0 0,0 1 1 0 0,-2 0-1 0 0,1 0 0 0 0,-2 0 0 0 0,0 0 1 0 0,0 1-1 0 0,-1 0 0 0 0,0 0 0 0 0,-11-14 1 0 0,-4-2 322 0 0,-2 1 1 0 0,-51-46-1 0 0,20 29 235 0 0,17 19-360 0 0,16 12-411 0 0,0 1 0 0 0,0 1 1 0 0,-1 1-1 0 0,-1 1 0 0 0,0 0 1 0 0,-37-7-1 0 0,-19 1-116 0 0,-111-5 0 0 0,-83 11 74 0 0,65 4-6 0 0,-878 9 63 0 0,474 16 11 0 0,-308-12-95 0 0,687 5-48 0 0,181-7 0 0 0,1 2-1 0 0,-83 24 1 0 0,110-24 12 0 0,0 1 0 0 0,1 0 0 0 0,-1 2 0 0 0,2 1 0 0 0,0 1 0 0 0,0 1 0 0 0,-19 17 0 0 0,27-19 7 0 0,0 1-1 0 0,1 1 1 0 0,1 0-1 0 0,0 1 1 0 0,1 0-1 0 0,0 1 1 0 0,1 0-1 0 0,1 1 1 0 0,1 0-1 0 0,-10 29 1 0 0,12-27 23 0 0,0 0 1 0 0,2 1 0 0 0,0 0-1 0 0,1 0 1 0 0,1 0 0 0 0,1 0-1 0 0,1 0 1 0 0,1 1 0 0 0,1-1-1 0 0,5 26 1 0 0,-1-18 18 0 0,2-2 1 0 0,1 1-1 0 0,1-1 1 0 0,2 0-1 0 0,0-1 0 0 0,28 41 1 0 0,-4-17 128 0 0,2-2 1 0 0,2-2-1 0 0,2-1 1 0 0,2-3 0 0 0,1-1-1 0 0,65 42 1 0 0,-8-14 172 0 0,2-5 0 0 0,163 71 1 0 0,243 53 571 0 0,-268-121-579 0 0,320 43-1 0 0,-358-83-199 0 0,0-10 0 0 0,1-9 1 0 0,377-35-1 0 0,40-63 369 0 0,-542 75-685 0 0,0-4 0 0 0,-1-3 1 0 0,147-65-1 0 0,-196 72 151 0 0,-1 0 0 0 0,0-2 0 0 0,-1-2 0 0 0,33-29 0 0 0,-17 8-254 0 0,58-72-1 0 0,-74 81 263 0 0,-1-2 0 0 0,-3-1 0 0 0,30-54 0 0 0,-47 76 59 0 0,-1-1 1 0 0,-1 0-1 0 0,0 0 1 0 0,0 0-1 0 0,-2 0 1 0 0,1-1-1 0 0,-2 1 1 0 0,0-1-1 0 0,-1 0 1 0 0,-1 0-1 0 0,0 0 1 0 0,0 0-1 0 0,-5-22 1 0 0,-3 9-22 0 0,0 1 1 0 0,-2-1-1 0 0,0 2 1 0 0,-20-35-1 0 0,-65-97 100 0 0,90 151-113 0 0,-16-27-18 0 0,-51-61-1 0 0,63 86-443 0 0,0-1 0 0 0,-1 1-1 0 0,0 1 1 0 0,-1 0 0 0 0,0 0-1 0 0,0 1 1 0 0,0 0 0 0 0,-1 1-1 0 0,-24-9 1 0 0,-28-6-7282 0 0,24 10-549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54.5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83 348 0 0,'0'0'2547'0'0,"0"-3"-2214"0"0,0-30 3019 0 0,-7 19-2447 0 0,-1 6-706 0 0,5 5-117 0 0,0 1 0 0 0,1-1 1 0 0,-1 0-1 0 0,0 1 1 0 0,0 0-1 0 0,0 0 0 0 0,-1 0 1 0 0,1 0-1 0 0,-4-1 1 0 0,-9 31-808 0 0,-18 11-3819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18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52 70 0 0,'9'-17'9587'0'0,"-10"3"-8234"0"0,1 14-1268 0 0,0-1-1 0 0,0 0 1 0 0,0 1 0 0 0,0-1 0 0 0,0 1 0 0 0,-1-1-1 0 0,1 1 1 0 0,0-1 0 0 0,0 1 0 0 0,0-1 0 0 0,-1 1-1 0 0,1-1 1 0 0,0 1 0 0 0,0-1 0 0 0,-1 1 0 0 0,1-1-1 0 0,0 1 1 0 0,-1 0 0 0 0,1-1 0 0 0,-1 1 0 0 0,1-1 0 0 0,-1 1-1 0 0,1 0 1 0 0,0 0 0 0 0,-1-1 0 0 0,1 1 0 0 0,-1 0-1 0 0,1 0 1 0 0,-2-1 594 0 0,-29-6 749 0 0,24 8-1425 0 0,1 1 0 0 0,-1 0 0 0 0,1 1 0 0 0,0 0 0 0 0,0 0 0 0 0,1 0-1 0 0,-1 0 1 0 0,0 1 0 0 0,1 0 0 0 0,0 0 0 0 0,0 0 0 0 0,0 1 0 0 0,1 0 0 0 0,-1 0 0 0 0,1 0 0 0 0,0 0-1 0 0,1 1 1 0 0,-1 0 0 0 0,-3 9 0 0 0,-8 15-51 0 0,2 0 0 0 0,-15 51-1 0 0,24-69 74 0 0,-44 171 42 0 0,42-152 19 0 0,2 1 0 0 0,1-1 1 0 0,2 63-1 0 0,2-81-48 0 0,1 0 0 0 0,0-1 0 0 0,0 1-1 0 0,1 0 1 0 0,1-1 0 0 0,0 0 0 0 0,1 0 0 0 0,0 0 0 0 0,10 16 0 0 0,-12-24-27 0 0,-1 0 0 0 0,2 0 0 0 0,-1 0 0 0 0,0 0 0 0 0,1-1 0 0 0,0 1 0 0 0,0-1-1 0 0,0 0 1 0 0,0 0 0 0 0,0 0 0 0 0,1-1 0 0 0,-1 0 0 0 0,1 0 0 0 0,-1 0 0 0 0,1 0 0 0 0,0 0 0 0 0,0-1 0 0 0,0 0 0 0 0,0 0 0 0 0,0-1 0 0 0,0 1 0 0 0,0-1 0 0 0,0 0 0 0 0,0 0 0 0 0,0-1 0 0 0,8-1 0 0 0,-2 0-206 0 0,-1-1 1 0 0,1-1 0 0 0,-1 1 0 0 0,0-2-1 0 0,0 1 1 0 0,-1-1 0 0 0,1-1 0 0 0,-1 0 0 0 0,0 0-1 0 0,13-12 1 0 0,0-3-2806 0 0,-1-1-1 0 0,28-39 1 0 0,-28 34-1821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18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75 178 0 0,'0'0'13746'0'0,"-2"4"-13286"0"0,-40 79 851 0 0,30-64-1181 0 0,1 1 1 0 0,1 0-1 0 0,1 0 0 0 0,0 1 1 0 0,2 1-1 0 0,-7 30 0 0 0,14-49-127 0 0,-1-1-1 0 0,1 1 1 0 0,0 0 0 0 0,-1 0-1 0 0,1-1 1 0 0,1 1-1 0 0,-1 0 1 0 0,0 0 0 0 0,1-1-1 0 0,-1 1 1 0 0,1 0-1 0 0,0-1 1 0 0,0 1 0 0 0,0-1-1 0 0,0 1 1 0 0,2 3-1 0 0,-1-5-18 0 0,-1 1-1 0 0,1-1 1 0 0,-1 0-1 0 0,1 1 1 0 0,-1-1-1 0 0,1 0 1 0 0,0 0-1 0 0,0 0 0 0 0,0 0 1 0 0,-1 0-1 0 0,1-1 1 0 0,0 1-1 0 0,0-1 1 0 0,0 1-1 0 0,0-1 1 0 0,0 1-1 0 0,3-1 1 0 0,3 0-37 0 0,-1-1 1 0 0,1 1-1 0 0,0-2 1 0 0,-1 1-1 0 0,1-1 1 0 0,-1 0 0 0 0,1 0-1 0 0,-1-1 1 0 0,0 0-1 0 0,7-5 1 0 0,0 0 95 0 0,0-1 0 0 0,-1-1 0 0 0,0 0 0 0 0,-1-1 0 0 0,0 0 0 0 0,0-1 0 0 0,-2 0 1 0 0,1-1-1 0 0,-2 0 0 0 0,17-29 0 0 0,-22 35 125 0 0,-1-2-1 0 0,0 1 1 0 0,0 0 0 0 0,0 0 0 0 0,-1-1-1 0 0,0 0 1 0 0,-1 1 0 0 0,0-1 0 0 0,0-15-1 0 0,-1 18-3 0 0,-1-1-1 0 0,0 1 1 0 0,0 0-1 0 0,-1-1 0 0 0,0 1 1 0 0,0 0-1 0 0,0 0 1 0 0,-1 1-1 0 0,0-1 1 0 0,0 0-1 0 0,0 1 0 0 0,-1 0 1 0 0,0-1-1 0 0,-7-6 1 0 0,8 9-156 0 0,0 0 1 0 0,0 0-1 0 0,-1 0 1 0 0,0 1 0 0 0,1-1-1 0 0,-1 1 1 0 0,0 0-1 0 0,0 0 1 0 0,0 0-1 0 0,0 1 1 0 0,-1-1 0 0 0,1 1-1 0 0,0 0 1 0 0,-1 0-1 0 0,1 1 1 0 0,-1-1 0 0 0,1 1-1 0 0,0 0 1 0 0,-9 1-1 0 0,10 0-562 0 0,6 6-2154 0 0,-2-6 2511 0 0,1 1 0 0 0,-1 0 0 0 0,0-1 0 0 0,0 1 0 0 0,1-1 0 0 0,-1 0 0 0 0,0 1 0 0 0,1-1 0 0 0,0 0 0 0 0,-1 0 0 0 0,1 0 0 0 0,0 0 0 0 0,-1 0 0 0 0,1 0 0 0 0,0-1 1 0 0,0 1-1 0 0,0 0 0 0 0,0-1 0 0 0,0 0 0 0 0,-1 1 0 0 0,1-1 0 0 0,0 0 0 0 0,4 0 0 0 0,4 0-1084 0 0,-1-1 0 0 0,1 0 1 0 0,0 0-1 0 0,14-5 0 0 0,14-4-4235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19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1442 0 0,'6'-1'857'0'0,"-1"1"0"0"0,1-1 1 0 0,0 1-1 0 0,-1 0 0 0 0,1 0 0 0 0,0 1 1 0 0,10 2-1 0 0,-13-2-575 0 0,-1 0 0 0 0,1 1 0 0 0,0-1 0 0 0,-1 1 0 0 0,1 0 0 0 0,-1 0 1 0 0,0 0-1 0 0,0 0 0 0 0,0 0 0 0 0,0 0 0 0 0,0 0 0 0 0,0 1 0 0 0,0-1 0 0 0,-1 1 0 0 0,1-1 1 0 0,-1 1-1 0 0,2 4 0 0 0,8 23 1171 0 0,-1 0 0 0 0,-1 1 0 0 0,8 57 0 0 0,-10-47-549 0 0,21 66 0 0 0,-24-95-843 0 0,1 1 0 0 0,1-1 0 0 0,0 0 0 0 0,0-1 0 0 0,1 1 0 0 0,1-1 0 0 0,-1-1 0 0 0,2 1 1 0 0,12 11-1 0 0,-18-19-141 0 0,0 0 0 0 0,0-1 1 0 0,0 1-1 0 0,0-1 1 0 0,1 1-1 0 0,-1-1 0 0 0,1 0 1 0 0,-1-1-1 0 0,1 1 0 0 0,0 0 1 0 0,-1-1-1 0 0,1 0 1 0 0,0 0-1 0 0,0 0 0 0 0,0-1 1 0 0,0 1-1 0 0,0-1 0 0 0,0 0 1 0 0,0 0-1 0 0,0 0 1 0 0,0-1-1 0 0,0 1 0 0 0,0-1 1 0 0,0 0-1 0 0,0 0 1 0 0,0 0-1 0 0,0-1 0 0 0,-1 1 1 0 0,1-1-1 0 0,-1 0 0 0 0,1 0 1 0 0,-1 0-1 0 0,0-1 1 0 0,1 1-1 0 0,-1-1 0 0 0,0 0 1 0 0,-1 0-1 0 0,1 0 0 0 0,0 0 1 0 0,-1 0-1 0 0,4-6 1 0 0,9-23-206 0 0,0 0 1 0 0,-3-1-1 0 0,18-67 1 0 0,2-6 1433 0 0,-11 39 1820 0 0,-20 64-2056 0 0,0 4-896 0 0,0-1 0 0 0,0 0 1 0 0,0 1-1 0 0,0-1 0 0 0,1 1 1 0 0,-1 0-1 0 0,0-1 0 0 0,0 1 0 0 0,0 0 1 0 0,0 0-1 0 0,0 0 0 0 0,-1-1 1 0 0,1 1-1 0 0,0 0 0 0 0,0 0 1 0 0,-1 0-1 0 0,1 0 0 0 0,0 1 1 0 0,0 0-1 0 0,14 30 90 0 0,-8-18-30 0 0,8 13-56 0 0,1-2 0 0 0,1 0 0 0 0,1 0 0 0 0,32 32 0 0 0,-40-47-380 0 0,1-1 0 0 0,0 0 0 0 0,1 0 0 0 0,-1-1 0 0 0,14 6 0 0 0,-17-10-224 0 0,0-1-1 0 0,0 0 0 0 0,0 0 1 0 0,0 0-1 0 0,1-1 0 0 0,-1-1 1 0 0,1 1-1 0 0,0-1 0 0 0,9-1 1 0 0,8-3-4860 0 0,1-4-3275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19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55 146 1920 0 0,'-5'-25'2203'0'0,"3"9"158"0"0,-1 0 0 0 0,-1 0 0 0 0,-1 0 0 0 0,-12-28-1 0 0,17 43-2222 0 0,-1 0 0 0 0,1 1 0 0 0,0-1 0 0 0,0 0 0 0 0,-1 1 0 0 0,1-1 0 0 0,-1 0 0 0 0,1 1 0 0 0,0-1 0 0 0,-1 1 0 0 0,1-1-1 0 0,-1 0 1 0 0,1 1 0 0 0,-1 0 0 0 0,1-1 0 0 0,-1 1 0 0 0,0-1 0 0 0,1 1 0 0 0,-1 0 0 0 0,0-1 0 0 0,1 1 0 0 0,-1 0 0 0 0,0-1-1 0 0,-5 14 920 0 0,6 31-532 0 0,0-42-343 0 0,66 597 3263 0 0,-23-282-4328 0 0,-38-267-992 0 0,-2 86 0 0 0,-5-108-1389 0 0,-1 0-1 0 0,-9 37 0 0 0,0-25-6112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19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50 124 3030 0 0,'-19'-11'3116'0'0,"8"4"1106"0"0,-8 1 708 0 0,44 5-4450 0 0,2 0-88 0 0,12-1-123 0 0,2-3-281 0 0,6-3-455 0 0,3-1-417 0 0,-4-3-726 0 0,-1-4-726 0 0,-2-5-1676 0 0,2-3-2464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0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1 244 3552 0 0,'18'-20'14040'0'0,"-18"20"-13930"0"0,2 54 5500 0 0,-2-33-6548 0 0,1-2 828 0 0,1 0 1 0 0,1 1-1 0 0,1-1 1 0 0,1-1 0 0 0,0 1-1 0 0,2-1 1 0 0,0 0 0 0 0,1 0-1 0 0,0-1 1 0 0,13 19-1 0 0,-18-32-167 0 0,0-1 0 0 0,0 1 0 0 0,0-1 0 0 0,1 0 0 0 0,-1 0 0 0 0,1 0 0 0 0,0 0 0 0 0,5 3 0 0 0,-7-6 188 0 0,-1 1-1 0 0,0-1 1 0 0,1 1 0 0 0,-1-1-1 0 0,1 0 1 0 0,0 0 0 0 0,-1 0-1 0 0,1 0 1 0 0,-1 0 0 0 0,1 0-1 0 0,-1 0 1 0 0,1 0 0 0 0,-1-1-1 0 0,1 1 1 0 0,-1-1 0 0 0,1 1-1 0 0,-1-1 1 0 0,0 1 0 0 0,1-1-1 0 0,-1 0 1 0 0,0 0 0 0 0,2-1 0 0 0,25-21-947 0 0,-18 9 887 0 0,1 0 1 0 0,-2 0-1 0 0,0 0 1 0 0,0-1-1 0 0,-2-1 1 0 0,9-21 0 0 0,25-103 2137 0 0,-38 128-1764 0 0,19-109 2954 0 0,-13 58 570 0 0,-9 60-2969 0 0,6 25-551 0 0,36 115 123 0 0,-35-119-794 0 0,1-1 0 0 0,0 1 0 0 0,2-2-1 0 0,0 1 1 0 0,17 20 0 0 0,-25-35 321 0 0,-1 0 0 0 0,0-1 0 0 0,0 1 0 0 0,1-1 0 0 0,-1 0 0 0 0,0 1 0 0 0,1-1 1 0 0,-1 0-1 0 0,1 0 0 0 0,0 0 0 0 0,-1 0 0 0 0,1 0 0 0 0,0 0 0 0 0,0-1 0 0 0,0 1 0 0 0,-1-1 0 0 0,1 1 0 0 0,0-1 0 0 0,0 1 0 0 0,0-1 0 0 0,0 0 1 0 0,0 0-1 0 0,0 0 0 0 0,0 0 0 0 0,0 0 0 0 0,0-1 0 0 0,0 1 0 0 0,-1-1 0 0 0,1 1 0 0 0,0-1 0 0 0,0 1 0 0 0,0-1 0 0 0,-1 0 0 0 0,1 0 0 0 0,0 0 1 0 0,-1 0-1 0 0,1 0 0 0 0,0 0 0 0 0,-1-1 0 0 0,0 1 0 0 0,1-1 0 0 0,-1 1 0 0 0,2-3 0 0 0,3-4-107 0 0,1 0 1 0 0,-1 0-1 0 0,-1-1 0 0 0,0 0 1 0 0,0 0-1 0 0,-1 0 0 0 0,4-12 1 0 0,52-219 2935 0 0,-59 234-2470 0 0,5-10 1732 0 0,0 27-1026 0 0,-2-3-1165 0 0,34 82 491 0 0,21 40-67 0 0,26 32-80 0 0,-85-161-121 0 0,-1 0-1 0 0,1 0 0 0 0,0-1 0 0 0,-1 1 0 0 0,1 0 1 0 0,0-1-1 0 0,-1 1 0 0 0,1 0 0 0 0,-1-1 0 0 0,1 1 1 0 0,-1-1-1 0 0,1 1 0 0 0,-1 0 0 0 0,0-1 1 0 0,1 0-1 0 0,-1 1 0 0 0,0-1 0 0 0,1 1 0 0 0,-1-1 1 0 0,0 0-1 0 0,1 1 0 0 0,-1-1 0 0 0,0 0 0 0 0,0 0 1 0 0,0 0-1 0 0,1 1 0 0 0,-3-1 0 0 0,-2 0-194 0 0,-1 0-1 0 0,0 0 0 0 0,0 0 0 0 0,0-1 0 0 0,0 1 1 0 0,0-2-1 0 0,0 1 0 0 0,0-1 0 0 0,1 1 1 0 0,-1-1-1 0 0,1-1 0 0 0,-1 1 0 0 0,-8-6 0 0 0,11 5-584 0 0,-1 0 0 0 0,0 0-1 0 0,1-1 1 0 0,-1 1 0 0 0,1 0-1 0 0,0-1 1 0 0,0 0 0 0 0,1 0 0 0 0,-1 0-1 0 0,1 0 1 0 0,0 0 0 0 0,-2-5-1 0 0,-3-15-7273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0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1764 0 0,'3'2'2485'0'0,"-1"0"-1962"0"0,1 1-1 0 0,-1 0 1 0 0,1 0 0 0 0,-1 0-1 0 0,0 1 1 0 0,0-1-1 0 0,0 0 1 0 0,0 1-1 0 0,-1-1 1 0 0,1 1 0 0 0,-1 0-1 0 0,1 4 1 0 0,11 56 2158 0 0,-9-40-1724 0 0,2 20 111 0 0,-4-27-576 0 0,1 0 0 0 0,6 21 1 0 0,-1-12-11 0 0,17 35 1 0 0,7-9-3260 0 0,-21-43-419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0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85 2564 0 0,'-13'-24'3050'0'0,"-1"5"-388"0"0,3 3-230 0 0,2 5 780 0 0,-4-3-1472 0 0,-1 18-1146 0 0,9 8-133 0 0,-4 3-173 0 0,1 5-286 0 0,5 2-298 0 0,6 3-615 0 0,-1 1-403 0 0,7-1-752 0 0,4-4-2366 0 0,1-1-2912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0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99 3332 0 0,'2'-3'21566'0'0,"-6"12"-24204"0"0,-2 11 2834 0 0,0 1 0 0 0,1-1 0 0 0,2 1 0 0 0,0 0 0 0 0,1 0 0 0 0,1 24 0 0 0,0-37-421 0 0,2 1-1 0 0,-1-1 1 0 0,1 0 0 0 0,0 1-1 0 0,1-1 1 0 0,0 0-1 0 0,0 0 1 0 0,1 0-1 0 0,0 0 1 0 0,0-1-1 0 0,1 1 1 0 0,0-1-1 0 0,0 0 1 0 0,1 0-1 0 0,0 0 1 0 0,0-1-1 0 0,1 0 1 0 0,11 12-1 0 0,-15-18 153 0 0,0 1 0 0 0,-1 0 0 0 0,1-1 0 0 0,0 1 0 0 0,0-1 0 0 0,-1 1-1 0 0,1-1 1 0 0,0 0 0 0 0,0 0 0 0 0,0 0 0 0 0,-1 0 0 0 0,1 0 0 0 0,0 0 0 0 0,0 0-1 0 0,0 0 1 0 0,-1-1 0 0 0,1 1 0 0 0,0-1 0 0 0,-1 0 0 0 0,1 1 0 0 0,0-1 0 0 0,-1 0-1 0 0,1 0 1 0 0,-1 0 0 0 0,1 0 0 0 0,-1 0 0 0 0,1 0 0 0 0,1-2 0 0 0,4-3-82 0 0,-1 0 1 0 0,0-1 0 0 0,0 1-1 0 0,6-10 1 0 0,-5 5 385 0 0,-1 0 0 0 0,0 0-1 0 0,-1-1 1 0 0,0 0 0 0 0,-1 0 0 0 0,0 0 0 0 0,-1-1 0 0 0,0 1-1 0 0,-1-1 1 0 0,-1 0 0 0 0,0 1 0 0 0,0-1 0 0 0,-1 0 0 0 0,-1 0 0 0 0,0 0-1 0 0,-1 1 1 0 0,-1-1 0 0 0,-4-14 0 0 0,3 19 167 0 0,-1-1 0 0 0,0 1 0 0 0,-1 0 0 0 0,1 0 1 0 0,-2 0-1 0 0,-8-7 0 0 0,-9-13 470 0 0,23 26-917 0 0,2-4-944 0 0,-1 6 954 0 0,0 0 1 0 0,-1-1-1 0 0,1 1 0 0 0,0-1 1 0 0,0 1-1 0 0,0-1 1 0 0,0 1-1 0 0,0-1 1 0 0,0 1-1 0 0,0-1 1 0 0,0 1-1 0 0,0-1 1 0 0,1 1-1 0 0,-1-1 1 0 0,0 1-1 0 0,0-1 1 0 0,0 1-1 0 0,0-1 0 0 0,1 1 1 0 0,-1-1-1 0 0,0 1 1 0 0,0 0-1 0 0,1-1 1 0 0,-1 1-1 0 0,0-1 1 0 0,1 1-1 0 0,-1 0 1 0 0,1-1-1 0 0,0 1 1 0 0,14-5-358 0 0,1 1 0 0 0,0 1 0 0 0,0 1 1 0 0,0 0-1 0 0,1 1 0 0 0,-1 1 0 0 0,0 0 0 0 0,0 1 1 0 0,1 1-1 0 0,18 4 0 0 0,-25-3 379 0 0,0-1-1 0 0,-1 2 1 0 0,1-1-1 0 0,-1 1 1 0 0,0 1-1 0 0,0-1 0 0 0,-1 1 1 0 0,1 1-1 0 0,-1 0 1 0 0,0 0-1 0 0,-1 1 1 0 0,1 0-1 0 0,-1 0 1 0 0,-1 0-1 0 0,1 1 1 0 0,-1 0-1 0 0,9 16 1 0 0,-6 0 626 0 0,0 0 0 0 0,-2 0 0 0 0,0 1 1 0 0,-2 0-1 0 0,-1 0 0 0 0,2 29 0 0 0,0-1 349 0 0,10 1 213 0 0,-16-50-944 0 0,0-4-195 0 0,0 1 0 0 0,1-1 0 0 0,-1 1-1 0 0,0-1 1 0 0,0 1 0 0 0,0-1 0 0 0,0 1 0 0 0,0-1 0 0 0,1 1-1 0 0,-1-1 1 0 0,0 1 0 0 0,0-1 0 0 0,1 1 0 0 0,-1-1 0 0 0,0 0-1 0 0,1 1 1 0 0,-1-1 0 0 0,0 0 0 0 0,1 1 0 0 0,-1-1 0 0 0,1 0-1 0 0,-1 1 1 0 0,1-1 0 0 0,28-42-426 0 0,42-49 0 0 0,-61 79 278 0 0,1 1 0 0 0,0 1-1 0 0,0 0 1 0 0,1 0 0 0 0,1 1-1 0 0,-1 1 1 0 0,1 0 0 0 0,1 1 0 0 0,15-7-1 0 0,-27 13 106 0 0,0 1 0 0 0,0-1 0 0 0,0 1 0 0 0,0-1 0 0 0,0 1 0 0 0,1 0 0 0 0,-1 0 0 0 0,0 0-1 0 0,0 0 1 0 0,0 0 0 0 0,0 1 0 0 0,0-1 0 0 0,1 0 0 0 0,-1 1 0 0 0,0 0 0 0 0,0-1 0 0 0,0 1-1 0 0,0 0 1 0 0,0 0 0 0 0,-1 0 0 0 0,1 0 0 0 0,0 1 0 0 0,0-1 0 0 0,-1 0 0 0 0,1 1 0 0 0,-1-1-1 0 0,1 1 1 0 0,-1 0 0 0 0,1-1 0 0 0,-1 1 0 0 0,0 0 0 0 0,0 0 0 0 0,2 4 0 0 0,3 6 185 0 0,-1 1 0 0 0,0 1 0 0 0,-1-1 0 0 0,3 17 0 0 0,-2-10 83 0 0,26 123-344 0 0,-24-132-2352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1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41 1524 0 0,'-23'-40'14277'0'0,"22"40"-14042"0"0,1-1 1 0 0,-1 1 0 0 0,0 0-1 0 0,1 0 1 0 0,-2 0 0 0 0,0 7 140 0 0,0 1 0 0 0,1-1 1 0 0,0 0-1 0 0,0 1 1 0 0,1-1-1 0 0,0 1 1 0 0,1 11-1 0 0,11 60 1448 0 0,-6-43-1155 0 0,42 216 1771 0 0,-39-217-2473 0 0,1 0 0 0 0,3 0 0 0 0,0-1 0 0 0,2-1 0 0 0,20 32 0 0 0,-13-42-3368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59.4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144 34 42 0 0,'0'0'425'0'0,"-3"0"-176"0"0,-48 10 1201 0 0,48-9-1489 0 0,-40 19-622 0 0,35-13 144 0 0,7-7 665 0 0,0 1-1 0 0,1-1 1 0 0,-1 1 0 0 0,0-1 0 0 0,1 0 0 0 0,-1 1 0 0 0,0-1-1 0 0,1 0 1 0 0,-1 0 0 0 0,0 1 0 0 0,1-1 0 0 0,-1 0-1 0 0,0 0 1 0 0,0 0 0 0 0,1 0 0 0 0,-1 0 0 0 0,0 0 0 0 0,0 0-1 0 0,1 0 1 0 0,-1 0 0 0 0,0 0 0 0 0,0-1 0 0 0,1 1-1 0 0,-1 0 1 0 0,0 0 0 0 0,1-1 0 0 0,-1 1 0 0 0,-3-3 1133 0 0,7-34 740 0 0,-9 4 3469 0 0,6 33-5469 0 0,0 0-1 0 0,-1 0 1 0 0,1 0-1 0 0,0 0 0 0 0,-1 0 1 0 0,1 0-1 0 0,-1 0 1 0 0,1 0-1 0 0,0 0 1 0 0,-1 0-1 0 0,1 1 1 0 0,0-1-1 0 0,-1 0 1 0 0,1 0-1 0 0,0 0 1 0 0,0 1-1 0 0,-1-1 1 0 0,1 0-1 0 0,0 0 1 0 0,-1 1-1 0 0,1-1 1 0 0,0 0-1 0 0,0 1 1 0 0,0-1-1 0 0,-1 0 0 0 0,1 1 1 0 0,0-1-1 0 0,0 0 1 0 0,0 1-1 0 0,0-1 1 0 0,0 0-1 0 0,0 1 1 0 0,-1-1-1 0 0,1 1 1 0 0,0-1-1 0 0,0 0 1 0 0,0 1-1 0 0,0-1 1 0 0,0 0-1 0 0,1 1 1 0 0,-1-1-1 0 0,0 1 1 0 0,0-1-1 0 0,0 0 1 0 0,0 1-1 0 0,0-1 0 0 0,0 0 1 0 0,1 1-1 0 0,-1-1 1 0 0,0 0-1 0 0,0 1 1 0 0,0-1-1 0 0,1 1 1 0 0,0 1-102 0 0,0 1 73 0 0,5 33 13 0 0,2-1 1 0 0,13 36-1 0 0,1 4 0 0 0,43 151 388 0 0,-47-174-1294 0 0,2-1-1 0 0,33 59 0 0 0,-52-108-182 0 0,8 6-1224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1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2 246 0 0,'-15'-2'13025'0'0,"14"8"-12840"0"0,1 0 1 0 0,0 0 0 0 0,-1 0 0 0 0,2 0-1 0 0,-1 0 1 0 0,1 0 0 0 0,0 0 0 0 0,0 0 0 0 0,1 0-1 0 0,-1 0 1 0 0,1 0 0 0 0,1-1 0 0 0,-1 1-1 0 0,1-1 1 0 0,0 0 0 0 0,0 0 0 0 0,7 9-1 0 0,-2-3-134 0 0,1 0 0 0 0,0 0 1 0 0,1-1-1 0 0,0 0 0 0 0,1-1 0 0 0,21 15 0 0 0,-22-18-435 0 0,1 0 0 0 0,0 0 0 0 0,0-1 0 0 0,1 0 0 0 0,-1-1 0 0 0,19 4 0 0 0,-23-7-288 0 0,0 0 0 0 0,0 0 1 0 0,1-1-1 0 0,-1 0 0 0 0,0 0 1 0 0,0-1-1 0 0,0 0 0 0 0,0 0 0 0 0,0-1 1 0 0,0 0-1 0 0,0 0 0 0 0,10-5 1 0 0,8-6-4239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2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439 84 1066 0 0,'10'-12'1832'0'0,"44"-53"19324"0"0,-56 69-20864 0 0,-3 8-181 0 0,-1 0 0 0 0,-1 0 0 0 0,0-1 0 0 0,0 0 0 0 0,-12 12 0 0 0,-51 54 213 0 0,49-55-233 0 0,-44 47 53 0 0,-77 78-1596 0 0,42-58-3201 0 0,97-87 4273 0 0,1 0 1 0 0,-1 0-1 0 0,1 0 0 0 0,-1-1 1 0 0,0 1-1 0 0,0-1 0 0 0,0 0 1 0 0,1 0-1 0 0,-1 0 1 0 0,0 0-1 0 0,0 0 0 0 0,-1-1 1 0 0,1 1-1 0 0,-5-1 0 0 0,8 0 357 0 0,-1 0 0 0 0,1 0 0 0 0,0 0-1 0 0,0 0 1 0 0,0 0 0 0 0,0 0 0 0 0,0 0-1 0 0,0 0 1 0 0,0 0 0 0 0,-1 0 0 0 0,1 0-1 0 0,0 0 1 0 0,0 0 0 0 0,0 0-1 0 0,0 0 1 0 0,0 0 0 0 0,0 0 0 0 0,0 0-1 0 0,0 0 1 0 0,-1 0 0 0 0,1 0 0 0 0,0 0-1 0 0,0 0 1 0 0,0 0 0 0 0,0 0 0 0 0,0-1-1 0 0,0 1 1 0 0,0 0 0 0 0,0 0 0 0 0,0 0-1 0 0,0 0 1 0 0,0 0 0 0 0,-1 0-1 0 0,1 0 1 0 0,0 0 0 0 0,0 0 0 0 0,0-1-1 0 0,0 1 1 0 0,0 0 0 0 0,0 0 0 0 0,0 0-1 0 0,0 0 1 0 0,0 0 0 0 0,0 0 0 0 0,0 0-1 0 0,0-1 1 0 0,0 1 0 0 0,0 0-1 0 0,0 0 1 0 0,0 0 0 0 0,0 0 0 0 0,0 0-1 0 0,0 0 1 0 0,0 0 0 0 0,0-1 0 0 0,1 1-1 0 0,-1 0 1 0 0,0 0 0 0 0,0 0 0 0 0,0 0-1 0 0,0 0 1 0 0,2-9-414 0 0,1 0 0 0 0,0 0 0 0 0,0 0 0 0 0,1 1 0 0 0,0-1 0 0 0,1 1 0 0 0,0 0 0 0 0,9-11 0 0 0,56-65-656 0 0,-56 67 923 0 0,167-172 1666 0 0,-48 75 4065 0 0,-131 112-5346 0 0,0 1 1 0 0,0-1-1 0 0,1 0 0 0 0,-1 1 1 0 0,1-1-1 0 0,-1 1 0 0 0,1 0 1 0 0,-1 0-1 0 0,1 0 1 0 0,0 0-1 0 0,5-1 0 0 0,-7 2-147 0 0,1 0-1 0 0,-1 1 1 0 0,0-1-1 0 0,0 0 1 0 0,0 1-1 0 0,0-1 1 0 0,0 1-1 0 0,1-1 1 0 0,-1 1-1 0 0,0-1 1 0 0,0 1-1 0 0,0 0 1 0 0,0-1-1 0 0,-1 1 1 0 0,1 0-1 0 0,0 0 1 0 0,0 0-1 0 0,0 0 1 0 0,-1 0-1 0 0,1 0 1 0 0,0 0-1 0 0,-1 0 1 0 0,1 0 0 0 0,-1 0-1 0 0,1 0 1 0 0,-1 1-1 0 0,1 0 1 0 0,7 21 782 0 0,-1 0 0 0 0,-1 0 1 0 0,-1 1-1 0 0,2 28 0 0 0,1 99 1101 0 0,-7-118-1631 0 0,0 26 108 0 0,-1 4-102 0 0,3-1 1 0 0,3 0-1 0 0,20 94 0 0 0,-24-150-645 0 0,0 0 1 0 0,1 1-1 0 0,0-1 0 0 0,0 0 0 0 0,0 0 0 0 0,0 0 1 0 0,1-1-1 0 0,0 1 0 0 0,1-1 0 0 0,-1 0 1 0 0,1 0-1 0 0,7 5 0 0 0,5-4-3753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2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523 92 860 0 0,'3'0'2258'0'0,"16"-7"4153"0"0,-8-5-3181 0 0,-12 9-1998 0 0,1 0-818 0 0,-1-1 0 0 0,1 0 1 0 0,-1 1-1 0 0,0-1 0 0 0,0 1 0 0 0,-1-1 0 0 0,1 1 0 0 0,-1-1 0 0 0,-2-3 0 0 0,2 5-306 0 0,0-1 0 0 0,0 1 0 0 0,0 0 0 0 0,-1 0 0 0 0,1 0 0 0 0,-1 0-1 0 0,1 0 1 0 0,-1 0 0 0 0,0 1 0 0 0,0-1 0 0 0,0 1 0 0 0,0 0 0 0 0,0 0 0 0 0,0 0-1 0 0,0 0 1 0 0,0 0 0 0 0,-5 0 0 0 0,-6 0 95 0 0,0 0 0 0 0,-1 2 0 0 0,1-1 0 0 0,0 2 0 0 0,0-1 1 0 0,0 2-1 0 0,0 0 0 0 0,0 1 0 0 0,-25 10 0 0 0,8 0 25 0 0,0 1-1 0 0,1 2 1 0 0,-29 20 0 0 0,40-25-211 0 0,1 1 1 0 0,0 0-1 0 0,1 2 1 0 0,0 0-1 0 0,1 1 1 0 0,1 0 0 0 0,0 2-1 0 0,-11 18 1 0 0,24-33-118 0 0,1-1 0 0 0,0 1 0 0 0,-1-1 0 0 0,1 1 1 0 0,1 0-1 0 0,-1-1 0 0 0,0 1 0 0 0,1 0 0 0 0,-1-1 1 0 0,1 1-1 0 0,0 0 0 0 0,0 0 0 0 0,0 0 0 0 0,0-1 0 0 0,0 1 1 0 0,1 0-1 0 0,-1 0 0 0 0,1-1 0 0 0,0 1 0 0 0,0 0 1 0 0,0-1-1 0 0,2 4 0 0 0,4-4-448 0 0,8-3 314 0 0,0-2 0 0 0,-1 0 0 0 0,1 0 0 0 0,-1-1 1 0 0,0-1-1 0 0,20-10 0 0 0,81-50-737 0 0,-88 47 1101 0 0,1 1-1 0 0,0 2 1 0 0,2 1-1 0 0,32-11 1 0 0,-60 25-89 0 0,-1-1 0 0 0,1 1 0 0 0,-1 0 0 0 0,1-1 0 0 0,0 1 0 0 0,0 0 0 0 0,-1 0 0 0 0,1 0 0 0 0,0 0 0 0 0,-1 1 0 0 0,1-1 0 0 0,0 0 1 0 0,-1 1-1 0 0,1-1 0 0 0,-1 1 0 0 0,1-1 0 0 0,-1 1 0 0 0,1 0 0 0 0,-1 0 0 0 0,1 0 0 0 0,-1 0 0 0 0,1 0 0 0 0,-1 0 0 0 0,0 0 0 0 0,0 0 0 0 0,0 1 0 0 0,1-1 0 0 0,-1 0 0 0 0,-1 1 0 0 0,1-1 0 0 0,0 0 0 0 0,0 1 0 0 0,0-1 1 0 0,0 4-1 0 0,3 4 110 0 0,-1 1 1 0 0,-1-1-1 0 0,1 1 1 0 0,0 15 0 0 0,-2-18-53 0 0,3 20 114 0 0,2 16 106 0 0,11 42-1 0 0,-13-72-242 0 0,0 1 1 0 0,1-2-1 0 0,0 1 1 0 0,1 0-1 0 0,1-1 1 0 0,0 0-1 0 0,12 16 1 0 0,-16-25-189 0 0,0 1 0 0 0,0 0 1 0 0,1-1-1 0 0,-1 0 0 0 0,1 0 1 0 0,0 0-1 0 0,-1 0 0 0 0,2-1 1 0 0,-1 1-1 0 0,0-1 0 0 0,0 0 0 0 0,1-1 1 0 0,-1 1-1 0 0,1-1 0 0 0,-1 1 1 0 0,1-1-1 0 0,6 0 0 0 0,-4-1-298 0 0,0 0 0 0 0,1 0 0 0 0,-1-1-1 0 0,0 0 1 0 0,0-1 0 0 0,0 0-1 0 0,-1 0 1 0 0,1 0 0 0 0,0-1 0 0 0,9-5-1 0 0,1-2-635 0 0,-1 0-1 0 0,-1-1 0 0 0,0-1 0 0 0,-1 0 1 0 0,0-1-1 0 0,-1-1 0 0 0,22-28 1 0 0,-8 2-1627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2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172 729 4070 0 0,'13'-59'1103'0'0,"-3"-1"0"0"0,-2 0 0 0 0,-1-75 0 0 0,-8 100-5 0 0,0-1-1 0 0,-3 1 0 0 0,-1 0 0 0 0,-1 1 0 0 0,-2-1 0 0 0,-24-63 0 0 0,26 85-303 0 0,1 0-1 0 0,-2 0 0 0 0,0 1 1 0 0,-1 0-1 0 0,0 0 0 0 0,-18-20 1 0 0,25 32-744 0 0,0 1 0 0 0,0-1 1 0 0,0 0-1 0 0,0 0 1 0 0,0 1-1 0 0,0-1 0 0 0,0 0 1 0 0,0 1-1 0 0,0-1 0 0 0,0 1 1 0 0,0-1-1 0 0,0 1 1 0 0,0 0-1 0 0,0-1 0 0 0,1 1 1 0 0,-1 0-1 0 0,0 0 1 0 0,0-1-1 0 0,1 1 0 0 0,-2 1 1 0 0,-2 5 63 0 0,0 0 1 0 0,0 0 0 0 0,0 0-1 0 0,1 1 1 0 0,0-1-1 0 0,0 1 1 0 0,-1 11 0 0 0,-11 61 365 0 0,12-55-341 0 0,-13 117 249 0 0,14-85 43 0 0,8 104 0 0 0,-1-120-762 0 0,2-1 0 0 0,1 0 0 0 0,2 0 0 0 0,1-1 0 0 0,3 0 0 0 0,33 66 0 0 0,-43-96-320 0 0,28 44-2387 0 0,-31-51 2479 0 0,1 0 1 0 0,-1 0-1 0 0,1 0 0 0 0,0 0 0 0 0,0 0 1 0 0,0 0-1 0 0,0 0 0 0 0,0 0 0 0 0,0-1 1 0 0,0 1-1 0 0,1-1 0 0 0,-1 0 0 0 0,1 1 1 0 0,-1-1-1 0 0,1 0 0 0 0,-1 0 0 0 0,1-1 1 0 0,3 2-1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3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191 150 454 0 0,'-98'2'5187'0'0,"17"0"2630"0"0,70 0-6631 0 0,12 3-337 0 0,16 3-377 0 0,3-7-366 0 0,-1 0 0 0 0,1-2 0 0 0,0 0 1 0 0,0-1-1 0 0,-1-1 0 0 0,0 0 0 0 0,25-9 0 0 0,-15 5-253 0 0,206-62-2543 0 0,-82 14-5263 0 0,-108 37 2571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3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1154 0 0,'0'0'7803'0'0,"0"-1"-7563"0"0,1 1-1 0 0,0-1 0 0 0,-1 1 0 0 0,1 0 1 0 0,0-1-1 0 0,0 1 0 0 0,-1 0 1 0 0,1 0-1 0 0,0-1 0 0 0,0 1 0 0 0,-1 0 1 0 0,1 0-1 0 0,0 0 0 0 0,0 0 1 0 0,-1 0-1 0 0,1 0 0 0 0,0 0 0 0 0,1 0 1 0 0,9 12 569 0 0,0 1 1 0 0,-1 0-1 0 0,-1 0 0 0 0,0 0 1 0 0,11 24-1 0 0,33 79 1268 0 0,-48-103-1908 0 0,55 150 1649 0 0,-59-160-955 0 0,3-7-579 0 0,-4 4-279 0 0,0 0-1 0 0,1 0 1 0 0,-1 0 0 0 0,0 0-1 0 0,1 0 1 0 0,-1 0-1 0 0,0 0 1 0 0,0 0-1 0 0,1 0 1 0 0,-1 0-1 0 0,0 0 1 0 0,0-1 0 0 0,1 1-1 0 0,-1 0 1 0 0,0 0-1 0 0,0 0 1 0 0,1 0-1 0 0,-1-1 1 0 0,0 1-1 0 0,0 0 1 0 0,0 0 0 0 0,0-1-1 0 0,1 1 1 0 0,-1 0-1 0 0,0 0 1 0 0,0-1-1 0 0,0 1 1 0 0,0 0 0 0 0,0 0-1 0 0,0-1 1 0 0,0 1-1 0 0,0 0 1 0 0,0-1-1 0 0,0 1 1 0 0,0 0-1 0 0,0 0 1 0 0,0-1 0 0 0,0 1-1 0 0,0 0 1 0 0,0-1-1 0 0,0 1 1 0 0,0-1-1 0 0,-2-21-234 0 0,2-1 0 0 0,0 0-1 0 0,1 0 1 0 0,2 0-1 0 0,0 1 1 0 0,1-1 0 0 0,1 1-1 0 0,12-29 1 0 0,-8 25-1423 0 0,2 2 0 0 0,0-1 0 0 0,30-43 0 0 0,-36 61 1021 0 0,0 0 0 0 0,0 1 0 0 0,1 0 0 0 0,-1 0-1 0 0,1 1 1 0 0,1 0 0 0 0,-1 0 0 0 0,1 0 0 0 0,0 1-1 0 0,0 0 1 0 0,11-5 0 0 0,-12 7 611 0 0,0 0-1 0 0,1 0 1 0 0,-1 0-1 0 0,1 1 1 0 0,-1 0-1 0 0,1 0 1 0 0,0 1-1 0 0,11 0 1 0 0,-17 1 184 0 0,0-1 0 0 0,0 0 0 0 0,0 1 0 0 0,0-1 1 0 0,1 1-1 0 0,-1-1 0 0 0,0 1 0 0 0,0 0 1 0 0,0-1-1 0 0,0 1 0 0 0,0 0 0 0 0,0 0 1 0 0,-1-1-1 0 0,1 1 0 0 0,0 0 0 0 0,0 0 1 0 0,0 0-1 0 0,-1 0 0 0 0,1 0 0 0 0,-1 0 0 0 0,1 1 1 0 0,-1-1-1 0 0,1 0 0 0 0,-1 0 0 0 0,0 0 1 0 0,1 0-1 0 0,-1 1 0 0 0,0-1 0 0 0,0 0 1 0 0,0 0-1 0 0,0 2 0 0 0,23 171 5046 0 0,-8-55-4147 0 0,-14-114-1312 0 0,1 1 1 0 0,0 0-1 0 0,1 0 1 0 0,-1-1-1 0 0,1 1 1 0 0,0-1-1 0 0,6 8 0 0 0,-8-12 149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3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82 1764 0 0,'-14'-24'2486'0'0,"3"5"-298"0"0,2 3-558 0 0,2 5 526 0 0,-7 0-1414 0 0,5 30-1232 0 0,14 11-2438 0 0,9-17-40 0 0,6 0-970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3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389 15 2550 0 0,'26'-14'17710'0'0,"-47"39"-16451"0"0,-7 8-593 0 0,1 2-1 0 0,-33 54 1 0 0,-16 76-197 0 0,54-112-1998 0 0,-3 0 1 0 0,-37 59-1 0 0,24-66-2049 0 0,7-21-3068 0 0,6-14-1887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3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1626 0 0,'5'-28'2708'0'0,"2"-19"2223"0"0,-5 12 1756 0 0,11 52-4610 0 0,38 88 913 0 0,14 25-1558 0 0,-37-83-1084 0 0,37 44 0 0 0,-46-67-2269 0 0,36 34 1 0 0,-36-32-8325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5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1 893 344 0 0,'26'-9'1529'0'0,"0"2"1"0"0,1 0-1 0 0,53-4 1 0 0,86 4 1150 0 0,-88 5-1799 0 0,317-1 1174 0 0,-122 2-1516 0 0,936-65 60 0 0,1004-196-1 0 0,-1230 139-324 0 0,1129-110 184 0 0,-2080 230-452 0 0,729-69 214 0 0,3 33 359 0 0,1282-5 1465 0 0,-1885 40-1967 0 0,553 19 9 0 0,37 55 4 0 0,-386-32 55 0 0,-172-21 164 0 0,-190-16-192 0 0,19 0 341 0 0,15 0 566 0 0,-33-1-91 0 0,-5-1-1468 0 0,0-1 395 0 0,0 1 0 0 0,0 0 0 0 0,0-1 0 0 0,0 1 0 0 0,0 0 0 0 0,0 0 0 0 0,-1-1 0 0 0,1 1 0 0 0,0 0 0 0 0,-1 0 0 0 0,-2-1 0 0 0,3 2-109 0 0,-4-4-502 0 0,-1 1-1 0 0,0 0 1 0 0,0 1 0 0 0,0 0-1 0 0,0 0 1 0 0,-1 0 0 0 0,-8-1-1 0 0,-13-4-3258 0 0,-17-7-3497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7:59.9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21 287 336 0 0,'-2'0'336'0'0,"1"0"-1"0"0,0-1 1 0 0,-1 1 0 0 0,1 0-1 0 0,0-1 1 0 0,0 1 0 0 0,0 0-1 0 0,0-1 1 0 0,-1 0 0 0 0,1 1-1 0 0,0-1 1 0 0,0 0 0 0 0,0 1-1 0 0,0-1 1 0 0,-1-2 0 0 0,2 3-249 0 0,-1-1 1 0 0,1 1 0 0 0,0-1 0 0 0,0 1 0 0 0,0-1 0 0 0,0 1 0 0 0,0-1 0 0 0,0 1 0 0 0,0 0 0 0 0,0-1 0 0 0,0 1 0 0 0,1-1 0 0 0,-1 1 0 0 0,0-1 0 0 0,0 1 0 0 0,0-1 0 0 0,0 1-1 0 0,1 0 1 0 0,-1-1 0 0 0,0 1 0 0 0,1-1 0 0 0,-1 1 0 0 0,0 0 0 0 0,0-1 0 0 0,1 1 0 0 0,-1 0 0 0 0,1 0 0 0 0,-1-1 0 0 0,42-23 1227 0 0,-29 18-791 0 0,234-117 1427 0 0,-172 91-1735 0 0,109-33 0 0 0,-173 62-158 0 0,37-8-371 0 0,-46 11 250 0 0,0 0-1 0 0,1 0 1 0 0,-1 0-1 0 0,0 0 1 0 0,0 0-1 0 0,0 0 1 0 0,0 1-1 0 0,0-1 1 0 0,0 1-1 0 0,0-1 1 0 0,0 1-1 0 0,0 0 1 0 0,0 0-1 0 0,0 0 1 0 0,0 0-1 0 0,-1 0 1 0 0,1 0-1 0 0,3 3 1 0 0,-4 3-443 0 0,-8 10-771 0 0,0 0-1 0 0,-1 0 0 0 0,-1-1 0 0 0,-14 21 1 0 0,7-15-2205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7.5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 61 458 0 0,'10'-17'4170'0'0,"-6"11"-3855"0"0,7-31 15455 0 0,-12 40-15584 0 0,-2 13-100 0 0,1 0 0 0 0,0 0 1 0 0,0 22-1 0 0,0 13 34 0 0,-16 108-8 0 0,-14 80 288 0 0,7-71-2730 0 0,24-165 1915 0 0,0-6-556 0 0,-2-2 906 0 0,1-1 0 0 0,0 0 1 0 0,0 0-1 0 0,1 0 0 0 0,-1 0 0 0 0,2 0 1 0 0,-1 0-1 0 0,0 0 0 0 0,1 0 0 0 0,0 0 1 0 0,2-9-1 0 0,11-74-258 0 0,-12 85 312 0 0,71-283 1146 0 0,-13 102 2498 0 0,-58 182-3424 0 0,9 21-93 0 0,21 69 93 0 0,-19-53-146 0 0,1 0 1 0 0,1 0 0 0 0,2-2-1 0 0,20 34 1 0 0,-15-38-454 0 0,1 0 1 0 0,2-2-1 0 0,0 0 1 0 0,39 31 0 0 0,-24-25-3975 0 0,2-2-3570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7.6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26 910 0 0,'-23'-3'2026'0'0,"5"-2"1516"0"0,-7 1 1256 0 0,55 13-4482 0 0,0-9 24 0 0,12 1-458 0 0,7-2-398 0 0,6-3-524 0 0,0 0-550 0 0,3-3-1666 0 0,0-1-1514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8.0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289 424 1708 0 0,'3'-4'918'0'0,"-1"3"-417"0"0,0 0 0 0 0,0-1 0 0 0,-1 0 0 0 0,1 1 0 0 0,-1-1 0 0 0,1 0 0 0 0,-1 0 0 0 0,1 0 0 0 0,-1 0 0 0 0,0 0 0 0 0,0 0 0 0 0,0-1 0 0 0,0 1 0 0 0,-1 0 1 0 0,1 0-1 0 0,-1-1 0 0 0,1 1 0 0 0,-1 0 0 0 0,0-1 0 0 0,1 1 0 0 0,-1 0 0 0 0,-1-1 0 0 0,1 1 0 0 0,-1-3 0 0 0,1 3-373 0 0,-1 1 0 0 0,1 0-1 0 0,-1 0 1 0 0,0 0 0 0 0,0 0-1 0 0,0 0 1 0 0,0 0 0 0 0,0 0-1 0 0,0 0 1 0 0,0 0 0 0 0,0 0-1 0 0,0 0 1 0 0,0 1 0 0 0,0-1-1 0 0,-1 0 1 0 0,1 1 0 0 0,0-1 0 0 0,0 1-1 0 0,-1-1 1 0 0,1 1 0 0 0,0 0-1 0 0,-1 0 1 0 0,1 0 0 0 0,0-1-1 0 0,-1 1 1 0 0,-2 1 0 0 0,-36 2 1029 0 0,28 1-977 0 0,0 0 1 0 0,0 2 0 0 0,0-1 0 0 0,1 2 0 0 0,0-1 0 0 0,0 2 0 0 0,1-1-1 0 0,0 1 1 0 0,-15 16 0 0 0,11-10-94 0 0,1 2 0 0 0,0 0 0 0 0,1 0-1 0 0,0 1 1 0 0,-12 26 0 0 0,19-33-74 0 0,1 0-1 0 0,0 0 1 0 0,1 0 0 0 0,0 0-1 0 0,1 1 1 0 0,0-1 0 0 0,0 1-1 0 0,0 19 1 0 0,2-25-91 0 0,1-1 0 0 0,-1 1 1 0 0,1-1-1 0 0,-1 1 0 0 0,1-1 0 0 0,1 0 1 0 0,-1 1-1 0 0,0-1 0 0 0,1 0 0 0 0,0 0 1 0 0,0 0-1 0 0,1 0 0 0 0,-1 0 0 0 0,1-1 1 0 0,-1 1-1 0 0,1-1 0 0 0,0 1 0 0 0,1-1 1 0 0,-1 0-1 0 0,0 0 0 0 0,1-1 0 0 0,0 1 1 0 0,4 2-1 0 0,4 1-344 0 0,1-1 0 0 0,0-1 1 0 0,0 0-1 0 0,0-1 0 0 0,1 0 0 0 0,-1-1 0 0 0,1 0 1 0 0,-1-1-1 0 0,1-1 0 0 0,0 0 0 0 0,14-2 0 0 0,4-2-812 0 0,-1-1-1 0 0,1-2 1 0 0,48-17-1 0 0,-56 16 906 0 0,-1-2 0 0 0,1 0-1 0 0,-2-2 1 0 0,0-1 0 0 0,0 0 0 0 0,-1-1 0 0 0,-1-2-1 0 0,-1 0 1 0 0,26-27 0 0 0,-33 29 624 0 0,-1 0-1 0 0,0-1 1 0 0,-1 0-1 0 0,0-1 1 0 0,-1 0 0 0 0,-1 0-1 0 0,-1-1 1 0 0,0 0 0 0 0,-1 0-1 0 0,-1-1 1 0 0,-1 0 0 0 0,0 0-1 0 0,2-32 1 0 0,-5 26 461 0 0,-1 0-1 0 0,-1 0 1 0 0,-1 1 0 0 0,-1-1 0 0 0,-10-38-1 0 0,10 52-339 0 0,0 0 0 0 0,-1 0-1 0 0,0 0 1 0 0,-1 0 0 0 0,0 1-1 0 0,0-1 1 0 0,-1 1 0 0 0,0 0 0 0 0,0 1-1 0 0,-1 0 1 0 0,0 0 0 0 0,-1 0-1 0 0,0 1 1 0 0,-15-11 0 0 0,22 17-385 0 0,-1 1 0 0 0,1-1 1 0 0,0 1-1 0 0,-1-1 1 0 0,1 1-1 0 0,-1 0 1 0 0,1 0-1 0 0,0-1 0 0 0,-1 1 1 0 0,1 0-1 0 0,-1 0 1 0 0,1 0-1 0 0,-1 1 0 0 0,1-1 1 0 0,-1 0-1 0 0,1 0 1 0 0,0 1-1 0 0,-1-1 0 0 0,1 1 1 0 0,0-1-1 0 0,-1 1 1 0 0,1 0-1 0 0,0 0 0 0 0,-1-1 1 0 0,1 1-1 0 0,0 0 1 0 0,0 0-1 0 0,0 0 0 0 0,0 0 1 0 0,0 0-1 0 0,0 0 1 0 0,0 1-1 0 0,0-1 0 0 0,1 0 1 0 0,-2 3-1 0 0,-3 3 31 0 0,1 1-1 0 0,-1 0 0 0 0,2 0 0 0 0,-5 10 0 0 0,2 5 23 0 0,0 0 0 0 0,1 0 0 0 0,1 0 0 0 0,1 1 0 0 0,1-1 0 0 0,2 27 1 0 0,2-13 12 0 0,1 1 0 0 0,3-1 0 0 0,10 41 0 0 0,-9-50-353 0 0,2-2 0 0 0,1 1 0 0 0,1-1 0 0 0,25 43 0 0 0,-25-52-830 0 0,1 0 0 0 0,0 0 0 0 0,1-1 0 0 0,17 15 0 0 0,-27-28 169 0 0,14 11-532 0 0,20-8-13183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8.5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194 304 1326 0 0,'0'0'211'0'0,"-42"-23"4487"0"0,-1 2 1 0 0,-49-17 0 0 0,91 38-4654 0 0,1 0 1 0 0,-1-1-1 0 0,0 1 0 0 0,1 0 1 0 0,-1 0-1 0 0,0-1 1 0 0,1 1-1 0 0,-1 0 0 0 0,0 0 1 0 0,0 0-1 0 0,1 0 1 0 0,-1 0-1 0 0,0 0 0 0 0,1 0 1 0 0,-1 1-1 0 0,0-1 1 0 0,0 0-1 0 0,1 0 0 0 0,-1 0 1 0 0,0 1-1 0 0,1-1 1 0 0,-2 1-1 0 0,2-1-21 0 0,1 1 0 0 0,-1-1 0 0 0,0 1 0 0 0,0-1 1 0 0,1 1-1 0 0,-1-1 0 0 0,0 1 0 0 0,0-1 0 0 0,1 1 0 0 0,-1-1 0 0 0,1 1 0 0 0,-1-1 0 0 0,0 0 0 0 0,1 1 1 0 0,-1-1-1 0 0,1 0 0 0 0,-1 1 0 0 0,1-1 0 0 0,-1 0 0 0 0,1 0 0 0 0,-1 1 0 0 0,1-1 0 0 0,-1 0 0 0 0,1 0 1 0 0,-1 0-1 0 0,1 0 0 0 0,0 0 0 0 0,-1 0 0 0 0,1 0 0 0 0,0 0 0 0 0,25 6-381 0 0,1-1 0 0 0,-1-2 0 0 0,1-1 0 0 0,0-1 0 0 0,-1-1 0 0 0,1-1 0 0 0,49-9 0 0 0,-32 2 62 0 0,-2-3 0 0 0,1-1 0 0 0,-2-2 0 0 0,47-22 0 0 0,-67 24 1538 0 0,0 0 1 0 0,-1-1 0 0 0,25-22 0 0 0,-32 25 355 0 0,-8 5 533 0 0,-5 5-2101 0 0,0 0 1 0 0,0 0-1 0 0,0 0 1 0 0,0 0-1 0 0,0 0 1 0 0,0-1-1 0 0,0 1 0 0 0,0 0 1 0 0,0 0-1 0 0,1 0 1 0 0,-1 0-1 0 0,0 0 1 0 0,0-1-1 0 0,0 1 1 0 0,0 0-1 0 0,0 0 1 0 0,0 0-1 0 0,0 0 0 0 0,0 0 1 0 0,1 0-1 0 0,-1 0 1 0 0,0 0-1 0 0,0-1 1 0 0,0 1-1 0 0,0 0 1 0 0,0 0-1 0 0,1 0 1 0 0,-1 0-1 0 0,0 0 0 0 0,0 0 1 0 0,0 0-1 0 0,0 0 1 0 0,0 0-1 0 0,1 0 1 0 0,-1 0-1 0 0,0 0 1 0 0,0 0-1 0 0,0 0 0 0 0,0 0 1 0 0,0 0-1 0 0,1 0 1 0 0,-1 0-1 0 0,0 0 1 0 0,0 0-1 0 0,0 1 1 0 0,0-1-1 0 0,0 0 1 0 0,1 0-1 0 0,-1 0 0 0 0,0 0 1 0 0,0 0-1 0 0,0 0 1 0 0,-1 53 457 0 0,0-21-240 0 0,1 1-1 0 0,4 37 0 0 0,-2-61-311 0 0,0 1 0 0 0,0 0 0 0 0,0-1 0 0 0,1 0 0 0 0,1 1 0 0 0,0-1 0 0 0,0 0 0 0 0,0-1 0 0 0,1 1 0 0 0,1-1 0 0 0,10 13 0 0 0,-15-19-49 0 0,1 0 1 0 0,0 0-1 0 0,0 0 1 0 0,1 0-1 0 0,-1 0 0 0 0,0-1 1 0 0,0 1-1 0 0,1-1 1 0 0,-1 1-1 0 0,1-1 0 0 0,0 0 1 0 0,-1 0-1 0 0,1 0 0 0 0,0 0 1 0 0,0-1-1 0 0,-1 1 1 0 0,1-1-1 0 0,0 0 0 0 0,0 0 1 0 0,3 0-1 0 0,-2 0-58 0 0,1-1 1 0 0,0-1-1 0 0,0 1 1 0 0,-1-1-1 0 0,1 1 0 0 0,0-1 1 0 0,-1-1-1 0 0,0 1 1 0 0,0-1-1 0 0,7-5 0 0 0,4-4-124 0 0,-2-1 0 0 0,0 0 0 0 0,0-1 0 0 0,20-30 0 0 0,-13 12 653 0 0,-1-1-1 0 0,-1-1 0 0 0,-2 0 1 0 0,-2-2-1 0 0,11-37 0 0 0,-19 38 1727 0 0,-6 32-1783 0 0,-5 21 244 0 0,-5 17-156 0 0,2 0 0 0 0,-7 53-1 0 0,14-77-374 0 0,0-1 0 0 0,1 0-1 0 0,0 0 1 0 0,1 1 0 0 0,0-1-1 0 0,0 0 1 0 0,1 0 0 0 0,0 0-1 0 0,1 0 1 0 0,0 0-1 0 0,1-1 1 0 0,0 1 0 0 0,8 12-1 0 0,-9-18-195 0 0,-1 0-1 0 0,1-1 0 0 0,1 1 1 0 0,-1-1-1 0 0,0 0 0 0 0,1 0 0 0 0,0 0 1 0 0,0-1-1 0 0,-1 1 0 0 0,1-1 1 0 0,1 0-1 0 0,-1 0 0 0 0,0 0 0 0 0,6 1 1 0 0,-1-1-266 0 0,-1-1 0 0 0,1 1 0 0 0,0-2 1 0 0,-1 1-1 0 0,1-1 0 0 0,0 0 1 0 0,10-2-1 0 0,-3-1-780 0 0,0 0 0 0 0,-1-1 0 0 0,1-1 0 0 0,18-8-1 0 0,16-14-4394 0 0,-21 6-400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317 586 1558 0 0,'21'-28'2544'0'0,"-13"19"-751"0"0,-1-1 1 0 0,0 0-1 0 0,10-21 1 0 0,-16 29-1625 0 0,-1 1 0 0 0,0-1 1 0 0,1 1-1 0 0,-1-1 0 0 0,0 1 0 0 0,0-1 1 0 0,0 0-1 0 0,0 1 0 0 0,0-1 1 0 0,0 1-1 0 0,0-1 0 0 0,0 0 1 0 0,-1 1-1 0 0,1-1 0 0 0,-1 1 0 0 0,1-1 1 0 0,-1 1-1 0 0,0-1 0 0 0,1 1 1 0 0,-1 0-1 0 0,0-1 0 0 0,0 1 0 0 0,0 0 1 0 0,0-1-1 0 0,0 1 0 0 0,0 0 1 0 0,-1 0-1 0 0,1 0 0 0 0,0 0 1 0 0,0 0-1 0 0,-1 0 0 0 0,1 1 0 0 0,-1-1 1 0 0,1 0-1 0 0,-3 0 0 0 0,-4-2 240 0 0,1 0-1 0 0,-1 0 0 0 0,1 1 0 0 0,-1 0 1 0 0,-13-1-1 0 0,6 2-112 0 0,0 1 0 0 0,-1 0 0 0 0,1 1 1 0 0,0 1-1 0 0,0 0 0 0 0,0 1 0 0 0,0 0 0 0 0,0 2 1 0 0,-27 11-1 0 0,34-13-316 0 0,1 1-1 0 0,-1 0 1 0 0,1 0 0 0 0,0 1 0 0 0,1 0 0 0 0,-1 0-1 0 0,1 0 1 0 0,0 1 0 0 0,0 0 0 0 0,1 0 0 0 0,-1 1-1 0 0,1-1 1 0 0,1 1 0 0 0,-1 0 0 0 0,1 0 0 0 0,1 1 0 0 0,-1-1-1 0 0,1 1 1 0 0,-3 12 0 0 0,5-18-82 0 0,1 1 0 0 0,-1-1-1 0 0,1 1 1 0 0,-1-1 0 0 0,1 1 0 0 0,0-1 0 0 0,0 1-1 0 0,0-1 1 0 0,1 1 0 0 0,-1-1 0 0 0,0 1 0 0 0,1-1 0 0 0,0 1-1 0 0,-1-1 1 0 0,1 1 0 0 0,0-1 0 0 0,0 0 0 0 0,1 0-1 0 0,-1 1 1 0 0,3 2 0 0 0,-2-3 9 0 0,0 0-1 0 0,1 0 1 0 0,-1 0-1 0 0,1-1 1 0 0,0 1 0 0 0,-1-1-1 0 0,1 0 1 0 0,0 0-1 0 0,0 0 1 0 0,0 0 0 0 0,0 0-1 0 0,0-1 1 0 0,0 1-1 0 0,5-1 1 0 0,7 0-122 0 0,0 0 1 0 0,-1-1-1 0 0,1-1 0 0 0,0-1 1 0 0,22-6-1 0 0,-22 4 235 0 0,-1 0 0 0 0,0-1 0 0 0,0 0 0 0 0,-1-1 1 0 0,0-1-1 0 0,23-17 0 0 0,-22 13 1118 0 0,0 0 0 0 0,21-26 1 0 0,-34 37-476 0 0,-3 3-447 0 0,-2 3-184 0 0,-1 1 0 0 0,1 0 0 0 0,0 0 0 0 0,1 0 0 0 0,-1 1-1 0 0,1-1 1 0 0,1 1 0 0 0,-1 0 0 0 0,1 0 0 0 0,0 0 0 0 0,1 0 0 0 0,-1 0 0 0 0,2 0 0 0 0,-1 1 0 0 0,1-1 0 0 0,1 12-1 0 0,-1-14-124 0 0,1 0-1 0 0,0 0 0 0 0,0 0 0 0 0,1 0 0 0 0,-1 0 0 0 0,1-1 0 0 0,0 1 0 0 0,0 0 1 0 0,1-1-1 0 0,-1 0 0 0 0,1 0 0 0 0,0 1 0 0 0,0-2 0 0 0,1 1 0 0 0,-1 0 0 0 0,1-1 1 0 0,0 1-1 0 0,0-1 0 0 0,0 0 0 0 0,0 0 0 0 0,0-1 0 0 0,1 1 0 0 0,-1-1 0 0 0,1 0 0 0 0,8 2 1 0 0,6 1-100 0 0,0-1 0 0 0,0-1 0 0 0,0-1 0 0 0,1-1 0 0 0,-1 0 1 0 0,1-2-1 0 0,-1 0 0 0 0,1-1 0 0 0,-1-1 0 0 0,0-1 0 0 0,0 0 1 0 0,0-2-1 0 0,-1 0 0 0 0,0-1 0 0 0,0-1 0 0 0,0-1 1 0 0,-1 0-1 0 0,30-23 0 0 0,-37 24 234 0 0,-1-2 0 0 0,0 1 1 0 0,-1-1-1 0 0,0-1 0 0 0,0 1 0 0 0,-1-1 1 0 0,-1-1-1 0 0,7-15 0 0 0,3-13 377 0 0,13-50 1 0 0,-22 66-284 0 0,-2 3 208 0 0,0-1 1 0 0,-1 0 0 0 0,-2 0-1 0 0,0 0 1 0 0,-1 0-1 0 0,-1 0 1 0 0,-1-1-1 0 0,-1 1 1 0 0,-1 0-1 0 0,-1 0 1 0 0,-1 1 0 0 0,-1-1-1 0 0,-1 1 1 0 0,-1 1-1 0 0,0-1 1 0 0,-17-27-1 0 0,16 28 413 0 0,9 20-740 0 0,-1-1 1 0 0,1 1-1 0 0,-1 0 1 0 0,0 0-1 0 0,1 0 1 0 0,-1 0-1 0 0,0 0 0 0 0,1 0 1 0 0,-1 0-1 0 0,0 0 1 0 0,1 0-1 0 0,-1 0 1 0 0,0 0-1 0 0,1 0 1 0 0,-1 0-1 0 0,1 1 1 0 0,-1-1-1 0 0,0 0 1 0 0,1 0-1 0 0,-1 1 0 0 0,1-1 1 0 0,-1 0-1 0 0,1 1 1 0 0,-1-1-1 0 0,1 1 1 0 0,-1-1-1 0 0,0 1 1 0 0,-3 3 34 0 0,1 0 1 0 0,0 0 0 0 0,0 1-1 0 0,0-1 1 0 0,1 1 0 0 0,-1-1 0 0 0,1 1-1 0 0,0 0 1 0 0,0 0 0 0 0,-1 8-1 0 0,-9 53 50 0 0,8-21-295 0 0,2-1-1 0 0,2 0 0 0 0,2 0 0 0 0,13 71 0 0 0,-4-57-3155 0 0,25 73 0 0 0,-33-122 1965 0 0,0 0 0 0 0,1-1 1 0 0,0 1-1 0 0,0-1 1 0 0,10 14-1 0 0,8 3-7476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9.1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64 2618 0 0,'4'-1'627'0'0,"-1"1"163"0"0,0 0 1 0 0,0-1-1 0 0,0 1 1 0 0,-1-1-1 0 0,1 1 0 0 0,0-1 1 0 0,0 0-1 0 0,-1 0 1 0 0,1 0-1 0 0,-1-1 1 0 0,1 1-1 0 0,-1-1 0 0 0,1 1 1 0 0,-1-1-1 0 0,0 0 1 0 0,0 0-1 0 0,5-5 1282 0 0,-8 4-989 0 0,-1 0-876 0 0,0 0 1 0 0,0 0 0 0 0,-1 0 0 0 0,1 0-1 0 0,-1 0 1 0 0,1 0 0 0 0,-5-2 0 0 0,6 4-438 0 0,-1 0 1 0 0,1 0-1 0 0,0 0 1 0 0,-1 1-1 0 0,1-1 1 0 0,-1 0 0 0 0,1 1-1 0 0,-1-1 1 0 0,1 1-1 0 0,-1 0 1 0 0,1-1-1 0 0,-1 1 1 0 0,1 0-1 0 0,-1 0 1 0 0,1 0-1 0 0,-3 0 1 0 0,-17 3-2683 0 0,2-4-2472 0 0,-2-1-3276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28.9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4 559 274 0 0,'-3'23'11206'0'0,"2"-18"-9547"0"0,1-5-1647 0 0,0 0-1 0 0,0 0 1 0 0,0 1-1 0 0,0-1 1 0 0,0 0-1 0 0,0 0 1 0 0,0 1-1 0 0,0-1 1 0 0,0 0 0 0 0,0 0-1 0 0,0 1 1 0 0,0-1-1 0 0,0 0 1 0 0,0 0-1 0 0,0 1 1 0 0,1-1-1 0 0,-1 0 1 0 0,0 0 0 0 0,0 1-1 0 0,0-1 1 0 0,0 0-1 0 0,0 0 1 0 0,1 0-1 0 0,-1 1 1 0 0,0-1-1 0 0,0 0 1 0 0,0 0 0 0 0,1 0-1 0 0,-1 0 1 0 0,0 1-1 0 0,0-1 1 0 0,0 0-1 0 0,1 0 1 0 0,-1 0-1 0 0,0 0 1 0 0,0 0-1 0 0,1 0 1 0 0,-1 0 0 0 0,0 0-1 0 0,0 0 1 0 0,1 1-1 0 0,-1-1 1 0 0,18-4 175 0 0,27-17-115 0 0,-38 18-19 0 0,66-38 269 0 0,123-92 0 0 0,9-7-224 0 0,-77 67-467 0 0,81-49-39 0 0,-129 66 385 0 0,-78 54 396 0 0,-18 3-4940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56.3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88 518 0 0,'1'-2'727'0'0,"-1"-2"-281"0"0,0 1 1 0 0,1 0-1 0 0,-1 1 1 0 0,1-1-1 0 0,0 0 0 0 0,0 0 1 0 0,0 0-1 0 0,0 0 1 0 0,1 0-1 0 0,-1 1 0 0 0,1-1 1 0 0,0 1-1 0 0,-1-1 1 0 0,1 1-1 0 0,0 0 0 0 0,0 0 1 0 0,1-1-1 0 0,3-2 1 0 0,-2 1-177 0 0,-2 3 452 0 0,2-4-654 0 0,7-10 4219 0 0,-12 9-4027 0 0,-11 5-3768 0 0,-30 4-3041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05.3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64 70 0 0,'-2'-4'1169'0'0,"-3"-6"920"0"0,-1 0-1 0 0,-1 0 0 0 0,1 1 1 0 0,-11-11 5079 0 0,16 20-7109 0 0,0 0 0 0 0,0 0 0 0 0,1 0 1 0 0,-1 0-1 0 0,0 0 0 0 0,1 1 1 0 0,-1-1-1 0 0,0 0 0 0 0,0 0 0 0 0,1 1 1 0 0,-1-1-1 0 0,0 1 0 0 0,1-1 1 0 0,-1 0-1 0 0,1 1 0 0 0,-1-1 1 0 0,1 1-1 0 0,-1-1 0 0 0,0 1 0 0 0,1 0 1 0 0,0-1-1 0 0,-1 1 0 0 0,1-1 1 0 0,-1 1-1 0 0,1 0 0 0 0,0-1 0 0 0,-1 1 1 0 0,1 0-1 0 0,0 0 0 0 0,0-1 1 0 0,0 1-1 0 0,0 0 0 0 0,0 0 1 0 0,-1 1-1 0 0,3 34 816 0 0,0-17-277 0 0,-2-16-353 0 0,4 16 193 0 0,-3-15-33 0 0,0 8 373 0 0,0-19 1104 0 0,1-17-890 0 0,-3 20-936 0 0,0 1-29 0 0,-8-22 55 0 0,8 23-80 0 0,-6-14-1184 0 0,-11-2-1758 0 0,15 16 1948 0 0,-8-4-1937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05.8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86 194 0 0,'-17'-21'1561'0'0,"6"6"2554"0"0,-1 0 0 0 0,-23-20 3912 0 0,30 36-7337 0 0,5-1-660 0 0,0-1 0 0 0,-1 1 0 0 0,1 0 0 0 0,0 0 0 0 0,-1 0 0 0 0,1 0 0 0 0,-1 0 0 0 0,1 0 0 0 0,0 0 0 0 0,-1 0 1 0 0,1 0-1 0 0,-1 0 0 0 0,1 0 0 0 0,0 0 0 0 0,-1 0 0 0 0,1 1 0 0 0,0-1 0 0 0,-1 0 0 0 0,1 0 0 0 0,0 0 0 0 0,-1 0 1 0 0,1 1-1 0 0,0-1 0 0 0,-1 0 0 0 0,1 0 0 0 0,0 1 0 0 0,-1-1 0 0 0,1 0 0 0 0,0 0 0 0 0,0 1 0 0 0,-1-1 0 0 0,1 0 1 0 0,0 1-1 0 0,-1 18 306 0 0,1 0 0 0 0,1-1 1 0 0,0 1-1 0 0,2-1 0 0 0,0 1 0 0 0,1-1 1 0 0,9 24-1 0 0,4 5 124 0 0,36 71-1 0 0,-18-43-68 0 0,0-2-992 0 0,-10-27-4159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0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 42 684 0 0,'0'0'4172'0'0,"-3"0"-2877"0"0,-14 0 2051 0 0,20 2-3049 0 0,42 39 327 0 0,97 96 54 0 0,-127-121-678 0 0,-1 1 0 0 0,-1 1 0 0 0,-1 0 0 0 0,0 1 0 0 0,-1 0 0 0 0,14 37 0 0 0,-23-49 31 0 0,0 1-1 0 0,-1-1 1 0 0,0 1-1 0 0,0-1 1 0 0,0 1 0 0 0,-2 13 1397 0 0,-4-27-1265 0 0,1 0-1 0 0,-1 0 0 0 0,1 0 1 0 0,1 0-1 0 0,-1-1 0 0 0,1 1 0 0 0,0-1 1 0 0,1 0-1 0 0,-1 0 0 0 0,0-7 1 0 0,-12-76-25 0 0,14 76-114 0 0,-3-31-432 0 0,3-67 1 0 0,7 12-3957 0 0,-6 100 4300 0 0,0-1 1 0 0,0 1 0 0 0,0-1-1 0 0,0 1 1 0 0,0-1 0 0 0,0 1-1 0 0,0-1 1 0 0,0 1 0 0 0,0-1-1 0 0,1 1 1 0 0,-1-1 0 0 0,0 1-1 0 0,0-1 1 0 0,0 1 0 0 0,1-1-1 0 0,-1 1 1 0 0,0-1 0 0 0,0 1-1 0 0,1 0 1 0 0,-1-1 0 0 0,1 1-1 0 0,-1 0 1 0 0,0-1 0 0 0,1 1-1 0 0,-1 0 1 0 0,1-1 0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06.0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20 186 0 0,'-4'-3'1542'0'0,"-20"-12"3159"0"0,23 15-4451 0 0,0-1-1 0 0,1 1 1 0 0,-1 0-1 0 0,0 0 1 0 0,1-1-1 0 0,-1 1 0 0 0,0 0 1 0 0,1 0-1 0 0,-1 0 1 0 0,0 0-1 0 0,0 0 1 0 0,1 0-1 0 0,-1 0 1 0 0,0 0-1 0 0,1 0 1 0 0,-1 1-1 0 0,0-1 0 0 0,1 0 1 0 0,-7 4 2494 0 0,6-2-2495 0 0,2-1-168 0 0,-1 1-1 0 0,0 0 1 0 0,0 0-1 0 0,1-1 0 0 0,-1 1 1 0 0,1 0-1 0 0,0-1 1 0 0,-1 1-1 0 0,1-1 0 0 0,0 1 1 0 0,0-1-1 0 0,0 1 0 0 0,0-1 1 0 0,0 1-1 0 0,0-1 1 0 0,2 2-1 0 0,-1-1 127 0 0,9 13 167 0 0,0 1-57 0 0,0 0-1 0 0,2-1 0 0 0,0 0 1 0 0,20 17-1 0 0,-29-29-495 0 0,0 0-1 0 0,0 0 0 0 0,0 0 1 0 0,1-1-1 0 0,-1 1 1 0 0,0-1-1 0 0,1 0 1 0 0,0-1-1 0 0,-1 1 0 0 0,1-1 1 0 0,0 0-1 0 0,0 0 1 0 0,0 0-1 0 0,0-1 0 0 0,0 0 1 0 0,-1 0-1 0 0,1 0 1 0 0,0 0-1 0 0,0-1 0 0 0,0 0 1 0 0,0 0-1 0 0,7-3 1 0 0,-1-1-1069 0 0,0 0 0 0 0,0 0 0 0 0,-1-1 0 0 0,0-1 0 0 0,15-11 0 0 0,3-5-4184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06.3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243 48 206 0 0,'45'-48'16444'0'0,"-62"90"-15577"0"0,-3-1 0 0 0,-2-2 0 0 0,-50 71 0 0 0,36-56-1003 0 0,-7 5-1134 0 0,39-54 887 0 0,0 0-1 0 0,0 0 1 0 0,0-1 0 0 0,-1 0-1 0 0,0 0 1 0 0,0 0 0 0 0,0 0-1 0 0,0-1 1 0 0,-7 4 0 0 0,11-7 279 0 0,1 0 0 0 0,-1 0 1 0 0,0 1-1 0 0,1-1 0 0 0,-1 0 0 0 0,0 0 1 0 0,0 0-1 0 0,1 0 0 0 0,-1 0 1 0 0,0 0-1 0 0,0 0 0 0 0,1 0 0 0 0,-1 0 1 0 0,0 0-1 0 0,1 0 0 0 0,-1 0 1 0 0,0-1-1 0 0,0 1 0 0 0,1 0 0 0 0,-1 0 1 0 0,0-1-1 0 0,1 1 0 0 0,-1-1 1 0 0,0 1-1 0 0,1 0 0 0 0,-1-1 0 0 0,1 1 1 0 0,-1-1-1 0 0,1 1 0 0 0,-1-1 1 0 0,1 0-1 0 0,-1 1 0 0 0,1-1 0 0 0,0 0 1 0 0,-1 1-1 0 0,1-1 0 0 0,0 0 1 0 0,-1 1-1 0 0,1-1 0 0 0,0 0 0 0 0,0 1 1 0 0,0-1-1 0 0,0 0 0 0 0,0 0 0 0 0,0 1 1 0 0,0-2-1 0 0,-1-2-164 0 0,1-1 0 0 0,0 1 0 0 0,0 0 0 0 0,1 0 0 0 0,-1 0 0 0 0,1 0 0 0 0,1-5 0 0 0,5-10-122 0 0,2 1-1 0 0,0 1 1 0 0,0-1 0 0 0,2 2 0 0 0,0-1 0 0 0,16-17 0 0 0,4 0 2162 0 0,52-47-1 0 0,-78 77-1279 0 0,22-16 1671 0 0,-26 20-2049 0 0,0-1 0 0 0,0 1 0 0 0,0 0 0 0 0,0-1 0 0 0,0 1 0 0 0,0 0 0 0 0,0 0 0 0 0,0 0 0 0 0,0 0 0 0 0,0-1 0 0 0,0 1 0 0 0,0 1 0 0 0,0-1 0 0 0,0 0 0 0 0,0 0 0 0 0,0 0 0 0 0,0 1 0 0 0,0-1 0 0 0,0 0 0 0 0,0 1 0 0 0,0-1 0 0 0,0 1 0 0 0,0-1 0 0 0,0 1 0 0 0,-1-1 0 0 0,1 1 0 0 0,0 0 0 0 0,0-1 0 0 0,1 2 0 0 0,6 8 461 0 0,-1 1-1 0 0,0-1 1 0 0,0 1-1 0 0,-1 1 1 0 0,-1-1-1 0 0,6 17 1 0 0,24 83 1821 0 0,-25-76-1922 0 0,4 16-78 0 0,28 83 558 0 0,-33-112-2209 0 0,23 41-1 0 0,-25-50 326 0 0,-1 0-1262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06.9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102 498 1024 0 0,'-39'9'13978'0'0,"39"-9"-13899"0"0,14-15 547 0 0,20-13-372 0 0,-8 5 987 0 0,27-28 1281 0 0,-53 50-2426 0 0,0-1 0 0 0,0 1 0 0 0,-1 0 1 0 0,1-1-1 0 0,0 1 0 0 0,-1-1 1 0 0,1 1-1 0 0,-1 0 0 0 0,1-1 1 0 0,-1 1-1 0 0,0 0 0 0 0,1-1 0 0 0,-1 1 1 0 0,0 0-1 0 0,0 0 0 0 0,0 0 1 0 0,0 0-1 0 0,0 0 0 0 0,0 0 0 0 0,0 0 1 0 0,0 0-1 0 0,-1 0 0 0 0,1 0 1 0 0,0 1-1 0 0,0-1 0 0 0,-1 0 0 0 0,1 1 1 0 0,0-1-1 0 0,-1 1 0 0 0,1 0 1 0 0,-1-1-1 0 0,-1 1 0 0 0,-1-1-68 0 0,0 1 0 0 0,0 0 1 0 0,0-1-1 0 0,-1 2 0 0 0,1-1 0 0 0,0 0 0 0 0,0 1 0 0 0,0 0 0 0 0,0 0 0 0 0,0 0 1 0 0,-5 2-1 0 0,2 0-12 0 0,1 1 0 0 0,-1-1 1 0 0,1 1-1 0 0,0 0 1 0 0,0 1-1 0 0,0 0 0 0 0,1 0 1 0 0,-1 0-1 0 0,1 0 1 0 0,0 1-1 0 0,1 0 0 0 0,-1 0 1 0 0,1 0-1 0 0,1 0 1 0 0,-1 1-1 0 0,-4 11 0 0 0,5-10-72 0 0,1 0 0 0 0,0-1 0 0 0,1 1 0 0 0,-1 0 0 0 0,1 0 0 0 0,1-1 0 0 0,-1 1-1 0 0,2 0 1 0 0,-1 0 0 0 0,1 0 0 0 0,0 0 0 0 0,0 0 0 0 0,1-1 0 0 0,0 1 0 0 0,1 0 0 0 0,0-1-1 0 0,0 0 1 0 0,0 0 0 0 0,1 0 0 0 0,0 0 0 0 0,0 0 0 0 0,1-1 0 0 0,10 12 0 0 0,-12-15-90 0 0,1 0 1 0 0,-1 0 0 0 0,1-1 0 0 0,-1 1-1 0 0,1-1 1 0 0,0 0 0 0 0,0 0-1 0 0,0 0 1 0 0,0 0 0 0 0,0-1 0 0 0,0 0-1 0 0,1 0 1 0 0,-1 0 0 0 0,5 0-1 0 0,-1 0-107 0 0,1-1-1 0 0,-1 0 1 0 0,0-1-1 0 0,1 0 1 0 0,-1 0-1 0 0,15-5 1 0 0,3-3-508 0 0,0-2 1 0 0,0-1-1 0 0,30-19 1 0 0,-30 17 186 0 0,-2-2 0 0 0,0-1 1 0 0,0-1-1 0 0,-2-1 0 0 0,0 0 0 0 0,-1-2 0 0 0,-2-1 1 0 0,23-31-1 0 0,-33 41 759 0 0,-2 0 1 0 0,1-1-1 0 0,-2-1 1 0 0,1 1-1 0 0,-2-1 1 0 0,0 0-1 0 0,-1 0 1 0 0,0-1 0 0 0,-1 1-1 0 0,-1-1 1 0 0,0 0-1 0 0,-1 1 1 0 0,0-1-1 0 0,-2 0 1 0 0,0 0-1 0 0,0 0 1 0 0,-1 1-1 0 0,-5-18 1 0 0,4 21 187 0 0,0 1 0 0 0,-1 0 0 0 0,-1 0 1 0 0,1 0-1 0 0,-10-13 0 0 0,11 18-120 0 0,0 1 0 0 0,-1-1 0 0 0,1 1 0 0 0,-1 0 0 0 0,0 0 0 0 0,-1 0 0 0 0,1 1 0 0 0,-1-1 0 0 0,1 1 0 0 0,-1 0 0 0 0,-9-4 0 0 0,12 6-204 0 0,0 1-1 0 0,1 0 1 0 0,-1-1 0 0 0,0 1 0 0 0,1 0-1 0 0,-1 0 1 0 0,0 0 0 0 0,0 0-1 0 0,1 0 1 0 0,-1 1 0 0 0,0-1 0 0 0,0 0-1 0 0,1 1 1 0 0,-1-1 0 0 0,0 1 0 0 0,1 0-1 0 0,-1-1 1 0 0,1 1 0 0 0,-1 0-1 0 0,1 0 1 0 0,-1 0 0 0 0,1 0 0 0 0,0 0-1 0 0,0 1 1 0 0,-1-1 0 0 0,1 0-1 0 0,0 0 1 0 0,0 1 0 0 0,0-1 0 0 0,0 1-1 0 0,0-1 1 0 0,-1 4 0 0 0,-2 3 77 0 0,0 1 0 0 0,0 0 1 0 0,1 0-1 0 0,-3 13 0 0 0,4-10-42 0 0,0 0 0 0 0,1 1 0 0 0,0-1 1 0 0,1 0-1 0 0,1 1 0 0 0,0-1 0 0 0,0 0 0 0 0,2 1 0 0 0,5 20 0 0 0,1-6 12 0 0,1 0 0 0 0,1-1 0 0 0,17 29 0 0 0,-19-41-298 0 0,-1 0-1 0 0,2-1 0 0 0,0-1 0 0 0,0 0 0 0 0,2 0 1 0 0,-1-1-1 0 0,1 0 0 0 0,24 16 0 0 0,-28-22-281 0 0,0-1 1 0 0,1 1-1 0 0,-1-1 0 0 0,1-1 1 0 0,0 1-1 0 0,0-2 0 0 0,10 3 1 0 0,-13-4-237 0 0,0 0 0 0 0,0-1 0 0 0,0 0 0 0 0,1 0 0 0 0,-1 0 0 0 0,0-1 0 0 0,0 0 0 0 0,-1 0 0 0 0,1 0 0 0 0,0-1 0 0 0,10-4 1 0 0,7-6-6581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07.0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316 57 2 0 0,'-44'-2'2701'0'0,"0"1"-1"0"0,-68 8 1 0 0,4 1 3204 0 0,100-7-5244 0 0,16 0-551 0 0,20-1-337 0 0,26-11-2705 0 0,71-26 0 0 0,-88 25-233 0 0,-3 1-1717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07.3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17 960 0 0,'12'11'8812'0'0,"12"43"-5252"0"0,-18-37-2842 0 0,2 0-1 0 0,15 28 0 0 0,16 10 135 0 0,40 66 826 0 0,-77-118-1424 0 0,-2 8 4041 0 0,-5-26-3740 0 0,5 14-595 0 0,-11-58 414 0 0,9 39-622 0 0,1-1-1 0 0,0 1 1 0 0,4-21-1 0 0,-1 25-885 0 0,0 1 0 0 0,2-1 0 0 0,6-21 0 0 0,-6 28-312 0 0,0-1 1 0 0,0 1-1 0 0,1 0 1 0 0,0 1-1 0 0,0-1 0 0 0,8-8 1 0 0,3-2-5716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07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1082 0 0,'9'9'1263'0'0,"-1"-1"0"0"0,-1 1-1 0 0,1 0 1 0 0,-1 1 0 0 0,-1 0-1 0 0,8 16 1 0 0,23 66 3530 0 0,-31-72-4250 0 0,1 0-1 0 0,1-1 1 0 0,1 0-1 0 0,1 0 0 0 0,17 26 1 0 0,-26-44-612 0 0,-1 0 1 0 0,1 0 0 0 0,0 0-1 0 0,-1 0 1 0 0,1 0-1 0 0,0 0 1 0 0,0 0 0 0 0,-1 0-1 0 0,1-1 1 0 0,0 1-1 0 0,0 0 1 0 0,0 0 0 0 0,0-1-1 0 0,0 1 1 0 0,0-1-1 0 0,0 1 1 0 0,0-1 0 0 0,0 1-1 0 0,1-1 1 0 0,-1 0-1 0 0,0 1 1 0 0,0-1 0 0 0,0 0-1 0 0,0 0 1 0 0,1 0-1 0 0,-1 0 1 0 0,0 0 0 0 0,0 0-1 0 0,0 0 1 0 0,1-1-1 0 0,-1 1 1 0 0,0 0 0 0 0,0 0-1 0 0,0-1 1 0 0,2 0-1 0 0,1-5-1313 0 0,-3-7-72 0 0,-1 0-1 0 0,0 0 1 0 0,-1 1-1 0 0,0-1 1 0 0,-7-24-1 0 0,0 3-3300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07.6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19 860 0 0,'-9'-18'2952'0'0,"23"29"-3396"0"0,-3-3-1016 0 0,3-1 194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07.7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272 45 2224 0 0,'3'-2'3403'0'0,"13"-9"2347"0"0,-15 10-5443 0 0,-1 0-1 0 0,0 0 1 0 0,1 0-1 0 0,-1 1 1 0 0,0-1-1 0 0,0 0 1 0 0,0 0-1 0 0,0 0 1 0 0,0 0-1 0 0,0 0 1 0 0,0 0-1 0 0,0 0 1 0 0,0 1-1 0 0,0-1 1 0 0,-1 0-1 0 0,1 0 1 0 0,0 0-1 0 0,-1-1 1 0 0,-3 0 8 0 0,0 0 1 0 0,0 0 0 0 0,0 1 0 0 0,0-1 0 0 0,-1 1 0 0 0,1 0 0 0 0,0 0 0 0 0,-1 0 0 0 0,1 1 0 0 0,0 0 0 0 0,-1 0 0 0 0,1 0 0 0 0,-8 1 0 0 0,4 1-126 0 0,-1-1 1 0 0,1 2 0 0 0,0-1-1 0 0,1 1 1 0 0,-1 1 0 0 0,-13 7-1 0 0,6-2-213 0 0,1 1-1 0 0,0 1 1 0 0,-18 17-1 0 0,-5 14 288 0 0,31-36-255 0 0,2 1 0 0 0,-1 0 0 0 0,1 0 0 0 0,0 0 0 0 0,1 0 0 0 0,-1 1 0 0 0,2-1 0 0 0,-1 1 0 0 0,1 0 0 0 0,0 0 0 0 0,0 0 0 0 0,1 0 0 0 0,0 0 0 0 0,1 1 0 0 0,1 12 0 0 0,-1-15-4 0 0,1 0-1 0 0,0-1 1 0 0,0 1 0 0 0,1-1 0 0 0,0 1-1 0 0,0-1 1 0 0,0 0 0 0 0,1 0-1 0 0,-1 0 1 0 0,1 0 0 0 0,1 0-1 0 0,-1-1 1 0 0,0 1 0 0 0,1-1-1 0 0,0 0 1 0 0,0 0 0 0 0,1 0 0 0 0,-1 0-1 0 0,1-1 1 0 0,-1 0 0 0 0,1 0-1 0 0,0 0 1 0 0,7 2 0 0 0,1 0-37 0 0,0-1 0 0 0,0 0 1 0 0,0-1-1 0 0,0-1 0 0 0,1 0 0 0 0,-1-1 1 0 0,1 0-1 0 0,-1-1 0 0 0,1-1 0 0 0,0 0 1 0 0,-1-1-1 0 0,0 0 0 0 0,1-1 1 0 0,-1 0-1 0 0,14-7 0 0 0,20-8-2031 0 0,-1-3 0 0 0,75-47 0 0 0,-63 34-2218 0 0,-28 18-456 0 0,-2 2-2291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08.0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0 235 3218 0 0,'2'2'358'0'0,"1"0"1"0"0,-1 0-1 0 0,1 0 0 0 0,0 0 0 0 0,-1 0 0 0 0,1-1 1 0 0,0 1-1 0 0,0-1 0 0 0,0 0 0 0 0,0 0 0 0 0,0 0 1 0 0,0-1-1 0 0,0 1 0 0 0,1 0 0 0 0,-1-1 0 0 0,0 0 1 0 0,3 0-1 0 0,9-1 571 0 0,0 0 0 0 0,22-5 0 0 0,-18 3-250 0 0,340-80 4846 0 0,-6-28-3803 0 0,-251 77-1752 0 0,-84 28-1003 0 0,13-4 326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16.8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16 141 376 0 0,'0'0'3618'0'0,"-15"8"571"0"0,23-7-3291 0 0,24-2-146 0 0,39-6-175 0 0,526-107 1261 0 0,-538 101-1693 0 0,-18 1 272 0 0,-38 11-313 0 0,10-1 496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6.7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1 102 0 0,'-3'1'999'0'0,"-3"1"-1175"0"0,-33 12 11114 0 0,38-11-10496 0 0,-1 3-230 0 0,0 0-1 0 0,0 1 1 0 0,0 0 0 0 0,1-1 0 0 0,0 1 0 0 0,1 0 0 0 0,-1 11-1 0 0,7 58 901 0 0,-2-31-693 0 0,4 277 353 0 0,-8-315-923 0 0,4 85-1893 0 0,-3-82 166 0 0,0 0 0 0 0,2 0 0 0 0,5 18 0 0 0,0-14-4075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1.0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442 108 170 0 0,'0'0'3360'0'0,"-18"-7"764"0"0,-13-16-522 0 0,14 9-2529 0 0,-2 1-1 0 0,-25-14 0 0 0,36 23-1037 0 0,-1 0-1 0 0,1 1 1 0 0,-1 0-1 0 0,1 1 0 0 0,-1-1 1 0 0,0 2-1 0 0,0-1 1 0 0,0 1-1 0 0,-14 1 0 0 0,15 0-33 0 0,0 1 0 0 0,0 0 0 0 0,0 1-1 0 0,0 0 1 0 0,1 0 0 0 0,-1 1-1 0 0,1 0 1 0 0,0 0 0 0 0,-1 1 0 0 0,1-1-1 0 0,1 2 1 0 0,-1-1 0 0 0,1 1-1 0 0,-1 0 1 0 0,1 0 0 0 0,1 1 0 0 0,-1 0-1 0 0,1 0 1 0 0,0 0 0 0 0,-7 12-1 0 0,2-2-11 0 0,2 0 0 0 0,0 0 0 0 0,1 0 0 0 0,1 1-1 0 0,0 0 1 0 0,1 0 0 0 0,1 1 0 0 0,-3 23-1 0 0,6-37-67 0 0,1 0 0 0 0,0-1 0 0 0,0 1 0 0 0,0 0 0 0 0,0 0 0 0 0,0-1 0 0 0,1 1 0 0 0,0 0 0 0 0,-1-1 0 0 0,1 1 0 0 0,1 0 0 0 0,-1-1 0 0 0,0 0 0 0 0,1 1 0 0 0,0-1 0 0 0,0 0 0 0 0,0 0 0 0 0,0 1 0 0 0,0-2 0 0 0,1 1 0 0 0,-1 0 0 0 0,1 0 0 0 0,4 3 0 0 0,-3-4-108 0 0,1 1 0 0 0,-1-1 0 0 0,1 0 0 0 0,-1 0 0 0 0,1 0 0 0 0,-1-1 0 0 0,1 0 0 0 0,0 0 0 0 0,0 0 0 0 0,0 0 1 0 0,0-1-1 0 0,0 0 0 0 0,-1 0 0 0 0,1 0 0 0 0,0 0 0 0 0,8-2 0 0 0,-5 0 80 0 0,0 0-1 0 0,0 0 1 0 0,0-1 0 0 0,0 0 0 0 0,0 0 0 0 0,-1-1 0 0 0,0 0 0 0 0,0 0 0 0 0,0-1-1 0 0,0 0 1 0 0,0 0 0 0 0,-1 0 0 0 0,0-1 0 0 0,0 0 0 0 0,-1 0 0 0 0,1-1 0 0 0,-1 0 0 0 0,-1 1-1 0 0,1-2 1 0 0,4-11 0 0 0,-7 15 314 0 0,-1-1 0 0 0,-1 1 1 0 0,1 0-1 0 0,-1-1 0 0 0,1 1 0 0 0,-1-1 0 0 0,-1-6 0 0 0,1 3 222 0 0,-5-15 1836 0 0,1-5 1496 0 0,4 28-3740 0 0,0 0 0 0 0,0 0 1 0 0,0 0-1 0 0,0-1 0 0 0,0 1 0 0 0,0 0 0 0 0,0 0 0 0 0,0 0 1 0 0,1 0-1 0 0,-1 0 0 0 0,0-1 0 0 0,0 1 0 0 0,0 0 0 0 0,0 0 1 0 0,0 0-1 0 0,0 0 0 0 0,0 0 0 0 0,0 0 0 0 0,1 0 0 0 0,-1 0 1 0 0,0-1-1 0 0,0 1 0 0 0,0 0 0 0 0,0 0 0 0 0,0 0 0 0 0,1 0 1 0 0,-1 0-1 0 0,0 0 0 0 0,0 0 0 0 0,0 0 0 0 0,0 0 0 0 0,1 0 1 0 0,-1 0-1 0 0,0 0 0 0 0,0 0 0 0 0,0 0 0 0 0,0 0 0 0 0,1 0 1 0 0,-1 0-1 0 0,0 0 0 0 0,0 0 0 0 0,0 0 0 0 0,0 0 1 0 0,1 1-1 0 0,13 10-454 0 0,6 5 318 0 0,0 0 0 0 0,43 26 0 0 0,-47-33-1203 0 0,-1-2 1 0 0,30 12-1 0 0,-42-18 943 0 0,-1 0 0 0 0,0-1 0 0 0,1 1 0 0 0,-1-1 0 0 0,0 1 0 0 0,1-1 0 0 0,-1 0 0 0 0,1 0 0 0 0,-1 0 0 0 0,1 0 0 0 0,-1 0 0 0 0,0-1-1 0 0,1 1 1 0 0,-1-1 0 0 0,0 1 0 0 0,4-2 0 0 0,8-4-4348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24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0 66 0 0,'0'0'6232'0'0,"-15"8"-709"0"0,14-5-5391 0 0,-1 1 0 0 0,2-1 0 0 0,-1 1 0 0 0,0-1 0 0 0,1 1 0 0 0,-1 0 0 0 0,1 0 0 0 0,0-1 0 0 0,1 1 0 0 0,-1 0 0 0 0,2 6 0 0 0,15 46 792 0 0,-5-20-260 0 0,16 55 374 0 0,20 74 130 0 0,-40-122-2023 0 0,-7-40 394 0 0,-1-1 1 0 0,0 0-1 0 0,0 1 0 0 0,0-1 1 0 0,0 0-1 0 0,-1 0 0 0 0,1 1 1 0 0,-1-1-1 0 0,1 0 1 0 0,-1 1-1 0 0,0-1 0 0 0,0 0 1 0 0,0 0-1 0 0,0 0 0 0 0,0 0 1 0 0,-2 3-1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37.2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108 438 62 0 0,'-3'0'504'0'0,"-62"5"3399"0"0,62-5-3372 0 0,-20 2 2303 0 0,10-3-660 0 0,78-20-1198 0 0,86-15 0 0 0,-48 13-576 0 0,394-107 629 0 0,276-64-52 0 0,-638 163-715 0 0,-131 30-213 0 0,12-3 116 0 0,-8 1 439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7.8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131 111 510 0 0,'-95'-10'9557'0'0,"60"7"-2319"0"0,37 4-6896 0 0,12 2-122 0 0,0-1 1 0 0,-1 0 0 0 0,1 0 0 0 0,0-2-1 0 0,18 0 1 0 0,72-11 169 0 0,-94 10-340 0 0,179-34 356 0 0,-159 26-1246 0 0,-1 0 0 0 0,30-15 0 0 0,-40 13-1043 0 0,-11 3-424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8.0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36 824 0 0,'-4'-2'1609'0'0,"-24"-13"2841"0"0,-8-4 6213 0 0,34 23-10156 0 0,-2 4-255 0 0,1 0-1 0 0,-1 0 1 0 0,2 1-1 0 0,-1-1 1 0 0,2 1-1 0 0,-1 0 1 0 0,0 12-1 0 0,-1 71 784 0 0,4-71-862 0 0,0 24 144 0 0,2 0 0 0 0,3 1 0 0 0,12 51 0 0 0,12 15-1381 0 0,5 0-4237 0 0,-27-78-2559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8.4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57 1340 0 0,'-5'-23'4064'0'0,"0"1"2984"0"0,2 10-2539 0 0,-2 31-2873 0 0,11 169 679 0 0,-2-154-2158 0 0,1 0 0 0 0,2 0 0 0 0,17 54 0 0 0,-12-55-848 0 0,8 23-5723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8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56 171 404 0 0,'-55'-74'13559'0'0,"55"73"-13405"0"0,1-1 0 0 0,-1 1 0 0 0,0 0 0 0 0,1-1 0 0 0,0 1-1 0 0,-1-1 1 0 0,1 1 0 0 0,0 0 0 0 0,0-1 0 0 0,0 1-1 0 0,0 0 1 0 0,0 0 0 0 0,0 0 0 0 0,0-1 0 0 0,0 1-1 0 0,0 0 1 0 0,0 1 0 0 0,1-1 0 0 0,-1 0 0 0 0,0 0 0 0 0,1 0-1 0 0,-1 1 1 0 0,1-1 0 0 0,-1 1 0 0 0,0-1 0 0 0,1 1-1 0 0,1-1 1 0 0,55-10-158 0 0,-38 8 372 0 0,108-17 104 0 0,-9 2-3011 0 0,-43 2-7194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8.7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1 684 0 0,'-9'10'2752'0'0,"-2"4"1770"0"0,20 2-2200 0 0,18-10-1434 0 0,-4-6-194 0 0,4-1-158 0 0,3-2-120 0 0,3 0-164 0 0,1-2-290 0 0,-4 1-348 0 0,0 1-478 0 0,1 0-486 0 0,-4 1-2426 0 0,-2-3-2234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9.0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6 564 0 0,'-9'-6'10593'0'0,"8"6"-10228"0"0,-3 11 2770 0 0,4 20-3831 0 0,0-29 1391 0 0,5 68 769 0 0,14 70 0 0 0,-11-98-1160 0 0,19 55 0 0 0,7-10-4256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9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16 197 666 0 0,'-15'-28'8741'0'0,"15"42"-5314"0"0,2-7-3177 0 0,0 0 0 0 0,1 0 1 0 0,0 0-1 0 0,0 0 0 0 0,1 0 0 0 0,0-1 0 0 0,0 1 0 0 0,0-1 0 0 0,7 7 0 0 0,52 50 611 0 0,-49-50-660 0 0,4 3-89 0 0,0-1 0 0 0,1 0 0 0 0,0-2-1 0 0,1 0 1 0 0,1-1 0 0 0,35 15-1 0 0,-47-23-19 0 0,0-2-1 0 0,0 1 0 0 0,0-1 0 0 0,0 0 0 0 0,0-1 0 0 0,1 0 0 0 0,-1-1 0 0 0,16 0 0 0 0,-19-1 86 0 0,0 0-1 0 0,1-1 0 0 0,-1 1 1 0 0,0-1-1 0 0,0-1 1 0 0,0 1-1 0 0,0-1 0 0 0,0 0 1 0 0,-1 0-1 0 0,1 0 1 0 0,-1-1-1 0 0,0 0 1 0 0,8-8-1 0 0,-8 7-1 0 0,-1-1 0 0 0,0 0 0 0 0,0 0 1 0 0,0 0-1 0 0,-1 0 0 0 0,1-1 0 0 0,-2 0 0 0 0,1 1 0 0 0,-1-1 0 0 0,0 0 1 0 0,0 0-1 0 0,-1 0 0 0 0,0 0 0 0 0,0 0 0 0 0,-1-1 0 0 0,-1-13 0 0 0,-1-10 204 0 0,-2 1 1 0 0,-12-49-1 0 0,11 58-206 0 0,-6-19-13 0 0,-2-12-590 0 0,9 17-3315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9.4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 3210 0 0,'0'0'6482'0'0,"19"2"-4016"0"0,-10-12-1396 0 0,2 1-2032 0 0,-3-6-5006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1.2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21 270 0 0,'-24'-21'11283'0'0,"31"35"-10927"0"0,51 71-142 0 0,-21-34-4797 0 0,-25-30-2315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48.4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53 522 0 0,'-1'-4'1521'0'0,"-1"-3"-622"0"0,2 3-88 0 0,-1 0 0 0 0,0 0 0 0 0,-1 0 1 0 0,1 0-1 0 0,-1 0 0 0 0,0 0 1 0 0,-6-10 4518 0 0,6 18-4708 0 0,0 2-441 0 0,0 1-1 0 0,1-1 0 0 0,-1 1 1 0 0,1-1-1 0 0,0 1 1 0 0,1 0-1 0 0,0 0 0 0 0,0-1 1 0 0,2 12-1 0 0,11 71 1169 0 0,-11-75-1174 0 0,111 412 2418 0 0,-101-383-4324 0 0,12 81 0 0 0,-24-120 765 0 0,-5-19-5161 0 0,3 4 5262 0 0,0 0 0 0 0,0 0 0 0 0,1-1-1 0 0,1 1 1 0 0,-1 0 0 0 0,3-15 0 0 0,1-10-2376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48.8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123 329 604 0 0,'-14'-44'2167'0'0,"-3"1"-1"0"0,-1 0 1 0 0,-26-44-1 0 0,27 54-374 0 0,15 30-1534 0 0,0 0 1 0 0,1 0-1 0 0,-1 0 1 0 0,1-1 0 0 0,0 1-1 0 0,0 0 1 0 0,0-1-1 0 0,1 1 1 0 0,-1-1 0 0 0,1 1-1 0 0,0-4 1 0 0,0 5-200 0 0,0 1 0 0 0,1-1 0 0 0,-1 1 0 0 0,1-1 0 0 0,0 1 0 0 0,0 0 0 0 0,-1-1 0 0 0,1 1 0 0 0,0 0 0 0 0,0-1 0 0 0,0 1 0 0 0,0 0 0 0 0,0 0-1 0 0,1 0 1 0 0,-1 0 0 0 0,0 0 0 0 0,0 0 0 0 0,1 0 0 0 0,-1 0 0 0 0,1 1 0 0 0,-1-1 0 0 0,1 0 0 0 0,-1 1 0 0 0,1-1 0 0 0,2 1 0 0 0,6-3 80 0 0,0 2 1 0 0,0-1-1 0 0,-1 1 0 0 0,1 1 0 0 0,0 0 1 0 0,0 0-1 0 0,0 1 0 0 0,0 0 0 0 0,16 5 0 0 0,-1 1 87 0 0,0 0 0 0 0,34 17-1 0 0,-29-10 19 0 0,-1 1-1 0 0,39 27 1 0 0,-56-34-124 0 0,-1 1 1 0 0,0 1-1 0 0,0 0 1 0 0,-1 0-1 0 0,0 1 0 0 0,0 0 1 0 0,14 24-1 0 0,-22-30-69 0 0,0 0-1 0 0,0 0 0 0 0,0 0 0 0 0,-1 0 1 0 0,0 0-1 0 0,0 0 0 0 0,0 0 1 0 0,-1 1-1 0 0,1-1 0 0 0,-1 0 0 0 0,0 0 1 0 0,-1 1-1 0 0,1-1 0 0 0,-1 0 0 0 0,0 0 1 0 0,-1 1-1 0 0,1-1 0 0 0,-1 0 1 0 0,0-1-1 0 0,0 1 0 0 0,-1 0 0 0 0,1 0 1 0 0,-1-1-1 0 0,-5 7 0 0 0,-7 10 102 0 0,-2-1 0 0 0,-1-1 0 0 0,-32 29 0 0 0,33-33-100 0 0,-47 39 522 0 0,36-31-511 0 0,-35 36 0 0 0,60-56-50 0 0,3-3-8 0 0,0 1 0 0 0,0-1 0 0 0,0 1 0 0 0,0 0 1 0 0,0-1-1 0 0,0 1 0 0 0,0 0 0 0 0,0-1 1 0 0,1 1-1 0 0,-1-1 0 0 0,0 1 0 0 0,0 0 0 0 0,1-1 1 0 0,-1 1-1 0 0,0-1 0 0 0,0 1 0 0 0,1-1 0 0 0,-1 1 1 0 0,1-1-1 0 0,-1 1 0 0 0,0-1 0 0 0,1 1 0 0 0,-1-1 1 0 0,1 0-1 0 0,0 1 0 0 0,35-5-243 0 0,0-1-1 0 0,-1-2 0 0 0,0-1 1 0 0,58-22-1 0 0,-73 23-344 0 0,59-23-3217 0 0,-29 7-3642 0 0,-24 10-1124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49.2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30 168 572 0 0,'-8'17'5560'0'0,"8"-16"-5408"0"0,0 1 1 0 0,0-1 0 0 0,0 1-1 0 0,0-1 1 0 0,1 1 0 0 0,-1-1-1 0 0,0 1 1 0 0,1-1 0 0 0,-1 0-1 0 0,1 1 1 0 0,-1-1 0 0 0,1 0-1 0 0,0 1 1 0 0,0-1 0 0 0,-1 0 0 0 0,1 0-1 0 0,0 0 1 0 0,0 1 0 0 0,0-1-1 0 0,0 0 1 0 0,0 0 0 0 0,1-1-1 0 0,-1 1 1 0 0,0 0 0 0 0,0 0-1 0 0,3 1 1 0 0,0-1-23 0 0,0 0-1 0 0,0 0 1 0 0,0 0-1 0 0,1 0 1 0 0,-1-1-1 0 0,0 0 0 0 0,1 0 1 0 0,-1 0-1 0 0,6-1 1 0 0,7-1-61 0 0,0-2 1 0 0,0 0-1 0 0,-1-1 0 0 0,19-7 1 0 0,-16 4-98 0 0,-1-1 1 0 0,0-1 0 0 0,24-17 0 0 0,-33 20 103 0 0,-1 1 1 0 0,0-2 0 0 0,0 1 0 0 0,-1-1 0 0 0,0 0 0 0 0,0 0 0 0 0,-1-1 0 0 0,6-10-1 0 0,-11 17 9 0 0,-1 0 0 0 0,1 0 0 0 0,-1 0 0 0 0,1-1 0 0 0,-1 1 0 0 0,0 0 0 0 0,0-1 0 0 0,0 1 0 0 0,0 0 0 0 0,-1 0 0 0 0,1-1 0 0 0,0 1 0 0 0,-1 0 0 0 0,0 0 0 0 0,-1-4-1 0 0,1 3 40 0 0,1 2-75 0 0,-1 0 0 0 0,1 0-1 0 0,-1-1 1 0 0,0 1 0 0 0,0 0 0 0 0,0 0 0 0 0,0 0-1 0 0,1 0 1 0 0,-1 0 0 0 0,-1 0 0 0 0,1 0-1 0 0,0 0 1 0 0,0 1 0 0 0,0-1 0 0 0,0 0-1 0 0,0 1 1 0 0,-1-1 0 0 0,1 1 0 0 0,0-1 0 0 0,-1 1-1 0 0,1-1 1 0 0,0 1 0 0 0,-1 0 0 0 0,1 0-1 0 0,-2 0 1 0 0,-34 1 831 0 0,33-1-747 0 0,-12 3 171 0 0,0 0-1 0 0,0 2 1 0 0,1-1-1 0 0,0 2 1 0 0,-1 0-1 0 0,2 1 0 0 0,-1 1 1 0 0,1 0-1 0 0,0 1 1 0 0,1 0-1 0 0,0 1 0 0 0,1 0 1 0 0,0 1-1 0 0,-18 21 1 0 0,23-24-208 0 0,1 1 0 0 0,0 0 1 0 0,0 0-1 0 0,1 0 0 0 0,0 0 1 0 0,1 1-1 0 0,0 0 0 0 0,0 0 0 0 0,1 0 1 0 0,-3 15-1 0 0,5-17-57 0 0,0-1-1 0 0,1 1 1 0 0,0-1-1 0 0,1 1 1 0 0,-1 0-1 0 0,1-1 1 0 0,1 1-1 0 0,-1-1 1 0 0,2 0-1 0 0,-1 1 1 0 0,1-1 0 0 0,-1 0-1 0 0,2 0 1 0 0,-1-1-1 0 0,8 12 1 0 0,-6-12-119 0 0,0 0 0 0 0,0 0 0 0 0,0 0-1 0 0,0-1 1 0 0,1 1 0 0 0,0-1 0 0 0,1-1 0 0 0,-1 1 0 0 0,1-1 0 0 0,-1 0 0 0 0,1 0 0 0 0,0-1 0 0 0,1 0 0 0 0,-1-1 0 0 0,0 1 0 0 0,1-1 0 0 0,0-1 0 0 0,-1 1 0 0 0,1-1 0 0 0,13 0 0 0 0,-9-1-560 0 0,-1-1-1 0 0,1 0 1 0 0,0-1 0 0 0,-1 0 0 0 0,18-6 0 0 0,-15 3-1048 0 0,0 0 1 0 0,-1-1 0 0 0,0-1 0 0 0,15-9 0 0 0,5-7-6183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49.5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340 14 828 0 0,'0'0'10531'0'0,"4"-13"-4908"0"0,-68 39-3769 0 0,41-18-1625 0 0,0 2 0 0 0,1 0 0 0 0,-26 17 1 0 0,32-16-83 0 0,1 0 0 0 0,0 2 0 0 0,0 0 0 0 0,2 0 0 0 0,0 1 0 0 0,0 1 0 0 0,-17 28 0 0 0,25-36-116 0 0,1-1 1 0 0,0 2-1 0 0,1-1 1 0 0,-1 0-1 0 0,2 1 1 0 0,-1-1 0 0 0,1 1-1 0 0,0 0 1 0 0,0 0-1 0 0,1 0 1 0 0,0 0-1 0 0,1 0 1 0 0,0 0-1 0 0,0 0 1 0 0,0 0-1 0 0,1 0 1 0 0,1 0-1 0 0,-1 0 1 0 0,1 0-1 0 0,1 0 1 0 0,2 7-1 0 0,-3-10-25 0 0,1 0 0 0 0,-1-1 0 0 0,1 1-1 0 0,0-1 1 0 0,0 0 0 0 0,1 0 0 0 0,-1 0-1 0 0,1 0 1 0 0,0-1 0 0 0,0 1 0 0 0,0-1-1 0 0,0 0 1 0 0,1 0 0 0 0,-1 0 0 0 0,6 1-1 0 0,-3-1-98 0 0,1 0 0 0 0,0-1 0 0 0,-1-1 0 0 0,1 1 0 0 0,0-1-1 0 0,0 0 1 0 0,0-1 0 0 0,0 0 0 0 0,8 0 0 0 0,6-3-500 0 0,0-1 1 0 0,0-1-1 0 0,0-1 1 0 0,-1-1-1 0 0,0 0 1 0 0,21-12-1 0 0,11-7-4368 0 0,65-44 0 0 0,-71 39-1110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0.0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470 382 154 0 0,'0'0'8305'0'0,"0"-3"-7180"0"0,0 1-835 0 0,0 1 1 0 0,0-1-1 0 0,0 1 1 0 0,0-1-1 0 0,-1 1 1 0 0,1-1-1 0 0,-1 1 0 0 0,1-1 1 0 0,-1 1-1 0 0,1 0 1 0 0,-1-1-1 0 0,0 1 0 0 0,0 0 1 0 0,0 0-1 0 0,-1-2 1 0 0,1 1 262 0 0,0 1-481 0 0,0 1 0 0 0,0-1 0 0 0,1 0 0 0 0,-1 1 0 0 0,0-1 0 0 0,0 0 0 0 0,1 1 0 0 0,-1-1 0 0 0,0 1 0 0 0,0-1 0 0 0,0 1 0 0 0,0 0 0 0 0,0-1 1 0 0,0 1-1 0 0,0 0 0 0 0,0 0 0 0 0,-2-1 0 0 0,-12-2 308 0 0,-2 1-55 0 0,0 2 0 0 0,-1 0-1 0 0,1 0 1 0 0,0 2 0 0 0,-1 0 0 0 0,1 1 0 0 0,0 0 0 0 0,-23 9 0 0 0,18-5-98 0 0,0 2 1 0 0,1 0-1 0 0,0 1 1 0 0,-25 16 0 0 0,34-19-184 0 0,1 1 0 0 0,1 0 0 0 0,-1 1 1 0 0,1 0-1 0 0,1 1 0 0 0,-1 0 0 0 0,2 0 1 0 0,-14 21-1 0 0,20-27-20 0 0,0-1-1 0 0,0 1 1 0 0,1 0 0 0 0,-1 0-1 0 0,1 0 1 0 0,0 0-1 0 0,0 0 1 0 0,1 0 0 0 0,-1 0-1 0 0,1 0 1 0 0,0 0 0 0 0,0 0-1 0 0,0 0 1 0 0,0 0 0 0 0,1 0-1 0 0,0 0 1 0 0,0 0-1 0 0,0 0 1 0 0,2 6 0 0 0,-1-7-80 0 0,-1 0 1 0 0,1-1 0 0 0,0 1 0 0 0,0 0-1 0 0,0-1 1 0 0,0 0 0 0 0,0 1-1 0 0,0-1 1 0 0,1 0 0 0 0,-1 0 0 0 0,1 0-1 0 0,-1 0 1 0 0,1-1 0 0 0,0 1-1 0 0,0-1 1 0 0,0 1 0 0 0,0-1 0 0 0,0 0-1 0 0,0 0 1 0 0,0 0 0 0 0,0-1-1 0 0,0 1 1 0 0,0-1 0 0 0,0 0 0 0 0,5 0-1 0 0,6-1-196 0 0,-1 0-1 0 0,1-1 0 0 0,-1-1 1 0 0,1-1-1 0 0,-1 0 1 0 0,0 0-1 0 0,-1-1 0 0 0,1-1 1 0 0,15-9-1 0 0,-11 5 92 0 0,-1-1 0 0 0,0-1 0 0 0,0 0 0 0 0,-1-1 0 0 0,24-28 1 0 0,-11 7 1119 0 0,37-63 0 0 0,-63 94 155 0 0,-1 4-1108 0 0,0 1 1 0 0,0-1 0 0 0,0 0-1 0 0,0 1 1 0 0,-1-1 0 0 0,1 1-1 0 0,0 0 1 0 0,-1-1 0 0 0,1 1-1 0 0,-1-1 1 0 0,1 1 0 0 0,-1 0-1 0 0,0-1 1 0 0,0 1 0 0 0,0 0-1 0 0,0 0 1 0 0,0-1 0 0 0,0 1-1 0 0,-1 2 1 0 0,1 0 1 0 0,1 12 32 0 0,2 0-1 0 0,-1 1 1 0 0,2-1-1 0 0,0-1 0 0 0,1 1 1 0 0,0-1-1 0 0,2 1 1 0 0,13 23-1 0 0,-16-31-301 0 0,2 0 0 0 0,-1 0-1 0 0,1 0 1 0 0,0-1 0 0 0,1 0 0 0 0,0 0-1 0 0,0 0 1 0 0,0-1 0 0 0,1 0 0 0 0,0-1-1 0 0,0 0 1 0 0,0 0 0 0 0,1 0 0 0 0,0-1-1 0 0,16 5 1 0 0,-19-8-97 0 0,-1 0 0 0 0,0-1 0 0 0,1 0 0 0 0,-1 0-1 0 0,1 0 1 0 0,-1-1 0 0 0,0 0 0 0 0,1 0 0 0 0,-1 0 0 0 0,0 0 0 0 0,0-1-1 0 0,0 0 1 0 0,0 0 0 0 0,0 0 0 0 0,0-1 0 0 0,0 0 0 0 0,-1 0-1 0 0,1 0 1 0 0,-1 0 0 0 0,0-1 0 0 0,5-4 0 0 0,1-3 11 0 0,0 1-1 0 0,-1-1 1 0 0,0-1 0 0 0,-1 0-1 0 0,0 0 1 0 0,11-22 0 0 0,-8 7 823 0 0,-1 0 0 0 0,-2-1 0 0 0,0 1 1 0 0,-2-2-1 0 0,-1 1 0 0 0,-1-1 1 0 0,0-31-1 0 0,-4 26 895 0 0,-1 0-1 0 0,-2 0 1 0 0,-1 0-1 0 0,-2 0 1 0 0,-16-55-1 0 0,21 87-1159 0 0,1-1-1 0 0,-1 1 0 0 0,0-1 1 0 0,0 1-1 0 0,0 0 0 0 0,0-1 1 0 0,0 1-1 0 0,-1 0 0 0 0,-2-4 1 0 0,3 6-178 0 0,1 0 0 0 0,0 0 0 0 0,-1 0 1 0 0,1 0-1 0 0,0 0 0 0 0,-1 0 0 0 0,1 1 0 0 0,0-1 1 0 0,-1 0-1 0 0,1 0 0 0 0,0 0 0 0 0,0 1 0 0 0,-1-1 0 0 0,1 0 1 0 0,0 0-1 0 0,0 1 0 0 0,-1-1 0 0 0,1 0 0 0 0,0 0 1 0 0,0 1-1 0 0,0-1 0 0 0,-1 0 0 0 0,1 1 0 0 0,0-1 1 0 0,0 0-1 0 0,0 1 0 0 0,0-1 0 0 0,0 1 0 0 0,0-1 1 0 0,0 0-1 0 0,0 1 0 0 0,0-1 0 0 0,0 0 0 0 0,0 1 0 0 0,0-1 1 0 0,0 0-1 0 0,0 1 0 0 0,-3 61 592 0 0,3-59-638 0 0,2 42 212 0 0,2 0 1 0 0,12 58-1 0 0,29 88-1810 0 0,-45-189 1577 0 0,3 10-776 0 0,0-1 0 0 0,1 1-1 0 0,0-1 1 0 0,0 0-1 0 0,10 16 1 0 0,-13-26 621 0 0,0-1 0 0 0,0 1 0 0 0,0-1 0 0 0,0 1 1 0 0,0 0-1 0 0,1-1 0 0 0,-1 0 0 0 0,0 1 0 0 0,0-1 0 0 0,1 0 1 0 0,-1 0-1 0 0,0 0 0 0 0,0 0 0 0 0,1 0 0 0 0,-1 0 0 0 0,0 0 1 0 0,1 0-1 0 0,-1 0 0 0 0,2-1 0 0 0,-2 1-279 0 0,20-8-3784 0 0,1-4-2070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0.2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1 245 1846 0 0,'26'-146'7175'0'0,"-14"52"383"0"0,-12 90-5950 0 0,3 54 351 0 0,-5 26-711 0 0,1 5-517 0 0,15 102 397 0 0,1-6-2400 0 0,-15-140-2338 0 0,-4 43 1 0 0,2-56-1866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2.4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18 190 0 0,'0'0'-270'0'0,"-8"-4"1160"0"0,-13-5 4555 0 0,20 9-5086 0 0,0-1 0 0 0,1 1 0 0 0,-1-1 1 0 0,0 0-1 0 0,0 1 0 0 0,0 0 0 0 0,0-1 1 0 0,0 1-1 0 0,0 0 0 0 0,-1-1 0 0 0,1 1 1 0 0,0 0-1 0 0,0 0 0 0 0,0 0 0 0 0,0 0 0 0 0,0 0 1 0 0,0 0-1 0 0,0 0 0 0 0,0 1 0 0 0,0-1 1 0 0,0 0-1 0 0,-2 1 0 0 0,3 30 335 0 0,2 0 0 0 0,1 0 0 0 0,1 0-1 0 0,9 34 1 0 0,100 325 2742 0 0,-31-131-5643 0 0,-74-229 793 0 0,0 2-1412 0 0,0-15-3348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2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34 111 1326 0 0,'-3'-2'404'0'0,"1"1"0"0"0,-1-1 0 0 0,1 1 0 0 0,-1-1 0 0 0,1 0 0 0 0,0 0 0 0 0,0 0 0 0 0,0 0-1 0 0,0 0 1 0 0,0-1 0 0 0,0 1 0 0 0,0 0 0 0 0,1-1 0 0 0,-2-3 0 0 0,3 5-302 0 0,0-1 0 0 0,-1 1 0 0 0,1 0 0 0 0,1-1 0 0 0,-1 1 0 0 0,0-1 0 0 0,0 1 0 0 0,0 0 0 0 0,1-1 0 0 0,-1 1 0 0 0,1 0 0 0 0,-1-1 0 0 0,1 1 0 0 0,0 0 0 0 0,-1 0 0 0 0,1-1 0 0 0,0 1-1 0 0,0 0 1 0 0,0 0 0 0 0,0 0 0 0 0,0 0 0 0 0,0 0 0 0 0,0 0 0 0 0,0 1 0 0 0,0-1 0 0 0,0 0 0 0 0,1 0 0 0 0,-1 1 0 0 0,0-1 0 0 0,0 1 0 0 0,2-1 0 0 0,12-6 181 0 0,1 0-1 0 0,-1 2 1 0 0,1 0 0 0 0,0 0-1 0 0,1 2 1 0 0,-1 0 0 0 0,21-1-1 0 0,-1 2 92 0 0,0 2 0 0 0,47 5 0 0 0,-59-3-98 0 0,1 2 1 0 0,-1 1-1 0 0,40 13 1 0 0,-57-15-142 0 0,0-1 1 0 0,-1 1-1 0 0,1 0 1 0 0,-1 0-1 0 0,0 1 1 0 0,0-1-1 0 0,0 1 1 0 0,-1 1-1 0 0,1-1 1 0 0,-1 1-1 0 0,0 0 1 0 0,0 0-1 0 0,-1 1 1 0 0,1-1-1 0 0,-1 1 1 0 0,-1 0-1 0 0,6 11 1 0 0,-7-12-7 0 0,-1 0 1 0 0,-1 0-1 0 0,1 0 1 0 0,-1 0 0 0 0,0 0-1 0 0,0 0 1 0 0,0 0-1 0 0,0 0 1 0 0,-1 0 0 0 0,0 0-1 0 0,0 0 1 0 0,-1-1-1 0 0,1 1 1 0 0,-1 0 0 0 0,0 0-1 0 0,0-1 1 0 0,-1 0-1 0 0,1 1 1 0 0,-1-1 0 0 0,0 0-1 0 0,0 0 1 0 0,0 0-1 0 0,-5 3 1 0 0,-9 11 120 0 0,-2-1-1 0 0,0 0 1 0 0,-25 16 0 0 0,39-30-205 0 0,-98 63-1013 0 0,81-52-2824 0 0,1-1-3411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3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12 646 0 0,'9'16'5310'0'0,"9"6"-3450"0"0,-1 1 1 0 0,0 0-1 0 0,-2 1 1 0 0,-1 0 0 0 0,21 51-1 0 0,-8-7 664 0 0,19 83 0 0 0,-41-136-2140 0 0,-2-5 328 0 0,0 0 0 0 0,-1 1 0 0 0,2 12-1 0 0,-20-30-270 0 0,13 4-409 0 0,-1 0-1 0 0,1 0 1 0 0,0 0-1 0 0,1 0 1 0 0,-1-1-1 0 0,0 0 0 0 0,1 1 1 0 0,0-1-1 0 0,0 0 1 0 0,0 0-1 0 0,-2-5 1 0 0,-11-49-295 0 0,12 35-291 0 0,1 0 0 0 0,1-1 0 0 0,1 1 0 0 0,1-1 0 0 0,1 1 0 0 0,1 0 0 0 0,11-41 0 0 0,13-9-3657 0 0,-19 57 1635 0 0,0 0-1 0 0,13-17 1 0 0,1 4-6364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3.3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121 127 886 0 0,'-11'32'3847'0'0,"-18"67"4265"0"0,28-95-7953 0 0,0-1 0 0 0,1 1 0 0 0,0 0 0 0 0,0-1 0 0 0,0 1 0 0 0,0 0 1 0 0,0-1-1 0 0,1 1 0 0 0,0 0 0 0 0,1 5 0 0 0,-1-8-115 0 0,-1 1-1 0 0,1 0 0 0 0,0 0 1 0 0,0-1-1 0 0,0 1 1 0 0,0-1-1 0 0,0 1 1 0 0,0-1-1 0 0,0 1 0 0 0,0-1 1 0 0,0 0-1 0 0,1 1 1 0 0,-1-1-1 0 0,1 0 1 0 0,-1 0-1 0 0,1 0 0 0 0,-1 0 1 0 0,1 0-1 0 0,-1 0 1 0 0,4 0-1 0 0,-2-1-36 0 0,0 0-1 0 0,-1 0 1 0 0,1-1-1 0 0,0 1 1 0 0,0-1-1 0 0,0 0 1 0 0,-1 0 0 0 0,1 0-1 0 0,0 0 1 0 0,-1 0-1 0 0,1 0 1 0 0,-1-1-1 0 0,1 0 1 0 0,3-3-1 0 0,-4 4 2 0 0,9-7-28 0 0,-1 0-1 0 0,0-1 1 0 0,-1 0-1 0 0,0-1 1 0 0,-1 0-1 0 0,0 0 1 0 0,0-1-1 0 0,-1 0 1 0 0,0-1-1 0 0,9-22 1 0 0,-12 26 104 0 0,-1 0 1 0 0,0 0 0 0 0,-1 0 0 0 0,0-1 0 0 0,0 1 0 0 0,-1-1 0 0 0,0 1 0 0 0,0-1 0 0 0,-1 0 0 0 0,0 1-1 0 0,-1-1 1 0 0,0 0 0 0 0,0 1 0 0 0,-1-1 0 0 0,0 1 0 0 0,0-1 0 0 0,-5-8 0 0 0,6 15-41 0 0,0 1-1 0 0,-1-1 1 0 0,1 1 0 0 0,-1-1 0 0 0,1 1-1 0 0,-1 0 1 0 0,1 0 0 0 0,-1-1 0 0 0,0 1-1 0 0,0 0 1 0 0,1 0 0 0 0,-1 1-1 0 0,0-1 1 0 0,0 0 0 0 0,0 1 0 0 0,0-1-1 0 0,0 1 1 0 0,0-1 0 0 0,0 1 0 0 0,0 0-1 0 0,0 0 1 0 0,0 0 0 0 0,0 0 0 0 0,0 0-1 0 0,-3 1 1 0 0,-3 0 134 0 0,0 0 0 0 0,0 1 1 0 0,1 0-1 0 0,-15 5 0 0 0,11-1-56 0 0,0-1 0 0 0,1 2 1 0 0,0 0-1 0 0,1 0 0 0 0,-1 0 0 0 0,1 1 1 0 0,1 1-1 0 0,-1 0 0 0 0,1 0 0 0 0,1 0 1 0 0,0 1-1 0 0,0 0 0 0 0,1 0 0 0 0,0 1 1 0 0,1 0-1 0 0,0 0 0 0 0,-4 15 0 0 0,6-15-93 0 0,0-1-1 0 0,1 1 1 0 0,0-1 0 0 0,0 1-1 0 0,1 0 1 0 0,1-1-1 0 0,-1 1 1 0 0,2 0-1 0 0,0 0 1 0 0,0-1-1 0 0,1 1 1 0 0,0-1-1 0 0,1 1 1 0 0,0-1 0 0 0,0 0-1 0 0,1 0 1 0 0,1 0-1 0 0,0 0 1 0 0,10 15-1 0 0,-10-20-131 0 0,-1 1 0 0 0,1-1 0 0 0,0 0 0 0 0,1-1 0 0 0,-1 1-1 0 0,1-1 1 0 0,0 0 0 0 0,0 0 0 0 0,0-1 0 0 0,1 0 0 0 0,-1 0 0 0 0,1 0-1 0 0,0-1 1 0 0,-1 0 0 0 0,1 0 0 0 0,0-1 0 0 0,0 0 0 0 0,0 0 0 0 0,0-1 0 0 0,1 1-1 0 0,-1-2 1 0 0,0 1 0 0 0,0-1 0 0 0,10-2 0 0 0,-3 0-712 0 0,0 0 0 0 0,1-1 1 0 0,-1-1-1 0 0,20-10 0 0 0,-17 6-1078 0 0,-1 0 0 0 0,-1-1 0 0 0,16-12 0 0 0,-1-5-4956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1.3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 49 494 0 0,'-8'-8'3230'0'0,"-9"-4"-520"0"0,6 4-1064 0 0,-3 2-592 0 0,6-4-2406 0 0,33 6-3262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3.7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279 57 258 0 0,'0'-3'1095'0'0,"0"0"-588"0"0,0 0 1 0 0,0 0-1 0 0,-1 1 1 0 0,1-1-1 0 0,0 0 0 0 0,-1 0 1 0 0,0 0-1 0 0,0 1 1 0 0,0-1-1 0 0,0 0 0 0 0,0 1 1 0 0,0-1-1 0 0,-1 1 1 0 0,1-1-1 0 0,-1 1 0 0 0,1 0 1 0 0,-1 0-1 0 0,0 0 1 0 0,-2-2-1 0 0,0 3-306 0 0,1 1 1 0 0,0 1-1 0 0,0-1 1 0 0,0 0-1 0 0,0 1 1 0 0,-1 0-1 0 0,1 0 1 0 0,0 0-1 0 0,0 0 1 0 0,1 0-1 0 0,-1 1 1 0 0,0-1-1 0 0,-4 4 1 0 0,4-4-2 0 0,-15 10 240 0 0,0 0 0 0 0,1 2 0 0 0,1-1 0 0 0,0 2 0 0 0,0 0 0 0 0,1 1 0 0 0,-21 30 0 0 0,29-37-393 0 0,1 0 0 0 0,1 0-1 0 0,-1 1 1 0 0,2 0 0 0 0,-1 0 0 0 0,1 1 0 0 0,0-1 0 0 0,1 1 0 0 0,0 0-1 0 0,1 0 1 0 0,0 0 0 0 0,0 0 0 0 0,1 0 0 0 0,1 0 0 0 0,0 0 0 0 0,0 1-1 0 0,3 18 1 0 0,-2-24-45 0 0,1 0-1 0 0,0 0 0 0 0,-1 0 0 0 0,2 0 1 0 0,-1 0-1 0 0,1-1 0 0 0,-1 1 0 0 0,1-1 1 0 0,0 1-1 0 0,1-1 0 0 0,-1 0 0 0 0,1 0 1 0 0,0 0-1 0 0,0-1 0 0 0,5 4 1 0 0,-2-3-116 0 0,0 0 0 0 0,0 0 0 0 0,1-1 0 0 0,-1 0 0 0 0,1 0 0 0 0,-1-1 0 0 0,1 0 0 0 0,0 0 0 0 0,10 0 0 0 0,0-1-669 0 0,0 0-1 0 0,-1-2 1 0 0,1 0 0 0 0,-1-1-1 0 0,0-1 1 0 0,1 0-1 0 0,-1-2 1 0 0,27-9 0 0 0,-14-1-3255 0 0,1-1-1998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3.9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12 234 0 0,'7'-12'13154'0'0,"-5"15"-12961"0"0,-1-1 0 0 0,1 1 1 0 0,0-1-1 0 0,-1 1 1 0 0,0 0-1 0 0,0-1 0 0 0,0 1 1 0 0,0 0-1 0 0,0 0 0 0 0,0 5 1 0 0,6 44 944 0 0,0-1-484 0 0,-5-46-630 0 0,22 74 601 0 0,-21-71-660 0 0,1-1 0 0 0,-1 0-1 0 0,1 0 1 0 0,1 0 0 0 0,-1 0 0 0 0,1-1-1 0 0,11 12 1 0 0,-14-17-156 0 0,0 1 1 0 0,-1-1-1 0 0,1 0 0 0 0,0 0 0 0 0,0 0 0 0 0,0 0 0 0 0,0 0 1 0 0,0 0-1 0 0,0-1 0 0 0,0 1 0 0 0,0-1 0 0 0,0 1 1 0 0,0-1-1 0 0,0 0 0 0 0,1 0 0 0 0,-1 0 0 0 0,0 0 1 0 0,0 0-1 0 0,3-1 0 0 0,24-8-5824 0 0,-10-1-1186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4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143 86 1098 0 0,'-25'-23'2456'0'0,"6"5"88"0"0,0 5-346 0 0,0 1-422 0 0,3 4-96 0 0,1 1 554 0 0,-4 3-868 0 0,8 13-482 0 0,11 11-707 0 0,14 7-520 0 0,-6-12-987 0 0,0-1-344 0 0,1-2-2962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4.5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82 450 0 0,'87'-72'13809'0'0,"-86"71"-13410"0"0,5-4 84 0 0,-6 2 653 0 0,-16 10-849 0 0,0 1-1 0 0,1 1 0 0 0,1 1 0 0 0,-1 0 0 0 0,2 1 0 0 0,-1 0 0 0 0,1 1 0 0 0,1 0 0 0 0,-12 15 0 0 0,18-19-125 0 0,1-1 0 0 0,-1 1 1 0 0,1 0-1 0 0,0 0 0 0 0,1 1 0 0 0,0-1 1 0 0,1 1-1 0 0,-1 0 0 0 0,2 0 1 0 0,-1 0-1 0 0,1 1 0 0 0,1-1 1 0 0,0 0-1 0 0,0 1 0 0 0,1-1 0 0 0,0 1 1 0 0,0-1-1 0 0,3 17 0 0 0,0-17-87 0 0,1 0-1 0 0,-1 0 1 0 0,1 0-1 0 0,1 0 1 0 0,0-1-1 0 0,0 0 1 0 0,0 0 0 0 0,10 11-1 0 0,60 57 410 0 0,-54-56-490 0 0,56 60-79 0 0,-75-78 69 0 0,5 15 518 0 0,-9-5-411 0 0,2-8 145 0 0,-3-4-159 0 0,-5 2-375 0 0,1-1 0 0 0,0 0 0 0 0,-1 0 1 0 0,1-1-1 0 0,0 0 0 0 0,-1-1 0 0 0,1 1 0 0 0,-1-1 0 0 0,-9-3 0 0 0,12 3-688 0 0,1-1 0 0 0,-1 0-1 0 0,1 0 1 0 0,0 0-1 0 0,0-1 1 0 0,0 1 0 0 0,0-1-1 0 0,0 0 1 0 0,1 0-1 0 0,-7-6 1 0 0,-7-14-8660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4.7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1208 0 0,'2'0'318'0'0,"-1"0"0"0"0,1 1 0 0 0,0-1 0 0 0,-1 0 0 0 0,1 0 0 0 0,-1 1 0 0 0,1-1-1 0 0,0 1 1 0 0,-1 0 0 0 0,1-1 0 0 0,-1 1 0 0 0,0 0 0 0 0,1 0 0 0 0,-1 0 0 0 0,0 0 0 0 0,1 0 0 0 0,-1 0 0 0 0,0 0 0 0 0,0 0 0 0 0,0 0-1 0 0,0 1 1 0 0,0-1 0 0 0,0 0 0 0 0,0 1 0 0 0,0-1 0 0 0,-1 1 0 0 0,1-1 0 0 0,-1 1 0 0 0,1-1 0 0 0,0 4 0 0 0,34 102 5049 0 0,-18-50-4326 0 0,-2-21-416 0 0,-7-22-3763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4.8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116 48 1200 0 0,'-25'-16'2296'0'0,"6"3"-102"0"0,2 4-348 0 0,1 3 858 0 0,-6 3-884 0 0,8 15-668 0 0,11 10-734 0 0,6-9-322 0 0,6 3-454 0 0,2-1-588 0 0,2 1-568 0 0,6-3-2424 0 0,1-1-2390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5.3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46 1746 0 0,'10'-25'18598'0'0,"-19"33"-17583"0"0,5-3-840 0 0,1 1 0 0 0,-1 0 1 0 0,1 0-1 0 0,0 0 0 0 0,1 0 1 0 0,-1 0-1 0 0,1 0 1 0 0,0 1-1 0 0,1-1 0 0 0,-1 1 1 0 0,1-1-1 0 0,0 10 0 0 0,1 3-28 0 0,0 0 0 0 0,1-1 0 0 0,3 22 0 0 0,-1-23-365 0 0,1 1 0 0 0,7 21 0 0 0,-9-33-76 0 0,0-1 1 0 0,0 0-1 0 0,0 0 1 0 0,1-1-1 0 0,-1 1 1 0 0,1 0-1 0 0,1-1 1 0 0,-1 0-1 0 0,1 0 1 0 0,-1 0-1 0 0,8 6 1 0 0,-9-9 170 0 0,0 0 0 0 0,0 0 0 0 0,0 0 0 0 0,0-1 0 0 0,0 1 0 0 0,0 0 0 0 0,0-1 0 0 0,0 0 0 0 0,0 1 0 0 0,0-1 0 0 0,1 0 0 0 0,-1 0 0 0 0,0 0 0 0 0,0-1 0 0 0,0 1 0 0 0,0 0 0 0 0,0-1 0 0 0,0 1 0 0 0,1-1 0 0 0,-1 0 0 0 0,0 0 0 0 0,-1 1 0 0 0,1-1 0 0 0,0-1 0 0 0,2 0 0 0 0,2-2-69 0 0,0-1 0 0 0,0 1 0 0 0,0-1 0 0 0,0 0 0 0 0,7-9-1 0 0,-9 8 323 0 0,1 1 0 0 0,-1-1 0 0 0,-1-1 0 0 0,1 1 0 0 0,-1-1-1 0 0,0 1 1 0 0,0-1 0 0 0,-1 0 0 0 0,0 0 0 0 0,0 0-1 0 0,-1 0 1 0 0,0 0 0 0 0,0-1 0 0 0,0 1 0 0 0,-1 0-1 0 0,0 0 1 0 0,-1-1 0 0 0,0 1 0 0 0,0 0 0 0 0,-2-8-1 0 0,-2-2 728 0 0,-1 0-1 0 0,0 1 1 0 0,-2 0-1 0 0,0 0 0 0 0,0 0 1 0 0,-20-25-1 0 0,28 41-852 0 0,0-1-1 0 0,-1 1 1 0 0,1 0 0 0 0,0 0 0 0 0,0-1-1 0 0,-1 1 1 0 0,1 0 0 0 0,0-1-1 0 0,0 1 1 0 0,0-1 0 0 0,-1 1-1 0 0,1 0 1 0 0,0-1 0 0 0,0 1 0 0 0,0 0-1 0 0,0-1 1 0 0,0 1 0 0 0,0-1-1 0 0,0 1 1 0 0,0 0 0 0 0,0-1-1 0 0,0 1 1 0 0,0-1 0 0 0,0 1 0 0 0,0-1-1 0 0,0 1 1 0 0,0 0 0 0 0,0-1-1 0 0,0 1 1 0 0,0 0 0 0 0,1-1-1 0 0,-1 1 1 0 0,0-1 0 0 0,0 1-1 0 0,0 0 1 0 0,1-1 0 0 0,-1 1 0 0 0,0 0-1 0 0,1-1 1 0 0,21-3-337 0 0,36 11-763 0 0,-49-6 915 0 0,7 1-34 0 0,-1 1 0 0 0,1 1 0 0 0,0 0 0 0 0,-1 1 0 0 0,0 0-1 0 0,0 1 1 0 0,15 9 0 0 0,-23-10 290 0 0,0 0 1 0 0,0 0-1 0 0,0 1 0 0 0,-1-1 1 0 0,0 1-1 0 0,0 1 0 0 0,0-1 1 0 0,-1 1-1 0 0,0 0 0 0 0,0 0 0 0 0,-1 1 1 0 0,0-1-1 0 0,0 1 0 0 0,5 15 1 0 0,42 146 3511 0 0,-51-168-3587 0 0,1 0 0 0 0,-1 0-1 0 0,1 0 1 0 0,0 0 0 0 0,-1 0 0 0 0,1 0 0 0 0,0 0 0 0 0,0 0 0 0 0,0 0 0 0 0,0 0 0 0 0,-1 0 0 0 0,1 0-1 0 0,0-1 1 0 0,1 1 0 0 0,-1 0 0 0 0,0-1 0 0 0,0 1 0 0 0,0-1 0 0 0,0 1 0 0 0,0-1 0 0 0,1 0-1 0 0,-1 1 1 0 0,0-1 0 0 0,0 0 0 0 0,1 0 0 0 0,-1 0 0 0 0,0 0 0 0 0,0 0 0 0 0,1 0 0 0 0,-1 0-1 0 0,0 0 1 0 0,0 0 0 0 0,1-1 0 0 0,-1 1 0 0 0,1-1 0 0 0,6-1-244 0 0,-1-1 1 0 0,0 0-1 0 0,0 0 0 0 0,8-6 0 0 0,-10 6 48 0 0,46-28-1284 0 0,-23 13 583 0 0,40-20 1 0 0,-60 35 809 0 0,1-1 0 0 0,-1 1 0 0 0,1 0 0 0 0,0 1 0 0 0,0 0 0 0 0,0 0 0 0 0,0 1 0 0 0,0 0 0 0 0,16 1 0 0 0,-22 1 186 0 0,1-1 0 0 0,-1 1 0 0 0,1 0 0 0 0,-1 0 0 0 0,1 0 0 0 0,-1 0 0 0 0,0 1 0 0 0,1 0 0 0 0,-1-1 0 0 0,0 1 0 0 0,0 0 0 0 0,0 1 0 0 0,-1-1 0 0 0,1 0 0 0 0,0 1 0 0 0,-1-1 0 0 0,1 1 0 0 0,-1 0 0 0 0,0 0 0 0 0,0 0 0 0 0,3 6 0 0 0,1 5 713 0 0,0 1 0 0 0,-1-1 0 0 0,6 29 0 0 0,-3-12-55 0 0,-7-28-575 0 0,2 6 37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7.3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36 146 646 0 0,'-30'-131'14586'0'0,"29"127"-13279"0"0,-4-7 2181 0 0,9 26-3305 0 0,0 0 0 0 0,1 0 0 0 0,0-1 0 0 0,1 1 0 0 0,1-1 0 0 0,15 23 0 0 0,2 6 60 0 0,64 120 546 0 0,49 102-2958 0 0,-129-237 386 0 0,-6 9-7387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7.5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49 275 1010 0 0,'-48'-19'11481'0'0,"51"17"-10714"0"0,378-178 2272 0 0,-356 167-3323 0 0,41-22-362 0 0,-26 10-3737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7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43 109 782 0 0,'-41'67'6332'0'0,"39"-64"-5265"0"0,5 3 425 0 0,-3-6-1455 0 0,0 0-1 0 0,0 1 1 0 0,0-1-1 0 0,0 0 1 0 0,0 0-1 0 0,0 1 1 0 0,0-1-1 0 0,0 0 1 0 0,0 1 0 0 0,0-1-1 0 0,0 0 1 0 0,1 1-1 0 0,-1-1 1 0 0,0 0-1 0 0,0 0 1 0 0,0 1 0 0 0,0-1-1 0 0,1 0 1 0 0,-1 1-1 0 0,0-1 1 0 0,0 0-1 0 0,0 0 1 0 0,1 0 0 0 0,-1 1-1 0 0,0-1 1 0 0,0 0-1 0 0,1 0 1 0 0,-1 0-1 0 0,0 0 1 0 0,1 1 0 0 0,-1-1-1 0 0,0 0 1 0 0,1 0-1 0 0,-1 0 1 0 0,0 0-1 0 0,0 0 1 0 0,1 0 0 0 0,-1 0-1 0 0,0 0 1 0 0,1 0-1 0 0,-1 0 1 0 0,1 0-1 0 0,35-13 857 0 0,-1-2 0 0 0,0-2 0 0 0,57-35 0 0 0,50-25-5783 0 0,-120 67 1139 0 0,-2 1-1783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1.6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1 178 0 0,'0'0'1019'0'0,"9"13"2604"0"0,0 6-2038 0 0,30 62 2616 0 0,-16-34-2702 0 0,60 86-1 0 0,-81-131-1556 0 0,-2-1 15 0 0,1-1-1 0 0,0 1 1 0 0,-1-1 0 0 0,1 1 0 0 0,-1-1-1 0 0,1 0 1 0 0,0 1 0 0 0,-1-1 0 0 0,1 0-1 0 0,0 0 1 0 0,0 1 0 0 0,-1-1 0 0 0,1 0-1 0 0,0 0 1 0 0,0 0 0 0 0,-1 0 0 0 0,1 0-1 0 0,0 0 1 0 0,-1 0 0 0 0,1 0 0 0 0,1 0-1 0 0,3-9-289 0 0,-1 0 0 0 0,1 0 0 0 0,-2 0 0 0 0,1 0 0 0 0,3-18 0 0 0,10-24-441 0 0,-11 35 1055 0 0,2-1-1 0 0,0 1 1 0 0,1 0 0 0 0,1 1-1 0 0,18-23 962 0 0,-25 37-664 0 0,-3 1-537 0 0,1-1 0 0 0,0 1 1 0 0,-1 0-1 0 0,1-1 0 0 0,0 1 0 0 0,0 0 1 0 0,-1 0-1 0 0,1 0 0 0 0,0 0 0 0 0,0 0 1 0 0,-1 0-1 0 0,1 0 0 0 0,0 0 0 0 0,0 0 0 0 0,-1 0 1 0 0,1 0-1 0 0,0 0 0 0 0,1 1 0 0 0,39 53 1945 0 0,1 4-1402 0 0,-37-53-674 0 0,0 0 0 0 0,1 0 1 0 0,0 0-1 0 0,-1-1 0 0 0,1 0 1 0 0,1 0-1 0 0,-1-1 0 0 0,1 1 1 0 0,9 3-1 0 0,-12-6-1142 0 0,8 5-1986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7.9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65 740 0 0,'20'-64'16546'0'0,"-14"88"-15974"0"0,0-1 0 0 0,2 1 0 0 0,16 36 0 0 0,-5-14 92 0 0,5 12 90 0 0,1-2 0 0 0,3 0 0 0 0,38 56 0 0 0,-45-82-1070 0 0,2-1 0 0 0,32 33 0 0 0,-34-42-1686 0 0,1 0 0 0 0,2-1 0 0 0,32 20 0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8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 49 298 0 0,'-9'-30'8829'0'0,"7"28"-8814"0"0,2 1 147 0 0,0 0 0 0 0,-1 0 0 0 0,0 0 0 0 0,1 0 0 0 0,-1 0 0 0 0,0 0 0 0 0,1 0 0 0 0,-1 0 0 0 0,0 1 0 0 0,0-1 0 0 0,0 0 0 0 0,0 0 0 0 0,0 1 0 0 0,0-1 0 0 0,0 1 0 0 0,0-1 0 0 0,0 1 0 0 0,0-1 0 0 0,0 1 0 0 0,0-1 0 0 0,0 1 0 0 0,0 0 0 0 0,0 0 0 0 0,0 0 0 0 0,-1 0 0 0 0,1 0 0 0 0,0 0 1 0 0,0 0-1 0 0,0 0 0 0 0,0 0 0 0 0,-1 0 0 0 0,1 0 0 0 0,0 1 0 0 0,0-1 0 0 0,-1 1 0 0 0,-8 7-29 0 0,1 0 0 0 0,1 1 1 0 0,-1 0-1 0 0,2 0 0 0 0,-1 1 0 0 0,1 0 1 0 0,0 0-1 0 0,1 1 0 0 0,1-1 0 0 0,0 2 1 0 0,-5 11-1 0 0,8-15-100 0 0,-1 0 0 0 0,1 0 0 0 0,0 0 0 0 0,1 0 0 0 0,-1 1 0 0 0,2-1 0 0 0,-1 0 0 0 0,1 1 0 0 0,1-1 0 0 0,-1 0 0 0 0,1 1 1 0 0,1-1-1 0 0,0 0 0 0 0,0 0 0 0 0,0 0 0 0 0,1 0 0 0 0,5 10 0 0 0,11 11 42 0 0,1 1 0 0 0,38 41 1 0 0,-37-48 454 0 0,-2 0 1 0 0,0 2 0 0 0,28 51 0 0 0,-45-74-383 0 0,-1 1 1 0 0,0 0-1 0 0,1 0 1 0 0,-1 0-1 0 0,-1 0 1 0 0,1 0-1 0 0,0 0 1 0 0,-1 0-1 0 0,0 0 1 0 0,1 0-1 0 0,-1 0 1 0 0,0 0-1 0 0,-1 0 1 0 0,1 1 0 0 0,0-1-1 0 0,-1 0 1 0 0,0 0-1 0 0,-2 5 1 0 0,1-4-39 0 0,0 0 1 0 0,0-1 0 0 0,-1 1 0 0 0,0-1-1 0 0,1 0 1 0 0,-1 0 0 0 0,0 0 0 0 0,-1 0-1 0 0,1-1 1 0 0,0 1 0 0 0,-1-1 0 0 0,-5 3-1 0 0,-2 1-59 0 0,-2-1 1 0 0,1 0-1 0 0,0-1 0 0 0,-1-1 0 0 0,0 0 0 0 0,0 0 0 0 0,0-1 0 0 0,-13-1 0 0 0,18 0-328 0 0,0-1-1 0 0,-1-1 0 0 0,1 0 0 0 0,0 0 0 0 0,0 0 1 0 0,0-1-1 0 0,0 0 0 0 0,0-1 0 0 0,0 0 1 0 0,1 0-1 0 0,-1-1 0 0 0,-11-7 0 0 0,14 7-593 0 0,0 0 0 0 0,1 0 1 0 0,-1 0-1 0 0,1 0 0 0 0,0-1 0 0 0,0 0 0 0 0,1 0 0 0 0,0 0 0 0 0,-1 0 0 0 0,2 0 1 0 0,-4-8-1 0 0,-4-15-8665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8.9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267 106 856 0 0,'1'-4'1497'0'0,"-1"3"-1427"0"0,6-36 4419 0 0,-6 34-4069 0 0,1 0 0 0 0,-1 1 1 0 0,0-1-1 0 0,0 0 0 0 0,-1 0 1 0 0,1 1-1 0 0,-1-1 0 0 0,1 0 1 0 0,-1 1-1 0 0,0-1 0 0 0,0 1 1 0 0,0-1-1 0 0,0 1 0 0 0,0-1 1 0 0,-3-3-1 0 0,2 5-222 0 0,1-1-1 0 0,-1 1 1 0 0,1-1 0 0 0,-1 1-1 0 0,1-1 1 0 0,-1 1 0 0 0,0 0-1 0 0,0 0 1 0 0,0 0-1 0 0,0 0 1 0 0,0 0 0 0 0,1 1-1 0 0,-2-1 1 0 0,1 0 0 0 0,0 1-1 0 0,0 0 1 0 0,0-1 0 0 0,0 1-1 0 0,0 0 1 0 0,0 0-1 0 0,-3 0 1 0 0,2 1-71 0 0,-1 0 0 0 0,0 0 0 0 0,0 1 0 0 0,0-1 0 0 0,1 1 0 0 0,-1 0 0 0 0,1 0 0 0 0,-1 0 0 0 0,1 0 0 0 0,-5 5 0 0 0,-6 6 11 0 0,1 0 1 0 0,0 2-1 0 0,-18 26 1 0 0,28-38-11 0 0,-9 14-28 0 0,0 1 0 0 0,1 0 1 0 0,1 1-1 0 0,0-1 1 0 0,2 2-1 0 0,0-1 0 0 0,1 1 1 0 0,1 1-1 0 0,1-1 1 0 0,1 1-1 0 0,-3 36 0 0 0,7-52-114 0 0,-1-1-1 0 0,2 1 0 0 0,-1-1 1 0 0,0 1-1 0 0,1-1 1 0 0,0 1-1 0 0,0-1 0 0 0,0 1 1 0 0,1-1-1 0 0,-1 1 0 0 0,1-1 1 0 0,0 0-1 0 0,1 0 0 0 0,-1 0 1 0 0,0 0-1 0 0,1-1 1 0 0,0 1-1 0 0,0-1 0 0 0,0 1 1 0 0,1-1-1 0 0,-1 0 0 0 0,1 0 1 0 0,-1 0-1 0 0,1-1 1 0 0,0 1-1 0 0,0-1 0 0 0,0 0 1 0 0,1 0-1 0 0,-1-1 0 0 0,8 3 1 0 0,2-1-371 0 0,0-1 0 0 0,0-1 1 0 0,0 0-1 0 0,0-1 0 0 0,0 0 1 0 0,1-1-1 0 0,-1 0 0 0 0,26-7 1 0 0,-13 1-1482 0 0,33-14 1 0 0,-6-3-3504 0 0,-8 0-2242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9.1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127 14 376 0 0,'-3'-2'277'0'0,"1"1"0"0"0,0 0 0 0 0,-1-1 1 0 0,1 1-1 0 0,-1 0 0 0 0,1 0 0 0 0,-1 1 0 0 0,0-1 0 0 0,0 0 1 0 0,1 1-1 0 0,-1-1 0 0 0,0 1 0 0 0,0 0 0 0 0,1 0 0 0 0,-1 0 1 0 0,0 1-1 0 0,0-1 0 0 0,1 1 0 0 0,-1-1 0 0 0,0 1 0 0 0,1 0 0 0 0,-1 0 1 0 0,1 0-1 0 0,-1 0 0 0 0,1 0 0 0 0,-1 1 0 0 0,1-1 0 0 0,0 1 1 0 0,0 0-1 0 0,-1-1 0 0 0,1 1 0 0 0,1 0 0 0 0,-1 0 0 0 0,0 0 1 0 0,0 1-1 0 0,1-1 0 0 0,-1 0 0 0 0,-1 6 0 0 0,-2 1 40 0 0,0 0-1 0 0,1 1 1 0 0,0-1 0 0 0,1 1-1 0 0,0 0 1 0 0,1 0 0 0 0,0 0-1 0 0,1 0 1 0 0,-1 16-1 0 0,2-15-217 0 0,1 0 0 0 0,0 0-1 0 0,1 1 1 0 0,0-1 0 0 0,0 0 0 0 0,1-1-1 0 0,1 1 1 0 0,0-1 0 0 0,1 1-1 0 0,-1-1 1 0 0,2 0 0 0 0,8 11-1 0 0,-11-16-95 0 0,0-1-1 0 0,1 1 0 0 0,0-1 0 0 0,0 0 0 0 0,0-1 1 0 0,0 1-1 0 0,1-1 0 0 0,-1 0 0 0 0,1 0 0 0 0,0 0 1 0 0,0 0-1 0 0,0-1 0 0 0,0 0 0 0 0,1 0 0 0 0,-1-1 1 0 0,0 1-1 0 0,1-1 0 0 0,-1 0 0 0 0,1-1 0 0 0,-1 1 1 0 0,1-1-1 0 0,0 0 0 0 0,-1 0 0 0 0,1-1 0 0 0,-1 0 1 0 0,7-1-1 0 0,-2-1 0 0 0,0 0 1 0 0,-1-1 0 0 0,0 0-1 0 0,0 0 1 0 0,0-1 0 0 0,0 0-1 0 0,-1 0 1 0 0,0-1-1 0 0,0 0 1 0 0,0-1 0 0 0,-1 0-1 0 0,0 0 1 0 0,-1-1 0 0 0,1 1-1 0 0,-1-1 1 0 0,-1-1 0 0 0,8-13-1 0 0,-10 16 53 0 0,0 0 1 0 0,0 0-1 0 0,-1-1 0 0 0,0 1 0 0 0,-1 0 0 0 0,1-1 1 0 0,-1 1-1 0 0,-1-1 0 0 0,1 1 0 0 0,-1-1 1 0 0,0 0-1 0 0,0 1 0 0 0,-1-1 0 0 0,0 1 0 0 0,0-1 1 0 0,-1 1-1 0 0,0-1 0 0 0,0 1 0 0 0,0 0 0 0 0,-1 0 1 0 0,0 0-1 0 0,0 0 0 0 0,0 0 0 0 0,-1 1 1 0 0,0 0-1 0 0,0-1 0 0 0,-6-5 0 0 0,2 4 29 0 0,0 1-1 0 0,-1 0 0 0 0,1 1 1 0 0,-1 0-1 0 0,0 0 1 0 0,0 1-1 0 0,-1 0 1 0 0,1 1-1 0 0,-1 0 0 0 0,0 0 1 0 0,-12-1-1 0 0,19 3-100 0 0,1 1-1 0 0,-1 0 1 0 0,1 0-1 0 0,-1 0 1 0 0,1 0-1 0 0,-1 0 1 0 0,1 1 0 0 0,0-1-1 0 0,-1 1 1 0 0,1-1-1 0 0,-1 1 1 0 0,1 0-1 0 0,0 0 1 0 0,-1 0-1 0 0,-2 2 1 0 0,3-1-382 0 0,2-1 36 0 0,1 0 0 0 0,-1 1 0 0 0,1-1 0 0 0,0 0 0 0 0,-1 0 0 0 0,1 1 0 0 0,0-1 0 0 0,0 0 0 0 0,0 0 0 0 0,0 0 1 0 0,-1 0-1 0 0,2 0 0 0 0,-1 0 0 0 0,0 0 0 0 0,0 0 0 0 0,0-1 0 0 0,0 1 0 0 0,0 0 0 0 0,1-1 0 0 0,-1 1 0 0 0,0-1 0 0 0,1 1 0 0 0,-1-1 0 0 0,2 1 0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9.4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1 224 336 0 0,'3'0'1999'0'0,"5"3"-929"0"0,0-1 1 0 0,-1 1-1 0 0,1 1 0 0 0,-1 0 0 0 0,0 0 0 0 0,0 0 1 0 0,0 0-1 0 0,-1 1 0 0 0,1 1 0 0 0,9 9 1 0 0,8 11 953 0 0,25 37 0 0 0,-6-9-295 0 0,40 40 182 0 0,-81-92-1481 0 0,-7-116-178 0 0,1 72-81 0 0,3-1 0 0 0,6-74 0 0 0,-2 101-1027 0 0,0 1 1 0 0,1 0 0 0 0,0 0 0 0 0,9-19 0 0 0,-7 22-854 0 0,0 0 1 0 0,1 0 0 0 0,0 1-1 0 0,1 0 1 0 0,17-18 0 0 0,-6 10-6115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59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201 90 1434 0 0,'8'34'4238'0'0,"-7"-28"-3556"0"0,0 0-1 0 0,1 0 1 0 0,-1 0 0 0 0,1 0 0 0 0,1 0-1 0 0,-1 0 1 0 0,1 0 0 0 0,0-1 0 0 0,6 9-1 0 0,-8-13-626 0 0,0 1 1 0 0,0-1-1 0 0,0 0 0 0 0,0 1 0 0 0,1-1 0 0 0,-1 0 0 0 0,1 0 0 0 0,-1 0 0 0 0,0 0 0 0 0,1 0 0 0 0,0-1 0 0 0,-1 1 0 0 0,1 0 1 0 0,-1-1-1 0 0,1 1 0 0 0,0-1 0 0 0,0 1 0 0 0,-1-1 0 0 0,1 0 0 0 0,0 0 0 0 0,0 0 0 0 0,-1 0 0 0 0,1 0 0 0 0,0 0 0 0 0,0-1 1 0 0,-1 1-1 0 0,1 0 0 0 0,0-1 0 0 0,-1 1 0 0 0,3-2 0 0 0,0 0-17 0 0,0 0-1 0 0,0 0 1 0 0,0 0 0 0 0,-1-1-1 0 0,1 0 1 0 0,-1 1 0 0 0,1-1-1 0 0,-1-1 1 0 0,0 1 0 0 0,0 0-1 0 0,5-8 1 0 0,-6 7-9 0 0,1 0 0 0 0,-1-1 0 0 0,0 1-1 0 0,0-1 1 0 0,0 1 0 0 0,0-1 0 0 0,-1 0 0 0 0,0 0-1 0 0,0 0 1 0 0,0 0 0 0 0,-1 1 0 0 0,1-1 0 0 0,-1 0 0 0 0,-1 0-1 0 0,1 0 1 0 0,-1 0 0 0 0,1 0 0 0 0,-1 0 0 0 0,-1 0-1 0 0,1 0 1 0 0,-3-4 0 0 0,2 5 21 0 0,0 0 1 0 0,0 1-1 0 0,0-1 0 0 0,-1 1 1 0 0,1 0-1 0 0,-1 0 1 0 0,0 0-1 0 0,0 0 0 0 0,0 0 1 0 0,0 1-1 0 0,-1-1 0 0 0,1 1 1 0 0,-1 0-1 0 0,1 0 0 0 0,-1 0 1 0 0,0 0-1 0 0,0 1 0 0 0,0 0 1 0 0,0-1-1 0 0,0 1 0 0 0,0 1 1 0 0,0-1-1 0 0,0 1 0 0 0,0-1 1 0 0,-7 2-1 0 0,0-1 198 0 0,0 2-1 0 0,1-1 0 0 0,-1 2 1 0 0,0-1-1 0 0,1 2 1 0 0,-1-1-1 0 0,1 1 0 0 0,0 1 1 0 0,0 0-1 0 0,1 0 0 0 0,0 1 1 0 0,0 0-1 0 0,0 1 1 0 0,0 0-1 0 0,-10 11 0 0 0,11-10-40 0 0,0 1-1 0 0,0 1 0 0 0,1-1 0 0 0,0 1 0 0 0,1 0 1 0 0,0 0-1 0 0,1 1 0 0 0,0 0 0 0 0,1 0 1 0 0,0 0-1 0 0,0 0 0 0 0,1 1 0 0 0,-3 22 0 0 0,6-22-113 0 0,0 0-1 0 0,1-1 1 0 0,1 1-1 0 0,-1 0 1 0 0,2-1-1 0 0,0 1 1 0 0,0-1-1 0 0,1 0 1 0 0,0 0-1 0 0,1 0 1 0 0,0-1-1 0 0,1 0 1 0 0,10 15-1 0 0,-7-13-27 0 0,0 0 0 0 0,1-1 0 0 0,0-1 0 0 0,0 1 0 0 0,1-2 0 0 0,0 1 0 0 0,1-2 0 0 0,0 0 0 0 0,1 0 0 0 0,19 9 0 0 0,-25-14-129 0 0,0-1 0 0 0,-1 0-1 0 0,1 0 1 0 0,0-1 0 0 0,0 0 0 0 0,0 0-1 0 0,0 0 1 0 0,0-1 0 0 0,0 0-1 0 0,0-1 1 0 0,0 1 0 0 0,0-1-1 0 0,0-1 1 0 0,0 1 0 0 0,0-1-1 0 0,-1 0 1 0 0,1-1 0 0 0,-1 0-1 0 0,1 0 1 0 0,-1 0 0 0 0,11-8-1 0 0,-9 5-516 0 0,-1 0 0 0 0,1 0 0 0 0,-1-1 0 0 0,-1 0 0 0 0,1-1 0 0 0,8-12 0 0 0,-10 12-742 0 0,0-1 0 0 0,0 0 0 0 0,-1 0 0 0 0,0 0 1 0 0,-1-1-1 0 0,3-13 0 0 0,1-15-8740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6:00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1001 210 0 0,'-36'-2'8441'0'0,"41"1"-7460"0"0,222-50 4159 0 0,119-36-3101 0 0,2286-470 2285 0 0,-2324 504-3996 0 0,780-148 891 0 0,-873 155-194 0 0,-220 45-1867 0 0,-1 0-1 0 0,1 1 1 0 0,0 0 0 0 0,0 0 0 0 0,-1 0 0 0 0,1 1-1 0 0,0 0 1 0 0,-8 2 0 0 0,-8 0-5609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42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1 380 0 0,'0'0'9683'0'0,"7"13"-9453"0"0,-14-16-87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42.9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30 170 0 0,'0'0'6181'0'0,"0"-3"-5993"0"0,-5-22 2470 0 0,4 23-1773 0 0,-9 5-2964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45.6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90 90 0 0,'0'0'452'0'0,"1"-2"83"0"0,0-13 1443 0 0,3-4 132 0 0,-2 12-1677 0 0,-2 5-235 0 0,1 1 0 0 0,0-1 0 0 0,-1 0 0 0 0,1 0 0 0 0,-1 0 0 0 0,0 0 0 0 0,0 0 0 0 0,1 0 0 0 0,-1 0-1 0 0,0 0 1 0 0,-1 1 0 0 0,1-1 0 0 0,0 0 0 0 0,-1 0 0 0 0,1 0 0 0 0,-1 0 0 0 0,1 0 0 0 0,-1 1 0 0 0,0-1 0 0 0,0 0 0 0 0,1 0-1 0 0,-1 1 1 0 0,-4-4 882 0 0,4 15-4772 0 0,-9 8-3204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2.1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 9 914 0 0,'-19'-5'6367'0'0,"-1"1"-1246"0"0,10 11-2909 0 0,10-4-2168 0 0,-1 0-1 0 0,1 0 1 0 0,0 0-1 0 0,0 0 0 0 0,0 1 1 0 0,0-1-1 0 0,0 0 0 0 0,2 5 1 0 0,-1 4 127 0 0,5 36-11 0 0,3 55-322 0 0,-9-88-867 0 0,-1-1 1 0 0,-3 23-1 0 0,3-35 384 0 0,1 1 0 0 0,-1-1 0 0 0,0 1 0 0 0,0-1 0 0 0,-1 0 0 0 0,1 0 1 0 0,0 0-1 0 0,-1 0 0 0 0,0 0 0 0 0,-2 3 0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46.3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37 162 14 0 0,'1'-3'685'0'0,"8"-21"1478"0"0,-6 15-1420 0 0,0 1-1 0 0,0 0 0 0 0,1 0 1 0 0,9-14-1 0 0,22-26 5445 0 0,-32 56-5882 0 0,-2-8-289 0 0,-1 1 1 0 0,1-1-1 0 0,-1 1 0 0 0,1-1 0 0 0,-1 1 1 0 0,0-1-1 0 0,1 1 0 0 0,-1 0 0 0 0,0-1 0 0 0,0 1 1 0 0,1-1-1 0 0,-1 1 0 0 0,0 0 0 0 0,0-1 1 0 0,0 1-1 0 0,0 0 0 0 0,0-1 0 0 0,0 1 1 0 0,0 0-1 0 0,0-1 0 0 0,0 1 0 0 0,0 0 0 0 0,-16 203 2163 0 0,-17-53-1510 0 0,16-58-456 0 0,-19 107 354 0 0,29-172-341 0 0,6-28-224 0 0,1 0 0 0 0,0 1 1 0 0,0-1-1 0 0,0 0 0 0 0,0 0 1 0 0,0 0-1 0 0,0 0 0 0 0,0 0 1 0 0,0 0-1 0 0,0 0 0 0 0,0 0 1 0 0,0 0-1 0 0,0 0 0 0 0,0 0 1 0 0,0 0-1 0 0,0 1 0 0 0,0-1 1 0 0,0 0-1 0 0,0 0 0 0 0,-1 0 1 0 0,1 0-1 0 0,0 0 1 0 0,0 0-1 0 0,0 0 0 0 0,0 0 1 0 0,0 0-1 0 0,0 0 0 0 0,0 0 1 0 0,0 0-1 0 0,0 0 0 0 0,0 0 1 0 0,-1 0-1 0 0,1 0 0 0 0,0 0 1 0 0,0 0-1 0 0,0 0 0 0 0,0 0 1 0 0,0 0-1 0 0,0 0 0 0 0,0 0 1 0 0,0 0-1 0 0,0 0 0 0 0,0 0 1 0 0,-1 0-1 0 0,1 0 0 0 0,0-1 1 0 0,0 1-1 0 0,0 0 0 0 0,0 0 1 0 0,0 0-1 0 0,0 0 0 0 0,0 0 1 0 0,0 0-1 0 0,0 0 0 0 0,0 0 1 0 0,0 0-1 0 0,0 0 0 0 0,0 0 1 0 0,0 0-1 0 0,0-1 0 0 0,0 1 1 0 0,0 0-1 0 0,0 0 0 0 0,0 0 1 0 0,0 0-1 0 0,0 0 0 0 0,0 0 1 0 0,0 0-1 0 0,0 0 0 0 0,-2-20 91 0 0,3-17-143 0 0,3 0 0 0 0,13-66 0 0 0,31-80-570 0 0,-28 110 589 0 0,43-200 121 0 0,-62 270-94 0 0,3 9 33 0 0,0 0 1 0 0,-1 0 0 0 0,0 0-1 0 0,0 1 1 0 0,0-1 0 0 0,-1 1-1 0 0,0 0 1 0 0,2 9 0 0 0,4 13 91 0 0,90 276 755 0 0,-77-251-975 0 0,28 55 0 0 0,-14-41-3285 0 0,-34-66 2635 0 0,3 6 422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46.5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31 159 18 0 0,'-4'1'1037'0'0,"-22"7"6417"0"0,64-17-7023 0 0,-1-2-1 0 0,0-1 1 0 0,58-28-1 0 0,-70 28-1859 0 0,-1-2-1 0 0,-1 0 1 0 0,31-26-1 0 0,-34 24-2441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46.8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321 18 866 0 0,'-4'-3'1054'0'0,"-1"1"0"0"0,0-1 0 0 0,0 1-1 0 0,0 0 1 0 0,0 1 0 0 0,-7-2 0 0 0,8 2-600 0 0,1 0 0 0 0,-1 1-1 0 0,0 0 1 0 0,0 0 0 0 0,0 0 0 0 0,0 1-1 0 0,-6 0 1 0 0,3 1-155 0 0,0 1 0 0 0,1 0 0 0 0,-1 0 0 0 0,1 0 0 0 0,0 0 0 0 0,0 1 0 0 0,0 0 0 0 0,0 0 0 0 0,-9 10-1 0 0,-8 8 385 0 0,0 2-1 0 0,-39 51 1 0 0,53-63-598 0 0,1 1 1 0 0,1 0 0 0 0,0 0 0 0 0,1 1-1 0 0,1 0 1 0 0,0 0 0 0 0,0 0-1 0 0,-4 29 1 0 0,8-38-75 0 0,1-1 0 0 0,-1 0 1 0 0,1 0-1 0 0,0 1 0 0 0,1-1 0 0 0,-1 0 0 0 0,1 1 0 0 0,0-1 0 0 0,0 0 1 0 0,0 0-1 0 0,0 0 0 0 0,1 0 0 0 0,-1 0 0 0 0,1 0 0 0 0,0 0 0 0 0,1-1 0 0 0,2 5 1 0 0,-2-4 14 0 0,2 0 0 0 0,-1 0 1 0 0,0 0-1 0 0,1-1 1 0 0,-1 0-1 0 0,1 0 0 0 0,0 0 1 0 0,0 0-1 0 0,0-1 0 0 0,0 1 1 0 0,9 1-1 0 0,1 0-201 0 0,-1-1 0 0 0,1-1 0 0 0,0 0 0 0 0,0-1 0 0 0,0-1-1 0 0,1 0 1 0 0,-1-1 0 0 0,27-5 0 0 0,-22 1-824 0 0,1-1 0 0 0,-1 0 0 0 0,29-15 0 0 0,19-18-5485 0 0,-39 18 984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47.4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288 101 22 0 0,'-2'-5'966'0'0,"-1"1"1"0"0,1-1-1 0 0,-1 1 0 0 0,0 0 0 0 0,-1 0 1 0 0,1 0-1 0 0,-1 0 0 0 0,-5-4 1 0 0,6 6-309 0 0,3-1-151 0 0,0 1 0 0 0,-1-1 0 0 0,1 0 0 0 0,-1 0 0 0 0,0 0 0 0 0,0 1 0 0 0,0-1 0 0 0,0 0 0 0 0,0 1 0 0 0,-1-1 0 0 0,1 1 0 0 0,-3-4 0 0 0,2 5-40 0 0,-9-9-200 0 0,8 9-253 0 0,0-1 0 0 0,0 1 0 0 0,0 0 0 0 0,0 0 0 0 0,0 1 0 0 0,0-1-1 0 0,0 1 1 0 0,-1-1 0 0 0,1 1 0 0 0,0 0 0 0 0,0 0 0 0 0,-1 0 0 0 0,1 1 0 0 0,0-1 0 0 0,0 1-1 0 0,0 0 1 0 0,0 0 0 0 0,0 0 0 0 0,0 0 0 0 0,0 0 0 0 0,0 1 0 0 0,-4 2 0 0 0,-1 3-8 0 0,0 0 0 0 0,0 0 0 0 0,1 1 0 0 0,0 0 0 0 0,0 0 1 0 0,-6 10-1 0 0,1 3 30 0 0,0 1 1 0 0,1 0-1 0 0,-16 47 1 0 0,19-47-22 0 0,4-12-19 0 0,0 1 0 0 0,1-1-1 0 0,0 1 1 0 0,0 0 0 0 0,1 0 0 0 0,1 0-1 0 0,-1 18 1 0 0,2-6 19 0 0,0-18-8 0 0,0-1-1 0 0,0 0 0 0 0,1 1 0 0 0,-1-1 0 0 0,1 1 0 0 0,0-1 1 0 0,0 0-1 0 0,0 1 0 0 0,3 4 0 0 0,-3-6 1 0 0,0-1 0 0 0,0 1 0 0 0,1-1 0 0 0,-1 1 0 0 0,1-1 0 0 0,-1 0 0 0 0,1 0 1 0 0,0 0-1 0 0,0 0 0 0 0,0 0 0 0 0,0 0 0 0 0,0 0 0 0 0,1-1 0 0 0,-1 1 0 0 0,0-1 0 0 0,1 1 0 0 0,4 1 0 0 0,-1-1 0 0 0,1-1-1 0 0,-1 1 1 0 0,0-1 0 0 0,1 0 0 0 0,-1-1 0 0 0,0 0-1 0 0,11 0 1 0 0,6-3-210 0 0,-1-1 1 0 0,0-1-1 0 0,36-12 0 0 0,-27 6-964 0 0,1-1-1 0 0,48-28 1 0 0,-57 25-2414 0 0,39-30 0 0 0,-34 22-1752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49.6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113 129 482 0 0,'-2'-3'660'0'0,"-10"-10"1261"0"0,-1 0 0 0 0,-1 1 0 0 0,-27-20 796 0 0,38 30-1491 0 0,3 2-1134 0 0,0-1 1 0 0,-1 1-1 0 0,1 0 1 0 0,0-1-1 0 0,0 1 1 0 0,0 0-1 0 0,0 0 0 0 0,-1-1 1 0 0,1 1-1 0 0,0 0 1 0 0,0 0-1 0 0,-1 0 1 0 0,1-1-1 0 0,0 1 1 0 0,0 0-1 0 0,-1 0 0 0 0,1 0 1 0 0,0 0-1 0 0,-1 0 1 0 0,1 0-1 0 0,0-1 1 0 0,0 1-1 0 0,-1 0 1 0 0,1 0-1 0 0,0 0 0 0 0,-1 0 1 0 0,1 0-1 0 0,0 0 1 0 0,-1 0-1 0 0,1 0 1 0 0,0 0-1 0 0,-1 0 1 0 0,1 1-1 0 0,-1-1 0 0 0,-2 6 87 0 0,0 0-1 0 0,1 1 0 0 0,0-1 1 0 0,0 1-1 0 0,0 0 0 0 0,1-1 1 0 0,0 1-1 0 0,0 0 0 0 0,0 10 1 0 0,3 73 1136 0 0,-2-84-1203 0 0,1 17 122 0 0,1 0 1 0 0,0 0-1 0 0,2-1 1 0 0,11 38-1 0 0,-14-55-281 0 0,1 0 0 0 0,0 0 0 0 0,0 0 0 0 0,0 0-1 0 0,1-1 1 0 0,0 1 0 0 0,0-1 0 0 0,0 1 0 0 0,0-1 0 0 0,0 0-1 0 0,1-1 1 0 0,0 1 0 0 0,0 0 0 0 0,0-1 0 0 0,0 0 0 0 0,1 0-1 0 0,-1 0 1 0 0,1-1 0 0 0,0 1 0 0 0,-1-1 0 0 0,1 0 0 0 0,0-1 0 0 0,0 1-1 0 0,1-1 1 0 0,-1 0 0 0 0,8 1 0 0 0,-4-2-335 0 0,0 0 0 0 0,1 0 0 0 0,-1 0 0 0 0,0-1 0 0 0,0-1 0 0 0,0 0 0 0 0,0 0-1 0 0,-1 0 1 0 0,1-1 0 0 0,-1-1 0 0 0,1 1 0 0 0,-1-1 0 0 0,0-1 0 0 0,0 0 0 0 0,-1 0 0 0 0,1 0 0 0 0,-1-1 0 0 0,11-12 0 0 0,-4 4 142 0 0,-2-1-1 0 0,0 0 1 0 0,-1-1 0 0 0,0-1-1 0 0,-1 0 1 0 0,-1 0-1 0 0,12-32 1 0 0,-14 27 1000 0 0,0-1 0 0 0,-1 1 0 0 0,-2-1-1 0 0,0 0 1 0 0,1-47 0 0 0,-8 42 1079 0 0,3 23-1101 0 0,0 2-119 0 0,0-10-99 0 0,0 10 226 0 0,0 7-413 0 0,0 12-47 0 0,1 0-1 0 0,1 1 1 0 0,1-1 0 0 0,0 0-1 0 0,1 0 1 0 0,1 0 0 0 0,0-1 0 0 0,1 0-1 0 0,1 0 1 0 0,1 0 0 0 0,12 19-1 0 0,-8-17-703 0 0,1 0 0 0 0,0-1 0 0 0,20 19-1 0 0,-15-19-3243 0 0,1-1-1 0 0,32 22 0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49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5 143 824 0 0,'-4'-16'10301'0'0,"4"15"-9952"0"0,11 4 1674 0 0,18 22-1439 0 0,-6 7 215 0 0,-2 0-1 0 0,0 1 1 0 0,-3 2 0 0 0,17 39 0 0 0,-26-50-184 0 0,-1-1 0 0 0,-1 1 0 0 0,5 37 0 0 0,-11-57-305 0 0,-3 10 1559 0 0,-3-28-1793 0 0,0-1-1 0 0,1 1 1 0 0,0-1 0 0 0,1 0-1 0 0,1 0 1 0 0,0 0 0 0 0,1-16-1 0 0,6-113-1016 0 0,-4 131 769 0 0,1-11-683 0 0,1 1 1 0 0,9-37-1 0 0,7 8-2762 0 0,-15 45 2064 0 0,0 0 0 0 0,0 1-1 0 0,1-1 1 0 0,8-9-1 0 0,6-1-6062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0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411 94 6 0 0,'-3'-1'662'0'0,"-46"-14"8133"0"0,37 7-4980 0 0,6 1-3110 0 0,0 0 1 0 0,-1 0-1 0 0,0 0 0 0 0,0 1 1 0 0,0 0-1 0 0,-16-9 1 0 0,18 13-643 0 0,1 0 0 0 0,-1 0 0 0 0,0 0 0 0 0,1 0 1 0 0,-1 1-1 0 0,0 0 0 0 0,0 0 0 0 0,0 1 0 0 0,0-1 0 0 0,0 1 1 0 0,0 0-1 0 0,0 0 0 0 0,0 1 0 0 0,-8 1 0 0 0,-2 2-48 0 0,-1 2-1 0 0,1 0 1 0 0,0 0-1 0 0,0 2 1 0 0,0 0-1 0 0,1 0 1 0 0,1 1-1 0 0,-1 1 1 0 0,1 1-1 0 0,1 0 1 0 0,0 0-1 0 0,-11 14 1 0 0,22-24-27 0 0,1-1 1 0 0,-1 1 0 0 0,0 0 0 0 0,0-1-1 0 0,1 1 1 0 0,-1 0 0 0 0,0 0 0 0 0,1 0-1 0 0,-1-1 1 0 0,1 1 0 0 0,-1 0 0 0 0,1 0-1 0 0,-1 0 1 0 0,1 0 0 0 0,0 0-1 0 0,-1 0 1 0 0,1 0 0 0 0,0 0 0 0 0,0 0-1 0 0,0 0 1 0 0,0 0 0 0 0,0 0 0 0 0,0 0-1 0 0,0 0 1 0 0,0 0 0 0 0,0 0 0 0 0,0 0-1 0 0,0 0 1 0 0,1 0 0 0 0,-1 0 0 0 0,1 0-1 0 0,-1 0 1 0 0,0 0 0 0 0,1 0 0 0 0,-1 0-1 0 0,1 0 1 0 0,0 0 0 0 0,-1-1 0 0 0,1 1-1 0 0,0 0 1 0 0,0 0 0 0 0,-1-1 0 0 0,1 1-1 0 0,0-1 1 0 0,2 2 0 0 0,0-1 12 0 0,0 1 0 0 0,1-1 0 0 0,-1 0 1 0 0,0 0-1 0 0,1 0 0 0 0,-1-1 0 0 0,1 1 0 0 0,0-1 0 0 0,-1 0 1 0 0,1 0-1 0 0,-1 0 0 0 0,5-1 0 0 0,94-20 323 0 0,-99 21-252 0 0,0 0 0 0 0,0 0-1 0 0,0 0 1 0 0,0 0 0 0 0,0 1 0 0 0,0-1 0 0 0,-1 1 0 0 0,1 0 0 0 0,0-1 0 0 0,0 2 0 0 0,-1-1 0 0 0,1 0 0 0 0,0 0 0 0 0,-1 1 0 0 0,0-1 0 0 0,1 1 0 0 0,3 3 0 0 0,36 40 1079 0 0,-31-31-901 0 0,-2-6-213 0 0,0 0 0 0 0,0 0 0 0 0,0-1-1 0 0,1 0 1 0 0,0 0 0 0 0,1-1 0 0 0,-1 0 0 0 0,1-1-1 0 0,0-1 1 0 0,1 0 0 0 0,11 3 0 0 0,28 3-3730 0 0,-2-8-5187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1.4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201 164 462 0 0,'16'-11'2025'0'0,"19"-17"2241"0"0,-34 26-3432 0 0,4-16 4011 0 0,-5 16-4642 0 0,0 1 0 0 0,0 0 0 0 0,-1-1 0 0 0,1 1 0 0 0,-1 0 0 0 0,1-1 0 0 0,-1 1 0 0 0,1 0 0 0 0,-1 0 0 0 0,0-1 0 0 0,0 1 0 0 0,0 0 0 0 0,0 0-1 0 0,1 0 1 0 0,-1 0 0 0 0,0 0 0 0 0,-1 0 0 0 0,1 0 0 0 0,0 0 0 0 0,0 1 0 0 0,0-1 0 0 0,0 0 0 0 0,-1 1 0 0 0,-1-2 0 0 0,0 2 3 0 0,0-1-1 0 0,0 1 1 0 0,0 0 0 0 0,0 0 0 0 0,0 0 0 0 0,0 0 0 0 0,0 1 0 0 0,0-1 0 0 0,0 1 0 0 0,0 0-1 0 0,-4 1 1 0 0,-4 3 24 0 0,0 0 0 0 0,0 1 0 0 0,0 0 0 0 0,1 1 0 0 0,-11 8 0 0 0,9-4-115 0 0,0 1 1 0 0,0 0 0 0 0,2 0 0 0 0,-1 1 0 0 0,2 0 0 0 0,0 1 0 0 0,0 0-1 0 0,1 1 1 0 0,-7 18 0 0 0,12-26-144 0 0,1 1 0 0 0,0-1 1 0 0,0 0-1 0 0,0 1 0 0 0,1 0 0 0 0,0-1 0 0 0,1 1 0 0 0,0 0 1 0 0,1 13-1 0 0,0-16-84 0 0,0 0 0 0 0,1-1 0 0 0,-1 1 1 0 0,1 0-1 0 0,0-1 0 0 0,0 1 0 0 0,0-1 0 0 0,1 0 1 0 0,-1 1-1 0 0,1-1 0 0 0,0 0 0 0 0,1-1 0 0 0,-1 1 1 0 0,1-1-1 0 0,-1 1 0 0 0,6 3 0 0 0,-3-4-89 0 0,-1 1 0 0 0,0-1-1 0 0,1 0 1 0 0,0-1 0 0 0,0 1-1 0 0,0-1 1 0 0,0 0 0 0 0,0-1-1 0 0,0 1 1 0 0,0-1 0 0 0,8 0-1 0 0,-2-1-111 0 0,0 0 0 0 0,0-1 0 0 0,-1 0 0 0 0,1-1 0 0 0,17-5 0 0 0,0-2-318 0 0,-1-2 1 0 0,-1-1-1 0 0,48-28 1 0 0,-53 26 529 0 0,0 0 0 0 0,-1-2 0 0 0,37-36 0 0 0,8-25 3548 0 0,-65 77-3368 0 0,0-1 0 0 0,-1 0 0 0 0,1 0 0 0 0,-1 0 0 0 0,1 0 0 0 0,-1 0 0 0 0,1 0 0 0 0,-1 0 0 0 0,0 0 0 0 0,1 0 0 0 0,-1 0 0 0 0,0 0 0 0 0,0 0 0 0 0,0 0 0 0 0,0-2 0 0 0,0 0 146 0 0,1-1 502 0 0,-6-18 2217 0 0,4 17-1702 0 0,5 22-1198 0 0,-2-6-359 0 0,1 1 0 0 0,1-1 0 0 0,0 0 0 0 0,0 0 0 0 0,1 0 0 0 0,8 13 0 0 0,-10-20 155 0 0,-1-1 1 0 0,1 1-1 0 0,-1-1 1 0 0,1 0 0 0 0,0 0-1 0 0,0 0 1 0 0,1 0 0 0 0,-1-1-1 0 0,0 1 1 0 0,1-1 0 0 0,0 0-1 0 0,-1 0 1 0 0,1 0-1 0 0,0 0 1 0 0,0-1 0 0 0,0 1-1 0 0,0-1 1 0 0,1 0 0 0 0,-1-1-1 0 0,0 1 1 0 0,0-1 0 0 0,5 1-1 0 0,5-2 8 0 0,-1 0-1 0 0,1-1 1 0 0,-1-1-1 0 0,0 0 1 0 0,0-1 0 0 0,0 0-1 0 0,-1-1 1 0 0,1 0-1 0 0,-1-1 1 0 0,0 0-1 0 0,-1-1 1 0 0,0 0 0 0 0,12-10-1 0 0,-18 13 283 0 0,0-1-1 0 0,0 0 1 0 0,0 0-1 0 0,0 0 1 0 0,-1 0-1 0 0,0-1 1 0 0,0 1-1 0 0,-1-1 1 0 0,1 0-1 0 0,-1 0 1 0 0,0-1-1 0 0,-1 1 1 0 0,0-1-1 0 0,0 1 1 0 0,0-1-1 0 0,-1 0 1 0 0,0 0-1 0 0,0 0 1 0 0,0 1-1 0 0,-1-1 1 0 0,0 0-1 0 0,-1 0 1 0 0,0 0-1 0 0,0 0 1 0 0,0 0-1 0 0,-1 1 1 0 0,-2-8-1 0 0,2 9 157 0 0,0-1 1 0 0,0 1-1 0 0,0-1 0 0 0,-1 1 0 0 0,0 0 0 0 0,0 0 0 0 0,-1 0 1 0 0,1 1-1 0 0,-1-1 0 0 0,-7-6 0 0 0,9 10 395 0 0,1 2-677 0 0,0 0 0 0 0,0 0 1 0 0,0 0-1 0 0,1 0 0 0 0,-1 0 1 0 0,0 0-1 0 0,0 0 0 0 0,1 0 0 0 0,-1 1 1 0 0,1-1-1 0 0,-1 0 0 0 0,1 0 1 0 0,-1 1-1 0 0,1-1 0 0 0,0 0 1 0 0,0 1-1 0 0,0-1 0 0 0,0 0 1 0 0,0 1-1 0 0,0-1 0 0 0,0 0 0 0 0,0 1 1 0 0,0-1-1 0 0,0 0 0 0 0,1 0 1 0 0,0 3-1 0 0,5 94 107 0 0,7-14-82 0 0,-5-25-28 0 0,3-1 1 0 0,2-1 0 0 0,24 68 0 0 0,33 44-38 0 0,-21-57 99 0 0,41 147 0 0 0,-80-217 148 0 0,-2 1 0 0 0,-2-1 1 0 0,-2 1-1 0 0,-2 0 0 0 0,-6 79 0 0 0,4-120-174 0 0,0 0 0 0 0,-1-1 0 0 0,1 1 0 0 0,-1 0 1 0 0,1-1-1 0 0,-1 1 0 0 0,0-1 0 0 0,0 1 0 0 0,1-1 0 0 0,-1 1 0 0 0,0-1 0 0 0,0 0 0 0 0,-2 2 0 0 0,2-2 7 0 0,0 0 0 0 0,0 0-1 0 0,1 0 1 0 0,-1 0-1 0 0,0 0 1 0 0,1 0 0 0 0,-1 0-1 0 0,1 0 1 0 0,-1 0-1 0 0,1 0 1 0 0,-1 0 0 0 0,1 0-1 0 0,0 0 1 0 0,-1 2-1 0 0,1-2-23 0 0,0-1 0 0 0,0 1 0 0 0,-1-1 0 0 0,1 1 0 0 0,0-1 0 0 0,-1 0 0 0 0,1 1 0 0 0,0-1 0 0 0,-1 1-1 0 0,1-1 1 0 0,0 0 0 0 0,-1 1 0 0 0,1-1 0 0 0,-1 0 0 0 0,1 1 0 0 0,0-1 0 0 0,-1 0 0 0 0,1 0 0 0 0,-1 0-1 0 0,1 1 1 0 0,-1-1 0 0 0,1 0 0 0 0,-1 0 0 0 0,1 0 0 0 0,-1 0 0 0 0,1 0 0 0 0,-1 0 0 0 0,1 0-1 0 0,-1 0 1 0 0,1 0 0 0 0,-1 0 0 0 0,1 0 0 0 0,-1 0 0 0 0,1 0 0 0 0,-1 0 0 0 0,1-1 0 0 0,-1 1 0 0 0,1 0-1 0 0,-1 0 1 0 0,1-1 0 0 0,-1 1 0 0 0,0-1 0 0 0,-22-9 206 0 0,5-6-183 0 0,0-1 1 0 0,1 0-1 0 0,1-2 0 0 0,1 0 0 0 0,1 0 1 0 0,0-1-1 0 0,-16-35 0 0 0,5 4-37 0 0,4-1 1 0 0,-18-62-1 0 0,31 86-98 0 0,1 1 1 0 0,2-1-1 0 0,-3-44 0 0 0,7 54-248 0 0,1 0 0 0 0,1 0-1 0 0,0-1 1 0 0,2 2-1 0 0,0-1 1 0 0,9-28-1 0 0,-9 38-8 0 0,0 1 0 0 0,1 0-1 0 0,0 0 1 0 0,0 0-1 0 0,1 1 1 0 0,0-1-1 0 0,0 1 1 0 0,9-8-1 0 0,55-43-5353 0 0,-42 36 817 0 0,6-4-4686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2.1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8 178 458 0 0,'-8'7'14280'0'0,"9"-6"-14240"0"0,20 2 451 0 0,0 0 0 0 0,0-1-1 0 0,0-2 1 0 0,0 0 0 0 0,0-1-1 0 0,0-1 1 0 0,25-5 0 0 0,10-5-70 0 0,79-28 0 0 0,-124 36-440 0 0,14-4 17 0 0,33-17 1 0 0,-53 23-251 0 0,0-1 0 0 0,0 0 1 0 0,0 0-1 0 0,0 0 0 0 0,-1-1 1 0 0,0 1-1 0 0,1-1 0 0 0,-1 0 1 0 0,0 0-1 0 0,-1-1 0 0 0,1 1 1 0 0,3-8-1 0 0,-6 11-110 0 0,0-1 0 0 0,-1 1 0 0 0,1 0 1 0 0,-1-1-1 0 0,1 0 0 0 0,-1 1 0 0 0,0-1 0 0 0,1 1 1 0 0,-1-1-1 0 0,0 1 0 0 0,0-1 0 0 0,0 1 0 0 0,0-1 1 0 0,0 0-1 0 0,-1 1 0 0 0,1-1 0 0 0,0 1 0 0 0,-1-1 1 0 0,1 1-1 0 0,-1-1 0 0 0,1 1 0 0 0,-1-1 0 0 0,0 1 0 0 0,0 0 1 0 0,-1-2-1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2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62 974 0 0,'-14'-10'14857'0'0,"18"3"-13728"0"0,-3 6-1096 0 0,0 1-1 0 0,0-1 0 0 0,0 0 1 0 0,0 0-1 0 0,0 1 1 0 0,0-1-1 0 0,0 0 1 0 0,1 1-1 0 0,-1 0 0 0 0,0-1 1 0 0,0 1-1 0 0,0-1 1 0 0,1 1-1 0 0,-1 0 1 0 0,0 0-1 0 0,1 0 0 0 0,-1 0 1 0 0,2 0-1 0 0,0 0 57 0 0,102-21 873 0 0,-29 5-3325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2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17 66 0 0,'-2'-2'1550'0'0,"-12"-7"1868"0"0,6 4-952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4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36 119 130 0 0,'-17'3'6306'0'0,"-2"-2"1399"0"0,23-1-7515 0 0,59-2 850 0 0,117-18 0 0 0,-77 6-652 0 0,474-72 958 0 0,-573 85-1262 0 0,-16 1-1285 0 0,0 1 126 0 0,0 0-1 0 0,-20 5 0 0 0,-13 9-7100 0 0,31-9 3193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4.8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4 450 0 0,'-16'-4'13168'0'0,"13"7"-12857"0"0,1 1-1 0 0,0-1 1 0 0,0 1-1 0 0,0-1 0 0 0,0 1 1 0 0,0 0-1 0 0,1 0 0 0 0,-1 0 1 0 0,1 0-1 0 0,0 0 1 0 0,0 6-1 0 0,-8 56 716 0 0,8-56-677 0 0,-5 79 717 0 0,3-1 0 0 0,5 1 0 0 0,3-1 0 0 0,29 153 0 0 0,-32-233-1157 0 0,0 6-1004 0 0,2-1 0 0 0,7 24 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5.8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28 728 0 0,'-20'-27'16579'0'0,"18"42"-16298"0"0,7 73 1524 0 0,24 141-1 0 0,-19-168-1428 0 0,53 227 610 0 0,-42-204-2868 0 0,-20-80 775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6.2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108 153 666 0 0,'-1'-30'5208'0'0,"-6"-41"0"0"0,4 52-3373 0 0,3 16-1004 0 0,-1-1 201 0 0,1 3-889 0 0,0 0 0 0 0,-1 0 0 0 0,1 0 0 0 0,0 0 0 0 0,0 0 0 0 0,-1 0 0 0 0,1 0 0 0 0,0 0 0 0 0,0 0 0 0 0,0 0 0 0 0,0 0 0 0 0,1 0 0 0 0,-1 0 0 0 0,0 0 0 0 0,1-2 0 0 0,2 2-98 0 0,-1 0-1 0 0,1 0 0 0 0,0 0 1 0 0,1 0-1 0 0,-1 0 0 0 0,0 1 1 0 0,0-1-1 0 0,0 1 1 0 0,0 0-1 0 0,0 0 0 0 0,1 0 1 0 0,-1 0-1 0 0,0 1 0 0 0,0-1 1 0 0,0 1-1 0 0,0 0 1 0 0,0 0-1 0 0,6 2 0 0 0,7 3 48 0 0,1 1 0 0 0,17 9-1 0 0,-20-8-32 0 0,1 1 1 0 0,-1 1-1 0 0,-1 0 0 0 0,1 1 0 0 0,18 19 1 0 0,-26-23 77 0 0,0 0 0 0 0,-1 0 0 0 0,0 0 0 0 0,0 0 0 0 0,-1 1 0 0 0,0 0 0 0 0,0 0 0 0 0,-1 0 0 0 0,0 0 0 0 0,0 1 0 0 0,-1-1 0 0 0,2 10 0 0 0,-4-15-79 0 0,0 0-1 0 0,0 0 1 0 0,0 0-1 0 0,0 0 1 0 0,0 0-1 0 0,-1 0 1 0 0,0 0-1 0 0,1-1 1 0 0,-1 1-1 0 0,0 0 1 0 0,-1 0-1 0 0,1-1 1 0 0,0 1-1 0 0,-1 0 1 0 0,1-1-1 0 0,-1 1 1 0 0,0-1-1 0 0,0 0 1 0 0,0 0-1 0 0,0 0 1 0 0,0 0 0 0 0,0 0-1 0 0,-6 3 1 0 0,-2 2 49 0 0,-1-1 0 0 0,0 0 1 0 0,0-1-1 0 0,-14 4 1 0 0,16-6-36 0 0,-17 6-533 0 0,-1-2 1 0 0,0-2-1 0 0,-51 6 1 0 0,12-3-4845 0 0,42-7-249 0 0,0-2-3416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7.7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1 193 844 0 0,'0'0'11226'0'0,"3"0"-10451"0"0,29-4-34 0 0,277-43 2296 0 0,-3-25-2428 0 0,-300 71-630 0 0,3-2-173 0 0,1 1 0 0 0,-2-1 0 0 0,1-1 0 0 0,0 0 0 0 0,-1 0 0 0 0,1 0 0 0 0,10-9 0 0 0,-18 13-27 0 0,-1-1-1 0 0,1 0 0 0 0,0 1 0 0 0,-1-1 0 0 0,1 1 1 0 0,-1-1-1 0 0,1 0 0 0 0,-1 0 0 0 0,1 1 0 0 0,-1-1 0 0 0,0 0 1 0 0,1 0-1 0 0,-1 1 0 0 0,0-1 0 0 0,1 0 0 0 0,-1 0 0 0 0,0 0 1 0 0,0 0-1 0 0,0 1 0 0 0,0-1 0 0 0,0 0 0 0 0,0 0 0 0 0,0 0 1 0 0,0 0-1 0 0,0 0 0 0 0,-1 1 0 0 0,1-1 0 0 0,0 0 0 0 0,0 0 1 0 0,-1 0-1 0 0,1 1 0 0 0,0-1 0 0 0,-1 0 0 0 0,1 0 0 0 0,-1 1 1 0 0,1-1-1 0 0,-1 0 0 0 0,1 1 0 0 0,-1-1 0 0 0,0 0 1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7.8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0 1794 0 0,'-14'0'1605'0'0,"-16"15"11520"0"0,29-14-12656 0 0,-1 2 0 0 0,-1 14-726 0 0,-2 49 2050 0 0,0 7-962 0 0,2 1 0 0 0,10 102 1 0 0,3-111-1554 0 0,1 16-2644 0 0,-8-28-5157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8.3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26 190 1200 0 0,'-26'-18'14354'0'0,"29"16"-14239"0"0,-1-1 0 0 0,1 1 0 0 0,-1 0 0 0 0,1 0 0 0 0,0 0 0 0 0,0 1 0 0 0,0-1 0 0 0,0 1 0 0 0,0 0 0 0 0,0-1 0 0 0,0 1 0 0 0,4 0 0 0 0,47-9 329 0 0,-36 8-277 0 0,96-16 535 0 0,361-71 155 0 0,-368 59-2862 0 0,-104 29 1199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8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6 670 0 0,'-30'-6'23452'0'0,"26"25"-24411"0"0,0 216 793 0 0,6 213-952 0 0,-1-435 775 0 0,-1-3-254 0 0,1 0 0 0 0,0 0-1 0 0,1 0 1 0 0,3 10 0 0 0,-4-17-24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9.3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72 18 0 0,'-8'-27'7408'0'0,"3"14"-3277"0"0,4-19 4774 0 0,1 37-8872 0 0,5 32 136 0 0,1 0 0 0 0,18 59 1 0 0,33 73-68 0 0,2-32-1023 0 0,-11-55-4039 0 0,-46-132-9622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4:59.6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12 333 38 0 0,'-2'-6'1364'0'0,"-1"-1"-1"0"0,1-1 1 0 0,1 1 0 0 0,-1 0 0 0 0,1 0-1 0 0,1-1 1 0 0,-1 1 0 0 0,1-8 0 0 0,1 14-1271 0 0,-1 1 0 0 0,1-1 1 0 0,0 1-1 0 0,-1-1 1 0 0,1 1-1 0 0,0-1 0 0 0,0 1 1 0 0,-1 0-1 0 0,1-1 1 0 0,0 1-1 0 0,0 0 0 0 0,-1 0 1 0 0,1 0-1 0 0,0-1 0 0 0,0 1 1 0 0,0 0-1 0 0,-1 0 1 0 0,1 0-1 0 0,0 0 0 0 0,0 0 1 0 0,0 1-1 0 0,-1-1 0 0 0,2 0 1 0 0,19 3 692 0 0,-21-3-758 0 0,15 4 472 0 0,0 0 0 0 0,0 1-1 0 0,-1 1 1 0 0,0 1 0 0 0,22 12 0 0 0,63 50 296 0 0,-63-42-658 0 0,26 18-34 0 0,71 49 72 0 0,-110-79-112 0 0,1-2 0 0 0,0-1 0 0 0,50 18 0 0 0,-70-28 99 0 0,1-1 0 0 0,-1 1 0 0 0,1-1 0 0 0,0 0 0 0 0,0-1 0 0 0,-1 1 0 0 0,1-1 1 0 0,0 0-1 0 0,0 0 0 0 0,0 0 0 0 0,-1-1 0 0 0,1 1 0 0 0,8-3 0 0 0,-11 2-78 0 0,-1 0-1 0 0,1 0 1 0 0,-1 0 0 0 0,0 0-1 0 0,1 0 1 0 0,-1 0-1 0 0,0 0 1 0 0,0-1 0 0 0,0 1-1 0 0,0 0 1 0 0,0-1 0 0 0,0 1-1 0 0,0 0 1 0 0,-1-1-1 0 0,1 1 1 0 0,0-1 0 0 0,0-2-1 0 0,6-26 708 0 0,-6 28-722 0 0,3-29 250 0 0,-1 0 0 0 0,-2 0 1 0 0,-1 0-1 0 0,-1 0 0 0 0,-7-35 0 0 0,-39-149-11 0 0,7 100-3403 0 0,40 115 2951 0 0,-1-1-1 0 0,0 1 0 0 0,1-1 1 0 0,-1 1-1 0 0,0-1 0 0 0,0 1 1 0 0,1 0-1 0 0,-1-1 0 0 0,0 1 1 0 0,0 0-1 0 0,1 0 0 0 0,-1-1 1 0 0,0 1-1 0 0,0 0 0 0 0,0 0 1 0 0,1 0-1 0 0,-1 0 0 0 0,0 0 1 0 0,0 0-1 0 0,0 0 0 0 0,1 0 1 0 0,-1 1-1 0 0,0-1 0 0 0,-1 0 1 0 0,-2 2-934 0 0,0 0 157 0 0,0 0 0 0 0,0 0 0 0 0,1 0 0 0 0,-1 0 0 0 0,0 1 0 0 0,-4 3 0 0 0,4-2-638 0 0,-20 17-8774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2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 50 0 0,'27'-10'13222'0'0,"-20"10"-11900"0"0,9 6 2029 0 0,-1 14-4005 0 0,54 93 878 0 0,-19-42-5654 0 0,-49-70 5320 0 0,0 0 0 0 0,0-1 0 0 0,0 1 0 0 0,0-1 1 0 0,0 1-1 0 0,0 0 0 0 0,0-1 0 0 0,0 0 0 0 0,0 1 0 0 0,0-1 1 0 0,0 0-1 0 0,0 1 0 0 0,0-1 0 0 0,0 0 0 0 0,0 0 0 0 0,0 0 1 0 0,0 0-1 0 0,1 0 0 0 0,-1 0 0 0 0,0 0 0 0 0,0 0 1 0 0,0 0-1 0 0,0-1 0 0 0,0 1 0 0 0,0 0 0 0 0,1-1 0 0 0,25-12-1213 0 0,-15 5 1328 0 0,-1-1 1 0 0,0 0 0 0 0,0-1-1 0 0,-1-1 1 0 0,0 1-1 0 0,10-15 1 0 0,-10 11 2651 0 0,0-1 0 0 0,11-22 5871 0 0,-9 49-8491 0 0,-11-9-213 0 0,0 0 1 0 0,0 0-1 0 0,1 0 0 0 0,-1 0 1 0 0,1 0-1 0 0,-1-1 1 0 0,1 1-1 0 0,0 0 1 0 0,0-1-1 0 0,0 0 1 0 0,0 1-1 0 0,0-1 0 0 0,0 0 1 0 0,1 0-1 0 0,-1 0 1 0 0,1 0-1 0 0,0 0 1 0 0,-1-1-1 0 0,1 1 1 0 0,0-1-1 0 0,0 0 1 0 0,0 0-1 0 0,0 0 0 0 0,0 0 1 0 0,0 0-1 0 0,0-1 1 0 0,1 0-1 0 0,-1 1 1 0 0,0-1-1 0 0,0 0 1 0 0,0 0-1 0 0,0-1 0 0 0,1 1 1 0 0,-1-1-1 0 0,0 1 1 0 0,3-2-1 0 0,9-2-1316 0 0,-1-1-1 0 0,0 0 0 0 0,-1-1 0 0 0,1-1 1 0 0,-1 0-1 0 0,18-13 0 0 0,-6 4-2634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00.6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1 427 646 0 0,'207'-24'8360'0'0,"0"-7"-4996"0"0,154-18-1200 0 0,637-31 566 0 0,1 35-1586 0 0,-646 30-812 0 0,-163 7-188 0 0,1016-37 391 0 0,71-27-210 0 0,-1167 54 38 0 0,-85 11 1009 0 0,-25 7-1394 0 0,1 0-1 0 0,-1 0 1 0 0,0 0 0 0 0,0-1 0 0 0,0 1-1 0 0,0 0 1 0 0,1 0 0 0 0,-1 0-1 0 0,0-1 1 0 0,0 1 0 0 0,0 0-1 0 0,0 0 1 0 0,0-1 0 0 0,0 1-1 0 0,0 0 1 0 0,0 0 0 0 0,0-1-1 0 0,0 1 1 0 0,0 0 0 0 0,0 0-1 0 0,0-1 1 0 0,0 1 0 0 0,0 0 0 0 0,0 0-1 0 0,0-1 1 0 0,0 1 0 0 0,0 0-1 0 0,0 0 1 0 0,0-1 0 0 0,0 1-1 0 0,0 0 1 0 0,0 0 0 0 0,-1 0-1 0 0,1-1 1 0 0,0 1 0 0 0,0 0-1 0 0,0 0 1 0 0,0 0 0 0 0,-1-1-1 0 0,1 1 1 0 0,0 0 0 0 0,-3-2-290 0 0,1 0 1 0 0,0 1 0 0 0,-1-1-1 0 0,1 1 1 0 0,-1 0-1 0 0,0 0 1 0 0,1 0 0 0 0,-1 0-1 0 0,-5-1 1 0 0,-37-4-7673 0 0,20 2-818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02.9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16 279 470 0 0,'-16'-23'13133'0'0,"17"21"-12869"0"0,11-8 2054 0 0,32-3-2806 0 0,-28 9 1224 0 0,389-97 493 0 0,-30 9-1213 0 0,-282 60-1523 0 0,-91 31 701 0 0,-18 0-2414 0 0,3 2 2104 0 0,0 0 1 0 0,1 0-1 0 0,-1 1 0 0 0,1 1 1 0 0,-18 5-1 0 0,-2 2-3693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03.1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0 614 0 0,'-15'8'11053'0'0,"15"6"-10487"0"0,1 1 1 0 0,1 0 0 0 0,0 0 0 0 0,0-1 0 0 0,2 1-1 0 0,5 16 1 0 0,5 21 278 0 0,-10-35-617 0 0,88 355 2144 0 0,-70-313-4219 0 0,-6-22-6841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03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44 218 0 0,'0'-5'1759'0'0,"0"2"-2376"0"0,-3-33 13093 0 0,1 49-11288 0 0,0 39-3 0 0,2-1-1 0 0,2 1 1 0 0,2-1 0 0 0,14 62-1 0 0,-11-80-1080 0 0,1 0-1 0 0,2 0 0 0 0,1-1 1 0 0,18 36-1 0 0,-19-48-2157 0 0,1-1 1 0 0,14 18-1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03.7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58 266 396 0 0,'-7'-8'823'0'0,"1"1"0"0"0,0-1 0 0 0,1 0 1 0 0,0 0-1 0 0,0-1 0 0 0,0 0 0 0 0,1 1 0 0 0,1-1 0 0 0,-5-16 0 0 0,7 19-499 0 0,0 0-1 0 0,0 0 0 0 0,1 1 0 0 0,0-1 0 0 0,0 0 1 0 0,0 0-1 0 0,1 0 0 0 0,-1 0 0 0 0,1 1 1 0 0,1-1-1 0 0,-1 0 0 0 0,1 1 0 0 0,0-1 1 0 0,1 1-1 0 0,-1 0 0 0 0,1-1 0 0 0,5-6 0 0 0,-5 8-205 0 0,1-1 0 0 0,-1 1 0 0 0,1 0 0 0 0,0-1-1 0 0,1 2 1 0 0,-1-1 0 0 0,1 0 0 0 0,0 1 0 0 0,0 0-1 0 0,0 0 1 0 0,0 1 0 0 0,0-1 0 0 0,0 1-1 0 0,1 0 1 0 0,-1 1 0 0 0,1-1 0 0 0,0 1 0 0 0,-1 0-1 0 0,1 0 1 0 0,0 1 0 0 0,0 0 0 0 0,-1 0 0 0 0,1 0-1 0 0,0 1 1 0 0,0-1 0 0 0,6 3 0 0 0,0 0 42 0 0,-1 0 0 0 0,0 1 1 0 0,0 0-1 0 0,0 1 0 0 0,-1 0 0 0 0,1 1 1 0 0,-1 0-1 0 0,-1 1 0 0 0,1 0 0 0 0,-1 0 1 0 0,15 16-1 0 0,-11-8 240 0 0,0 1 0 0 0,-1 0-1 0 0,-1 1 1 0 0,16 32 0 0 0,-23-41-257 0 0,0 0 1 0 0,-1 0-1 0 0,0 1 0 0 0,0 0 0 0 0,-1-1 0 0 0,0 1 1 0 0,-1 0-1 0 0,0 0 0 0 0,0 0 0 0 0,-1 0 0 0 0,-1 0 1 0 0,1 0-1 0 0,-3 10 0 0 0,1-12-73 0 0,0 0 0 0 0,-1 0 0 0 0,0-1 0 0 0,-1 1 0 0 0,1-1 0 0 0,-1 0 0 0 0,0 0 1 0 0,-1 0-1 0 0,0-1 0 0 0,0 1 0 0 0,0-1 0 0 0,0 0 0 0 0,-1-1 0 0 0,1 1 0 0 0,-10 4 0 0 0,-4 2-291 0 0,0 0 1 0 0,0-2-1 0 0,-40 13 0 0 0,49-19-440 0 0,0-1 0 0 0,0 0 0 0 0,0-1 0 0 0,-18 1 0 0 0,-17-4-9148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04.0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11 164 530 0 0,'-10'-4'14392'0'0,"28"-1"-11870"0"0,39-5-3266 0 0,-50 9 1461 0 0,62-10-488 0 0,98-18-161 0 0,-139 23-1154 0 0,-1-2-1 0 0,-1-1 1 0 0,49-22 0 0 0,-27-2-5567 0 0,-29 16 579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04.2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115 7 388 0 0,'-23'-2'2030'0'0,"14"0"-310"0"0,0 1 0 0 0,0 0 0 0 0,0 1 0 0 0,0 0 0 0 0,0 0 0 0 0,0 1 0 0 0,-10 2-1 0 0,18-3-1614 0 0,0 1 0 0 0,1 0 0 0 0,-1 0 0 0 0,0 0 0 0 0,1 0-1 0 0,-1-1 1 0 0,0 1 0 0 0,1 0 0 0 0,-1 0 0 0 0,1 0 0 0 0,-1 0-1 0 0,1 0 1 0 0,0 0 0 0 0,0 0 0 0 0,-1 0 0 0 0,1 1 0 0 0,0-1-1 0 0,0 0 1 0 0,0 0 0 0 0,0 0 0 0 0,0 1 0 0 0,1 23 648 0 0,-1-24-713 0 0,3 60 1196 0 0,2 1 1 0 0,19 77-1 0 0,1 18-5932 0 0,-23-132 1488 0 0,-3-8-1918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3.8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84 117 26 0 0,'0'0'4693'0'0,"0"1"-4617"0"0,0-1 0 0 0,0 1 0 0 0,0-1 0 0 0,-1 1-1 0 0,1-1 1 0 0,0 1 0 0 0,0-1 0 0 0,0 1 0 0 0,-1-1 0 0 0,1 0-1 0 0,0 1 1 0 0,0-1 0 0 0,-1 1 0 0 0,1-1 0 0 0,0 1 0 0 0,-1-1-1 0 0,1 0 1 0 0,-1 1 0 0 0,1-1 0 0 0,0 0 0 0 0,-1 0 0 0 0,1 1 0 0 0,-1-1-1 0 0,1 0 1 0 0,-1 0 0 0 0,0 1 0 0 0,-59-12 2464 0 0,57 11-1659 0 0,-9-5 3874 0 0,15 2-4709 0 0,1 1 1 0 0,0-1-1 0 0,0 1 0 0 0,-1 0 1 0 0,1-1-1 0 0,1 2 1 0 0,-1-1-1 0 0,0 0 0 0 0,8-1 1 0 0,50-10 49 0 0,-34 8-33 0 0,366-63-318 0 0,-378 65 419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4.4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0 898 0 0,'0'0'9628'0'0,"-8"14"-7488"0"0,11 84-736 0 0,4 0 0 0 0,5 0 0 0 0,35 141 0 0 0,-38-202-1408 0 0,17 89-1846 0 0,-29-108-714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5.0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12 337 1016 0 0,'-9'-21'13861'0'0,"7"44"-12372"0"0,4 34-1259 0 0,2-36-8 0 0,1 0-1 0 0,1 0 1 0 0,0-1-1 0 0,2 0 1 0 0,15 30-1 0 0,-3-15-143 0 0,1-1-1 0 0,27 32 1 0 0,-41-59-216 0 0,1 0 0 0 0,-1 0 1 0 0,1-1-1 0 0,11 8 0 0 0,-16-12 82 0 0,-3-3 55 0 0,0 1-1 0 0,1 0 1 0 0,-1-1 0 0 0,0 1-1 0 0,0 0 1 0 0,0 0-1 0 0,1-1 1 0 0,-1 1 0 0 0,0 0-1 0 0,1 0 1 0 0,-1-1-1 0 0,0 1 1 0 0,0 0 0 0 0,1 0-1 0 0,-1 0 1 0 0,0 0-1 0 0,1-1 1 0 0,-1 1-1 0 0,0 0 1 0 0,1 0 0 0 0,-1 0-1 0 0,1 0 1 0 0,-1 0-1 0 0,0 0 1 0 0,1 0 0 0 0,-1 0-1 0 0,1 0 1 0 0,-1 0-1 0 0,1 0 1 0 0,-1 0-1 0 0,1 0 1 0 0,-1 0-1 0 0,1 0 1 0 0,-1 0-1 0 0,1 0 1 0 0,-1 0-1 0 0,1 0 1 0 0,-1-1-1 0 0,0 1 1 0 0,1 0-1 0 0,-1 0 1 0 0,1 0 0 0 0,-1-1-1 0 0,0 1 1 0 0,1 0-1 0 0,-1-1 1 0 0,1 1-1 0 0,-1 0 1 0 0,0-1-1 0 0,1 1 1 0 0,-1 0-1 0 0,0-1 1 0 0,0 1-1 0 0,1-1 1 0 0,-1 1-1 0 0,0 0 1 0 0,0-1-1 0 0,0 1 1 0 0,1-1-1 0 0,-1 1 1 0 0,0-1-1 0 0,3-10-1 0 0,-1 0-1 0 0,0 0 1 0 0,-1-1-1 0 0,0 1 1 0 0,0 0-1 0 0,-1 0 1 0 0,-2-15-1 0 0,-16-86-19 0 0,10 69 20 0 0,-38-174 1073 0 0,38 179-978 0 0,7 34-2 0 0,1-8 47 0 0,0 9 143 0 0,7 13-138 0 0,14 21-167 0 0,1-2 1 0 0,1 0-1 0 0,1-1 1 0 0,1-2-1 0 0,2-1 0 0 0,1 0 1 0 0,45 29-1 0 0,-71-53 81 0 0,-1 0 0 0 0,1 0 0 0 0,-1 0 0 0 0,1 0 0 0 0,0 0 0 0 0,-1-1 0 0 0,1 1-1 0 0,0-1 1 0 0,0 1 0 0 0,0-1 0 0 0,-1 0 0 0 0,1 1 0 0 0,0-1 0 0 0,0 0 0 0 0,2-1 0 0 0,2 1 293 0 0,-5-1-269 0 0,0 0 1 0 0,0 0 0 0 0,0 0 0 0 0,-1-1 0 0 0,1 1 0 0 0,0 0 0 0 0,-1-1 0 0 0,1 1-1 0 0,-1 0 1 0 0,0-1 0 0 0,1 1 0 0 0,-1 0 0 0 0,0-3 0 0 0,3-13 346 0 0,-2 0-218 0 0,-1 1 0 0 0,-1 0-1 0 0,0 0 1 0 0,-1 0 0 0 0,0 0 0 0 0,-6-17 0 0 0,0-9 35 0 0,-3-16-821 0 0,-33-108 1 0 0,41 154 317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2.9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 90 3034 0 0,'2'-2'474'0'0,"0"-1"0"0"0,-1 1 0 0 0,1-1-1 0 0,-1 1 1 0 0,1-1 0 0 0,-1 0 0 0 0,0 0 0 0 0,0 1 0 0 0,0-1-1 0 0,0 0 1 0 0,-1 0 0 0 0,1 0 0 0 0,-1 0 0 0 0,0 0 0 0 0,1 0-1 0 0,-1 0 1 0 0,-1 0 0 0 0,1 0 0 0 0,-3-10 3224 0 0,-8-4-421 0 0,11 16-3242 0 0,0 1 0 0 0,0 0 0 0 0,0-1 0 0 0,-1 1 0 0 0,1 0 0 0 0,0-1 0 0 0,0 1 0 0 0,0 0 0 0 0,-1 0 1 0 0,1-1-1 0 0,0 1 0 0 0,-1 0 0 0 0,1-1 0 0 0,0 1 0 0 0,-1 0 0 0 0,1 0 0 0 0,0 0 0 0 0,-1 0 0 0 0,1-1 0 0 0,0 1 1 0 0,-1 0-1 0 0,1 0 0 0 0,-1 0 0 0 0,1 0 0 0 0,0 0 0 0 0,-1 0 0 0 0,1 0 0 0 0,-1 0 0 0 0,1 0 0 0 0,0 0 0 0 0,-1 0 1 0 0,1 0-1 0 0,-1 0 0 0 0,1 0 0 0 0,0 0 0 0 0,-1 1 0 0 0,1-1 0 0 0,0 0 0 0 0,-1 0 0 0 0,1 0 0 0 0,0 1 0 0 0,-1-1 0 0 0,1 0 1 0 0,0 0-1 0 0,-1 1 0 0 0,1-1 0 0 0,0 0 0 0 0,0 0 0 0 0,-1 1 0 0 0,1-1 0 0 0,0 0 0 0 0,0 1 0 0 0,0-1 0 0 0,-1 0 1 0 0,1 1-1 0 0,0-1 0 0 0,0 1 0 0 0,0-1 0 0 0,0 0 0 0 0,0 1 0 0 0,0-1 0 0 0,0 1 0 0 0,-4 9 35 0 0,2-7-149 0 0,1 1-1 0 0,0-1 1 0 0,-1 0 0 0 0,1 0-1 0 0,0 0 1 0 0,1 1 0 0 0,-1-1-1 0 0,0 0 1 0 0,1 1 0 0 0,0-1-1 0 0,0 0 1 0 0,0 1 0 0 0,0-1-1 0 0,1 1 1 0 0,-1-1 0 0 0,1 0-1 0 0,0 1 1 0 0,0-1 0 0 0,0 0-1 0 0,0 0 1 0 0,0 0 0 0 0,1 0-1 0 0,0 0 1 0 0,1 3 0 0 0,43 54-1379 0 0,-22-30 1277 0 0,-1 2 0 0 0,23 42 0 0 0,73 175 1059 0 0,-96-190-749 0 0,-1 1 1 0 0,17 85-1 0 0,-26-40-76 0 0,-9-59-66 0 0,-3-45 16 0 0,-1 0 1 0 0,0 0-1 0 0,0 1 0 0 0,0-1 1 0 0,0 0-1 0 0,0 0 0 0 0,0 1 0 0 0,0-1 1 0 0,0 0-1 0 0,0 0 0 0 0,0 0 0 0 0,-1 1 1 0 0,1-1-1 0 0,0 0 0 0 0,-1 0 0 0 0,1 0 1 0 0,-1 0-1 0 0,1 0 0 0 0,-1 0 0 0 0,0 0 1 0 0,0 0-1 0 0,0 2 0 0 0,0-3-2 0 0,0 0 1 0 0,0 0-1 0 0,1 1 0 0 0,-1-1 0 0 0,0 0 1 0 0,0 0-1 0 0,1 0 0 0 0,-1 0 1 0 0,0 0-1 0 0,0 0 0 0 0,1 0 0 0 0,-1 0 1 0 0,0 0-1 0 0,0 0 0 0 0,1 0 0 0 0,-1 0 1 0 0,0-1-1 0 0,0 1 0 0 0,1 0 0 0 0,-1-1 1 0 0,0 1-1 0 0,1 0 0 0 0,-1-1 0 0 0,0 1 1 0 0,1-1-1 0 0,-1 0 0 0 0,-6-5-3 0 0,0 0 0 0 0,1-1 0 0 0,0 0 0 0 0,0 0 0 0 0,0 0 0 0 0,1-1 0 0 0,-8-15 0 0 0,-23-60-227 0 0,36 83 229 0 0,-18-53-1529 0 0,2-1 0 0 0,3 0 0 0 0,-8-70 0 0 0,19 107-251 0 0,1 0 0 0 0,2-24-1 0 0,0 36 1138 0 0,-1-33-5093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5.5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1 300 808 0 0,'0'0'14788'0'0,"0"-1"-14754"0"0,1 0 0 0 0,-1 0-1 0 0,1 0 1 0 0,0 1-1 0 0,-1-1 1 0 0,1 0 0 0 0,0 1-1 0 0,0-1 1 0 0,0 1-1 0 0,-1-1 1 0 0,1 1 0 0 0,0-1-1 0 0,0 1 1 0 0,0-1-1 0 0,0 1 1 0 0,0 0 0 0 0,1-1-1 0 0,45-4 30 0 0,-1-2 0 0 0,0-2 0 0 0,-1-1 0 0 0,0-3 0 0 0,-1-2 0 0 0,80-39 0 0 0,-120 53-110 0 0,-1-1 0 0 0,1 0 1 0 0,-1 0-1 0 0,0 0 0 0 0,0 0 1 0 0,0-1-1 0 0,0 1 0 0 0,0-1 1 0 0,0 0-1 0 0,-1 0 0 0 0,1 0 1 0 0,-1 0-1 0 0,0 0 0 0 0,4-7 0 0 0,-5 8-82 0 0,-1 0 44 0 0,0 1-1 0 0,-1-1 1 0 0,1 0 0 0 0,0 0-1 0 0,0 1 1 0 0,-1-1-1 0 0,1 0 1 0 0,-1 1 0 0 0,0-1-1 0 0,1 0 1 0 0,-1 1-1 0 0,0-1 1 0 0,0 1 0 0 0,0-1-1 0 0,0 1 1 0 0,0 0-1 0 0,0-1 1 0 0,-1 1 0 0 0,1 0-1 0 0,0 0 1 0 0,-1 0 0 0 0,1 0-1 0 0,-1 0 1 0 0,1 0-1 0 0,-1 0 1 0 0,1 0 0 0 0,-1 1-1 0 0,-2-2 1 0 0,-1 0-159 0 0,-30-12-3139 0 0,33 13 3234 0 0,-6-13 939 0 0,6 8-186 0 0,0 0 0 0 0,0 0 1 0 0,-1 0-1 0 0,0 0 0 0 0,0 0 1 0 0,-5-7-1 0 0,6 12 65 0 0,-1-2-112 0 0,3 3-488 0 0,0 0-1 0 0,0-1 0 0 0,0 1 1 0 0,-1 0-1 0 0,1-1 1 0 0,0 1-1 0 0,0 0 0 0 0,0-1 1 0 0,-1 1-1 0 0,1 0 0 0 0,0 0 1 0 0,0-1-1 0 0,-1 1 1 0 0,1 0-1 0 0,0 0 0 0 0,-1 0 1 0 0,1-1-1 0 0,0 1 1 0 0,-1 0-1 0 0,1 0 0 0 0,0 0 1 0 0,-1 0-1 0 0,1 0 0 0 0,-1 0 1 0 0,1 0-1 0 0,0 0 1 0 0,-1 0-1 0 0,1 0 0 0 0,0 0 1 0 0,-1 0-1 0 0,1 0 0 0 0,0 0 1 0 0,-1 0-1 0 0,-2 3-42 0 0,0-1 1 0 0,1 1-1 0 0,-1 0 0 0 0,1 0 0 0 0,0 0 0 0 0,0 0 1 0 0,0 0-1 0 0,0 0 0 0 0,0 1 0 0 0,1-1 0 0 0,0 0 1 0 0,-1 1-1 0 0,0 5 0 0 0,-11 59 668 0 0,10-47-445 0 0,-4 26 62 0 0,3 1 0 0 0,1 0 0 0 0,2 0 1 0 0,7 48-1 0 0,1-33-1853 0 0,17 64 0 0 0,-17-97-7707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6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64 179 506 0 0,'-42'-147'13210'0'0,"38"130"-11431"0"0,4 17-1684 0 0,0-1 0 0 0,0 0 1 0 0,0 1-1 0 0,0-1 0 0 0,0 0 0 0 0,0 1 0 0 0,0-1 0 0 0,0 0 1 0 0,-1 1-1 0 0,1-1 0 0 0,0 1 0 0 0,0-1 0 0 0,-1 0 1 0 0,1 1-1 0 0,0-1 0 0 0,-1 1 0 0 0,1-1 0 0 0,-1 1 0 0 0,1-1 1 0 0,0 1-1 0 0,-1 0 0 0 0,1-1 0 0 0,-3-1 938 0 0,-6 45-116 0 0,8 180 704 0 0,14-113-1932 0 0,-8-83-1034 0 0,2-1 0 0 0,9 26 1 0 0,-9-43-1298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6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70 166 126 0 0,'-61'-50'12559'0'0,"61"49"-12453"0"0,-1 1 1 0 0,1 0-1 0 0,-1-1 0 0 0,1 1 0 0 0,-1 0 0 0 0,1-1 0 0 0,-1 1 0 0 0,1 0 0 0 0,-1-1 0 0 0,1 1 0 0 0,0-1 0 0 0,-1 1 0 0 0,1-1 0 0 0,0 1 0 0 0,-1-1 0 0 0,1 1 0 0 0,0-1 1 0 0,0 1-1 0 0,0-1 0 0 0,-1 1 0 0 0,1-1 0 0 0,0 1 0 0 0,0-1 0 0 0,0 0 0 0 0,0 1 0 0 0,0-2 0 0 0,14-4-64 0 0,0 0-1 0 0,0 1 1 0 0,0 0-1 0 0,1 2 1 0 0,0-1-1 0 0,0 2 1 0 0,19-2-1 0 0,24-5-951 0 0,-57 8 825 0 0,95-22-2993 0 0,-31-3-4866 0 0,-48 18 4722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6.3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32 920 0 0,'-5'0'948'0'0,"-56"10"6315"0"0,58-10-6454 0 0,-13 3 2389 0 0,19-4-2911 0 0,149-17-1095 0 0,11-1-6920 0 0,-132 12 3481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6.5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0 238 0 0,'0'0'13210'0'0,"0"1"-13051"0"0,-1 0-1 0 0,0-1 1 0 0,0 1 0 0 0,1 0-1 0 0,-1-1 1 0 0,0 1-1 0 0,1 0 1 0 0,-1 0 0 0 0,1 0-1 0 0,-1-1 1 0 0,1 1-1 0 0,0 0 1 0 0,-1 0 0 0 0,1 0-1 0 0,-1 1 1 0 0,-5 82 559 0 0,8 131 0 0 0,5-148-1803 0 0,-3-38-1467 0 0,-1 4-4165 0 0,-1-10 291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6.8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83 105 286 0 0,'-28'-12'2206'0'0,"20"9"-649"0"0,1 0 1 0 0,-1 0 0 0 0,1-1-1 0 0,0 0 1 0 0,-11-8 2017 0 0,19 11-3502 0 0,-1-1-1 0 0,1 0 0 0 0,-1 1 1 0 0,1-1-1 0 0,0 1 1 0 0,-1-1-1 0 0,1 1 1 0 0,0-1-1 0 0,0 1 1 0 0,0 0-1 0 0,0-1 0 0 0,0 1 1 0 0,1 0-1 0 0,-1 0 1 0 0,0 0-1 0 0,1 0 1 0 0,-1 0-1 0 0,0 0 1 0 0,1 0-1 0 0,-1 0 0 0 0,1 0 1 0 0,0 1-1 0 0,-1-1 1 0 0,3 0-1 0 0,47-13 382 0 0,-40 12-317 0 0,8-3-59 0 0,1 0-1 0 0,0 2 1 0 0,0 1 0 0 0,0 0 0 0 0,0 1-1 0 0,1 2 1 0 0,-1 0 0 0 0,40 7 0 0 0,-57-7-66 0 0,0 0 0 0 0,0 0 0 0 0,0 1 0 0 0,0-1 0 0 0,0 1 0 0 0,0 0 1 0 0,0 0-1 0 0,-1 0 0 0 0,1 0 0 0 0,-1 0 0 0 0,1 0 0 0 0,-1 1 1 0 0,0-1-1 0 0,0 1 0 0 0,0 0 0 0 0,2 3 0 0 0,-1 0 61 0 0,0 0 0 0 0,-1-1-1 0 0,0 1 1 0 0,0 0 0 0 0,-1 0 0 0 0,0 0-1 0 0,0 0 1 0 0,0 9 0 0 0,0-2 70 0 0,-2 0 1 0 0,0-1-1 0 0,0 1 1 0 0,-1-1 0 0 0,0 1-1 0 0,-1-1 1 0 0,-1 0-1 0 0,-6 15 1 0 0,4-14-108 0 0,-1-1 0 0 0,-1 1 0 0 0,0-1 0 0 0,0-1 0 0 0,-1 0 0 0 0,0 0-1 0 0,-20 17 1 0 0,-26 12-2465 0 0,-7-6-4994 0 0,29-16-1480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5:37.3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55 404 0 0,'-6'-1'8300'0'0,"19"-1"-4557"0"0,35-1-2555 0 0,9-2-398 0 0,181-37 1016 0 0,-237 41-1800 0 0,3 0-75 0 0,9 2-1454 0 0,-22 3-840 0 0,-4 0 1822 0 0,-37 15-5436 0 0,21-7 855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6:03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1 856 670 0 0,'2'-3'2722'0'0,"3"-1"-2258"0"0,0 0 1 0 0,0 1 0 0 0,0-1-1 0 0,0 1 1 0 0,1 0 0 0 0,-1 0 0 0 0,1 1-1 0 0,0 0 1 0 0,-1 0 0 0 0,13-3-1 0 0,74-10 1526 0 0,-46 9-1170 0 0,-24 2-574 0 0,830-155 3369 0 0,805-127-2512 0 0,-975 177-898 0 0,-397 62-74 0 0,511-80 84 0 0,-558 94 650 0 0,-235 33-281 0 0,-2 0-542 0 0,-1 0 1 0 0,0 0-1 0 0,1 1 1 0 0,-1-1 0 0 0,1 0-1 0 0,-1 0 1 0 0,0 0-1 0 0,1 0 1 0 0,-1 0-1 0 0,1 0 1 0 0,-1-1-1 0 0,0 1 1 0 0,1 0-1 0 0,-1 0 1 0 0,1 0-1 0 0,-1 0 1 0 0,0 0-1 0 0,1 0 1 0 0,-1-1 0 0 0,0 1-1 0 0,1 0 1 0 0,-1 0-1 0 0,0-1 1 0 0,1 1-1 0 0,-1 0 1 0 0,0 0-1 0 0,0-1 1 0 0,1 1-1 0 0,-1 0 1 0 0,0-1-1 0 0,0 1 1 0 0,1-1-1 0 0,-8-10 658 0 0,6 9-1030 0 0,-1 1-1 0 0,0-1 0 0 0,1 1 1 0 0,-1 0-1 0 0,0-1 0 0 0,0 1 0 0 0,0 0 1 0 0,0 0-1 0 0,0 0 0 0 0,0 0 1 0 0,0 1-1 0 0,-3-1 0 0 0,-20 9-8167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6.4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40 1264 0 0,'0'0'2010'0'0,"11"-12"1240"0"0,6 4-1124 0 0,-6-3-48 0 0,0 3-1162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6:01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66 1040 0 0,'0'0'5691'0'0,"0"1"-5413"0"0,0 0 0 0 0,0 0-1 0 0,1 0 1 0 0,-1 0 0 0 0,0 0 0 0 0,1 0-1 0 0,-1-1 1 0 0,1 1 0 0 0,-1 0 0 0 0,1 0-1 0 0,-1 0 1 0 0,1 0 0 0 0,0 0 0 0 0,-1-1-1 0 0,2 2 1 0 0,13 3 346 0 0,-1-1 0 0 0,0 0 1 0 0,1-1-1 0 0,0-1 0 0 0,0 0 0 0 0,0-1 1 0 0,27-2-1 0 0,5-2-221 0 0,55-12 1 0 0,-90 13-624 0 0,63-15-741 0 0,-71 16 426 0 0,1-1-1 0 0,0 1 1 0 0,-1-1 0 0 0,1-1-1 0 0,-1 1 1 0 0,1-1 0 0 0,-1 0-1 0 0,0 0 1 0 0,0 0 0 0 0,-1 0-1 0 0,1 0 1 0 0,3-6 0 0 0,-8-16-7659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3.2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16 136 626 0 0,'0'0'1706'0'0,"-15"1"4353"0"0,16 0-5932 0 0,1 1-1 0 0,-1-1 0 0 0,0 0 1 0 0,1 0-1 0 0,0 0 1 0 0,-1 0-1 0 0,1 0 1 0 0,0 0-1 0 0,-1 0 0 0 0,1 0 1 0 0,0-1-1 0 0,0 1 1 0 0,0-1-1 0 0,-1 1 0 0 0,1-1 1 0 0,0 0-1 0 0,0 1 1 0 0,2-1-1 0 0,43 1 914 0 0,-42-1-958 0 0,43-3-21 0 0,0-3 1 0 0,-1-1 0 0 0,1-3-1 0 0,90-30 1 0 0,-124 35-705 0 0,0-1 0 0 0,1-1 0 0 0,17-12 0 0 0,10-13-3883 0 0,-38 15 43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6:01.9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52 380 0 0,'-23'-4'1622'0'0,"-9"-5"9768"0"0,32 9-11342 0 0,19-4 61 0 0,125-7 1595 0 0,-20 3-2955 0 0,-118 7 1013 0 0,39-5-2137 0 0,-15 1-2450 0 0,-13 2-1097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6:59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177 438 372 0 0,'-37'-53'3709'0'0,"-1"1"0"0"0,-56-56 1118 0 0,87 106-4155 0 0,11-2 63 0 0,12-4-429 0 0,478-117 375 0 0,-205 46-438 0 0,-261 73-273 0 0,-25 5-26 0 0,-6 3-39 0 0,-38 19-1372 0 0,-60 42 0 0 0,85-51-261 0 0,0 1-1 0 0,1 1 1 0 0,-22 25-1 0 0,18-14-2854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6:59.7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2 160 206 0 0,'-1'-19'2227'0'0,"0"0"0"0"0,2 0 0 0 0,0 0 0 0 0,7-30 0 0 0,-6 36-1242 0 0,-2 10-156 0 0,5-16 2477 0 0,8 58-3372 0 0,-11-34 49 0 0,0 0 18 0 0,56 110 24 0 0,-30-39 105 0 0,33 125 19 0 0,-27-97-84 0 0,-23-68-20 0 0,-5-5-38 0 0,5 19-340 0 0,3 32-978 0 0,-3-25-7027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0.1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41 130 890 0 0,'-41'-130'14333'0'0,"42"148"-13825"0"0,1 0-318 0 0,1 1 0 0 0,11 31 0 0 0,-6-22-114 0 0,41 131 435 0 0,19 75-2307 0 0,-59-207-46 0 0,-6-22 1433 0 0,0 0-977 0 0,-2-5 1154 0 0,0 0 0 0 0,0 0 0 0 0,0 0 0 0 0,0 0 0 0 0,0 0-1 0 0,0-1 1 0 0,1 1 0 0 0,-1-1 0 0 0,0 1 0 0 0,0 0 0 0 0,0-1-1 0 0,0 0 1 0 0,0 1 0 0 0,0-1 0 0 0,-1 0 0 0 0,1 1 0 0 0,0-1-1 0 0,0 0 1 0 0,0 0 0 0 0,-1 0 0 0 0,1 0 0 0 0,0 0 0 0 0,-1 0-1 0 0,1 0 1 0 0,-1 0 0 0 0,1 0 0 0 0,0-2 0 0 0,7-17-4081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0.3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132 244 720 0 0,'-56'-57'3053'0'0,"40"43"-1494"0"0,1-2 0 0 0,-18-21 0 0 0,32 35-1468 0 0,0 1 0 0 0,0-1 0 0 0,0 1 0 0 0,0-1 0 0 0,0 0 0 0 0,0 0 0 0 0,0 1 0 0 0,0-1 1 0 0,1 0-1 0 0,-1 0 0 0 0,1 0 0 0 0,-1 0 0 0 0,1 0 0 0 0,0 0 0 0 0,0 0 0 0 0,0 0 0 0 0,0 0 0 0 0,0 0 0 0 0,0 0 0 0 0,0 1 0 0 0,1-1 0 0 0,-1 0 0 0 0,1 0 0 0 0,-1 0 0 0 0,1 0 0 0 0,0 0 0 0 0,0 1 0 0 0,0-1 0 0 0,0 0 0 0 0,0 0 0 0 0,0 1 0 0 0,0-1 0 0 0,0 1 0 0 0,1-1 0 0 0,-1 1 0 0 0,1 0 0 0 0,-1 0 0 0 0,3-2 0 0 0,3-2 57 0 0,1 0 0 0 0,0 1 0 0 0,0 0 0 0 0,0 0 0 0 0,0 1 0 0 0,17-5 0 0 0,-2 3 87 0 0,1 0 0 0 0,0 2 0 0 0,0 0 0 0 0,0 2 0 0 0,0 0 0 0 0,27 4 0 0 0,-35-1-98 0 0,-1 0 0 0 0,1 0 0 0 0,-1 2 0 0 0,0 0 0 0 0,0 1 0 0 0,-1 0 0 0 0,1 1 0 0 0,-1 1 0 0 0,0 0 0 0 0,19 14-1 0 0,-28-17-36 0 0,0 1-1 0 0,-1-1 0 0 0,1 1 0 0 0,-1 0 0 0 0,0 0 0 0 0,0 0 0 0 0,-1 1 0 0 0,1 0 0 0 0,3 7 0 0 0,-7-11-76 0 0,1 0 0 0 0,-1-1-1 0 0,0 1 1 0 0,1-1 0 0 0,-1 1-1 0 0,0 0 1 0 0,0-1 0 0 0,0 1 0 0 0,0 0-1 0 0,0-1 1 0 0,-1 1 0 0 0,1-1-1 0 0,0 1 1 0 0,-1 0 0 0 0,0 2-1 0 0,-1 1 38 0 0,0 3 3 0 0,0 0-1 0 0,0-1 0 0 0,-1 1 1 0 0,0-1-1 0 0,0 1 0 0 0,-1-1 1 0 0,0 0-1 0 0,0-1 0 0 0,-5 8 1 0 0,-9 7 112 0 0,-25 24 1 0 0,24-24-92 0 0,-146 137-2071 0 0,48-64-7543 0 0,80-69 3029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1.8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238 793 250 0 0,'-5'-1'337'0'0,"-8"-1"-36"0"0,-3-1 100 0 0,0 1 0 0 0,0 1 0 0 0,0 0 0 0 0,-27 2 0 0 0,-48-3 757 0 0,87 2-658 0 0,-14-2 4089 0 0,23-1-4446 0 0,0-1 1 0 0,-1 1 0 0 0,2 0-1 0 0,-1 0 1 0 0,0 1 0 0 0,0-1 0 0 0,1 1-1 0 0,9-3 1 0 0,59-11 655 0 0,-42 9-469 0 0,573-105 2053 0 0,-446 85-2099 0 0,81-12 32 0 0,370-68 161 0 0,400-74 57 0 0,8-1 621 0 0,-779 124-709 0 0,-186 38-488 0 0,-49 19 56 0 0,-1 1-18 0 0,8-2-109 0 0,-22 3-610 0 0,-29 4-741 0 0,-117 33-7207 0 0,108-26 3159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2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50 260 54 0 0,'-3'-1'1001'0'0,"-6"-1"-869"0"0,-10-5 5206 0 0,0 1 1266 0 0,23 4-6000 0 0,65-20 616 0 0,112-22 0 0 0,-38 12-896 0 0,48-20-38 0 0,148-36-846 0 0,-314 84-673 0 0,-25 4 1201 0 0,0 0 0 0 0,0 0 0 0 0,1 0 0 0 0,-1 1 0 0 0,0-1-1 0 0,0 0 1 0 0,0 0 0 0 0,0 0 0 0 0,0 0 0 0 0,0 0 0 0 0,0 0 0 0 0,0 0 0 0 0,1 0 0 0 0,-1 1 0 0 0,0-1 0 0 0,0 0-1 0 0,0 0 1 0 0,0 0 0 0 0,0 0 0 0 0,0 0 0 0 0,0 0 0 0 0,0 1 0 0 0,0-1 0 0 0,0 0 0 0 0,0 0 0 0 0,0 0-1 0 0,0 0 1 0 0,0 0 0 0 0,0 1 0 0 0,0-1 0 0 0,0 0 0 0 0,0 0 0 0 0,0 0 0 0 0,0 0 0 0 0,0 0 0 0 0,0 1 0 0 0,0-1-1 0 0,0 0 1 0 0,0 0 0 0 0,0 0 0 0 0,-1 0 0 0 0,1 0 0 0 0,0 0 0 0 0,0 1 0 0 0,0-1 0 0 0,0 0 0 0 0,0 0 0 0 0,0 0-1 0 0,0 0 1 0 0,0 0 0 0 0,-1 0 0 0 0,1 0 0 0 0,0 0 0 0 0,0 0 0 0 0,0 0 0 0 0,0 0 0 0 0,0 0 0 0 0,-1 0-1 0 0,1 1 1 0 0,0-1 0 0 0,0 0 0 0 0,0 0 0 0 0,0 0 0 0 0,-42 25-3974 0 0,23-14 3334 0 0,-23 13-3512 0 0,19-12 752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2.5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0 614 0 0,'-4'1'1401'0'0,"3"-1"-1432"0"0,-27 5 4752 0 0,27-5-4528 0 0,0 0-1 0 0,0 0 0 0 0,-1 0 0 0 0,1 1 0 0 0,0-1 0 0 0,0 1 0 0 0,0-1 0 0 0,0 1 0 0 0,0-1 1 0 0,0 1-1 0 0,0-1 0 0 0,0 1 0 0 0,0 0 0 0 0,0 0 0 0 0,1-1 0 0 0,-1 1 0 0 0,0 0 1 0 0,0 0-1 0 0,1 0 0 0 0,-1 0 0 0 0,0 0 0 0 0,1 0 0 0 0,-1 0 0 0 0,0 1 0 0 0,1 12 464 0 0,0 0 0 0 0,1-1 0 0 0,0 1-1 0 0,2 0 1 0 0,6 25 0 0 0,29 72 1142 0 0,-19-62-1124 0 0,95 239 1515 0 0,-49-131-2847 0 0,-6 0-5219 0 0,-53-136 820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2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16 154 548 0 0,'-3'-147'14637'0'0,"1"145"-13655"0"0,2 2-958 0 0,0-1 0 0 0,0 1 0 0 0,0 0 0 0 0,0 0 1 0 0,0 0-1 0 0,0-1 0 0 0,0 1 0 0 0,-1 0 0 0 0,1 0 0 0 0,0 0 1 0 0,0-1-1 0 0,0 1 0 0 0,0 0 0 0 0,0 0 0 0 0,0 0 1 0 0,0 0-1 0 0,-1 0 0 0 0,1-1 0 0 0,0 1 0 0 0,0 0 0 0 0,0 0 1 0 0,0 0-1 0 0,-1 0 0 0 0,1 0 0 0 0,0 0 0 0 0,0 0 0 0 0,0 0 1 0 0,-1-1-1 0 0,1 1 0 0 0,0 0 0 0 0,0 0 0 0 0,0 0 1 0 0,-1 0-1 0 0,1 0 0 0 0,0 0 0 0 0,0 0 0 0 0,0 0 0 0 0,-1 0 1 0 0,1 0-1 0 0,0 0 0 0 0,0 0 0 0 0,0 1 0 0 0,-1-1 0 0 0,1 0 1 0 0,0 0-1 0 0,-2 9 129 0 0,1 0-1 0 0,1 1 1 0 0,-1-1 0 0 0,1 0 0 0 0,1 1 0 0 0,0-1-1 0 0,0 0 1 0 0,3 10 0 0 0,25 79 836 0 0,-19-69-747 0 0,10 25 246 0 0,3-1-1 0 0,54 92 1 0 0,-7-18-2127 0 0,-68-123 774 0 0,7 17 748 0 0,-7-14-2714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3.0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36 120 522 0 0,'-4'-4'524'0'0,"0"1"0"0"0,0-1 0 0 0,1 0 0 0 0,0 0 0 0 0,-1 0 1 0 0,2 0-1 0 0,-1-1 0 0 0,-3-6 0 0 0,5 10-378 0 0,1-1 0 0 0,0 1 0 0 0,-1-1 1 0 0,1 1-1 0 0,0-1 0 0 0,0 1 0 0 0,0-1 1 0 0,0 1-1 0 0,0-1 0 0 0,0 1 0 0 0,0-1 0 0 0,1 1 1 0 0,-1-1-1 0 0,0 1 0 0 0,1-1 0 0 0,-1 1 0 0 0,1-1 1 0 0,0 1-1 0 0,-1 0 0 0 0,1-1 0 0 0,0 1 0 0 0,0 0 1 0 0,0 0-1 0 0,0 0 0 0 0,0 0 0 0 0,0-1 0 0 0,0 1 1 0 0,0 0-1 0 0,1 1 0 0 0,-1-1 0 0 0,0 0 0 0 0,0 0 1 0 0,1 1-1 0 0,-1-1 0 0 0,3 0 0 0 0,8-5 281 0 0,0 1 0 0 0,0 1 0 0 0,1 0 0 0 0,0 1 0 0 0,0 0-1 0 0,26-2 1 0 0,83 3 857 0 0,-106 3-1088 0 0,20-1 261 0 0,0 3-1 0 0,45 9 1 0 0,-63-9-250 0 0,-1 2 1 0 0,0 0-1 0 0,0 1 0 0 0,0 1 0 0 0,0 1 1 0 0,21 13-1 0 0,-34-19-148 0 0,-1 0 1 0 0,0 0-1 0 0,0 0 0 0 0,0 1 0 0 0,0-1 1 0 0,-1 1-1 0 0,1-1 0 0 0,-1 1 1 0 0,1 0-1 0 0,-1 0 0 0 0,0 0 1 0 0,0 0-1 0 0,0 1 0 0 0,0-1 1 0 0,-1 0-1 0 0,0 1 0 0 0,1-1 1 0 0,-1 1-1 0 0,0 0 0 0 0,-1-1 1 0 0,1 1-1 0 0,-1 0 0 0 0,0-1 1 0 0,1 1-1 0 0,-1 0 0 0 0,-1-1 0 0 0,1 1 1 0 0,-1 0-1 0 0,1-1 0 0 0,-1 1 1 0 0,0 0-1 0 0,0-1 0 0 0,-1 1 1 0 0,1-1-1 0 0,-1 0 0 0 0,-3 7 1 0 0,-6 7 156 0 0,-1 0-1 0 0,0-1 1 0 0,-2 0 0 0 0,1-1 0 0 0,-20 16 0 0 0,0-2-292 0 0,-2-2 1 0 0,-43 26-1 0 0,-12 8-5100 0 0,87-58 4299 0 0,-4 5-117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3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 53 556 0 0,'-1'-2'2569'0'0,"-4"-3"-2251"0"0,-12-17 6576 0 0,16 21-6730 0 0,1 0 0 0 0,-1 0 0 0 0,1 0 0 0 0,-1 0 1 0 0,1 0-1 0 0,-1 0 0 0 0,1 0 0 0 0,-1 0 0 0 0,1 0 0 0 0,0-1 0 0 0,0 1 1 0 0,-1 0-1 0 0,1 0 0 0 0,0 0 0 0 0,0 0 0 0 0,0 0 0 0 0,0-1 0 0 0,0 1 1 0 0,1-2-1 0 0,4 3-42 0 0,4 1-95 0 0,1 1-1 0 0,0 0 1 0 0,-1 0 0 0 0,0 1-1 0 0,1 0 1 0 0,-1 0 0 0 0,0 1-1 0 0,-1 1 1 0 0,1-1 0 0 0,-1 2-1 0 0,0-1 1 0 0,0 1 0 0 0,0 0-1 0 0,-1 0 1 0 0,8 9-1 0 0,7 9 68 0 0,0 0-1 0 0,-2 2 0 0 0,25 38 1 0 0,-40-55-13 0 0,-1 0 0 0 0,1 0 1 0 0,-1 0-1 0 0,-1 1 0 0 0,0-1 1 0 0,0 1-1 0 0,-1 0 0 0 0,2 11 1 0 0,-5-15-49 0 0,0 0 1 0 0,1-1 0 0 0,-2 1-1 0 0,1 0 1 0 0,-1-1-1 0 0,0 1 1 0 0,0-1 0 0 0,0 0-1 0 0,-1 1 1 0 0,1-1-1 0 0,-1 0 1 0 0,-1-1 0 0 0,1 1-1 0 0,-5 4 1 0 0,3-2-345 0 0,-1 0 1 0 0,0-1-1 0 0,0 1 1 0 0,0-1-1 0 0,-13 8 0 0 0,15-11-601 0 0,0-1 0 0 0,-1 1 0 0 0,1-1 0 0 0,0 0 0 0 0,-1-1 0 0 0,0 1 0 0 0,-5 1 0 0 0,-8-2-5064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3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1 299 816 0 0,'10'-13'10806'0'0,"255"-49"-2729"0"0,-37 10-8570 0 0,-185 40-246 0 0,-1-2-1 0 0,0-2 1 0 0,48-27-1 0 0,-83 40 40 0 0,29-20-734 0 0,-21 6-1077 0 0,-9-3-3412 0 0,-6-4 885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3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218 17 522 0 0,'-182'-16'10918'0'0,"180"15"-10811"0"0,1 1 0 0 0,0 0 0 0 0,-1 0 0 0 0,1 1 0 0 0,0-1 0 0 0,-1 0 0 0 0,1 0 0 0 0,0 1 0 0 0,0-1 0 0 0,-1 0 1 0 0,1 1-1 0 0,0 0 0 0 0,0-1 0 0 0,0 1 0 0 0,0 0 0 0 0,0-1 0 0 0,0 1 0 0 0,0 0 0 0 0,0 0 0 0 0,0 0 0 0 0,0 0 0 0 0,0 0 1 0 0,0 0-1 0 0,0 0 0 0 0,1 0 0 0 0,-1 0 0 0 0,0 0 0 0 0,1 0 0 0 0,-1 1 0 0 0,1-1 0 0 0,0 0 0 0 0,-1 2 0 0 0,0 2 91 0 0,0 1-1 0 0,1 0 1 0 0,-1-1-1 0 0,1 1 1 0 0,1 8-1 0 0,0-6 59 0 0,2 41 585 0 0,2 0 0 0 0,15 60 0 0 0,33 91 187 0 0,-17-73-755 0 0,-27-88-855 0 0,10 34-802 0 0,2-26-8544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4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54 66 0 0,'0'0'3624'0'0,"-9"-30"144"0"0,11 6 1082 0 0,16 47-909 0 0,-8-10-4699 0 0,27 39 1710 0 0,87 93 0 0 0,-91-109-571 0 0,-1 2 1 0 0,30 47 0 0 0,-23-30-159 0 0,38 57 303 0 0,3 4-2729 0 0,-78-114 1217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5.2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0 150 98 0 0,'0'0'597'0'0,"0"-4"98"0"0,7-27 1610 0 0,-6 29-1593 0 0,-1-16 5038 0 0,0 16-5591 0 0,0 1 0 0 0,1 0 0 0 0,-1 0 0 0 0,1-1 0 0 0,-1 1 0 0 0,1 0 0 0 0,0 0 0 0 0,0 0 0 0 0,-1 0 0 0 0,1 0 0 0 0,0 0 0 0 0,0 0 0 0 0,0 0 0 0 0,0 0 0 0 0,0 0 0 0 0,0 1 0 0 0,0-1 0 0 0,1 0 0 0 0,-1 1 0 0 0,0-1 0 0 0,0 1 0 0 0,0-1 0 0 0,1 1 0 0 0,-1-1 0 0 0,0 1 0 0 0,1 0 0 0 0,-1 0 0 0 0,2 0 0 0 0,54-7-394 0 0,-32 5 560 0 0,200-32 136 0 0,-70 9-3429 0 0,-138 22 855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5.5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0 153 26 0 0,'0'-3'8775'0'0,"9"-17"-1779"0"0,-7 19-6679 0 0,0 0-129 0 0,2 0-127 0 0,170-39 361 0 0,2-1-1169 0 0,-126 34-64 0 0,48-9-1605 0 0,-35 0-4343 0 0,-46 9 1349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5.9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35 102 0 0,'-2'-3'1231'0'0,"-26"-28"10041"0"0,28 30-11222 0 0,6 30 458 0 0,2 0-1 0 0,0-1 1 0 0,2 0 0 0 0,1-1-1 0 0,16 28 1 0 0,15 39 66 0 0,-40-89-596 0 0,39 108 341 0 0,-20-39-3241 0 0,-26-56-318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6.2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1 298 678 0 0,'12'-12'3705'0'0,"-5"11"-3298"0"0,-1-1 0 0 0,1 1 1 0 0,0 1-1 0 0,0-1 0 0 0,0 1 1 0 0,0 0-1 0 0,0 1 0 0 0,0-1 1 0 0,0 2-1 0 0,-1-1 0 0 0,1 1 1 0 0,0 0-1 0 0,11 5 0 0 0,8 5 386 0 0,0 1 0 0 0,26 18 0 0 0,-5-2 101 0 0,97 61 844 0 0,63 35 260 0 0,-185-114-1701 0 0,1-1 0 0 0,-1-1 0 0 0,1-1-1 0 0,1-1 1 0 0,0-1 0 0 0,0-1 0 0 0,39 3 0 0 0,-58-8-151 0 0,0 0 0 0 0,0 0 0 0 0,0 0 0 0 0,1-1 0 0 0,-1 0 0 0 0,0 0 0 0 0,0 0-1 0 0,0 0 1 0 0,0-1 0 0 0,0 0 0 0 0,-1 0 0 0 0,1 0 0 0 0,0-1 0 0 0,-1 0 0 0 0,1 0 0 0 0,-1 0 0 0 0,6-5 0 0 0,-5 2 7 0 0,0 0 0 0 0,-1 0 0 0 0,1-1 0 0 0,-1 1 0 0 0,0-1 0 0 0,-1 0 0 0 0,0 0 0 0 0,0 0 0 0 0,0-1 0 0 0,2-12-1 0 0,-1-3 85 0 0,-1 0 0 0 0,-1 0 0 0 0,-1-1 0 0 0,-1 1-1 0 0,-1 0 1 0 0,-8-44 0 0 0,-5 0-126 0 0,-3 2 0 0 0,-37-94 0 0 0,33 118-2691 0 0,13 39-983 0 0,6 3 3146 0 0,1-1 0 0 0,-1 0 0 0 0,1 1 1 0 0,0-1-1 0 0,-1 1 0 0 0,1-1 0 0 0,0 1 0 0 0,-3 1 0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7.4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 1 146 0 0,'0'0'5194'0'0,"0"2"-4963"0"0,-2 10-61 0 0,1-9-37 0 0,-6 10 188 0 0,-14 17-43 0 0,20-28-226 0 0,-20 21 233 0 0,9 6-296 0 0,11-26-116 0 0,0 0-135 0 0,-1-2-68 0 0,-2 6 477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07.9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235 17 274 0 0,'0'0'2645'0'0,"-24"-16"5052"0"0,22 16-7642 0 0,0 0-1 0 0,0 0 1 0 0,0 0 0 0 0,-1 0 0 0 0,1 1 0 0 0,0-1 0 0 0,0 1 0 0 0,0-1 0 0 0,0 1 0 0 0,0 0 0 0 0,0 0 0 0 0,1 0 0 0 0,-1 0 0 0 0,0 0-1 0 0,0 0 1 0 0,1 0 0 0 0,-1 1 0 0 0,0-1 0 0 0,1 1 0 0 0,-2 1 0 0 0,-32 42 68 0 0,17-19 31 0 0,2-3-57 0 0,1 1 0 0 0,1 1 0 0 0,-15 37 1 0 0,15-31-67 0 0,8-20-7 0 0,2 1 1 0 0,-1 0 0 0 0,2 1-1 0 0,0-1 1 0 0,0 0-1 0 0,1 1 1 0 0,1 0 0 0 0,0-1-1 0 0,0 1 1 0 0,1 0-1 0 0,4 22 1 0 0,-4-30-16 0 0,1 3 17 0 0,11 63 54 0 0,-11-64-46 0 0,1-1 10 0 0,25 71 304 0 0,-25-73-258 0 0,0 0-151 0 0,0-1-508 0 0,4 6 1200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29.9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74 274 0 0,'-47'-58'5073'0'0,"45"56"-4364"0"0,-9-10 2436 0 0,11 11-3105 0 0,-1 1-1 0 0,1 0 0 0 0,0 0 1 0 0,-1 0-1 0 0,1 0 0 0 0,-1 0 1 0 0,1 0-1 0 0,-1 0 0 0 0,1 0 1 0 0,-1 0-1 0 0,1 0 0 0 0,-1 0 1 0 0,1 0-1 0 0,0 0 0 0 0,-1 0 1 0 0,1 0-1 0 0,-1 1 0 0 0,1-1 1 0 0,-1 0-1 0 0,1 0 0 0 0,0 0 1 0 0,-1 1-1 0 0,1-1 0 0 0,0 0 1 0 0,-1 1-1 0 0,1-1 0 0 0,0 0 1 0 0,-1 1-1 0 0,1-1 0 0 0,0 0 1 0 0,-1 1-1 0 0,1-1 1 0 0,0 0-1 0 0,0 1 0 0 0,0-1 1 0 0,-1 1-1 0 0,1-1 0 0 0,0 1 1 0 0,0-1-1 0 0,0 0 0 0 0,0 1 1 0 0,0-1-1 0 0,0 1 0 0 0,0-1 1 0 0,0 1-1 0 0,0-1 0 0 0,0 1 1 0 0,0-1-1 0 0,0 1 0 0 0,0-1 1 0 0,0 0-1 0 0,1 1 0 0 0,-1 0 1 0 0,4 42 149 0 0,-1-19-14 0 0,2 9 8 0 0,8 35 0 0 0,0-8-4 0 0,-4-3 146 0 0,106 740 1768 0 0,-52-149 149 0 0,12 429 16 0 0,-95-305-1202 0 0,-4-519-358 0 0,-15 227-638 0 0,38-443-59 0 0,-12 958 629 0 0,43-582-515 0 0,-4-62 153 0 0,-24-314-260 0 0,7 254 388 0 0,-14-149-231 0 0,-1 128 104 0 0,-6-105-1445 0 0,10-145 490 0 0,2-17 166 0 0,-2 4-149 0 0,1 4-157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7.4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90 124 70 0 0,'-13'-16'1638'0'0,"0"-1"0"0"0,1-1 0 0 0,1 0 0 0 0,-12-26 1623 0 0,14 34 900 0 0,6 22-4101 0 0,1 1 0 0 0,0 0 0 0 0,1 0-1 0 0,1 0 1 0 0,1 24 0 0 0,14 75 236 0 0,-10-79-112 0 0,134 683 207 0 0,-127-669-889 0 0,12 62-500 0 0,-15-31-6683 0 0,-7-52 2226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5.7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88 352 0 0,'40'-41'9713'0'0,"-38"40"-9502"0"0,1-3-184 0 0,0 1 1 0 0,1 0-1 0 0,0 0 1 0 0,0 0-1 0 0,-1 0 0 0 0,8-3 1 0 0,8-5-61 0 0,-17 10 80 0 0,6-8 2033 0 0,-12 10-2053 0 0,1-1 0 0 0,-1 1-1 0 0,1 0 1 0 0,-1 0 0 0 0,1 0-1 0 0,-1 1 1 0 0,1-1 0 0 0,0 1-1 0 0,-1 0 1 0 0,1 0 0 0 0,0 0-1 0 0,0 0 1 0 0,1 1 0 0 0,-1-1-1 0 0,-2 4 1 0 0,-5 3 4 0 0,1 1 0 0 0,0 0 0 0 0,-8 15 1 0 0,15-23-27 0 0,-16 26 0 0 0,0 0-1 0 0,2 2 0 0 0,-19 49 1 0 0,31-69-7 0 0,1 0 1 0 0,1 0 0 0 0,0 0-1 0 0,1 1 1 0 0,-1-1 0 0 0,2 0-1 0 0,0 11 1 0 0,1-15 14 0 0,-1 1 1 0 0,1-1-1 0 0,1 0 0 0 0,0 1 1 0 0,-1-1-1 0 0,2 0 1 0 0,-1 0-1 0 0,1 0 0 0 0,0-1 1 0 0,0 1-1 0 0,0-1 1 0 0,7 8-1 0 0,-6-9-17 0 0,0 0 1 0 0,1 0-1 0 0,0 0 1 0 0,0-1-1 0 0,0 0 1 0 0,0 0-1 0 0,0 0 0 0 0,1 0 1 0 0,-1-1-1 0 0,1 0 1 0 0,0 0-1 0 0,-1-1 0 0 0,1 1 1 0 0,0-1-1 0 0,0-1 1 0 0,0 1-1 0 0,0-1 0 0 0,0 0 1 0 0,0 0-1 0 0,8-1 1 0 0,10-3-87 0 0,1 0-1 0 0,-1-1 1 0 0,34-12 0 0 0,-19 2 15 0 0,-1-1 0 0 0,60-36 0 0 0,-92 48 115 0 0,0 0 0 0 0,0 0 0 0 0,-1-1-1 0 0,0 1 1 0 0,0-1 0 0 0,0-1 0 0 0,0 1-1 0 0,-1 0 1 0 0,0-1 0 0 0,0 0 0 0 0,5-11-1 0 0,-8 15-5 0 0,0 1-1 0 0,-1-1 0 0 0,1 0 1 0 0,-1 0-1 0 0,0 0 0 0 0,1 0 1 0 0,-1 0-1 0 0,0 0 0 0 0,0 0 1 0 0,0 0-1 0 0,0 0 0 0 0,0 0 1 0 0,-1 0-1 0 0,1 0 0 0 0,-1 0 1 0 0,1 0-1 0 0,-1 0 0 0 0,0 1 1 0 0,0-1-1 0 0,1 0 0 0 0,-1 0 1 0 0,-1 0-1 0 0,1 1 0 0 0,0-1 1 0 0,0 1-1 0 0,-1-1 0 0 0,1 1 1 0 0,0-1-1 0 0,-1 1 0 0 0,-3-2 1 0 0,1 0-1 0 0,0 1 0 0 0,-1 0 0 0 0,1 0 0 0 0,-1 0 0 0 0,1 1 1 0 0,-1-1-1 0 0,0 1 0 0 0,0 0 0 0 0,1 0 0 0 0,-1 1 0 0 0,0 0 1 0 0,-8 0-1 0 0,-27 3 70 0 0,37-3-111 0 0,-6 1 34 0 0,4 0-189 0 0,17 3-934 0 0,0-3 864 0 0,0 0 0 0 0,0 0 0 0 0,-1-1 0 0 0,1-1 1 0 0,22-3-1 0 0,-21 2 187 0 0,-1 1 0 0 0,1 0 0 0 0,-1 0 0 0 0,1 1 0 0 0,-1 1 0 0 0,19 3 0 0 0,-28-2 162 0 0,0-1 0 0 0,-1 1 0 0 0,0 0 0 0 0,1 0 0 0 0,-1 0 0 0 0,0 0 0 0 0,0 0 0 0 0,0 1 0 0 0,0-1 0 0 0,-1 1 0 0 0,1-1 0 0 0,-1 1 0 0 0,1 0 1 0 0,-1-1-1 0 0,0 1 0 0 0,0 0 0 0 0,1 5 0 0 0,1 0 179 0 0,12 37 925 0 0,-9-26-721 0 0,1 0 0 0 0,1 0 0 0 0,13 25 1 0 0,-18-39-515 0 0,1 0-1 0 0,-1 0 1 0 0,1-1 0 0 0,-1 1 0 0 0,2-1 0 0 0,-1 0 0 0 0,0 0 0 0 0,1 0 0 0 0,-1 0-1 0 0,1-1 1 0 0,0 0 0 0 0,1 0 0 0 0,-1 0 0 0 0,0-1 0 0 0,1 0 0 0 0,8 3 0 0 0,55 6-3435 0 0,-23-13-3300 0 0,-27-2 525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31.5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1 579 94 0 0,'0'0'6332'0'0,"9"-13"-1750"0"0,293-13-2426 0 0,135-28-1462 0 0,341-30 54 0 0,178 41-418 0 0,188-28 259 0 0,-410 17-17 0 0,825-41 104 0 0,-1454 89-674 0 0,654-22 46 0 0,-266 11 44 0 0,174 1-24 0 0,-24 0-27 0 0,228 12-31 0 0,-776 5-10 0 0,123 2 2 0 0,812-6 28 0 0,-288-30 198 0 0,-407 17-55 0 0,-284 12-1615 0 0,-52 7 127 0 0,1-2 1231 0 0,0-1 1 0 0,0 1-1 0 0,0-1 1 0 0,0 1-1 0 0,0-1 1 0 0,0 1-1 0 0,0-1 1 0 0,-1 1-1 0 0,1-1 1 0 0,0 1-1 0 0,0-1 1 0 0,0 1-1 0 0,0-1 1 0 0,-1 1-1 0 0,1-1 1 0 0,0 0-1 0 0,0 1 1 0 0,-1-1-1 0 0,1 1 1 0 0,0-1-1 0 0,-1 0 1 0 0,1 1-1 0 0,0-1 1 0 0,-1 0 0 0 0,1 1-1 0 0,-1-1 1 0 0,1 0-1 0 0,-1 1 17 0 0,-4 1-980 0 0,0 1 0 0 0,0-1 0 0 0,0 1 0 0 0,0-1 0 0 0,-7 1 0 0 0,-4 1-4334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32.6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332 9 364 0 0,'-8'-8'14701'0'0,"15"122"-14297"0"0,-5 1-1 0 0,-14 121 1 0 0,4-126-181 0 0,-14 122 211 0 0,-60 252 624 0 0,74-438-907 0 0,-2 74-1 0 0,5-49 202 0 0,-4 383 425 0 0,37 1-180 0 0,-8-172-153 0 0,25 182-332 0 0,-8-109-133 0 0,-33-277 242 0 0,-9 120 0 0 0,-24 76-87 0 0,4-42 133 0 0,-31 278-107 0 0,4-171 172 0 0,-3 36-242 0 0,-8 297 539 0 0,49-564-447 0 0,6 1 1 0 0,4 0-1 0 0,5 1 0 0 0,5-1 1 0 0,21 114-1 0 0,59 352 352 0 0,-83-552-498 0 0,18 82-96 0 0,-20-102-107 0 0,1 4-170 0 0,-2-8 311 0 0,0 0 1 0 0,1 0 0 0 0,-1 0 0 0 0,0 0-1 0 0,0 0 1 0 0,0 0 0 0 0,0 0-1 0 0,0 0 1 0 0,0 0 0 0 0,0-1 0 0 0,0 1-1 0 0,0 0 1 0 0,1 0 0 0 0,-1 0-1 0 0,0 0 1 0 0,0 0 0 0 0,0 0-1 0 0,0 0 1 0 0,0 0 0 0 0,0 0 0 0 0,0 0-1 0 0,1 0 1 0 0,-1 0 0 0 0,0 0-1 0 0,0 0 1 0 0,0 0 0 0 0,0 0 0 0 0,0 0-1 0 0,0 0 1 0 0,0 0 0 0 0,1 0-1 0 0,-1 1 1 0 0,0-1 0 0 0,0 0 0 0 0,0 0-1 0 0,0 0 1 0 0,0 0 0 0 0,0 0-1 0 0,0 0 1 0 0,0 0 0 0 0,0 0-1 0 0,1 0 1 0 0,-1 0 0 0 0,0 0 0 0 0,0 1-1 0 0,0-1 1 0 0,0 0 0 0 0,0 0-1 0 0,0 0 1 0 0,0 0 0 0 0,0 0 0 0 0,0 0-1 0 0,0 0 1 0 0,0 1 0 0 0,0-1-1 0 0,0 0 1 0 0,0 0 0 0 0,0 0-1 0 0,0 0 1 0 0,0 0 0 0 0,0 0 0 0 0,0 0-1 0 0,0 1 1 0 0,0-1 0 0 0,0 0-1 0 0,0 0 1 0 0,0 0 0 0 0,0 0 0 0 0,0 0-1 0 0,10-27-3203 0 0,6-14-1482 0 0,-8 9-1721 0 0,-6 13-490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34.1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533 474 372 0 0,'-14'-1'99'0'0,"-229"-3"4408"0"0,216 6-4092 0 0,-1 0 0 0 0,0 2 0 0 0,1 1 0 0 0,0 1 0 0 0,0 2 0 0 0,1 0-1 0 0,-46 22 1 0 0,70-29-209 0 0,1-1-171 0 0,1 0 1 0 0,-1 0 0 0 0,1 0 0 0 0,0 0 0 0 0,-1 0 0 0 0,1 0 0 0 0,-1 0 0 0 0,1 0-1 0 0,0 0 1 0 0,-1 0 0 0 0,1 0 0 0 0,-1 1 0 0 0,1-1 0 0 0,0 0 0 0 0,-1 0-1 0 0,1 0 1 0 0,0 1 0 0 0,-1-1 0 0 0,1 0 0 0 0,0 1 0 0 0,-1-1 0 0 0,1 0 0 0 0,0 0-1 0 0,0 1 1 0 0,-1-1 0 0 0,1 1 0 0 0,0-1 0 0 0,0 0 0 0 0,0 1 0 0 0,-1-1-1 0 0,1 0 1 0 0,0 2 0 0 0,0-2 7 0 0,0 1 0 0 0,1-1 0 0 0,-1 1-1 0 0,0 0 1 0 0,1-1 0 0 0,-1 1 0 0 0,0-1 0 0 0,1 1 0 0 0,-1-1-1 0 0,1 1 1 0 0,-1-1 0 0 0,1 1 0 0 0,-1-1 0 0 0,1 0 0 0 0,-1 1-1 0 0,1-1 1 0 0,-1 0 0 0 0,1 1 0 0 0,-1-1 0 0 0,1 0-1 0 0,0 0 1 0 0,-1 0 0 0 0,1 1 0 0 0,0-1 0 0 0,-1 0 0 0 0,1 0-1 0 0,-1 0 1 0 0,1 0 0 0 0,0 0 0 0 0,0 0 0 0 0,45 2 596 0 0,0-1 1 0 0,0-3 0 0 0,0-2-1 0 0,57-11 1 0 0,2 0-160 0 0,1498-116 1536 0 0,-633 96-1783 0 0,-159 21-88 0 0,-531 9-18 0 0,212-7 16 0 0,-163 8-105 0 0,-173 3-33 0 0,240 4 30 0 0,31-1-23 0 0,244-7 7 0 0,652-18 42 0 0,190-43-43 0 0,-919 23 132 0 0,-471 32-126 0 0,-64 6-61 0 0,517-39-60 0 0,-471 43 146 0 0,33-2 232 0 0,-66-1-2 0 0,-37 2 4 0 0,59-9-1 0 0,45-13-93 0 0,-137 24-272 0 0,-1 0 0 0 0,1-1-1 0 0,-1 1 1 0 0,1 0 0 0 0,-1-1-1 0 0,1 1 1 0 0,-1-1 0 0 0,1 1-1 0 0,-1-1 1 0 0,0 0-1 0 0,1 0 1 0 0,-1 0 0 0 0,0 1-1 0 0,0-1 1 0 0,1 0 0 0 0,-1-1-1 0 0,1 0 1 0 0,-2 1-28 0 0,1 1 0 0 0,-1-1 0 0 0,0 0 0 0 0,0 0-1 0 0,1 0 1 0 0,-1 0 0 0 0,0 1 0 0 0,0-1 0 0 0,0 0 0 0 0,0 0 0 0 0,0 0-1 0 0,0 0 1 0 0,0 1 0 0 0,0-1 0 0 0,-1 0 0 0 0,1 0 0 0 0,0 0 0 0 0,0 0-1 0 0,-1 1 1 0 0,1-1 0 0 0,-1-1 0 0 0,-2-2-843 0 0,1 0 0 0 0,-1 0 0 0 0,0 1-1 0 0,-1-1 1 0 0,1 1 0 0 0,0-1 0 0 0,-8-4 0 0 0,-10-7-5773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35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25 282 0 0,'-4'-2'740'0'0,"-28"-12"2031"0"0,4 6 6043 0 0,27 10-8808 0 0,0 0-1 0 0,0 1 0 0 0,0-1 0 0 0,0 0 1 0 0,1 1-1 0 0,-1-1 0 0 0,1 1 1 0 0,0-1-1 0 0,0 1 0 0 0,0-1 0 0 0,0 4 1 0 0,0 2 12 0 0,-2 155 834 0 0,22 314 362 0 0,-18-439-1212 0 0,133 1472 1599 0 0,-103-1202-1242 0 0,-10-5-15 0 0,-13 0 0 0 0,-46 466 1 0 0,1-477-182 0 0,14-137 51 0 0,4 73-68 0 0,23 114-257 0 0,27-89 95 0 0,-3-28-16 0 0,-30-197-139 0 0,0 0-1 0 0,-2 0 1 0 0,-2 0-1 0 0,0 0 0 0 0,-2-1 1 0 0,-10 28-1 0 0,-7 34-806 0 0,13-42 250 0 0,3 0 0 0 0,-3 55 0 0 0,11-77 599 0 0,0-1 0 0 0,1 0 0 0 0,1 1 1 0 0,2-1-1 0 0,0 0 0 0 0,9 26 0 0 0,-5-20 155 0 0,5 39 0 0 0,-8-40 151 0 0,13 47 1 0 0,-12-59-45 0 0,123 326 1971 0 0,-112-296-1292 0 0,-14-37-630 0 0,0-1-1 0 0,0 0 1 0 0,1 1-1 0 0,1-1 1 0 0,-1 0 0 0 0,7 9-1 0 0,-8-14-86 0 0,-1 1-1 0 0,0-1 0 0 0,0 1 0 0 0,0 0 1 0 0,0 0-1 0 0,-1 0 0 0 0,0 0 1 0 0,0 0-1 0 0,-1 0 0 0 0,1 7 1 0 0,1 5 273 0 0,0-6-270 0 0,-1 0 0 0 0,0 1 0 0 0,-1-1 0 0 0,0 0 0 0 0,-1 1 0 0 0,0-1 0 0 0,0 0 0 0 0,-2 0 1 0 0,-4 17-1 0 0,6-25-255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37.0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1 518 450 0 0,'91'3'2587'0'0,"1"-4"0"0"0,152-22 0 0 0,-82 6-1625 0 0,1336-112 1653 0 0,119 41-1864 0 0,-737 50-265 0 0,1032-1 880 0 0,-1725 39-1304 0 0,703 14 145 0 0,-236-1-122 0 0,-128-4-63 0 0,-442-7-18 0 0,725 2 18 0 0,-582-12-49 0 0,280-20 53 0 0,-38 0-47 0 0,-285 21 1 0 0,59 2 7 0 0,-104 5-7 0 0,204-28-1 0 0,51-26 208 0 0,-152 34-81 0 0,-224 19-102 0 0,-5-1-1 0 0,-1 0 0 0 0,1 0 0 0 0,21-8 1 0 0,-5 2 4 0 0,-27 7 275 0 0,-2 1-445 0 0,0-1 109 0 0,0 1 0 0 0,0-1 0 0 0,0 0 0 0 0,0 1 0 0 0,-1-1 0 0 0,1 1 1 0 0,0-1-1 0 0,0 0 0 0 0,-1 1 0 0 0,1-1 0 0 0,0 1 0 0 0,-1-1 0 0 0,1 1 0 0 0,-1-1 0 0 0,1 1 0 0 0,-1 0 0 0 0,1-1 0 0 0,-1 1 0 0 0,1-1 0 0 0,-1 1 0 0 0,1 0 0 0 0,-1-1 0 0 0,1 1 0 0 0,-1 0 0 0 0,1 0 1 0 0,-1 0-1 0 0,0-1 0 0 0,-18-2-1777 0 0,15 3 1476 0 0,-17-4-3924 0 0,3 0-2272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1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26 678 0 0,'-7'-25'14410'0'0,"7"36"-13320"0"0,3 22-1077 0 0,68 281 3304 0 0,-28-141-2227 0 0,1-13-602 0 0,-30-112-824 0 0,-9-36-1175 0 0,-2 0-1 0 0,1 0 0 0 0,2 22 0 0 0,-6-33 1222 0 0,0 0 0 0 0,0-1 0 0 0,1 1 0 0 0,-1 0 0 0 0,0 0 1 0 0,-1 0-1 0 0,1 0 0 0 0,0 0 0 0 0,0 0 0 0 0,0 0 0 0 0,0 0 0 0 0,-1-1 0 0 0,1 1 0 0 0,0 0 0 0 0,-1 0 0 0 0,1 0 0 0 0,-1 0 0 0 0,1-1 1 0 0,-1 2-1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1.4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16 104 474 0 0,'-14'-12'3272'0'0,"12"-6"2538"0"0,4 15-5618 0 0,-1 0 1 0 0,0 0 0 0 0,1 0 0 0 0,0 0 0 0 0,0 0 0 0 0,0 1-1 0 0,0-1 1 0 0,0 0 0 0 0,0 1 0 0 0,0 0 0 0 0,1 0 0 0 0,0 0-1 0 0,-1 0 1 0 0,1 0 0 0 0,0 0 0 0 0,0 0 0 0 0,0 1 0 0 0,0 0-1 0 0,0-1 1 0 0,6 0 0 0 0,9-5 236 0 0,1 2 0 0 0,24-5 0 0 0,-34 8-345 0 0,1 1-1 0 0,-1 0 0 0 0,1 1 0 0 0,0 0 0 0 0,-1 1 0 0 0,1 0 1 0 0,0 0-1 0 0,-1 1 0 0 0,0 0 0 0 0,1 0 0 0 0,-1 1 0 0 0,0 1 0 0 0,0 0 1 0 0,0 0-1 0 0,-1 0 0 0 0,0 1 0 0 0,0 0 0 0 0,0 1 0 0 0,0 0 0 0 0,-1 0 1 0 0,0 1-1 0 0,0 0 0 0 0,0 0 0 0 0,-1 0 0 0 0,0 1 0 0 0,-1 0 1 0 0,0 0-1 0 0,8 17 0 0 0,-11-18 53 0 0,0 0 0 0 0,0 0 1 0 0,-1 0-1 0 0,0 0 0 0 0,0 0 1 0 0,-1 0-1 0 0,0 0 0 0 0,0 0 1 0 0,0 0-1 0 0,-1 1 0 0 0,0-1 0 0 0,-1 0 1 0 0,1-1-1 0 0,-1 1 0 0 0,-1 0 1 0 0,1 0-1 0 0,-6 9 0 0 0,0-2-759 0 0,1-1 1 0 0,-16 20-1 0 0,-18 15-9893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1.8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1 190 0 0,'-1'2'7730'0'0,"-4"9"-6427"0"0,4-8-276 0 0,1 1-129 0 0,-1 5-443 0 0,-7 134 2782 0 0,8-127-3120 0 0,1 0-1 0 0,1 0 0 0 0,0 0 0 0 0,1-1 0 0 0,1 1 0 0 0,0-1 1 0 0,7 17-1 0 0,-9-29-97 0 0,-1 1-1 0 0,1-1 1 0 0,1 1 0 0 0,-1-1 0 0 0,0 0-1 0 0,1 0 1 0 0,5 5 0 0 0,-7-7-14 0 0,0 0 0 0 0,1 1 0 0 0,-1-1 0 0 0,1-1 0 0 0,-1 1 1 0 0,1 0-1 0 0,-1 0 0 0 0,1 0 0 0 0,-1-1 0 0 0,1 1 0 0 0,0-1 0 0 0,0 0 1 0 0,-1 1-1 0 0,1-1 0 0 0,0 0 0 0 0,0 0 0 0 0,-1 0 0 0 0,1 0 0 0 0,0 0 0 0 0,0 0 1 0 0,-1-1-1 0 0,3 0 0 0 0,3-1 28 0 0,-1 0 0 0 0,1-1 0 0 0,-1 0 0 0 0,0 0 0 0 0,0 0 0 0 0,0-1 1 0 0,0 0-1 0 0,0 0 0 0 0,-1-1 0 0 0,0 1 0 0 0,0-1 0 0 0,6-8 0 0 0,-3 1 175 0 0,-2 3 140 0 0,0 1 0 0 0,-1-1 0 0 0,0 0 0 0 0,0 0 0 0 0,-1 0 0 0 0,0-1 0 0 0,-1 1 0 0 0,0-1 0 0 0,-1 0 0 0 0,3-18 0 0 0,-5 21-132 0 0,0 1 0 0 0,0-1 0 0 0,0 1-1 0 0,-1 0 1 0 0,0-1 0 0 0,-1 1 0 0 0,1 0 0 0 0,-1 0 0 0 0,0 0 0 0 0,-1 0 0 0 0,1 0 0 0 0,-1 0 0 0 0,0 1 0 0 0,-6-9 0 0 0,6 11-177 0 0,0 0 0 0 0,0 0-1 0 0,0 0 1 0 0,0 1 0 0 0,0-1 0 0 0,-1 1 0 0 0,1 0 0 0 0,-1 0-1 0 0,1 0 1 0 0,-1 0 0 0 0,0 0 0 0 0,0 1 0 0 0,0 0 0 0 0,0 0-1 0 0,0 0 1 0 0,0 0 0 0 0,0 1 0 0 0,0-1 0 0 0,0 1-1 0 0,0 0 1 0 0,0 0 0 0 0,0 1 0 0 0,-7 0 0 0 0,3 1-364 0 0,0 0 1 0 0,1 1 0 0 0,-1 0 0 0 0,1 0-1 0 0,0 0 1 0 0,-1 1 0 0 0,2 0 0 0 0,-1 0-1 0 0,0 1 1 0 0,-8 8 0 0 0,-9 12-3736 0 0,5 2-3315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2.2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280 30 960 0 0,'15'-23'13921'0'0,"-16"22"-13685"0"0,-4-3-531 0 0,3 3 702 0 0,-5 2-295 0 0,0 0 0 0 0,0 0-1 0 0,0 1 1 0 0,0 0 0 0 0,1 0-1 0 0,-1 1 1 0 0,0 0-1 0 0,1 0 1 0 0,-11 8 0 0 0,-2 2-59 0 0,-33 27 0 0 0,45-34-53 0 0,0 0 0 0 0,1 1 0 0 0,0 0 0 0 0,0 0 0 0 0,0 0-1 0 0,1 0 1 0 0,0 1 0 0 0,0 0 0 0 0,-3 10 0 0 0,7-14 4 0 0,0-1 1 0 0,0 1 0 0 0,1-1-1 0 0,0 1 1 0 0,0-1 0 0 0,0 1-1 0 0,0-1 1 0 0,0 1 0 0 0,1-1-1 0 0,-1 1 1 0 0,1-1 0 0 0,0 1-1 0 0,0-1 1 0 0,1 1 0 0 0,-1-1-1 0 0,0 0 1 0 0,1 0-1 0 0,0 0 1 0 0,3 5 0 0 0,3 2 20 0 0,0-1-1 0 0,0 1 1 0 0,0-1 0 0 0,12 8 0 0 0,12 8 319 0 0,43 25-1 0 0,-47-32 570 0 0,0 1 1 0 0,42 37-1 0 0,-48-37-260 0 0,-19-17-383 0 0,-2-1-106 0 0,0 0 1 0 0,-1 0-1 0 0,1 0 1 0 0,-1 0-1 0 0,1-1 0 0 0,-1 1 1 0 0,1 0-1 0 0,-1 0 1 0 0,0 1-1 0 0,1-1 0 0 0,-1 0 1 0 0,0 0-1 0 0,0 0 1 0 0,1 2-1 0 0,-4 0-104 0 0,0 1 0 0 0,0-1 1 0 0,0 0-1 0 0,0 1 0 0 0,-1-1 0 0 0,1-1 1 0 0,-1 1-1 0 0,0 0 0 0 0,0-1 0 0 0,0 0 0 0 0,0 0 1 0 0,0 0-1 0 0,0 0 0 0 0,-1-1 0 0 0,-8 2 0 0 0,-12 3-239 0 0,-38 4 0 0 0,57-9 69 0 0,-25 3-1445 0 0,-52-1 1 0 0,26-9-2414 0 0,4-9-4133 0 0,32 4-58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2.6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30 548 0 0,'-34'-30'20962'0'0,"33"37"-20892"0"0,1 1 0 0 0,0-1 1 0 0,1 0-1 0 0,0 1 1 0 0,0-1-1 0 0,0 0 0 0 0,6 14 1 0 0,23 55 36 0 0,-9-28-44 0 0,17 37-1526 0 0,-9-36-5959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6.4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22 427 906 0 0,'-22'-23'15031'0'0,"41"53"-13567"0"0,-10-16-1502 0 0,77 121-2183 0 0,-84-133 1676 0 0,1-4-953 0 0,-2 1 1468 0 0,-1 1-1 0 0,1-1 1 0 0,0 0-1 0 0,-1 1 0 0 0,1-1 1 0 0,-1 0-1 0 0,0 1 1 0 0,1-1-1 0 0,-1 0 1 0 0,0 0-1 0 0,1 0 0 0 0,-1 1 1 0 0,0-1-1 0 0,0 0 1 0 0,1 0-1 0 0,-1 0 1 0 0,0 0-1 0 0,0 1 0 0 0,0-1 1 0 0,0 0-1 0 0,0 0 1 0 0,-1 0-1 0 0,1-1 1 0 0,-1-21-149 0 0,1 23 178 0 0,-35-424 4438 0 0,35 343-3078 0 0,0 80-1346 0 0,0-1-1 0 0,0 1 1 0 0,1-1 0 0 0,-1 1-1 0 0,1-1 1 0 0,-1 1-1 0 0,1 0 1 0 0,0-1 0 0 0,0 1-1 0 0,-1 0 1 0 0,1 0-1 0 0,0-1 1 0 0,0 1 0 0 0,0 0-1 0 0,0 0 1 0 0,0 0-1 0 0,1 0 1 0 0,-1 0 0 0 0,0 1-1 0 0,0-1 1 0 0,1 0-1 0 0,-1 0 1 0 0,0 1 0 0 0,1-1-1 0 0,-1 1 1 0 0,0-1-1 0 0,3 1 1 0 0,7-2-16 0 0,0 0 1 0 0,1 1 0 0 0,-1 1-1 0 0,0 0 1 0 0,1 0 0 0 0,-1 1-1 0 0,0 1 1 0 0,0 0-1 0 0,0 0 1 0 0,0 1 0 0 0,0 1-1 0 0,0 0 1 0 0,-1 0-1 0 0,0 1 1 0 0,14 8 0 0 0,-20-10-18 0 0,-1 1 0 0 0,0 0 0 0 0,0-1 0 0 0,0 1 0 0 0,0 0 0 0 0,3 8 0 0 0,-5-10 25 0 0,1 1-36 0 0,-3 2 0 0 0,-2 6 35 0 0,-1-1 1 0 0,-1 1 0 0 0,1-1-1 0 0,-1 0 1 0 0,-1 0 0 0 0,0-1-1 0 0,0 0 1 0 0,-1 0-1 0 0,-11 12 1 0 0,6-7-14 0 0,-9 12 33 0 0,0-3-32 0 0,-29 46 0 0 0,46-63 0 0 0,0 0-1 0 0,1 0 0 0 0,0 0 1 0 0,0 1-1 0 0,1-1 0 0 0,-1 1 1 0 0,1-1-1 0 0,1 1 0 0 0,-1 0 1 0 0,1 0-1 0 0,0 0 0 0 0,1 0 1 0 0,0 0-1 0 0,0 7 0 0 0,1-10 10 0 0,1 0-1 0 0,0 1 1 0 0,-1-1 0 0 0,1 0-1 0 0,1 0 1 0 0,-1 0-1 0 0,1 0 1 0 0,-1 0-1 0 0,1 0 1 0 0,0-1 0 0 0,0 1-1 0 0,1-1 1 0 0,-1 0-1 0 0,1 0 1 0 0,0 0 0 0 0,0-1-1 0 0,0 1 1 0 0,0-1-1 0 0,0 0 1 0 0,6 2 0 0 0,12 5 33 0 0,1-1 0 0 0,40 9 0 0 0,-41-12-6 0 0,79 12 81 0 0,-24-5 181 0 0,-74-12-569 0 0,9 5-2455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2.7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77 278 0 0,'-25'-19'2116'0'0,"3"5"484"0"0,-1 2-112 0 0,7 2-438 0 0,2 4 1284 0 0,-2-3-830 0 0,2 3-1473 0 0,14 28-1330 0 0,3-6-505 0 0,5-1-536 0 0,3-2-852 0 0,0-3-2026 0 0,6-5-2688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2.9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 1258 0 0,'0'0'11826'0'0,"0"0"-11724"0"0,-1 0-1 0 0,0 0 1 0 0,1 0 0 0 0,-1 0 0 0 0,1 0-1 0 0,-1 0 1 0 0,0 0 0 0 0,1 0-1 0 0,-1 0 1 0 0,1 0 0 0 0,-1 1 0 0 0,0-1-1 0 0,1 0 1 0 0,-1 1 0 0 0,1-1-1 0 0,-1 0 1 0 0,1 1 0 0 0,-1-1 0 0 0,1 0-1 0 0,-1 1 1 0 0,1-1 0 0 0,0 1-1 0 0,-1-1 1 0 0,1 1 0 0 0,-1-1 0 0 0,1 1-1 0 0,0-1 1 0 0,-1 1 0 0 0,1 0-1 0 0,8 32 627 0 0,2-1 0 0 0,1 0 0 0 0,20 42-1 0 0,56 90-183 0 0,-54-105-1344 0 0,1 12-2195 0 0,-20-25-5264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3.2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40 144 3378 0 0,'-40'-21'14305'0'0,"53"18"-13458"0"0,67-11-5675 0 0,125-38 0 0 0,-103 24 2722 0 0,-1 4 3678 0 0,-98 24-1406 0 0,0-1 0 0 0,0 1 0 0 0,0 0 0 0 0,0 0 1 0 0,1 0-1 0 0,-1 0 0 0 0,0 0 0 0 0,0 1 0 0 0,0 0 0 0 0,0-1 0 0 0,0 1 0 0 0,0 0 0 0 0,0 1 1 0 0,0-1-1 0 0,-1 0 0 0 0,1 1 0 0 0,0-1 0 0 0,-1 1 0 0 0,1 0 0 0 0,-1 0 0 0 0,1 0 0 0 0,-1 0 1 0 0,0 1-1 0 0,2 2 0 0 0,4 6 434 0 0,-1 0 0 0 0,0 1 0 0 0,0 0 0 0 0,6 17 0 0 0,-1-2 551 0 0,16 32 53 0 0,24 42 5 0 0,-4-17-524 0 0,-48-83-746 0 0,0 0 1 0 0,0-1-1 0 0,1 1 1 0 0,-1-1-1 0 0,0 1 1 0 0,0-1-1 0 0,0 1 0 0 0,1-1 1 0 0,-1 1-1 0 0,0-1 1 0 0,0 1-1 0 0,1-1 1 0 0,-1 0-1 0 0,0 1 1 0 0,1-1-1 0 0,-1 1 1 0 0,1-1-1 0 0,-1 0 1 0 0,0 1-1 0 0,1-1 1 0 0,-1 0-1 0 0,1 1 1 0 0,-1-1-1 0 0,1 0 1 0 0,-1 0-1 0 0,1 0 1 0 0,-1 1-1 0 0,1-1 1 0 0,-1 0-1 0 0,1 0 1 0 0,0 0-1 0 0,-1 0 1 0 0,1 0-1 0 0,-1 0 1 0 0,1 0-1 0 0,-1 0 1 0 0,1 0-1 0 0,-1 0 1 0 0,1 0-1 0 0,-1 0 1 0 0,1-1-1 0 0,-1 1 1 0 0,1 0-1 0 0,-1 0 0 0 0,1 0 1 0 0,-1-1-1 0 0,1 1 1 0 0,-1 0-1 0 0,1-1 1 0 0,-1 1-1 0 0,1 0 1 0 0,-1-1-1 0 0,0 1 1 0 0,1-1-1 0 0,0-1-255 0 0,1 1 0 0 0,-1-1 0 0 0,0 0-1 0 0,0 1 1 0 0,0-1 0 0 0,-1 0 0 0 0,1 0 0 0 0,0 0-1 0 0,-1 0 1 0 0,1 1 0 0 0,-1-1 0 0 0,1-3-1 0 0,-10-30-5380 0 0,7 32 5033 0 0,-8-20-4635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3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28 125 254 0 0,'-18'-45'6435'0'0,"17"45"-6510"0"0,1 1 0 0 0,-1-1 0 0 0,0 0 0 0 0,1 1 1 0 0,-1-1-1 0 0,1 1 0 0 0,-1-1 0 0 0,1 1 0 0 0,-1-1 0 0 0,1 1 1 0 0,-1-1-1 0 0,1 1 0 0 0,0-1 0 0 0,-1 1 0 0 0,1 0 0 0 0,0-1 0 0 0,-1 1 1 0 0,1 0-1 0 0,0-1 0 0 0,0 1 0 0 0,0 0 0 0 0,-1-1 0 0 0,1 1 1 0 0,0 0-1 0 0,0-1 0 0 0,0 1 0 0 0,0 0 0 0 0,0 0 0 0 0,0-1 0 0 0,0 1 1 0 0,1 0-1 0 0,-1 2 62 0 0,5-6 318 0 0,-1 1 0 0 0,1 0 0 0 0,0 0 0 0 0,0 0 0 0 0,0 1 0 0 0,0-1-1 0 0,0 1 1 0 0,0 1 0 0 0,0-1 0 0 0,0 1 0 0 0,0 0 0 0 0,0 0 0 0 0,9 1-1 0 0,-8 1-51 0 0,-1 0-1 0 0,1 0 0 0 0,0 0 1 0 0,0 1-1 0 0,-1 0 0 0 0,0 0 0 0 0,1 1 1 0 0,-1-1-1 0 0,0 1 0 0 0,7 8 1 0 0,14 14 901 0 0,35 49 0 0 0,-47-55-892 0 0,1-1 0 0 0,1-1-1 0 0,0 0 1 0 0,2-1 0 0 0,31 24-1 0 0,-47-39-241 0 0,0-1 0 0 0,0 0-1 0 0,0 0 1 0 0,0 0 0 0 0,1 0-1 0 0,-1-1 1 0 0,0 1 0 0 0,1-1 0 0 0,-1 1-1 0 0,0-1 1 0 0,1 0 0 0 0,-1 0 0 0 0,1 0-1 0 0,-1 0 1 0 0,0 0 0 0 0,1-1-1 0 0,-1 1 1 0 0,1-1 0 0 0,-1 1 0 0 0,0-1-1 0 0,0 0 1 0 0,1 0 0 0 0,-1 0-1 0 0,0 0 1 0 0,0 0 0 0 0,0-1 0 0 0,0 1-1 0 0,3-3 1 0 0,-1 0 122 0 0,-1 1-1 0 0,1-1 1 0 0,-1 0 0 0 0,0 0 0 0 0,0 0-1 0 0,0 0 1 0 0,0 0 0 0 0,-1-1-1 0 0,1 1 1 0 0,-1-1 0 0 0,0 1 0 0 0,1-8-1 0 0,5-31 618 0 0,2-65 1 0 0,-1 8-2923 0 0,-9 96 1117 0 0,1 0 1 0 0,0-1-1 0 0,0 1 0 0 0,0 0 1 0 0,1 0-1 0 0,-1 0 0 0 0,1 0 1 0 0,4-6-1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3.9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34 110 474 0 0,'-5'7'514'0'0,"1"0"0"0"0,-1 0-1 0 0,2 0 1 0 0,-1 0 0 0 0,-3 13 0 0 0,2-8-37 0 0,5-9-409 0 0,0-1 0 0 0,0 0 0 0 0,0 1 0 0 0,0-1 0 0 0,0 0 1 0 0,0 1-1 0 0,1-1 0 0 0,-1 0 0 0 0,1 0 0 0 0,0 1 0 0 0,-1-1 0 0 0,1 0 0 0 0,0 0 0 0 0,1 0 0 0 0,-1 0 0 0 0,2 3 0 0 0,-3-5-56 0 0,1 1-31 0 0,0 0 0 0 0,0 0 0 0 0,0 0 0 0 0,0 0 0 0 0,1 0-1 0 0,-1-1 1 0 0,0 1 0 0 0,0 0 0 0 0,0-1 0 0 0,1 1 0 0 0,-1-1 0 0 0,0 1 0 0 0,0-1 0 0 0,1 0-1 0 0,-1 1 1 0 0,1-1 0 0 0,-1 0 0 0 0,0 0 0 0 0,1 0 0 0 0,-1 0 0 0 0,2 0 0 0 0,28-5-588 0 0,-29 4 522 0 0,6-1 73 0 0,1 0 0 0 0,-1-1-1 0 0,0 0 1 0 0,0-1 0 0 0,-1 1-1 0 0,1-2 1 0 0,-1 1 0 0 0,0-1-1 0 0,0 0 1 0 0,11-10 0 0 0,-12 8 871 0 0,0 0 1 0 0,0 0-1 0 0,0-1 1 0 0,-1 1-1 0 0,0-1 1 0 0,0 0 0 0 0,-1-1-1 0 0,6-15 1 0 0,-9 23-765 0 0,-1 0 1 0 0,0 0-1 0 0,1 1 1 0 0,-1-1 0 0 0,0 0-1 0 0,0 0 1 0 0,1 0-1 0 0,-1 0 1 0 0,0 1-1 0 0,0-1 1 0 0,0 0 0 0 0,0 0-1 0 0,0 0 1 0 0,0 0-1 0 0,0 0 1 0 0,0 0 0 0 0,-1 1-1 0 0,1-1 1 0 0,-1-1-1 0 0,-2-15 1577 0 0,3 13-1148 0 0,0 0 0 0 0,0-1 0 0 0,-1 1-1 0 0,1 0 1 0 0,-1 0 0 0 0,0-1 0 0 0,-1 1 0 0 0,1 0-1 0 0,-3-6 1582 0 0,3 10-2040 0 0,0-1 0 0 0,0 1 0 0 0,0-1 0 0 0,0 1 0 0 0,0 0 0 0 0,0-1 0 0 0,1 1 0 0 0,-1 0 0 0 0,0 0 0 0 0,0 0 0 0 0,0 0 0 0 0,0 0 0 0 0,0 0 0 0 0,0 0 0 0 0,0 0 0 0 0,0 0 0 0 0,0 0 0 0 0,-1 1 0 0 0,-15 16 60 0 0,1 1 0 0 0,1 0 0 0 0,1 1 0 0 0,0 1 0 0 0,2 0 0 0 0,0 1 1 0 0,1 0-1 0 0,-14 42 0 0 0,19-47-132 0 0,2 0 1 0 0,0 0-1 0 0,0 0 1 0 0,2 1-1 0 0,0-1 0 0 0,1 1 1 0 0,1-1-1 0 0,0 1 1 0 0,1-1-1 0 0,1 1 1 0 0,0-1-1 0 0,1 1 1 0 0,10 27-1 0 0,-11-39-40 0 0,0 0 0 0 0,0 0 1 0 0,1 0-1 0 0,0-1 0 0 0,0 1 0 0 0,0-1 0 0 0,0 0 1 0 0,0 0-1 0 0,1 0 0 0 0,0 0 0 0 0,0-1 0 0 0,0 1 1 0 0,0-1-1 0 0,0 0 0 0 0,1 0 0 0 0,4 2 0 0 0,-2-2-82 0 0,1-1-1 0 0,-1 0 1 0 0,0 0-1 0 0,1 0 1 0 0,-1-1-1 0 0,1 0 1 0 0,-1-1-1 0 0,1 1 1 0 0,0-1-1 0 0,8-2 1 0 0,3-1-792 0 0,-1 0 0 0 0,1-2 1 0 0,-1 0-1 0 0,0-1 1 0 0,-1-1-1 0 0,1-1 1 0 0,-1 0-1 0 0,19-14 1 0 0,0-3-4277 0 0,-3-5-2822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4.4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1 588 0 0,'-3'0'2071'0'0,"1"0"-1577"0"0,0 0-1 0 0,0 0 1 0 0,0 0-1 0 0,0 0 1 0 0,0 0-1 0 0,0 1 1 0 0,0-1-1 0 0,0 1 1 0 0,0-1-1 0 0,0 1 1 0 0,0 0-1 0 0,0 0 1 0 0,1 0-1 0 0,-1 0 1 0 0,0 0-1 0 0,1 0 1 0 0,-1 0-1 0 0,-1 2 1 0 0,1 0-356 0 0,1-1 0 0 0,0 0 0 0 0,0 0 0 0 0,0 1 0 0 0,1-1 0 0 0,-1 1 0 0 0,0-1 0 0 0,1 0 0 0 0,0 1 0 0 0,-1-1 0 0 0,1 1 0 0 0,0-1 0 0 0,1 6 0 0 0,2 23 566 0 0,1 0 1 0 0,2 0 0 0 0,11 34-1 0 0,-1 0 4 0 0,41 128-223 0 0,-30-113-5248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4.7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34 141 182 0 0,'-31'-69'8776'0'0,"29"37"84"0"0,141 127-8102 0 0,-57-37-572 0 0,-45-32-37 0 0,-4-2-109 0 0,42 21 0 0 0,-61-38 95 0 0,-1-1-1 0 0,1 0 1 0 0,0-1-1 0 0,1-1 1 0 0,-1 0-1 0 0,29 3 1 0 0,-41-7-365 0 0,27 3 2617 0 0,-28-3-2314 0 0,0 0-1 0 0,-1 0 1 0 0,1 0-1 0 0,0 0 0 0 0,-1 0 1 0 0,1 0-1 0 0,0-1 0 0 0,0 1 1 0 0,-1 0-1 0 0,1 0 1 0 0,0-1-1 0 0,-1 1 0 0 0,1 0 1 0 0,0-1-1 0 0,-1 1 0 0 0,1-1 1 0 0,0 1-1 0 0,-1 0 1 0 0,1-1-1 0 0,-1 0 0 0 0,1 1 1 0 0,-1-1-1 0 0,1 1 0 0 0,-1-1 1 0 0,0 0-1 0 0,1 1 1 0 0,-1-1-1 0 0,1 0 0 0 0,-1 1 1 0 0,0-1-1 0 0,0 0 0 0 0,0 1 1 0 0,1-1-1 0 0,-1 0 1 0 0,0 0-1 0 0,0 1 0 0 0,0-1 1 0 0,0 0-1 0 0,0-1 0 0 0,-5-22 210 0 0,-2 0 0 0 0,0 0 0 0 0,-1 1-1 0 0,-1 0 1 0 0,-1 0 0 0 0,-18-27 0 0 0,-21-51-3616 0 0,48 96 1209 0 0,1 4 1594 0 0,0 0 0 0 0,0 0-1 0 0,0-1 1 0 0,0 1 0 0 0,0 0 0 0 0,0-1-1 0 0,0 1 1 0 0,0 0 0 0 0,1 0 0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5.4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0 160 1140 0 0,'2'16'2239'0'0,"-1"-7"-1401"0"0,0 0 1 0 0,1-1-1 0 0,0 1 1 0 0,0-1-1 0 0,6 13 1 0 0,-8-20-808 0 0,1 0-1 0 0,0 1 1 0 0,1-1 0 0 0,-1 0 0 0 0,0 0 0 0 0,0 0 0 0 0,0 0 0 0 0,1-1 0 0 0,-1 1 0 0 0,0 0 0 0 0,1 0 0 0 0,-1-1 0 0 0,1 1 0 0 0,-1-1 0 0 0,0 1 0 0 0,1-1 0 0 0,0 0 0 0 0,-1 1 0 0 0,1-1 0 0 0,-1 0 0 0 0,1 0 0 0 0,2 0-1 0 0,36-5 30 0 0,-20 0-211 0 0,0-1 0 0 0,0 0 0 0 0,-1-2 0 0 0,30-15 0 0 0,-40 18 430 0 0,1-1 1 0 0,-1 0-1 0 0,0-1 1 0 0,-1 0-1 0 0,1 0 1 0 0,-1 0-1 0 0,-1-1 1 0 0,1-1-1 0 0,-1 1 1 0 0,7-13-1 0 0,-12 18 54 0 0,0-1-1 0 0,-1 1 1 0 0,1-1 0 0 0,-1 0-1 0 0,0 1 1 0 0,0-1 0 0 0,0 0-1 0 0,-1 0 1 0 0,1 1 0 0 0,-1-1-1 0 0,0 0 1 0 0,0 0 0 0 0,0 0-1 0 0,-1 0 1 0 0,1 1-1 0 0,-1-1 1 0 0,0 0 0 0 0,0 0-1 0 0,0 1 1 0 0,-1-1 0 0 0,1 0-1 0 0,-1 1 1 0 0,0 0 0 0 0,0-1-1 0 0,0 1 1 0 0,0 0 0 0 0,-4-4-1 0 0,4 6-261 0 0,1 0 0 0 0,-1 0 0 0 0,0 1 0 0 0,1-1-1 0 0,-1 1 1 0 0,0-1 0 0 0,1 1 0 0 0,-1 0 0 0 0,0-1 0 0 0,0 1-1 0 0,1 0 1 0 0,-1 0 0 0 0,0 0 0 0 0,0 1 0 0 0,0-1 0 0 0,1 0 0 0 0,-1 1-1 0 0,0-1 1 0 0,1 1 0 0 0,-1-1 0 0 0,-3 2 0 0 0,-31 17 402 0 0,28-13-417 0 0,-1 1 1 0 0,1 0-1 0 0,0 1 0 0 0,0-1 1 0 0,1 1-1 0 0,0 1 0 0 0,1-1 1 0 0,-1 1-1 0 0,2 0 0 0 0,-1 1 1 0 0,2-1-1 0 0,-6 13 1 0 0,5-9-85 0 0,1 0 1 0 0,0 0 0 0 0,1 1 0 0 0,1-1-1 0 0,0 1 1 0 0,0-1 0 0 0,2 1 0 0 0,-1 0 0 0 0,3 16-1 0 0,-1-26-104 0 0,-1 0-1 0 0,1 0 1 0 0,0-1-1 0 0,0 1 1 0 0,1 0 0 0 0,-1-1-1 0 0,1 1 1 0 0,-1-1-1 0 0,1 1 1 0 0,0-1-1 0 0,1 0 1 0 0,-1 0-1 0 0,0 0 1 0 0,1 0-1 0 0,0 0 1 0 0,0-1-1 0 0,0 1 1 0 0,0-1-1 0 0,0 0 1 0 0,0 1-1 0 0,1-1 1 0 0,-1-1-1 0 0,0 1 1 0 0,1-1-1 0 0,0 1 1 0 0,-1-1 0 0 0,1 0-1 0 0,0 0 1 0 0,0 0-1 0 0,0-1 1 0 0,4 1-1 0 0,13 0-751 0 0,0-1 0 0 0,0 0 1 0 0,0-2-1 0 0,30-5 0 0 0,-44 6 653 0 0,58-11-1735 0 0,-1-3 1 0 0,78-28-1 0 0,-84 21 2195 0 0,-1-2 1 0 0,81-48 0 0 0,-125 65 557 0 0,-1-1 1 0 0,0 0 0 0 0,0 0-1 0 0,-1-1 1 0 0,0-1 0 0 0,-1 0-1 0 0,11-13 1 0 0,-20 22-680 0 0,0 0 0 0 0,-1 0 0 0 0,1 0 0 0 0,0 0 0 0 0,-1 0-1 0 0,1 0 1 0 0,-1 0 0 0 0,1-1 0 0 0,-1 1 0 0 0,0 0 0 0 0,1 0 0 0 0,-1 0 0 0 0,0-1-1 0 0,0 1 1 0 0,0 0 0 0 0,0 0 0 0 0,0-1 0 0 0,0 1 0 0 0,0 0 0 0 0,-1-1 0 0 0,1 1-1 0 0,0 0 1 0 0,-1 0 0 0 0,1 0 0 0 0,0-1 0 0 0,-2 0 0 0 0,1 0 10 0 0,-1 0 1 0 0,0 1 0 0 0,0-1-1 0 0,1 0 1 0 0,-1 1-1 0 0,0 0 1 0 0,0-1-1 0 0,0 1 1 0 0,-1 0-1 0 0,1 0 1 0 0,0 0-1 0 0,-5-1 1 0 0,-2 0 117 0 0,0 0 1 0 0,0 0-1 0 0,-1 1 1 0 0,1 0-1 0 0,-19 1 1 0 0,16 2-209 0 0,-1 1-1 0 0,1 0 1 0 0,-1 1 0 0 0,1 0 0 0 0,0 1 0 0 0,1 1 0 0 0,-1-1-1 0 0,1 2 1 0 0,0 0 0 0 0,1 0 0 0 0,-1 1 0 0 0,1 0 0 0 0,1 1 0 0 0,0 0-1 0 0,0 0 1 0 0,1 1 0 0 0,0 0 0 0 0,0 1 0 0 0,-7 15 0 0 0,14-23-186 0 0,0 0 1 0 0,1 0 0 0 0,-1 0 0 0 0,1 0-1 0 0,0 1 1 0 0,0-1 0 0 0,0 0-1 0 0,0 0 1 0 0,1 0 0 0 0,-1 0 0 0 0,2 5-1 0 0,-1-3-84 0 0,0-4 168 0 0,-1 0 0 0 0,1 0 0 0 0,-1 0 0 0 0,1 0 0 0 0,0-1 0 0 0,-1 1 0 0 0,1 0 0 0 0,0 0 0 0 0,0 0 0 0 0,0 0 0 0 0,0-1 0 0 0,0 1 0 0 0,0 0 0 0 0,0-1 0 0 0,0 1 0 0 0,0-1 0 0 0,0 1 0 0 0,0-1 0 0 0,0 0 0 0 0,0 1 0 0 0,0-1 0 0 0,0 0-1 0 0,1 0 1 0 0,-1 0 0 0 0,0 0 0 0 0,0 0 0 0 0,0 0 0 0 0,0 0 0 0 0,1 0 0 0 0,0 0 0 0 0,36-5-737 0 0,-38 5 806 0 0,81-24-1052 0 0,-65 18 1278 0 0,0 1 0 0 0,0 0 0 0 0,1 1 0 0 0,-1 1 0 0 0,33-2 0 0 0,-47 5-189 0 0,-1 1 1 0 0,0-1-1 0 0,1 1 1 0 0,-1 0-1 0 0,0 0 0 0 0,0 0 1 0 0,1-1-1 0 0,-1 1 1 0 0,0 1-1 0 0,0-1 1 0 0,0 0-1 0 0,0 0 1 0 0,0 0-1 0 0,0 0 1 0 0,-1 1-1 0 0,1-1 1 0 0,1 2-1 0 0,1 2 50 0 0,5 7 225 0 0,-1 0 0 0 0,1 1 0 0 0,-2 0 0 0 0,0 0 0 0 0,7 24 0 0 0,16 78 1577 0 0,-13-44-1077 0 0,82 251 1321 0 0,-90-291-1920 0 0,-7-28-30 0 0,-3 10 191 0 0,-4-30 71 0 0,3 5-492 0 0,-4-13-385 0 0,2-1 0 0 0,0 1 0 0 0,2-1 0 0 0,0 0 0 0 0,2 0 0 0 0,1-1 0 0 0,5-40 0 0 0,18-55-4280 0 0,12 2-4303 0 0,-18 73 1457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6.1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385 244 58 0 0,'3'-3'7220'0'0,"-3"3"-6954"0"0,1-1 0 0 0,-1 0 0 0 0,0 1 0 0 0,1-1 1 0 0,-1 0-1 0 0,0 1 0 0 0,1-1 0 0 0,-1 0 0 0 0,0 0 1 0 0,0 1-1 0 0,0-1 0 0 0,0 0 0 0 0,0-1 0 0 0,-7-6 2239 0 0,4 4-1983 0 0,0 0 1 0 0,-1 1 0 0 0,1-1-1 0 0,-1 1 1 0 0,0-1 0 0 0,0 1-1 0 0,0 1 1 0 0,-1-1 0 0 0,1 1 0 0 0,0-1-1 0 0,-9-2 1 0 0,3 2-418 0 0,-1 0 0 0 0,1 1 1 0 0,-1 0-1 0 0,0 1 0 0 0,0 0 0 0 0,1 1 1 0 0,-1 0-1 0 0,0 1 0 0 0,0 0 0 0 0,0 0 0 0 0,1 1 1 0 0,-1 1-1 0 0,1 0 0 0 0,-15 6 0 0 0,14-5-201 0 0,-1 2 0 0 0,1 0 0 0 0,0 0-1 0 0,0 1 1 0 0,1 0 0 0 0,0 1-1 0 0,0 0 1 0 0,1 1 0 0 0,0 0-1 0 0,1 0 1 0 0,-1 1 0 0 0,-7 12 0 0 0,1 16-1662 0 0,15-37 1669 0 0,-1 1-1 0 0,1-1 0 0 0,0 0 1 0 0,-1 0-1 0 0,1 0 1 0 0,0 0-1 0 0,0 0 1 0 0,-1 0-1 0 0,1 1 1 0 0,0-1-1 0 0,0 0 1 0 0,1 0-1 0 0,-1 0 0 0 0,0 0 1 0 0,0 1-1 0 0,0-1 1 0 0,1 0-1 0 0,-1 0 1 0 0,1 0-1 0 0,-1 0 1 0 0,1 0-1 0 0,-1 0 0 0 0,1 0 1 0 0,0 0-1 0 0,-1 0 1 0 0,1 0-1 0 0,0 0 1 0 0,0 0-1 0 0,-1-1 1 0 0,1 1-1 0 0,0 0 1 0 0,0 0-1 0 0,2 0 0 0 0,8 1-142 0 0,0 0-1 0 0,1-1 1 0 0,-1 0-1 0 0,0-1 0 0 0,1 0 1 0 0,-1-1-1 0 0,0 0 0 0 0,1-1 1 0 0,-1 0-1 0 0,0-1 0 0 0,0 0 1 0 0,0-1-1 0 0,11-5 1 0 0,61-31 1878 0 0,-9-5 5508 0 0,-73 45-7131 0 0,0 1 0 0 0,0-1 1 0 0,1 0-1 0 0,-1 1 0 0 0,0-1 0 0 0,0 1 0 0 0,0-1 0 0 0,0 1 1 0 0,0 0-1 0 0,0-1 0 0 0,0 1 0 0 0,0 0 0 0 0,-1-1 1 0 0,1 1-1 0 0,0 0 0 0 0,0 0 0 0 0,-1 0 0 0 0,1 0 0 0 0,0 0 1 0 0,-1 0-1 0 0,1 0 0 0 0,-1 0 0 0 0,1 0 0 0 0,-1 0 1 0 0,0 0-1 0 0,1 3 0 0 0,8 39 107 0 0,-4-20 29 0 0,-2-12-343 0 0,1 0 0 0 0,0-1-1 0 0,0 1 1 0 0,1-1 0 0 0,1-1 0 0 0,0 1-1 0 0,0-1 1 0 0,1 0 0 0 0,0 0 0 0 0,0 0-1 0 0,15 12 1 0 0,-17-17-133 0 0,1-1 0 0 0,0 1 0 0 0,-1-1-1 0 0,1 0 1 0 0,0 0 0 0 0,1-1 0 0 0,-1 0 0 0 0,0 0 0 0 0,1-1-1 0 0,-1 1 1 0 0,1-1 0 0 0,-1-1 0 0 0,1 1 0 0 0,0-1-1 0 0,-1 0 1 0 0,1-1 0 0 0,-1 1 0 0 0,1-1 0 0 0,-1-1-1 0 0,1 1 1 0 0,7-4 0 0 0,-2 0 47 0 0,0 0 0 0 0,-1-1-1 0 0,0-1 1 0 0,0 1 0 0 0,0-2 0 0 0,-1 0 0 0 0,0 0 0 0 0,-1-1-1 0 0,1 0 1 0 0,-2 0 0 0 0,1-1 0 0 0,-1 0 0 0 0,12-23-1 0 0,-4 6 952 0 0,-1-2-1 0 0,-2 0 0 0 0,-1 0 0 0 0,13-48 1 0 0,-19 53 692 0 0,-1 0-1 0 0,1-39 1 0 0,-4-11 6398 0 0,-4 97-7598 0 0,-2 29-200 0 0,3 1-1 0 0,7 69 1 0 0,22 106-5882 0 0,-24-202 4429 0 0,9 39-6584 0 0,-7-41-15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6.4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94 158 1472 0 0,'-93'-85'13736'0'0,"93"83"-13689"0"0,1 1 0 0 0,-1 0 0 0 0,1-1 0 0 0,0 1 0 0 0,-1 0 0 0 0,1-1 0 0 0,0 1 0 0 0,0 0 0 0 0,0 0 0 0 0,0 0 0 0 0,0 0 0 0 0,0 0 0 0 0,0 0 0 0 0,0 0 0 0 0,1 0 0 0 0,-1 0 0 0 0,0 1 0 0 0,0-1 0 0 0,1 0 0 0 0,-1 1 0 0 0,1-1 0 0 0,-1 1 0 0 0,0-1 0 0 0,1 1 0 0 0,1 0 0 0 0,45-10-1198 0 0,-41 9 897 0 0,1 0-55 0 0,161-23-6575 0 0,-59 11 7336 0 0,-107 13-260 0 0,-1 0 0 0 0,1 0-1 0 0,0 0 1 0 0,0 0 0 0 0,-1 1 0 0 0,1-1-1 0 0,0 1 1 0 0,0 0 0 0 0,-1 0 0 0 0,1 0 0 0 0,-1 0-1 0 0,1 0 1 0 0,-1 0 0 0 0,1 0 0 0 0,-1 1 0 0 0,0 0-1 0 0,1-1 1 0 0,-1 1 0 0 0,0 0 0 0 0,0 0 0 0 0,0 0-1 0 0,-1 0 1 0 0,1 0 0 0 0,0 1 0 0 0,-1-1 0 0 0,2 4-1 0 0,3 5 489 0 0,-2 1 0 0 0,1 0 0 0 0,-1 0-1 0 0,3 20 1 0 0,-3-14-330 0 0,0-4-45 0 0,-2 1-77 0 0,2-1 0 0 0,-1 0 0 0 0,2-1 0 0 0,0 1 0 0 0,0-1 0 0 0,2 0 0 0 0,12 20 0 0 0,-17-31-425 0 0,-1 0 0 0 0,1-1 0 0 0,0 1 0 0 0,0-1 0 0 0,0 0 0 0 0,0 0 0 0 0,0 1 0 0 0,0-2 0 0 0,0 1 0 0 0,0 0 0 0 0,0 0 0 0 0,1 0 0 0 0,-1-1 0 0 0,0 0 0 0 0,1 1 0 0 0,-1-1 0 0 0,0 0 0 0 0,1 0 1 0 0,-1 0-1 0 0,0 0 0 0 0,0 0 0 0 0,1-1 0 0 0,-1 1 0 0 0,0-1 0 0 0,5-1 0 0 0,0-1-1017 0 0,0 0 1 0 0,0 0 0 0 0,0 0-1 0 0,0-1 1 0 0,-1 0 0 0 0,7-6-1 0 0,6-5-3869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6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 2 0 0,'8'-18'0'0'0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46.6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1 148 1454 0 0,'6'-40'3515'0'0,"-4"33"-2614"0"0,-1 0 0 0 0,1 0 0 0 0,-1 0 0 0 0,-1 0 0 0 0,0 0 0 0 0,-1-13 0 0 0,1 18-522 0 0,0 0 0 0 0,0 0 0 0 0,0 0 0 0 0,0 0 0 0 0,0 0-1 0 0,0 0 1 0 0,0 0 0 0 0,1 1 0 0 0,-1-1 0 0 0,1 0 0 0 0,-1 0 0 0 0,2-2 0 0 0,2-15-2750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8.4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34 1040 0 0,'-72'-33'17540'0'0,"71"33"-17485"0"0,7 15 349 0 0,-1 1 0 0 0,2-1 1 0 0,0 0-1 0 0,16 25 0 0 0,47 60 1132 0 0,-46-67-1076 0 0,141 173 999 0 0,-95-137-3790 0 0,-82-105-11910 0 0,-1 19 7344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8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0 350 308 0 0,'0'0'1582'0'0,"19"-21"6388"0"0,-16 21-7768 0 0,0-1 0 0 0,-1 1-1 0 0,1 0 1 0 0,0 0 0 0 0,0 0 0 0 0,0 0 0 0 0,0 0 0 0 0,0 1-1 0 0,-1-1 1 0 0,1 1 0 0 0,0 0 0 0 0,0 0 0 0 0,-1 0 0 0 0,1 0-1 0 0,0 0 1 0 0,-1 1 0 0 0,1-1 0 0 0,-1 1 0 0 0,0-1-1 0 0,1 1 1 0 0,2 4 0 0 0,57 48 1434 0 0,-56-47-1375 0 0,16 15 148 0 0,1-2 1 0 0,1 0-1 0 0,1-1 1 0 0,0-1-1 0 0,2-2 0 0 0,-1 0 1 0 0,58 22-1 0 0,-72-35-239 0 0,0-1 0 0 0,0 0 1 0 0,1-1-1 0 0,-1-1 0 0 0,1 0 0 0 0,-1 0 0 0 0,0-1 0 0 0,1-1 0 0 0,-1 0 0 0 0,0-1 0 0 0,0 0 0 0 0,0-1 0 0 0,0 0 1 0 0,-1-1-1 0 0,22-11 0 0 0,-29 13-60 0 0,-1 1-1 0 0,1-1 1 0 0,-1 1 0 0 0,1-1 0 0 0,-1 0 0 0 0,0 0-1 0 0,0-1 1 0 0,0 1 0 0 0,-1-1 0 0 0,1 1 0 0 0,-1-1 0 0 0,0 0-1 0 0,0 0 1 0 0,0 0 0 0 0,0 0 0 0 0,-1 0 0 0 0,0-1 0 0 0,0 1-1 0 0,0 0 1 0 0,0-1 0 0 0,-1 1 0 0 0,1 0 0 0 0,-1-1-1 0 0,-1-8 1 0 0,0-1 7 0 0,-1-1 1 0 0,-1 1-1 0 0,0 0 0 0 0,-1-1 0 0 0,-11-25 0 0 0,-54-103-20 0 0,4 10-3287 0 0,53 101 8 0 0,6 7-6454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9.1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1 175 766 0 0,'8'7'914'0'0,"1"1"1"0"0,0-2-1 0 0,1 1 0 0 0,-1-1 0 0 0,1-1 1 0 0,0 1-1 0 0,1-2 0 0 0,-1 1 0 0 0,14 2 1 0 0,-20-7-834 0 0,0 0 0 0 0,0 0 0 0 0,-1 0 0 0 0,1 0 0 0 0,0-1 0 0 0,0 0 1 0 0,0 1-1 0 0,0-2 0 0 0,-1 1 0 0 0,1 0 0 0 0,4-3 0 0 0,36-23 209 0 0,-25 11-192 0 0,31-28 127 0 0,-46 40-95 0 0,-1 0-1 0 0,0 0 0 0 0,0 0 0 0 0,0-1 0 0 0,-1 1 0 0 0,1-1 0 0 0,-1 1 0 0 0,0-1 0 0 0,0 0 0 0 0,1-7 0 0 0,-3 10-34 0 0,1-1-1 0 0,-1 1 1 0 0,0-1-1 0 0,1 0 1 0 0,-1 1-1 0 0,-1-1 0 0 0,1 1 1 0 0,0-1-1 0 0,0 0 1 0 0,-1 1-1 0 0,0-1 1 0 0,1 1-1 0 0,-1-1 0 0 0,0 1 1 0 0,0-1-1 0 0,-1 1 1 0 0,1 0-1 0 0,0-1 1 0 0,-1 1-1 0 0,1 0 0 0 0,-1 0 1 0 0,0 0-1 0 0,0 0 1 0 0,0 1-1 0 0,0-1 1 0 0,0 0-1 0 0,-3-1 0 0 0,1 0 19 0 0,0 1 0 0 0,0 0-1 0 0,0 0 1 0 0,-1 1 0 0 0,1-1 0 0 0,0 1-1 0 0,-1 0 1 0 0,1 0 0 0 0,-1 1-1 0 0,0-1 1 0 0,1 1 0 0 0,-1 0-1 0 0,1 0 1 0 0,-7 1 0 0 0,1 1 22 0 0,-1 1-1 0 0,1 0 1 0 0,0 1 0 0 0,0-1-1 0 0,0 2 1 0 0,0 0 0 0 0,1 0-1 0 0,0 1 1 0 0,0 0 0 0 0,0 0-1 0 0,0 1 1 0 0,1 0 0 0 0,-8 10-1 0 0,11-12-96 0 0,0 1 0 0 0,1 0 0 0 0,-1 0 0 0 0,1 0 0 0 0,0 1-1 0 0,1 0 1 0 0,0 0 0 0 0,0-1 0 0 0,0 2 0 0 0,1-1 0 0 0,0 0-1 0 0,0 0 1 0 0,1 1 0 0 0,0-1 0 0 0,0 1 0 0 0,1-1-1 0 0,0 1 1 0 0,0-1 0 0 0,3 14 0 0 0,-3-18-62 0 0,1 0 0 0 0,0 0 1 0 0,0 0-1 0 0,0 0 0 0 0,0 0 1 0 0,1 0-1 0 0,-1 0 0 0 0,1 0 0 0 0,0-1 1 0 0,0 1-1 0 0,0 0 0 0 0,0-1 0 0 0,0 0 1 0 0,0 1-1 0 0,1-1 0 0 0,-1 0 0 0 0,4 2 1 0 0,-1-1-107 0 0,0-1 0 0 0,0 0 1 0 0,0 0-1 0 0,0 0 0 0 0,1-1 0 0 0,-1 1 1 0 0,1-1-1 0 0,-1 0 0 0 0,8 0 1 0 0,7-2-551 0 0,-1 0 1 0 0,1 0-1 0 0,0-2 1 0 0,30-8-1 0 0,-11 0-2350 0 0,-1-2 1 0 0,67-31-1 0 0,-61 22-2009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9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150 112 1404 0 0,'4'-9'1237'0'0,"-1"-1"0"0"0,0 0 1 0 0,-1 0-1 0 0,0 0 0 0 0,1-17 0 0 0,-3 26-1093 0 0,0 0-1 0 0,0-1 1 0 0,0 1-1 0 0,-1 0 1 0 0,1 0 0 0 0,0 0-1 0 0,0 0 1 0 0,-1 0-1 0 0,1 0 1 0 0,-1 0-1 0 0,1 0 1 0 0,-1 0-1 0 0,1 0 1 0 0,-1 0 0 0 0,0 0-1 0 0,0-1 1 0 0,-1-1 268 0 0,0 2-264 0 0,1 0 0 0 0,0 0 0 0 0,-1-1 0 0 0,1 1 0 0 0,-1 0 1 0 0,0 0-1 0 0,1 0 0 0 0,-1 1 0 0 0,0-1 0 0 0,0 0 0 0 0,1 1 1 0 0,-1-1-1 0 0,0 1 0 0 0,0-1 0 0 0,0 1 0 0 0,0 0 0 0 0,0 0 1 0 0,0 0-1 0 0,1 0 0 0 0,-1 0 0 0 0,-3 1 0 0 0,1-1 2 0 0,-1 1 0 0 0,1 1 0 0 0,-1-1-1 0 0,1 1 1 0 0,0-1 0 0 0,0 1 0 0 0,0 0 0 0 0,0 1 0 0 0,0-1-1 0 0,0 1 1 0 0,0-1 0 0 0,1 1 0 0 0,-1 1 0 0 0,1-1 0 0 0,0 0-1 0 0,0 1 1 0 0,-5 7 0 0 0,2-2-20 0 0,0 1-1 0 0,1 0 1 0 0,0 0 0 0 0,1 1-1 0 0,-6 18 1 0 0,9-25-125 0 0,0-1 0 0 0,-1 1 0 0 0,2 0 0 0 0,-1-1 1 0 0,0 1-1 0 0,1 0 0 0 0,-1 0 0 0 0,1-1 0 0 0,0 1 0 0 0,1 0 0 0 0,-1 0 1 0 0,0-1-1 0 0,1 1 0 0 0,0 0 0 0 0,0-1 0 0 0,0 1 0 0 0,0-1 0 0 0,1 1 0 0 0,0-1 1 0 0,-1 1-1 0 0,4 3 0 0 0,-4-6-36 0 0,0 0 0 0 0,1 0 0 0 0,-1 0-1 0 0,1 0 1 0 0,-1-1 0 0 0,1 1 0 0 0,0 0 0 0 0,-1-1 0 0 0,1 1 0 0 0,0-1 0 0 0,-1 1 0 0 0,1-1-1 0 0,0 0 1 0 0,-1 1 0 0 0,1-1 0 0 0,0 0 0 0 0,0 0 0 0 0,-1-1 0 0 0,1 1 0 0 0,0 0 0 0 0,-1-1-1 0 0,1 1 1 0 0,2-1 0 0 0,34-13-995 0 0,-13 2 461 0 0,-1-1 1 0 0,0-1 0 0 0,-1-1 0 0 0,29-26 0 0 0,-43 33 830 0 0,0 1 0 0 0,1 0 0 0 0,14-8 0 0 0,-22 13 52 0 0,12 32 101 0 0,27 116 1444 0 0,-25-93-1181 0 0,73 174 2063 0 0,-27-79-1793 0 0,-62-147-954 0 0,8 24 717 0 0,-9-18-246 0 0,-8-18-280 0 0,-2-4-456 0 0,1 0-1 0 0,1-1 1 0 0,0-1-1 0 0,2 0 1 0 0,0 0-1 0 0,-8-28 1 0 0,10 26-715 0 0,2 0 0 0 0,0 0 0 0 0,1 0 0 0 0,1-1 0 0 0,1 1-1 0 0,3-30 1 0 0,4 1-4410 0 0,1 1-3174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0.0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211 505 650 0 0,'13'-10'11542'0'0,"-11"9"-11048"0"0,0-1 1 0 0,-1 0-1 0 0,1 0 1 0 0,-1 1-1 0 0,1-1 1 0 0,-1 0-1 0 0,0-1 0 0 0,0 1 1 0 0,0 0-1 0 0,0 0 1 0 0,2-5-1 0 0,-3 7-462 0 0,0-1 0 0 0,0 1 0 0 0,0-1 0 0 0,0 1 0 0 0,0-1 0 0 0,0 0 0 0 0,0 1 0 0 0,0-1 0 0 0,0 1 0 0 0,-1-1 0 0 0,1 1 0 0 0,0-1 0 0 0,0 1-1 0 0,0-1 1 0 0,-1 0 0 0 0,1 1 0 0 0,0 0 0 0 0,0-1 0 0 0,-1 1 0 0 0,1-1 0 0 0,0 1 0 0 0,-1-1 0 0 0,0 0 0 0 0,0 1-25 0 0,0-1-1 0 0,-1 0 1 0 0,1 1-1 0 0,0-1 1 0 0,-1 1-1 0 0,1-1 1 0 0,0 1-1 0 0,-1 0 1 0 0,1 0-1 0 0,-1 0 1 0 0,1-1-1 0 0,-1 1 1 0 0,-2 1-1 0 0,-7 0 19 0 0,-1 1 0 0 0,1 1 1 0 0,0 0-1 0 0,0 0 0 0 0,0 1 0 0 0,0 0 0 0 0,1 1 0 0 0,0 1 0 0 0,0-1 0 0 0,0 1 1 0 0,0 1-1 0 0,1 0 0 0 0,0 0 0 0 0,1 1 0 0 0,0 0 0 0 0,0 1 0 0 0,0 0 0 0 0,1 0 1 0 0,1 0-1 0 0,-1 1 0 0 0,-5 12 0 0 0,11-20-80 0 0,1 0-1 0 0,-1 0 1 0 0,0 0 0 0 0,1 0-1 0 0,0 0 1 0 0,-1 0 0 0 0,1 0-1 0 0,0 0 1 0 0,0 0 0 0 0,0 0-1 0 0,0 0 1 0 0,0 0 0 0 0,1 1-1 0 0,-1-1 1 0 0,1 0 0 0 0,0 2 0 0 0,0-3-31 0 0,-1 0 0 0 0,1 0 1 0 0,0 0-1 0 0,0 0 0 0 0,-1 0 0 0 0,1-1 1 0 0,0 1-1 0 0,0 0 0 0 0,0 0 1 0 0,0-1-1 0 0,0 1 0 0 0,0-1 1 0 0,0 1-1 0 0,0-1 0 0 0,0 1 1 0 0,0-1-1 0 0,0 0 0 0 0,0 0 1 0 0,0 1-1 0 0,0-1 0 0 0,0 0 1 0 0,0 0-1 0 0,0 0 0 0 0,1 0 1 0 0,-1 0-1 0 0,0 0 0 0 0,0 0 1 0 0,0-1-1 0 0,0 1 0 0 0,0 0 1 0 0,0-1-1 0 0,1 0 0 0 0,13-4-814 0 0,0-1-1 0 0,-1-1 1 0 0,0 0-1 0 0,-1-1 1 0 0,1 0 0 0 0,-2-1-1 0 0,18-15 1 0 0,28-31 479 0 0,-6 0 6746 0 0,-46 60-5368 0 0,-5-4-912 0 0,0-1-1 0 0,0 0 1 0 0,-1 0-1 0 0,1 1 1 0 0,0-1 0 0 0,0 0-1 0 0,-1 1 1 0 0,1-1 0 0 0,0 1-1 0 0,-1-1 1 0 0,1 1-1 0 0,0-1 1 0 0,-1 1 0 0 0,1 0-1 0 0,-1-1 1 0 0,1 1 0 0 0,-1 0-1 0 0,1 1 1 0 0,10 19 632 0 0,-1 2 125 0 0,23 36 1 0 0,-28-53-738 0 0,0 1 0 0 0,0-1 0 0 0,1 0-1 0 0,-1 0 1 0 0,1 0 0 0 0,0-1 0 0 0,1 0 0 0 0,0 0 0 0 0,9 5 0 0 0,-12-9-148 0 0,0 0 1 0 0,0 0 0 0 0,0-1 0 0 0,0 1 0 0 0,0-1-1 0 0,-1 0 1 0 0,1-1 0 0 0,0 1 0 0 0,0-1 0 0 0,0 1 0 0 0,0-1-1 0 0,0 0 1 0 0,-1 0 0 0 0,1-1 0 0 0,0 1 0 0 0,-1-1-1 0 0,4-2 1 0 0,-1 1-275 0 0,-4 2 173 0 0,0-1 1 0 0,0 1-1 0 0,0-1 1 0 0,-1 0 0 0 0,1 1-1 0 0,0-1 1 0 0,-1 0 0 0 0,1 0-1 0 0,-1-1 1 0 0,1 1 0 0 0,0-3-1 0 0,3-3-579 0 0,-1 0 198 0 0,0 0 1 0 0,0 1-1 0 0,-1-1 0 0 0,0-1 1 0 0,0 1-1 0 0,-1 0 1 0 0,0-1-1 0 0,0 1 0 0 0,0-10 1 0 0,0-83-1477 0 0,-2 71 1871 0 0,1-9 944 0 0,-2 1 0 0 0,-1 0 0 0 0,-2 1 0 0 0,-2-1-1 0 0,-15-56 1 0 0,20 92-710 0 0,-1-6 400 0 0,-1-1 0 0 0,0 1 0 0 0,0 0-1 0 0,-1 0 1 0 0,0 0 0 0 0,0 0 0 0 0,-1 1 0 0 0,-11-13-1 0 0,15 18 64 0 0,-6 4 107 0 0,7-2-615 0 0,0 0 1 0 0,-1 0 0 0 0,1-1-1 0 0,0 1 1 0 0,-1 0-1 0 0,1 0 1 0 0,0 0 0 0 0,-1 0-1 0 0,1 0 1 0 0,-1 1 0 0 0,1-1-1 0 0,0 0 1 0 0,-1 0-1 0 0,1 0 1 0 0,0 0 0 0 0,-1 0-1 0 0,1 0 1 0 0,0 1 0 0 0,-1-1-1 0 0,1 0 1 0 0,0 0-1 0 0,0 0 1 0 0,-1 1 0 0 0,1-1-1 0 0,0 0 1 0 0,0 0 0 0 0,-1 1-1 0 0,1-1 1 0 0,0 0-1 0 0,0 1 1 0 0,0-1 0 0 0,-1 0-1 0 0,1 1 1 0 0,0-1 0 0 0,0 0-1 0 0,0 1 1 0 0,0-1 0 0 0,0 0-1 0 0,0 1 1 0 0,0-1-1 0 0,0 0 1 0 0,0 1 0 0 0,0-1-1 0 0,0 1 1 0 0,0-1 0 0 0,3 27 288 0 0,0-1 0 0 0,2 0 1 0 0,2 0-1 0 0,13 37 0 0 0,-17-55-276 0 0,66 155 855 0 0,-20-57-3350 0 0,-43-95 1567 0 0,7 14-8188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0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66 192 1052 0 0,'-3'-2'390'0'0,"-5"-4"1043"0"0,1 0-1 0 0,0-1 1 0 0,0 0-1 0 0,0 0 1 0 0,1 0-1 0 0,0-1 1 0 0,-8-14-1 0 0,14 21-1362 0 0,1 0 0 0 0,0-1 0 0 0,0 1 0 0 0,-1 0-1 0 0,1 0 1 0 0,0 0 0 0 0,0-1 0 0 0,0 1 0 0 0,0 0 0 0 0,1 0-1 0 0,-1 1 1 0 0,0-1 0 0 0,2-1 0 0 0,7-6-2 0 0,0 1 0 0 0,0 1 0 0 0,1-1 0 0 0,0 2 0 0 0,21-9 0 0 0,62-14-2473 0 0,-60 18 958 0 0,-19 6 1267 0 0,-1 0 0 0 0,0 1 0 0 0,1 0 0 0 0,-1 1 0 0 0,30 0 0 0 0,-42 2 319 0 0,1 1 0 0 0,-1 0-1 0 0,0 0 1 0 0,0 0 0 0 0,0 0 0 0 0,0 0-1 0 0,0 0 1 0 0,0 0 0 0 0,0 1 0 0 0,0-1-1 0 0,0 1 1 0 0,-1-1 0 0 0,1 1 0 0 0,-1 0 0 0 0,1 0-1 0 0,-1 0 1 0 0,1 0 0 0 0,-1 0 0 0 0,0 0-1 0 0,0 0 1 0 0,1 2 0 0 0,16 49 2027 0 0,-17-47-1919 0 0,2 4 1 0 0,0 0 0 0 0,0 0 0 0 0,1 0 1 0 0,0 0-1 0 0,1-1 0 0 0,0 0 0 0 0,1 0 1 0 0,0 0-1 0 0,0 0 0 0 0,13 13 0 0 0,-18-21-309 0 0,0-1 0 0 0,0 1 0 0 0,0-1 0 0 0,0 0-1 0 0,0 1 1 0 0,0-1 0 0 0,-1 0 0 0 0,1 0 0 0 0,0 1 0 0 0,0-1-1 0 0,0 0 1 0 0,0 0 0 0 0,0 0 0 0 0,0 0 0 0 0,0 0 0 0 0,0 0-1 0 0,0 0 1 0 0,0-1 0 0 0,0 1 0 0 0,0 0 0 0 0,0-1 0 0 0,0 1-1 0 0,-1 0 1 0 0,1-1 0 0 0,0 1 0 0 0,0-1 0 0 0,0 1 0 0 0,0-1-1 0 0,-1 1 1 0 0,2-2 0 0 0,0 0-599 0 0,0 1 0 0 0,-1-1 1 0 0,1 0-1 0 0,0 1 0 0 0,-1-1 0 0 0,1 0 0 0 0,-1 0 1 0 0,0 0-1 0 0,0 0 0 0 0,0 0 0 0 0,0-1 0 0 0,1-2 1 0 0,3-16-5778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0.4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55 2362 0 0,'-6'-16'4396'0'0,"-2"-7"-1388"0"0,-1 8 684 0 0,-2 25-3862 0 0,20 3-1626 0 0,10-3-3522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0.7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2654 0 0,'0'0'6236'0'0,"1"1"-5980"0"0,-1-1 0 0 0,1 1 255 0 0,0 0-255 0 0,0-1 0 0 0,-1 1 0 0 0,0 0 0 0 0,1-1 0 0 0,-1 1 0 0 0,1 0 0 0 0,-1 0 0 0 0,0-1 0 0 0,1 1 0 0 0,-1 0 0 0 0,0 0 0 0 0,0-1 0 0 0,0 1 0 0 0,1 0 0 0 0,-1 1 0 0 0,-1 1-214 0 0,0 1 1 0 0,0-1-1 0 0,1 1 1 0 0,0-1 0 0 0,0 0-1 0 0,0 1 1 0 0,0-1-1 0 0,0 1 1 0 0,0-1-1 0 0,1 0 1 0 0,0 1-1 0 0,0-1 1 0 0,0 0 0 0 0,0 1-1 0 0,0-1 1 0 0,0 0-1 0 0,1 0 1 0 0,0 0-1 0 0,0 0 1 0 0,-1 0-1 0 0,2-1 1 0 0,-1 1-1 0 0,0 0 1 0 0,0-1 0 0 0,1 0-1 0 0,0 1 1 0 0,-1-1-1 0 0,1 0 1 0 0,0 0-1 0 0,0-1 1 0 0,0 1-1 0 0,0-1 1 0 0,0 1 0 0 0,1-1-1 0 0,-1 0 1 0 0,0 0-1 0 0,7 1 1 0 0,-5-2-372 0 0,0 0 0 0 0,0 0 0 0 0,-1 0 0 0 0,1-1 1 0 0,0 1-1 0 0,0-1 0 0 0,-1 0 0 0 0,1 0 0 0 0,0-1 0 0 0,-1 0 0 0 0,9-4 1 0 0,-4 2 253 0 0,-1-2-1 0 0,1 1 1 0 0,-1-1 0 0 0,10-10 0 0 0,-16 14 821 0 0,-1 2-500 0 0,-1-1-1 0 0,1 1 1 0 0,0-1-1 0 0,-1 1 1 0 0,1 0-1 0 0,0-1 1 0 0,-1 1-1 0 0,1 0 1 0 0,0 0 0 0 0,-1-1-1 0 0,1 1 1 0 0,0 0-1 0 0,0 0 1 0 0,-1 0-1 0 0,1 0 1 0 0,0 0 0 0 0,0 0-1 0 0,0 0 1 0 0,-1 0-1 0 0,1 0 1 0 0,0 0-1 0 0,-1 0 1 0 0,1 1-1 0 0,0-1 1 0 0,0 0 0 0 0,-1 1-1 0 0,1-1 1 0 0,0 0-1 0 0,-1 1 1 0 0,1-1-1 0 0,0 1 1 0 0,0 0-1 0 0,5 11 153 0 0,-6-11-327 0 0,0 0 0 0 0,0 0 1 0 0,1 0-1 0 0,-1 0 0 0 0,1 0 0 0 0,-1 0 1 0 0,1 0-1 0 0,-1 0 0 0 0,1 0 0 0 0,0 0 1 0 0,-1 0-1 0 0,1 0 0 0 0,0 0 0 0 0,0 0 1 0 0,0-1-1 0 0,0 1 0 0 0,0 0 0 0 0,0 0 0 0 0,0-1 1 0 0,0 1-1 0 0,0-1 0 0 0,0 1 0 0 0,0-1 1 0 0,0 1-1 0 0,0-1 0 0 0,0 0 0 0 0,0 0 1 0 0,0 1-1 0 0,1-1 0 0 0,-1 0 0 0 0,0 0 1 0 0,2 0-1 0 0,-1-1-210 0 0,0 1 1 0 0,-1-1-1 0 0,1 0 1 0 0,0 1-1 0 0,-1-1 0 0 0,1 0 1 0 0,-1 0-1 0 0,0 0 1 0 0,1 0-1 0 0,-1 0 1 0 0,0 0-1 0 0,1-1 1 0 0,-1 1-1 0 0,0 0 0 0 0,0-1 1 0 0,0 1-1 0 0,0-1 1 0 0,0 1-1 0 0,0-1 1 0 0,-1 1-1 0 0,1-1 1 0 0,0 0-1 0 0,-1 1 0 0 0,1-3 1 0 0,-1 2-479 0 0,1 0-1 0 0,-1-1 1 0 0,0 1 0 0 0,0 0-1 0 0,0-1 1 0 0,0 1 0 0 0,0 0-1 0 0,-1-1 1 0 0,1 1 0 0 0,0 0 0 0 0,-1 0-1 0 0,0 0 1 0 0,0-1 0 0 0,0 1-1 0 0,-1-3 1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3.3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24 208 1124 0 0,'-23'-31'21337'0'0,"40"33"-21228"0"0,0-1 1 0 0,0 0-1 0 0,1-2 0 0 0,-1 0 0 0 0,0 0 1 0 0,23-6-1 0 0,13-1 29 0 0,148-12 151 0 0,625-74 70 0 0,-681 73-556 0 0,-154 8-454 0 0,3 10 394 0 0,-1 1-1 0 0,0 0 1 0 0,1 0 0 0 0,-1 0-1 0 0,0 1 1 0 0,0 0 0 0 0,1 0-1 0 0,-1 1 1 0 0,0 0 0 0 0,-8 0-1 0 0,2 0-325 0 0,-60 5-3157 0 0,24 2-2982 0 0,41-5 4674 0 0,-11 1-4550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7.4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30 0 0,'0'0'6793'0'0,"0"-1"-6613"0"0,0 0-1 0 0,0 1 1 0 0,0-1 0 0 0,0 0-1 0 0,1 1 1 0 0,-1-1 0 0 0,0 0-1 0 0,1 1 1 0 0,-1-1 0 0 0,0 0-1 0 0,1 1 1 0 0,-1-1 0 0 0,1 1-1 0 0,-1-1 1 0 0,1 1 0 0 0,-1-1-1 0 0,1 1 1 0 0,-1-1 0 0 0,2 0-1 0 0,9 2-61 0 0,1 0 0 0 0,-1-1 0 0 0,0-1 0 0 0,1 0 0 0 0,-1-1 0 0 0,0 0 0 0 0,1 0 0 0 0,-1-1 0 0 0,10-5 0 0 0,2-2-107 0 0,37-22 0 0 0,-54 28-9 0 0,0 0 0 0 0,0 0 1 0 0,0-1-1 0 0,-1 1 0 0 0,0-2 1 0 0,0 1-1 0 0,0 0 0 0 0,0-1 1 0 0,-1 0-1 0 0,5-9 0 0 0,-7 12 54 0 0,-1 1 0 0 0,0 0-1 0 0,0-1 1 0 0,0 0 0 0 0,0 1-1 0 0,0-1 1 0 0,-1 0 0 0 0,1 1-1 0 0,-1-1 1 0 0,0 0 0 0 0,1 1 0 0 0,-1-1-1 0 0,-1 0 1 0 0,1 0 0 0 0,0 1-1 0 0,-1-1 1 0 0,-1-5 0 0 0,1 6-3 0 0,0 0 1 0 0,0 0 0 0 0,0 1 0 0 0,-1-1 0 0 0,1 0-1 0 0,-1 1 1 0 0,1-1 0 0 0,-1 1 0 0 0,0-1 0 0 0,0 1-1 0 0,0 0 1 0 0,1 0 0 0 0,-1-1 0 0 0,0 2 0 0 0,0-1 0 0 0,0 0-1 0 0,-3-1 1 0 0,-3 0 55 0 0,1 1 0 0 0,0 0 0 0 0,-1 0 0 0 0,1 0 0 0 0,-1 1 0 0 0,0 0 0 0 0,1 1 0 0 0,-1 0 0 0 0,1 0 0 0 0,-12 3 0 0 0,15-2-83 0 0,-1 0 1 0 0,1 0-1 0 0,-1 1 1 0 0,1-1-1 0 0,0 1 0 0 0,0 0 1 0 0,0 0-1 0 0,0 0 1 0 0,0 1-1 0 0,1-1 0 0 0,-1 1 1 0 0,1 0-1 0 0,0 0 0 0 0,0 0 1 0 0,1 1-1 0 0,-1-1 1 0 0,1 1-1 0 0,0-1 0 0 0,0 1 1 0 0,1 0-1 0 0,-3 8 0 0 0,2-2-33 0 0,0 1 0 0 0,0-1 0 0 0,1 1 0 0 0,0-1 0 0 0,1 1 0 0 0,1-1 0 0 0,0 1 0 0 0,2 12 0 0 0,-2-20-22 0 0,0 0-1 0 0,0 0 0 0 0,0 0 1 0 0,0 0-1 0 0,1-1 1 0 0,-1 1-1 0 0,1 0 0 0 0,0-1 1 0 0,0 1-1 0 0,1-1 1 0 0,-1 0-1 0 0,0 0 1 0 0,1 0-1 0 0,0 0 0 0 0,0 0 1 0 0,0-1-1 0 0,0 1 1 0 0,4 2-1 0 0,-2-3-83 0 0,0 0-1 0 0,0 0 1 0 0,0 0 0 0 0,1 0-1 0 0,-1-1 1 0 0,0 0-1 0 0,1 0 1 0 0,-1-1 0 0 0,1 0-1 0 0,-1 1 1 0 0,11-3 0 0 0,2 0-226 0 0,1-2 1 0 0,-1-1 0 0 0,0 0 0 0 0,0-1-1 0 0,-1-1 1 0 0,26-14 0 0 0,-15 6 200 0 0,-1-1-1 0 0,-1-2 1 0 0,0 0 0 0 0,31-31-1 0 0,-47 40 319 0 0,-1-1 1 0 0,1 0-1 0 0,-2-1 0 0 0,1 0 0 0 0,-2 0 0 0 0,0-1 0 0 0,0 0 1 0 0,-1 0-1 0 0,0-1 0 0 0,-1 0 0 0 0,0 0 0 0 0,3-17 0 0 0,-8 27-33 0 0,0 1 0 0 0,1-1 0 0 0,-1 0-1 0 0,0 0 1 0 0,-1 1 0 0 0,1-1-1 0 0,0 0 1 0 0,-1 0 0 0 0,1 1-1 0 0,-1-1 1 0 0,0 0 0 0 0,0 1 0 0 0,0-1-1 0 0,0 1 1 0 0,-1-1 0 0 0,1 1-1 0 0,-1 0 1 0 0,-2-3 0 0 0,3 4-9 0 0,-2 18 77 0 0,3-12-191 0 0,0 0 0 0 0,0 0 0 0 0,0 0 0 0 0,0-1 1 0 0,1 1-1 0 0,0 0 0 0 0,0 0 0 0 0,0-1 0 0 0,1 1 0 0 0,-1-1 0 0 0,5 9 0 0 0,29 42 103 0 0,-29-47-113 0 0,73 98-69 0 0,-78-104 59 0 0,0-1 0 0 0,0 0 0 0 0,0 0-1 0 0,0 0 1 0 0,0 1 0 0 0,0-1 0 0 0,0 0-1 0 0,0 1 1 0 0,-1-1 0 0 0,1 1 0 0 0,0-1-1 0 0,-1 1 1 0 0,1-1 0 0 0,-1 1-1 0 0,0-1 1 0 0,0 1 0 0 0,1 1 0 0 0,-2-2 5 0 0,1 0 0 0 0,0-1 0 0 0,0 1 0 0 0,-1 0 0 0 0,1-1 0 0 0,0 1 0 0 0,-1-1 0 0 0,1 1 0 0 0,-1 0 0 0 0,1-1 0 0 0,-1 1 0 0 0,1-1 0 0 0,-1 1 0 0 0,1-1 0 0 0,-1 1 0 0 0,0-1 0 0 0,1 0 0 0 0,-1 1 0 0 0,1-1 0 0 0,-1 0 0 0 0,0 1 0 0 0,0-1 0 0 0,1 0 0 0 0,-2 0 1 0 0,-2 1-68 0 0,1 0 0 0 0,-1-1-1 0 0,1 0 1 0 0,-1 0 0 0 0,0 0 0 0 0,1 0 0 0 0,-1 0 0 0 0,1-1 0 0 0,-1 1 0 0 0,1-1 0 0 0,-5-2 0 0 0,7 3-198 0 0,0-1-1 0 0,0 0 0 0 0,0 0 1 0 0,0 0-1 0 0,0 0 0 0 0,1 0 0 0 0,-1 0 1 0 0,0 0-1 0 0,0 0 0 0 0,1 0 1 0 0,-1 0-1 0 0,1 0 0 0 0,-1 0 0 0 0,1-1 1 0 0,-1 1-1 0 0,1 0 0 0 0,0 0 1 0 0,0-1-1 0 0,0 1 0 0 0,-1 0 0 0 0,1 0 1 0 0,0-1-1 0 0,0 1 0 0 0,1 0 1 0 0,-1-1-1 0 0,0 1 0 0 0,0 0 0 0 0,1 0 1 0 0,-1-1-1 0 0,0 1 0 0 0,2-2 0 0 0,-1 0-320 0 0,4-15-5792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3.6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135 37 774 0 0,'-11'-3'2075'0'0,"-1"1"0"0"0,0-2 0 0 0,1 0 0 0 0,0 0 0 0 0,-20-11 1042 0 0,22 12-1219 0 0,8 3-1796 0 0,1 0 0 0 0,-1-1 0 0 0,1 1 0 0 0,-1 0 0 0 0,1 0 0 0 0,-1 0 0 0 0,1-1 0 0 0,-1 1 0 0 0,1 0 1 0 0,-1 0-1 0 0,1 0 0 0 0,-1 0 0 0 0,1 0 0 0 0,-1 0 0 0 0,1 0 0 0 0,-1 0 0 0 0,1 0 0 0 0,-1 0 0 0 0,1 0 0 0 0,-1 1 0 0 0,1-1 0 0 0,-1 0 0 0 0,1 0 0 0 0,0 0 0 0 0,-1 1 1 0 0,0-1-1 0 0,-1 1 373 0 0,2 4-57 0 0,-10 55 1581 0 0,-1 118 0 0 0,17 67 391 0 0,-1-88-1089 0 0,-1-57-841 0 0,4-1 1 0 0,30 141 0 0 0,10-59-3572 0 0,-39-163 1599 0 0,-1-4-1872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4.0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117 201 274 0 0,'-20'-27'3290'0'0,"1"-1"-1"0"0,2 0 1 0 0,-26-58-1 0 0,38 74-1971 0 0,-5-7 3595 0 0,8 30-4445 0 0,2 12 269 0 0,0 0 0 0 0,1 0 0 0 0,10 45 0 0 0,-2-6 211 0 0,6 67 134 0 0,6-1-1 0 0,5 0 1 0 0,69 200 0 0 0,-85-304-1233 0 0,0 0 0 0 0,20 32-1 0 0,-22-44-1035 0 0,-1-1-1 0 0,2-1 0 0 0,13 15 0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4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68 226 206 0 0,'-7'-8'1229'0'0,"0"0"0"0"0,0 0 1 0 0,1-1-1 0 0,0 1 0 0 0,0-1 0 0 0,1-1 1 0 0,1 1-1 0 0,-1-1 0 0 0,2 0 0 0 0,-6-19 0 0 0,8 26-1023 0 0,1 1-1 0 0,-1-1 0 0 0,1 0 1 0 0,0 0-1 0 0,0 0 0 0 0,0 0 1 0 0,0 0-1 0 0,0 0 0 0 0,1 0 1 0 0,0 0-1 0 0,-1 0 0 0 0,1 0 1 0 0,0 1-1 0 0,0-1 0 0 0,0 0 1 0 0,1 0-1 0 0,-1 1 0 0 0,3-4 1 0 0,-1 3-57 0 0,0-1 0 0 0,1 1 1 0 0,-1 0-1 0 0,1 0 1 0 0,-1 0-1 0 0,1 0 0 0 0,0 1 1 0 0,0 0-1 0 0,1-1 0 0 0,6-1 1 0 0,2 0 5 0 0,0 0 1 0 0,0 1-1 0 0,0 1 1 0 0,0 0-1 0 0,1 0 1 0 0,23 2-1 0 0,-20 0-61 0 0,-1 2-1 0 0,1 0 0 0 0,-1 1 0 0 0,1 0 1 0 0,-1 1-1 0 0,0 1 0 0 0,0 1 1 0 0,-1 0-1 0 0,1 1 0 0 0,-1 1 1 0 0,-1 0-1 0 0,0 1 0 0 0,0 0 0 0 0,-1 1 1 0 0,0 1-1 0 0,0 0 0 0 0,-1 1 1 0 0,14 18-1 0 0,-15-15 156 0 0,-1 0 1 0 0,-1 0-1 0 0,0 1 0 0 0,-1 0 1 0 0,9 25-1 0 0,-15-34-144 0 0,0 1 0 0 0,0-1 0 0 0,-1 0 1 0 0,0 0-1 0 0,0 0 0 0 0,-1 1 0 0 0,0-1 0 0 0,0 0 1 0 0,-1 1-1 0 0,0-1 0 0 0,0 0 0 0 0,-1 0 0 0 0,0 0 1 0 0,0 0-1 0 0,-1 0 0 0 0,-5 11 0 0 0,-2-1 34 0 0,-2-1 0 0 0,1 0 0 0 0,-2-1 0 0 0,0 0 0 0 0,-1-1 0 0 0,0 0 0 0 0,-1-2 0 0 0,-29 20 0 0 0,-8 1-1103 0 0,-81 38-1 0 0,71-40-2841 0 0,21-10-5090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7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85 336 0 0,'-4'-1'1319'0'0,"-44"-14"9380"0"0,50 17-9972 0 0,2 2-521 0 0,1 0 1 0 0,-1-1-1 0 0,1 0 0 0 0,0 0 0 0 0,0 0 0 0 0,0 0 0 0 0,1-1 0 0 0,-1 0 0 0 0,0 0 0 0 0,1 0 0 0 0,0-1 0 0 0,10 1 0 0 0,15 2 189 0 0,36-1 0 0 0,-32-1-44 0 0,532-6 1226 0 0,-421-1-1367 0 0,-130 5-190 0 0,296-14 291 0 0,-4-26 54 0 0,-293 37-325 0 0,-10 3-38 0 0,-1-1 1 0 0,0 1-1 0 0,0-1 1 0 0,1 0-1 0 0,-1 0 1 0 0,0-1-1 0 0,0 1 1 0 0,0-1-1 0 0,0 0 1 0 0,0 0-1 0 0,-1 0 1 0 0,7-5-1 0 0,-8 5-144 0 0,-20-12-485 0 0,13 12 515 0 0,1 1 0 0 0,-1-1 0 0 0,0 1 0 0 0,0 0 0 0 0,0 0 0 0 0,0 0 0 0 0,0 1 0 0 0,0-1 0 0 0,0 1 0 0 0,-6 1 0 0 0,-55 10-1932 0 0,41-6 960 0 0,-56 11-5715 0 0,38-5-87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7.7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17 700 0 0,'-19'-16'15504'0'0,"17"16"-14908"0"0,-3 10 3696 0 0,5 11-5216 0 0,9 182 3849 0 0,2 20-1146 0 0,6-75-879 0 0,73 497-268 0 0,-87-607-1906 0 0,-3 15-5837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8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11 1302 0 0,'-9'-11'14240'0'0,"6"26"-13601"0"0,1 0 0 0 0,0 0-1 0 0,2 0 1 0 0,-1 1 0 0 0,5 25 0 0 0,-2 26 427 0 0,-6 40 7 0 0,4 0 1 0 0,18 129 0 0 0,-13-207-1139 0 0,1-1-1 0 0,2 0 1 0 0,1 0 0 0 0,14 33 0 0 0,-10-34-1795 0 0,1-1 1 0 0,18 26 0 0 0,-16-26-6539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08.7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0 241 782 0 0,'6'-5'696'0'0,"1"0"0"0"0,0 1-1 0 0,-1 0 1 0 0,1 0 0 0 0,1 1 0 0 0,-1 0 0 0 0,1 0-1 0 0,-1 0 1 0 0,1 1 0 0 0,12-2 0 0 0,-14 4-278 0 0,0 0 1 0 0,0 0 0 0 0,0 0-1 0 0,0 1 1 0 0,0 0-1 0 0,0 0 1 0 0,0 1-1 0 0,0-1 1 0 0,-1 1 0 0 0,1 1-1 0 0,0-1 1 0 0,-1 1-1 0 0,0 0 1 0 0,7 4-1 0 0,4 5 400 0 0,-1 0-1 0 0,0 1 0 0 0,-1 1 1 0 0,24 28-1 0 0,41 71 1812 0 0,-18-24-1367 0 0,-9-27-462 0 0,4-2 1 0 0,113 95-1 0 0,-168-154-794 0 0,27 23 160 0 0,1-2 1 0 0,36 21-1 0 0,-52-35-76 0 0,0-1-1 0 0,0-1 1 0 0,1 0 0 0 0,-1 0-1 0 0,2-2 1 0 0,-1 1 0 0 0,27 3-1 0 0,-37-8-23 0 0,0 0-1 0 0,0 0 0 0 0,0 0 0 0 0,-1 0 1 0 0,1-1-1 0 0,0 0 0 0 0,0 1 0 0 0,0-1 1 0 0,-1-1-1 0 0,1 1 0 0 0,-1 0 0 0 0,1-1 1 0 0,-1 0-1 0 0,1 0 0 0 0,-1 0 0 0 0,0 0 0 0 0,0-1 1 0 0,0 1-1 0 0,0-1 0 0 0,-1 1 0 0 0,1-1 1 0 0,-1 0-1 0 0,1 0 0 0 0,-1 0 0 0 0,0-1 1 0 0,0 1-1 0 0,0 0 0 0 0,-1-1 0 0 0,1 0 1 0 0,0-4-1 0 0,4-10 95 0 0,-1 0 0 0 0,-1 0 0 0 0,-1-1-1 0 0,1-30 1 0 0,-3 47-174 0 0,2-77 64 0 0,-11-147 0 0 0,-35-76-57 0 0,38 273-209 0 0,-1 0-1 0 0,-1 1 1 0 0,-12-28-1 0 0,19 56 168 0 0,-1 0 1 0 0,1 0-1 0 0,-1 0 0 0 0,1 0 0 0 0,-1 0 1 0 0,1 0-1 0 0,-1 0 0 0 0,1 1 1 0 0,0-1-1 0 0,-1 0 0 0 0,1 0 0 0 0,-1 0 1 0 0,1 1-1 0 0,0-1 0 0 0,-1 0 0 0 0,1 0 1 0 0,0 1-1 0 0,-1-1 0 0 0,1 0 0 0 0,0 1 1 0 0,-1-1-1 0 0,1 0 0 0 0,0 1 0 0 0,0-1 1 0 0,-1 1-1 0 0,1-1 0 0 0,0 0 0 0 0,0 1 1 0 0,0-1-1 0 0,-1 1 0 0 0,1 0 0 0 0,-10 15-1002 0 0,-17 40-2932 0 0,-6 11-5600 0 0,14-29-1948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0.4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91 258 0 0,'-27'-90'16183'0'0,"28"96"-15643"0"0,104 320 4501 0 0,-75-243-4257 0 0,-7-17-493 0 0,44 118 990 0 0,-49-141-1783 0 0,2-2-1 0 0,30 48 0 0 0,-43-79 257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0.7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88 576 0 0,'-50'-63'13137'0'0,"46"51"-11153"0"0,4 12-1945 0 0,0-1 1 0 0,0 1-1 0 0,-1 0 1 0 0,1-1-1 0 0,0 1 0 0 0,0 0 1 0 0,0-1-1 0 0,0 1 1 0 0,0 0-1 0 0,0-1 1 0 0,0 1-1 0 0,0 0 1 0 0,0-1-1 0 0,0 1 1 0 0,0 0-1 0 0,0-1 1 0 0,0 1-1 0 0,0 0 0 0 0,0-1 1 0 0,1 1-1 0 0,-1 0 1 0 0,0-1-1 0 0,0 1 1 0 0,0 0-1 0 0,0-1 1 0 0,1 1-1 0 0,-1 0 1 0 0,0 0-1 0 0,0-1 0 0 0,1 1 1 0 0,-1 0-1 0 0,0 0 1 0 0,0-1-1 0 0,1 1 1 0 0,-1 0-1 0 0,0 0 1 0 0,1 0-1 0 0,-1 0 1 0 0,0-1-1 0 0,0 1 1 0 0,1 0-1 0 0,-1 0 0 0 0,0 0 1 0 0,1 0-1 0 0,0 0 1 0 0,8 2 47 0 0,-1 1 0 0 0,1 0 0 0 0,0 0 1 0 0,-1 1-1 0 0,1 0 0 0 0,-1 1 0 0 0,0 0 0 0 0,-1 0 0 0 0,1 1 1 0 0,6 6-1 0 0,12 11 492 0 0,30 36 1 0 0,-41-41-206 0 0,0 1 1 0 0,0 0 0 0 0,-2 1 0 0 0,-1 1 0 0 0,0 0 0 0 0,8 23 0 0 0,-16-34-245 0 0,0 0 1 0 0,-1 0-1 0 0,0 0 1 0 0,-1 1-1 0 0,0 0 1 0 0,-1-1-1 0 0,0 1 1 0 0,0 0-1 0 0,-1 0 1 0 0,-1 0-1 0 0,0-1 0 0 0,0 1 1 0 0,-1 0-1 0 0,0-1 1 0 0,-6 14-1 0 0,-1-5-476 0 0,-18-77-23007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0.9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0 187 724 0 0,'13'13'2049'0'0,"0"0"0"0"0,-1 0 0 0 0,-1 1 0 0 0,0 1 0 0 0,8 15 0 0 0,41 84 2301 0 0,-40-72-3273 0 0,-6-9-425 0 0,10 16 478 0 0,-22-46-755 0 0,-2 6 1635 0 0,-5-18-1863 0 0,-8-9-230 0 0,2-1-1 0 0,0 1 1 0 0,1-2 0 0 0,1 1-1 0 0,1-1 1 0 0,1-1-1 0 0,1 1 1 0 0,0-1-1 0 0,-2-23 1 0 0,6 30-455 0 0,1 0 0 0 0,1-1 1 0 0,0 1-1 0 0,1-1 0 0 0,0 1 1 0 0,1 0-1 0 0,1 0 0 0 0,0-1 1 0 0,1 2-1 0 0,0-1 0 0 0,2 0 1 0 0,-1 1-1 0 0,1 0 0 0 0,12-17 0 0 0,-10 18-1737 0 0,1 0-1 0 0,20-20 1 0 0,-4 8-4116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7.6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1036 0 0,'12'-3'14857'0'0,"7"41"-14797"0"0,3 2-189 0 0,-17-31-341 0 0,1-2 0 0 0,0 1 0 0 0,0 0 0 0 0,1-1 0 0 0,-1-1 0 0 0,2 1-1 0 0,-1-1 1 0 0,11 7 0 0 0,-15-12 117 0 0,0 0 0 0 0,0-1-1 0 0,-1 1 1 0 0,1-1 0 0 0,0 0 0 0 0,0 1-1 0 0,-1-1 1 0 0,1-1 0 0 0,0 1-1 0 0,0 0 1 0 0,-1-1 0 0 0,1 1-1 0 0,0-1 1 0 0,-1 0 0 0 0,1 0 0 0 0,0 0-1 0 0,-1 0 1 0 0,1 0 0 0 0,-1-1-1 0 0,4-2 1 0 0,10-5-3179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1.3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66 274 0 0,'3'23'2046'0'0,"-1"0"0"0"0,-2-1 0 0 0,0 1 0 0 0,-1 0 0 0 0,-5 23 0 0 0,5-42-1956 0 0,0-1 0 0 0,0 0-1 0 0,1 1 1 0 0,0-1-1 0 0,-1 0 1 0 0,1 1 0 0 0,1-1-1 0 0,-1 1 1 0 0,0-1-1 0 0,1 0 1 0 0,-1 1 0 0 0,1-1-1 0 0,0 0 1 0 0,0 1-1 0 0,1-1 1 0 0,-1 0 0 0 0,1 0-1 0 0,-1 0 1 0 0,1 0-1 0 0,3 3 1 0 0,-4-5-100 0 0,1-1 0 0 0,-1 0 0 0 0,1 0 0 0 0,-1 0 0 0 0,1 0 0 0 0,-1 0 0 0 0,1-1-1 0 0,-1 1 1 0 0,1 0 0 0 0,-1-1 0 0 0,1 1 0 0 0,-1-1 0 0 0,1 1 0 0 0,-1-1 0 0 0,0 0 0 0 0,1 1 0 0 0,-1-1 0 0 0,0 0 0 0 0,0 0 0 0 0,2-2-1 0 0,8-8-10 0 0,0-1-1 0 0,-1-1 0 0 0,0 1 0 0 0,-1-1 0 0 0,-1-1 0 0 0,0 0 0 0 0,-1 0 0 0 0,0-1 1 0 0,-1 1-1 0 0,-1-1 0 0 0,0-1 0 0 0,4-25 0 0 0,-9 37 199 0 0,0 0 0 0 0,0-1-1 0 0,0 1 1 0 0,0 0 0 0 0,-1 0 0 0 0,0-1-1 0 0,0 1 1 0 0,0 0 0 0 0,0 0 0 0 0,-1 0-1 0 0,1 0 1 0 0,-1 0 0 0 0,0 0 0 0 0,0 0-1 0 0,-1 0 1 0 0,1 1 0 0 0,-5-6 0 0 0,5 8 306 0 0,0 0 137 0 0,1 1-577 0 0,1-1 0 0 0,-1 1 0 0 0,1-1 0 0 0,-1 1 0 0 0,0 0 0 0 0,0 0 0 0 0,1-1-1 0 0,-1 1 1 0 0,0 0 0 0 0,1 0 0 0 0,-1 0 0 0 0,0 0 0 0 0,0 0 0 0 0,1 0 0 0 0,-1 0-1 0 0,0 0 1 0 0,1 0 0 0 0,-1 0 0 0 0,0 0 0 0 0,0 0 0 0 0,1 1 0 0 0,-2-1 0 0 0,-18 25 154 0 0,2-1 0 0 0,0 2 0 0 0,2 0 0 0 0,1 2 0 0 0,2-1 0 0 0,0 2 0 0 0,2-1 0 0 0,1 2 0 0 0,1-1 0 0 0,1 1 0 0 0,2 1 0 0 0,1-1 0 0 0,-1 56 0 0 0,6-84-260 0 0,0 0-1 0 0,0 0 1 0 0,0 1-1 0 0,0-1 1 0 0,0 0-1 0 0,1 0 0 0 0,-1 0 1 0 0,1 0-1 0 0,-1 0 1 0 0,1 0-1 0 0,0 0 1 0 0,0 0-1 0 0,0 0 1 0 0,2 3-1 0 0,-2-5 11 0 0,0 1 0 0 0,0 0-1 0 0,-1-1 1 0 0,1 1 0 0 0,0-1-1 0 0,0 1 1 0 0,0-1 0 0 0,1 0 0 0 0,-1 1-1 0 0,0-1 1 0 0,0 0 0 0 0,0 0-1 0 0,0 1 1 0 0,0-1 0 0 0,0 0 0 0 0,0 0-1 0 0,0 0 1 0 0,0-1 0 0 0,1 1-1 0 0,-1 0 1 0 0,0 0 0 0 0,0-1 0 0 0,0 1-1 0 0,2-1 1 0 0,5-2-554 0 0,-1-1 0 0 0,1 0 0 0 0,0 0 0 0 0,-1-1 0 0 0,0 0 1 0 0,0 0-1 0 0,0 0 0 0 0,-1-1 0 0 0,8-8 0 0 0,26-36-6490 0 0,-20 25 1224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1.9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367 495 384 0 0,'36'-23'18316'0'0,"-52"20"-17998"0"0,-17 17-174 0 0,1 1 1 0 0,1 1-1 0 0,0 2 1 0 0,1 1-1 0 0,1 1 1 0 0,1 2-1 0 0,1 0 1 0 0,1 2-1 0 0,-37 45 1 0 0,55-60-116 0 0,1 1 1 0 0,0 0-1 0 0,1 0 1 0 0,1 0-1 0 0,-1 1 1 0 0,2 0-1 0 0,-6 14 1 0 0,10-22-51 0 0,-1 1 0 0 0,0-1 0 0 0,1 0 0 0 0,-1 1 0 0 0,1-1 0 0 0,0 0 1 0 0,0 1-1 0 0,0-1 0 0 0,0 1 0 0 0,1-1 0 0 0,0 0 0 0 0,-1 1 0 0 0,3 2 0 0 0,-2-4-14 0 0,0 1-1 0 0,0-1 1 0 0,1 0-1 0 0,-1-1 1 0 0,1 1-1 0 0,-1 0 0 0 0,1 0 1 0 0,0-1-1 0 0,0 1 1 0 0,0 0-1 0 0,0-1 1 0 0,0 0-1 0 0,0 0 1 0 0,0 0-1 0 0,0 1 1 0 0,1-2-1 0 0,-1 1 1 0 0,0 0-1 0 0,1 0 0 0 0,3 0 1 0 0,0-1-103 0 0,0 1 1 0 0,1-1 0 0 0,-1 0-1 0 0,1 0 1 0 0,-1-1-1 0 0,0 0 1 0 0,1 0-1 0 0,-1 0 1 0 0,0-1-1 0 0,0 0 1 0 0,0 0-1 0 0,0-1 1 0 0,0 0-1 0 0,-1 0 1 0 0,9-5-1 0 0,7-7-472 0 0,-1 0 0 0 0,28-28-1 0 0,-23 20 361 0 0,-2-1-1 0 0,-1 0 1 0 0,-1-2-1 0 0,29-46 1 0 0,-42 59 279 0 0,-1-1 0 0 0,0-1 1 0 0,-1 1-1 0 0,-1-1 1 0 0,0 0-1 0 0,-1 0 1 0 0,-1-1-1 0 0,0 1 0 0 0,-1-1 1 0 0,0 0-1 0 0,-2-31 1 0 0,-3 24 237 0 0,-1 0 0 0 0,-1 0 0 0 0,-1 1 0 0 0,-1 0 1 0 0,-1 0-1 0 0,-1 0 0 0 0,-1 1 0 0 0,-1 0 0 0 0,-1 1 1 0 0,0 0-1 0 0,-2 1 0 0 0,0 1 0 0 0,-1 0 0 0 0,-1 0 0 0 0,-23-19 1 0 0,27 28 200 0 0,-1-1 1 0 0,0 1 0 0 0,-1 1 0 0 0,-24-11 0 0 0,34 18-307 0 0,3 1-155 0 0,1 0-1 0 0,0-1 1 0 0,-1 1 0 0 0,1 0-1 0 0,-1 0 1 0 0,1 0-1 0 0,-1 1 1 0 0,1-1-1 0 0,-1 0 1 0 0,1 0 0 0 0,-1 0-1 0 0,1 0 1 0 0,-1 0-1 0 0,1 1 1 0 0,-1-1-1 0 0,1 0 1 0 0,-1 0-1 0 0,1 1 1 0 0,0-1 0 0 0,-1 0-1 0 0,1 0 1 0 0,-1 1-1 0 0,1-1 1 0 0,0 1-1 0 0,0-1 1 0 0,-1 0 0 0 0,1 1-1 0 0,0-1 1 0 0,-1 1-1 0 0,1-1 1 0 0,0 1-1 0 0,0-1 1 0 0,0 0-1 0 0,-1 2 1 0 0,5 17 37 0 0,0 1 0 0 0,2-1 0 0 0,0 0 0 0 0,1 0 0 0 0,1-1 0 0 0,0 0 0 0 0,1 0 0 0 0,2-1 0 0 0,16 22 0 0 0,3 1-144 0 0,2-2 0 0 0,62 58 0 0 0,-84-87-273 0 0,0 0-1 0 0,1 0 1 0 0,0-1 0 0 0,0-1 0 0 0,25 13 0 0 0,-31-18 114 0 0,-1 0 0 0 0,1-1 0 0 0,0 1 0 0 0,0-1 0 0 0,0 0 0 0 0,1-1 0 0 0,-1 1 0 0 0,0-1 0 0 0,0 0 0 0 0,0-1-1 0 0,0 1 1 0 0,0-1 0 0 0,0 0 0 0 0,1 0 0 0 0,-2 0 0 0 0,1-1 0 0 0,0 0 0 0 0,9-4 0 0 0,-5 1-190 0 0,-1 0-1 0 0,1 0 0 0 0,-1-1 1 0 0,0-1-1 0 0,0 1 1 0 0,-1-1-1 0 0,0 0 1 0 0,0-1-1 0 0,-1 0 0 0 0,0 0 1 0 0,0 0-1 0 0,-1-1 1 0 0,0 1-1 0 0,6-16 0 0 0,-6 9 888 0 0,0-1-1 0 0,-1 1 0 0 0,-1-1 1 0 0,0 0-1 0 0,-1 0 0 0 0,-1 0 1 0 0,0 0-1 0 0,-3-24 0 0 0,2-1 2761 0 0,0 36-1367 0 0,0 7-1468 0 0,7 24 102 0 0,7 29 44 0 0,2-1 0 0 0,35 79-1 0 0,-48-128-582 0 0,-1 0 0 0 0,1-1 0 0 0,0 1 0 0 0,0-1 0 0 0,0 0 0 0 0,0 0 0 0 0,1 0 1 0 0,-1-1-1 0 0,1 1 0 0 0,7 4 0 0 0,-7-5-398 0 0,0-1 1 0 0,0 0-1 0 0,0-1 0 0 0,0 1 1 0 0,0-1-1 0 0,0 0 1 0 0,7 2-1 0 0,-10-3 210 0 0,0 0-1 0 0,0 0 1 0 0,0 0 0 0 0,0 0-1 0 0,0 0 1 0 0,0 0-1 0 0,0-1 1 0 0,0 1 0 0 0,0 0-1 0 0,0 0 1 0 0,0-1-1 0 0,0 1 1 0 0,0-1 0 0 0,0 1-1 0 0,0-1 1 0 0,0 1-1 0 0,0-1 1 0 0,0 0 0 0 0,0 1-1 0 0,-1-1 1 0 0,1 0-1 0 0,1-1 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2.0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149 59 246 0 0,'-27'-19'1656'0'0,"5"6"316"0"0,-1 1-148 0 0,2 4-256 0 0,4 3 524 0 0,-8 3-700 0 0,11 10-874 0 0,20 11-692 0 0,2-10-400 0 0,9 0-526 0 0,2-3-572 0 0,3-3-1350 0 0,6-2-1062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2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166 28 1408 0 0,'-1'-4'4731'0'0,"1"3"-4438"0"0,0 0 0 0 0,-1 0 0 0 0,1-1-1 0 0,0 1 1 0 0,-1 0 0 0 0,1 0 0 0 0,-1 0 0 0 0,1 0-1 0 0,-1-1 1 0 0,0 1 0 0 0,0 0 0 0 0,1 0 0 0 0,-1 0-1 0 0,0 0 1 0 0,0 1 0 0 0,0-1 0 0 0,0 0-1 0 0,0 0 1 0 0,0 0 0 0 0,0 1 0 0 0,0-1 0 0 0,0 1-1 0 0,-2-2 1 0 0,1 2-134 0 0,1 0 0 0 0,-1 0-1 0 0,0 0 1 0 0,1 0 0 0 0,-1 1 0 0 0,1-1-1 0 0,-1 0 1 0 0,1 1 0 0 0,-1-1-1 0 0,1 1 1 0 0,-1 0 0 0 0,1-1 0 0 0,0 1-1 0 0,-1 0 1 0 0,1 0 0 0 0,-2 1-1 0 0,-4 4 68 0 0,0 0 0 0 0,0 1 0 0 0,0 0-1 0 0,1 0 1 0 0,-7 11 0 0 0,3-2-74 0 0,1 0 0 0 0,0 0 1 0 0,1 1-1 0 0,1 0 0 0 0,1 1 0 0 0,0-1 1 0 0,-6 38-1 0 0,10-42-117 0 0,1 1 1 0 0,0 0 0 0 0,0 0 0 0 0,2 0-1 0 0,-1 0 1 0 0,2 0 0 0 0,0-1-1 0 0,1 1 1 0 0,0-1 0 0 0,1 1-1 0 0,7 17 1 0 0,-9-27-181 0 0,-1-1 0 0 0,1 1 0 0 0,0 0 1 0 0,1 0-1 0 0,-1-1 0 0 0,1 0 0 0 0,-1 1 0 0 0,1-1 1 0 0,0 0-1 0 0,0 0 0 0 0,1-1 0 0 0,-1 1 0 0 0,1 0 1 0 0,-1-1-1 0 0,1 0 0 0 0,0 0 0 0 0,-1 0 0 0 0,1-1 1 0 0,0 1-1 0 0,0-1 0 0 0,1 0 0 0 0,-1 0 0 0 0,0 0 0 0 0,0 0 1 0 0,0-1-1 0 0,1 0 0 0 0,-1 0 0 0 0,0 0 0 0 0,0 0 1 0 0,1-1-1 0 0,-1 0 0 0 0,0 0 0 0 0,5-1 0 0 0,4-2-928 0 0,0-1-1 0 0,0-1 1 0 0,0 0-1 0 0,-1 0 1 0 0,1-1-1 0 0,-2-1 1 0 0,1 0-1 0 0,18-17 1 0 0,-3-1-2565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2.4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207 520 1790 0 0,'1'-37'1510'0'0,"-1"0"0"0"0,-2 0 0 0 0,-2 1 0 0 0,-17-71 0 0 0,15 83-619 0 0,-1 1-1 0 0,-2 0 1 0 0,0 1 0 0 0,-1 0 0 0 0,-2 0-1 0 0,0 1 1 0 0,-1 1 0 0 0,-24-29 0 0 0,-2 13 1372 0 0,39 36-2236 0 0,-1 0 0 0 0,1-1 0 0 0,0 1 1 0 0,-1 0-1 0 0,1-1 0 0 0,-1 1 1 0 0,1 0-1 0 0,0 0 0 0 0,-1 0 0 0 0,1-1 1 0 0,-1 1-1 0 0,1 0 0 0 0,0 0 1 0 0,-1 0-1 0 0,1 0 0 0 0,-1 0 0 0 0,1 0 1 0 0,-1 0-1 0 0,1 0 0 0 0,0 0 1 0 0,-1 0-1 0 0,1 0 0 0 0,-1 0 0 0 0,1 0 1 0 0,-1 0-1 0 0,1 0 0 0 0,-1 0 1 0 0,1 0-1 0 0,0 0 0 0 0,-1 1 0 0 0,0-1 1 0 0,-7 15 326 0 0,4 18-60 0 0,4-7-158 0 0,1 0 0 0 0,1 0-1 0 0,2 0 1 0 0,1 0 0 0 0,0-1 0 0 0,2 0-1 0 0,1 0 1 0 0,15 32 0 0 0,-5-18-133 0 0,2-1 0 0 0,2-1 1 0 0,1-1-1 0 0,36 44 0 0 0,-50-69-449 0 0,0-1 0 0 0,0-1 0 0 0,20 16-1 0 0,5-8-2656 0 0,-31-16 2293 0 0,0 0 0 0 0,0-1 1 0 0,0 1-1 0 0,0-1 1 0 0,1 0-1 0 0,-1 0 0 0 0,0 0 1 0 0,0 0-1 0 0,6-1 1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2.6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127 188 1296 0 0,'-123'17'9242'0'0,"119"-16"-7919"0"0,14 8-446 0 0,-2-8-803 0 0,-1 0-1 0 0,1 0 0 0 0,0-1 0 0 0,0 0 1 0 0,0-1-1 0 0,-1 1 0 0 0,1-2 0 0 0,0 1 0 0 0,13-5 1 0 0,-11 4-69 0 0,27-9-581 0 0,0-1-1 0 0,0-1 0 0 0,51-27 1 0 0,97-66 479 0 0,-158 90 746 0 0,-26 15-575 0 0,1 0 0 0 0,-1 0 0 0 0,1 0 0 0 0,0 1 0 0 0,-1-1 0 0 0,1 0 0 0 0,0 1 0 0 0,-1-1 1 0 0,1 1-1 0 0,0 0 0 0 0,0 0 0 0 0,0-1 0 0 0,-1 1 0 0 0,1 0 0 0 0,0 0 0 0 0,0 1 0 0 0,0-1 0 0 0,-1 0 0 0 0,1 1 0 0 0,0-1 0 0 0,0 1 0 0 0,-1-1 0 0 0,1 1 0 0 0,-1 0 0 0 0,1 0 0 0 0,0 0 1 0 0,-1 0-1 0 0,1 0 0 0 0,-1 0 0 0 0,0 0 0 0 0,1 0 0 0 0,-1 0 0 0 0,2 3 0 0 0,3 4 288 0 0,0 1 0 0 0,-1-1 0 0 0,0 1 0 0 0,7 18 0 0 0,-4-11 13 0 0,37 73 1136 0 0,-44-86-1757 0 0,6 2-87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2.8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0 302 0 0,'0'0'704'0'0,"-18"5"624"0"0,11 6-754 0 0,9 4-1874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3.5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140 601 1028 0 0,'0'0'6764'0'0,"10"9"-2432"0"0,-8-7-4271 0 0,1-1 1 0 0,-1 0-1 0 0,1 0 0 0 0,-1-1 0 0 0,1 1 0 0 0,-1-1 0 0 0,1 1 0 0 0,-1-1 0 0 0,1 0 0 0 0,0 0 0 0 0,-1 0 1 0 0,1 0-1 0 0,0 0 0 0 0,-1 0 0 0 0,1-1 0 0 0,-1 1 0 0 0,6-3 0 0 0,-2 1-54 0 0,0-1 1 0 0,0 0-1 0 0,0-1 0 0 0,-1 1 1 0 0,1-1-1 0 0,-1 0 0 0 0,5-5 0 0 0,0 0 42 0 0,-2 0-1 0 0,1-1 0 0 0,-1 0 1 0 0,-1 0-1 0 0,0-1 0 0 0,0 0 1 0 0,6-15-1 0 0,-12 21 132 0 0,0 0 1 0 0,0 0-1 0 0,0 0 0 0 0,-1 0 1 0 0,0 0-1 0 0,0 0 0 0 0,0 0 1 0 0,-1 0-1 0 0,1 0 0 0 0,-1 0 0 0 0,0 1 1 0 0,-1-1-1 0 0,1 0 0 0 0,-1 0 1 0 0,0 1-1 0 0,0-1 0 0 0,-1 1 1 0 0,1 0-1 0 0,-1-1 0 0 0,0 1 1 0 0,-4-4-1 0 0,4 5-85 0 0,0 1 0 0 0,-1 0 0 0 0,1 0 0 0 0,0 0 0 0 0,-1 0 0 0 0,1 1 0 0 0,-1-1 0 0 0,0 1 0 0 0,0 0 0 0 0,1 0 0 0 0,-1 1 0 0 0,0-1 0 0 0,0 1 0 0 0,0-1 0 0 0,0 1 0 0 0,0 0 0 0 0,0 1 0 0 0,1-1 0 0 0,-1 1 0 0 0,0 0 0 0 0,0 0 0 0 0,0 0 0 0 0,1 0 0 0 0,-1 1 0 0 0,1-1 0 0 0,-1 1 0 0 0,1 0 0 0 0,-5 3 0 0 0,-2 1 0 0 0,0 1 0 0 0,0 0 0 0 0,1 1 0 0 0,-1 0 0 0 0,2 0 0 0 0,-1 1 0 0 0,-13 19 0 0 0,8-6-10 0 0,1 1 0 0 0,1 0-1 0 0,1 1 1 0 0,1 0 0 0 0,-12 48 0 0 0,18-57-92 0 0,1 0 1 0 0,0-1 0 0 0,2 1 0 0 0,-1 0 0 0 0,2 0 0 0 0,0 0-1 0 0,1 0 1 0 0,0 0 0 0 0,2 0 0 0 0,-1 0 0 0 0,9 23 0 0 0,-10-34-49 0 0,1 0 0 0 0,-1 0 0 0 0,1-1 0 0 0,0 1 1 0 0,0-1-1 0 0,1 0 0 0 0,-1 1 0 0 0,1-1 0 0 0,-1 0 1 0 0,1-1-1 0 0,0 1 0 0 0,0 0 0 0 0,1-1 0 0 0,-1 0 1 0 0,0 1-1 0 0,7 2 0 0 0,-4-3-128 0 0,-1 0 0 0 0,1-1 0 0 0,0 0 0 0 0,0 1 0 0 0,0-2 0 0 0,0 1 0 0 0,0-1 0 0 0,0 0 0 0 0,0 0 0 0 0,7-1 0 0 0,8-3-593 0 0,-1-1 0 0 0,0-1 0 0 0,1-1 0 0 0,-2 0 0 0 0,25-14 0 0 0,-8 3-1119 0 0,-2-3 0 0 0,61-46 0 0 0,52-64-637 0 0,-20-1 2217 0 0,-108 110 1035 0 0,-1-1 0 0 0,-2-1 0 0 0,0-1-1 0 0,15-32 1 0 0,-28 51-218 0 0,0 0 0 0 0,-1-1 0 0 0,0 0 0 0 0,0 1 0 0 0,0-1 0 0 0,-1 0 0 0 0,0 0 0 0 0,0-13 0 0 0,-1 18-400 0 0,0 0 0 0 0,-1 0-1 0 0,1 0 1 0 0,0 0 0 0 0,-1 0-1 0 0,1 1 1 0 0,-1-1-1 0 0,0 0 1 0 0,1 0 0 0 0,-1 0-1 0 0,0 0 1 0 0,0 1-1 0 0,0-1 1 0 0,-1 0 0 0 0,1 1-1 0 0,0-1 1 0 0,0 1-1 0 0,-1 0 1 0 0,1-1 0 0 0,-1 1-1 0 0,0 0 1 0 0,1 0-1 0 0,-1 0 1 0 0,0 0 0 0 0,1 0-1 0 0,-1 0 1 0 0,0 0 0 0 0,0 1-1 0 0,0-1 1 0 0,0 1-1 0 0,0-1 1 0 0,0 1 0 0 0,-2-1-1 0 0,-9 1 93 0 0,-1 0-1 0 0,0 0 1 0 0,1 1 0 0 0,-1 1-1 0 0,1 0 1 0 0,0 1 0 0 0,0 0-1 0 0,0 1 1 0 0,0 1 0 0 0,1 0-1 0 0,-14 7 1 0 0,16-7-137 0 0,0 1 0 0 0,0 0-1 0 0,1 0 1 0 0,0 1 0 0 0,0 0 0 0 0,0 0-1 0 0,1 1 1 0 0,0 0 0 0 0,0 1 0 0 0,1 0 0 0 0,1 0-1 0 0,-1 0 1 0 0,-7 17 0 0 0,10-16-42 0 0,1-1-1 0 0,1 1 1 0 0,0 0 0 0 0,0 0-1 0 0,1 0 1 0 0,0 0 0 0 0,1 0-1 0 0,0 0 1 0 0,1 10 0 0 0,0-14-292 0 0,0 0-1 0 0,-1-1 1 0 0,2 1 0 0 0,-1-1-1 0 0,1 1 1 0 0,-1-1 0 0 0,2 1 0 0 0,-1-1-1 0 0,0 0 1 0 0,1 0 0 0 0,0 0 0 0 0,0 0-1 0 0,1-1 1 0 0,-1 1 0 0 0,1-1-1 0 0,7 6 1 0 0,-9-9 150 0 0,0 0-1 0 0,0 0 0 0 0,0 0 1 0 0,0-1-1 0 0,0 1 1 0 0,0-1-1 0 0,0 1 0 0 0,0-1 1 0 0,0 0-1 0 0,0 0 1 0 0,0 0-1 0 0,0 0 0 0 0,0 0 1 0 0,0 0-1 0 0,0 0 1 0 0,0-1-1 0 0,0 1 1 0 0,0-1-1 0 0,0 0 0 0 0,0 0 1 0 0,0 1-1 0 0,0-1 1 0 0,0 0-1 0 0,2-2 0 0 0,40-30-1368 0 0,-42 31 1427 0 0,7-7 162 0 0,0 0 1 0 0,0-1-1 0 0,-1 0 1 0 0,0-1-1 0 0,-1 1 1 0 0,0-1-1 0 0,-1-1 1 0 0,0 1-1 0 0,0-1 0 0 0,-1 0 1 0 0,-1 0-1 0 0,0-1 1 0 0,-1 1-1 0 0,-1-1 1 0 0,1 0-1 0 0,-2 0 0 0 0,0 0 1 0 0,-1-23-1 0 0,-2 17 384 0 0,0 0-1 0 0,-1 1 1 0 0,-2-1-1 0 0,1 0 1 0 0,-2 1 0 0 0,-1 0-1 0 0,0 1 1 0 0,-1-1-1 0 0,-1 1 1 0 0,0 1-1 0 0,-2 0 1 0 0,-13-17-1 0 0,20 27-60 0 0,-1 0-1 0 0,0 0 0 0 0,0 1 0 0 0,0-1 1 0 0,-1 1-1 0 0,1 1 0 0 0,-1-1 0 0 0,-9-5 1 0 0,14 12-395 0 0,0-1 1 0 0,0 1 0 0 0,0-1-1 0 0,0 1 1 0 0,0-1 0 0 0,0 1-1 0 0,1 0 1 0 0,-1-1-1 0 0,0 1 1 0 0,0 3 0 0 0,-1 7 36 0 0,0 1 1 0 0,1 0-1 0 0,1-1 1 0 0,0 1-1 0 0,2 19 0 0 0,14 64 156 0 0,-12-76-174 0 0,12 50 359 0 0,3 1-1 0 0,44 103 1 0 0,6-22-3114 0 0,6-5-9757 0 0,-61-122 3733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4.2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0 328 0 0,'-16'18'10403'0'0,"13"-16"-9758"0"0,1-2-847 0 0,1-1 0 0 0,0 1 0 0 0,0 0-1 0 0,0-1 1 0 0,0 1 0 0 0,0-1 0 0 0,0 1 0 0 0,0-1 0 0 0,0 0-1 0 0,0 0 1 0 0,0 1 0 0 0,0-1 0 0 0,0 0 0 0 0,0 0 0 0 0,1 0 0 0 0,-1 0-1 0 0,0-1 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4.7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75 258 0 0,'-1'-3'1051'0'0,"-12"-24"4440"0"0,13 23-4129 0 0,-2-3-1661 0 0,-6-26 12195 0 0,10 43-11260 0 0,-2-7-716 0 0,5 8-2153 0 0,-2 0-1105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7.8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0 135 2882 0 0,'21'-40'4983'0'0,"15"-43"0"0"0,-34 79-3860 0 0,3-4 1805 0 0,-13 72-2108 0 0,8-59-792 0 0,-1-1-1 0 0,1 0 0 0 0,0 0 1 0 0,1 1-1 0 0,-1-1 0 0 0,1 0 1 0 0,-1 1-1 0 0,1-1 0 0 0,2 4 1 0 0,-2-2 10 0 0,2-1-99 0 0,-1 0 0 0 0,0 1 1 0 0,1-1-1 0 0,0 0 0 0 0,0-1 1 0 0,1 1-1 0 0,-1 0 0 0 0,1-1 0 0 0,0 0 1 0 0,0 0-1 0 0,0 0 0 0 0,1-1 0 0 0,-1 1 1 0 0,1-1-1 0 0,0 0 0 0 0,0 0 1 0 0,0 0-1 0 0,6 1 0 0 0,-2 0-485 0 0,1 0 0 0 0,0-1 0 0 0,0 0 0 0 0,0-1 0 0 0,0 0 0 0 0,0 0 1 0 0,0-1-1 0 0,0-1 0 0 0,14 0 0 0 0,-15-1-932 0 0,0-1 1 0 0,0 0-1 0 0,17-6 1 0 0,4-3-3389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5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125 1 222 0 0,'-3'0'521'0'0,"-49"-1"3202"0"0,48 1-2838 0 0,-11 4 553 0 0,11-3-1661 0 0,-26 12 3824 0 0,19-3-3527 0 0,8 5-5264 0 0,0-30 781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5.9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89 392 0 0,'-3'-3'1080'0'0,"-13"-21"1351"0"0,12 16-694 0 0,-2-1-1 0 0,1 1 1 0 0,-1 1-1 0 0,0-1 0 0 0,-17-14 3804 0 0,20 36-4355 0 0,3-12-1142 0 0,-1-1 0 0 0,1 1 0 0 0,-1-1-1 0 0,1 1 1 0 0,0-1 0 0 0,0 1 0 0 0,-1-1-1 0 0,1 1 1 0 0,0-1 0 0 0,1 1 0 0 0,-1-1 0 0 0,0 4-1 0 0,20 63 1676 0 0,54 126 0 0 0,-55-150-1326 0 0,137 288 1435 0 0,-148-320-2347 0 0,0 1-1 0 0,1-1 0 0 0,1-1 0 0 0,20 20 1 0 0,-21-29-3564 0 0,-8-2 3975 0 0,-1 0 1 0 0,0 0-1 0 0,1 0 0 0 0,-1 0 1 0 0,1 0-1 0 0,-1 0 0 0 0,0 0 1 0 0,1 0-1 0 0,-1-1 0 0 0,0 1 1 0 0,1 0-1 0 0,-1 0 0 0 0,1 0 1 0 0,-1 0-1 0 0,0-1 0 0 0,1 1 1 0 0,-1 0-1 0 0,0 0 0 0 0,0-1 1 0 0,1 1-1 0 0,-1 0 0 0 0,0-1 1 0 0,0 1-1 0 0,1-1 0 0 0,-10-26-7852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6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85 223 442 0 0,'-17'-15'3596'0'0,"1"0"0"0"0,-27-34 1 0 0,42 48-3452 0 0,0-1 0 0 0,0 1 1 0 0,1-1-1 0 0,-1 1 0 0 0,0-1 1 0 0,0 1-1 0 0,1-1 0 0 0,-1 0 1 0 0,1 1-1 0 0,0-1 0 0 0,-1 0 1 0 0,1 1-1 0 0,0-1 0 0 0,0 0 1 0 0,0 1-1 0 0,0-1 0 0 0,0 0 1 0 0,0 1-1 0 0,1-1 0 0 0,0-3 1 0 0,0 2 6 0 0,1-1 0 0 0,0 1 0 0 0,0-1 0 0 0,0 1 1 0 0,0 0-1 0 0,0 0 0 0 0,1 0 0 0 0,4-5 0 0 0,3-1 69 0 0,0 1-1 0 0,0 1 1 0 0,0 0-1 0 0,17-9 1 0 0,-17 12-120 0 0,-1 0 1 0 0,1 0 0 0 0,0 1 0 0 0,0 0-1 0 0,0 1 1 0 0,0 0 0 0 0,0 0 0 0 0,1 1-1 0 0,-1 1 1 0 0,0 0 0 0 0,1 0 0 0 0,-1 1-1 0 0,1 0 1 0 0,-1 1 0 0 0,0 0 0 0 0,0 1-1 0 0,0 0 1 0 0,0 0 0 0 0,-1 1 0 0 0,1 0-1 0 0,-1 1 1 0 0,9 6 0 0 0,-9-5 57 0 0,0 0 0 0 0,-1 1 0 0 0,1 0 0 0 0,-1 0 0 0 0,-1 1 1 0 0,0 0-1 0 0,0 0 0 0 0,0 1 0 0 0,-1 0 0 0 0,0 0 0 0 0,-1 1 0 0 0,0-1 0 0 0,0 1 0 0 0,-1 0 0 0 0,-1 1 0 0 0,0-1 1 0 0,0 1-1 0 0,-1-1 0 0 0,0 1 0 0 0,-1 0 0 0 0,1 12 0 0 0,-2-16-110 0 0,0 0 0 0 0,0 1-1 0 0,-1-1 1 0 0,0 0 0 0 0,0 0 0 0 0,0 0 0 0 0,-1 1 0 0 0,0-2-1 0 0,-1 1 1 0 0,1 0 0 0 0,-1 0 0 0 0,-1-1 0 0 0,1 0-1 0 0,-1 1 1 0 0,0-1 0 0 0,-1-1 0 0 0,1 1 0 0 0,-1-1 0 0 0,-6 6-1 0 0,10-10-271 0 0,-1 0-1 0 0,1 0 1 0 0,-1 0-1 0 0,1 0 0 0 0,-1 0 1 0 0,0 0-1 0 0,1-1 1 0 0,-1 1-1 0 0,0-1 1 0 0,1 1-1 0 0,-1-1 0 0 0,0 0 1 0 0,1 0-1 0 0,-1 1 1 0 0,0-1-1 0 0,0 0 0 0 0,1-1 1 0 0,-1 1-1 0 0,0 0 1 0 0,0 0-1 0 0,1-1 0 0 0,-1 1 1 0 0,-3-2-1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6.4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1 203 824 0 0,'1'-1'410'0'0,"0"0"0"0"0,0 0 0 0 0,1 1 0 0 0,-1-1 0 0 0,0 1 0 0 0,0-1 1 0 0,1 1-1 0 0,-1 0 0 0 0,0 0 0 0 0,1-1 0 0 0,-1 1 0 0 0,1 0 0 0 0,-1 0 0 0 0,0 0 0 0 0,1 0 0 0 0,-1 1 0 0 0,0-1 0 0 0,1 0 0 0 0,-1 0 0 0 0,0 1 1 0 0,1-1-1 0 0,-1 1 0 0 0,0-1 0 0 0,1 1 0 0 0,-1 0 0 0 0,2 1 0 0 0,-2 0-120 0 0,0 1 0 0 0,0-1 0 0 0,0 1 0 0 0,0 0 0 0 0,0 0 0 0 0,0-1 0 0 0,-1 1 0 0 0,0 0 0 0 0,1 0 0 0 0,-1 0 0 0 0,0 4 0 0 0,-2 71 1862 0 0,2 21-811 0 0,1-89-1210 0 0,0 1-1 0 0,1 0 1 0 0,0-1-1 0 0,1 1 1 0 0,0-1-1 0 0,8 18 1 0 0,-10-26-135 0 0,0 1 0 0 0,1-1 0 0 0,-1 0 0 0 0,0 0-1 0 0,1-1 1 0 0,-1 1 0 0 0,1 0 0 0 0,0 0 0 0 0,0-1 0 0 0,-1 1 0 0 0,1-1 0 0 0,0 0 0 0 0,0 1 0 0 0,1-1-1 0 0,-1 0 1 0 0,0 0 0 0 0,0 0 0 0 0,0 0 0 0 0,1-1 0 0 0,-1 1 0 0 0,0-1 0 0 0,1 1 0 0 0,-1-1 0 0 0,1 0 0 0 0,-1 0-1 0 0,0 0 1 0 0,1 0 0 0 0,-1 0 0 0 0,1-1 0 0 0,-1 1 0 0 0,0-1 0 0 0,1 1 0 0 0,2-3 0 0 0,4 0-49 0 0,-1 0 1 0 0,0-1 0 0 0,1 0 0 0 0,-1-1 0 0 0,-1 0 0 0 0,1 0 0 0 0,11-11 0 0 0,-12 9 130 0 0,0-1 1 0 0,0 1 0 0 0,-1-1 0 0 0,0 0 0 0 0,-1-1 0 0 0,0 0-1 0 0,0 1 1 0 0,-1-1 0 0 0,0-1 0 0 0,-1 1 0 0 0,0-1 0 0 0,0 1-1 0 0,-1-1 1 0 0,0 0 0 0 0,-1 0 0 0 0,0 0 0 0 0,-1 0 0 0 0,0 0-1 0 0,0 0 1 0 0,-1 0 0 0 0,0 0 0 0 0,-1 0 0 0 0,-6-18 0 0 0,4 13-6 0 0,-1 0 0 0 0,-1 1 1 0 0,0 0-1 0 0,-1 0 1 0 0,-1 0-1 0 0,0 1 0 0 0,-1 0 1 0 0,0 1-1 0 0,-1 0 1 0 0,0 0-1 0 0,-1 1 0 0 0,0 1 1 0 0,-1 0-1 0 0,-23-16 1 0 0,-56-20-1404 0 0,88 45 592 0 0,50 5-8511 0 0,-23-4 5051 0 0,-2-2-1865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6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9 306 0 0,'5'-2'1961'0'0,"40"-4"7401"0"0,-43 7-9183 0 0,0-1 1 0 0,-1 1-1 0 0,1 0 0 0 0,-1 0 0 0 0,1-1 0 0 0,-1 1 0 0 0,1 0 0 0 0,-1 1 0 0 0,1-1 0 0 0,-1 0 0 0 0,0 0 1 0 0,0 1-1 0 0,0-1 0 0 0,0 0 0 0 0,0 1 0 0 0,0-1 0 0 0,0 1 0 0 0,0-1 0 0 0,-1 1 0 0 0,1 0 0 0 0,0-1 1 0 0,-1 1-1 0 0,1 3 0 0 0,4 50 1669 0 0,-5-30-1308 0 0,2 3 34 0 0,1-1-1 0 0,1 0 1 0 0,9 30 0 0 0,-9-45-470 0 0,0 0 0 0 0,1 0 1 0 0,0 0-1 0 0,1-1 0 0 0,0 1 1 0 0,1-2-1 0 0,0 1 0 0 0,17 18 1 0 0,5 4 115 0 0,-27-31-80 0 0,2 4-166 0 0,-4-6 30 0 0,0 0 1 0 0,0 0 0 0 0,0 0-1 0 0,0 0 1 0 0,1 0-1 0 0,-1 0 1 0 0,0 0-1 0 0,0 0 1 0 0,0 1-1 0 0,0-1 1 0 0,0 0 0 0 0,0 0-1 0 0,0 0 1 0 0,0 0-1 0 0,0 0 1 0 0,0 0-1 0 0,0 0 1 0 0,0 0-1 0 0,0 1 1 0 0,0-1 0 0 0,0 0-1 0 0,0 0 1 0 0,0 0-1 0 0,0 0 1 0 0,0 0-1 0 0,0 0 1 0 0,0 1 0 0 0,0-1-1 0 0,0 0 1 0 0,0 0-1 0 0,0 0 1 0 0,0 0-1 0 0,0 0 1 0 0,0 0-1 0 0,0 0 1 0 0,0 1 0 0 0,0-1-1 0 0,0 0 1 0 0,0 0-1 0 0,0 0 1 0 0,0 0-1 0 0,0 0 1 0 0,0 0-1 0 0,-1 0 1 0 0,1 0 0 0 0,0 0-1 0 0,0 0 1 0 0,0 1-1 0 0,0-1 1 0 0,0 0-1 0 0,0 0 1 0 0,0 0-1 0 0,-1 0 1 0 0,1 0 0 0 0,0 0-1 0 0,0 0 1 0 0,0 0-1 0 0,0 0 1 0 0,0 0-1 0 0,-16-2-16 0 0,0 0-1 0 0,0-1 1 0 0,0 0-1 0 0,1-2 1 0 0,-19-7-1 0 0,29 10-249 0 0,1 0-1 0 0,0 0 0 0 0,0-1 1 0 0,0 1-1 0 0,0-1 0 0 0,1 0 1 0 0,-1 0-1 0 0,1-1 0 0 0,0 1 1 0 0,0-1-1 0 0,0 1 0 0 0,0-1 1 0 0,0 0-1 0 0,1 0 0 0 0,0 0 1 0 0,0-1-1 0 0,0 1 0 0 0,0 0 1 0 0,1-1-1 0 0,0 1 0 0 0,0-1 1 0 0,0 0-1 0 0,0-5 0 0 0,0-2-1701 0 0,1 1 0 0 0,0 0-1 0 0,4-21 1 0 0,4-8-5315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6.9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 1400 0 0,'1'0'262'0'0,"1"-1"0"0"0,-1 1 1 0 0,0 0-1 0 0,0-1 0 0 0,0 1 0 0 0,0 0 0 0 0,0-1 0 0 0,0 1 1 0 0,1 0-1 0 0,-1 0 0 0 0,0 0 0 0 0,0 0 0 0 0,0 0 1 0 0,0 1-1 0 0,1-1 0 0 0,-1 0 0 0 0,0 0 0 0 0,0 1 0 0 0,0-1 1 0 0,0 1-1 0 0,0-1 0 0 0,0 1 0 0 0,0-1 0 0 0,0 1 0 0 0,0 0 1 0 0,0-1-1 0 0,0 1 0 0 0,0 0 0 0 0,0 0 0 0 0,-1 0 1 0 0,1-1-1 0 0,0 1 0 0 0,0 0 0 0 0,-1 0 0 0 0,1 1 0 0 0,25 46 1837 0 0,-19-35-1115 0 0,42 96 1843 0 0,-36-75-2397 0 0,1-1 0 0 0,2 0 0 0 0,1-2 0 0 0,2 0 1 0 0,36 47-1 0 0,-52-75-746 0 0,27 25 581 0 0,-28-27-838 0 0,0 0-1 0 0,-1 0 0 0 0,1 0 0 0 0,0 0 0 0 0,0 0 0 0 0,0 0 1 0 0,0-1-1 0 0,0 1 0 0 0,0-1 0 0 0,0 0 0 0 0,3 1 0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7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148 27 1234 0 0,'-6'-3'817'0'0,"1"-1"0"0"0,-1 1 0 0 0,0 0 0 0 0,0 1 0 0 0,0-1 0 0 0,0 1-1 0 0,0 0 1 0 0,-1 1 0 0 0,1-1 0 0 0,-9 0 0 0 0,11 2-482 0 0,0 0 0 0 0,0 0 0 0 0,0 1 0 0 0,0-1 0 0 0,0 1 0 0 0,0 0 0 0 0,1 0 0 0 0,-1 0-1 0 0,0 0 1 0 0,0 1 0 0 0,1-1 0 0 0,-1 1 0 0 0,1 0 0 0 0,-1 0 0 0 0,1 0 0 0 0,0 1 0 0 0,-4 2 0 0 0,7-4-321 0 0,0-1 0 0 0,-1 1 1 0 0,1-1-1 0 0,0 1 0 0 0,0-1 1 0 0,-1 1-1 0 0,1-1 0 0 0,0 1 1 0 0,0-1-1 0 0,0 1 0 0 0,-1 0 1 0 0,1-1-1 0 0,0 1 0 0 0,0-1 1 0 0,0 1-1 0 0,0 0 0 0 0,0-1 1 0 0,0 1-1 0 0,0-1 0 0 0,1 1 1 0 0,-1-1-1 0 0,0 1 0 0 0,0 0 1 0 0,0-1-1 0 0,0 1 0 0 0,1-1 1 0 0,-1 1-1 0 0,0-1 0 0 0,1 1 1 0 0,-1-1-1 0 0,0 1 0 0 0,1-1 1 0 0,-1 1-1 0 0,1-1 0 0 0,-1 0 0 0 0,0 1 1 0 0,1-1-1 0 0,-1 1 0 0 0,2-1 1 0 0,17 13-528 0 0,-12-11 2 0 0,-1 0-1 0 0,0 0 0 0 0,1-1 0 0 0,-1 0 1 0 0,1 0-1 0 0,-1-1 0 0 0,13 0 0 0 0,27-5-5147 0 0,-10-1-255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7.2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 2732 0 0,'7'-11'16341'0'0,"0"18"-16051"0"0,0 0-1 0 0,-1 1 0 0 0,0 0 1 0 0,0 0-1 0 0,-1 1 0 0 0,1 0 1 0 0,3 11-1 0 0,13 17 207 0 0,45 64 217 0 0,36 57-101 0 0,-84-125-1909 0 0,17 43-1 0 0,-27-44-1427 0 0,-9-31 2327 0 0,0 1 0 0 0,0-1 1 0 0,1 0-1 0 0,-1 1 0 0 0,0-1 0 0 0,0 1 1 0 0,0-1-1 0 0,-1 0 0 0 0,1 1 0 0 0,0-1 1 0 0,0 0-1 0 0,-1 0 0 0 0,1 1 0 0 0,-1-1 1 0 0,1 0-1 0 0,-1 0 0 0 0,0 1 1 0 0,1-1-1 0 0,-1 0 0 0 0,0 0 0 0 0,0 0 1 0 0,0 0-1 0 0,0 0 0 0 0,0 0 0 0 0,-1 1 1 0 0,-14 7-6509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7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125 399 608 0 0,'-115'-79'16039'0'0,"114"79"-15980"0"0,0-1-1 0 0,1 1 0 0 0,-1-1 1 0 0,0 1-1 0 0,1-1 0 0 0,-1 1 1 0 0,1-1-1 0 0,-1 0 0 0 0,1 1 1 0 0,-1-1-1 0 0,1 0 0 0 0,-1 1 1 0 0,1-1-1 0 0,0 0 0 0 0,-1 1 1 0 0,1-1-1 0 0,0 0 0 0 0,0 0 1 0 0,-1 1-1 0 0,1-1 0 0 0,0 0 1 0 0,0 0-1 0 0,0 0 0 0 0,0 1 1 0 0,0-1-1 0 0,0 0 1 0 0,0 0-1 0 0,0 0 0 0 0,1 1 1 0 0,-1-1-1 0 0,0 0 0 0 0,0 0 1 0 0,1 1-1 0 0,-1-1 0 0 0,0 0 1 0 0,1 0-1 0 0,-1 1 0 0 0,1-1 1 0 0,-1 0-1 0 0,1 1 0 0 0,-1-1 1 0 0,1 1-1 0 0,-1-1 0 0 0,1 1 1 0 0,1-2-1 0 0,30-21 368 0 0,-31 22-362 0 0,173-85-2023 0 0,-44 25-1886 0 0,54-39 656 0 0,-181 97 3584 0 0,1 1 0 0 0,-1 1 0 0 0,0-1 0 0 0,1 0 1 0 0,-1 1-1 0 0,1 0 0 0 0,-1 0 0 0 0,1 0 0 0 0,0 0 0 0 0,-1 1 1 0 0,1-1-1 0 0,0 1 0 0 0,0 0 0 0 0,-1 0 0 0 0,5 1 1 0 0,-5 0-346 0 0,-1 0 1 0 0,0 0 0 0 0,0 1 0 0 0,0 0 0 0 0,0-1 0 0 0,0 1 0 0 0,-1 0 0 0 0,1 0-1 0 0,0 0 1 0 0,-1 0 0 0 0,1 0 0 0 0,1 4 0 0 0,1 0 69 0 0,10 13 54 0 0,0 0 0 0 0,32 31 1 0 0,-9-23-2622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2:57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36 161 1070 0 0,'-14'-144'14158'0'0,"14"141"-13171"0"0,-3-11-2010 0 0,-15 49-7042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8.0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125 256 970 0 0,'0'-10'726'0'0,"1"-1"0"0"0,-2 0 0 0 0,1 0 0 0 0,-1 0 0 0 0,-1 0 0 0 0,0 0 0 0 0,-1 1 0 0 0,0-1 0 0 0,0 1 0 0 0,-1 0 1 0 0,-7-14-1 0 0,2 9 331 0 0,0 0 0 0 0,-1 1 0 0 0,0 0 1 0 0,-1 0-1 0 0,-1 1 0 0 0,-16-14 1 0 0,28 27-1039 0 0,0 0 0 0 0,0 0 0 0 0,0 0 0 0 0,0-1 0 0 0,0 1 0 0 0,0 0 0 0 0,0 0 0 0 0,-1 0 0 0 0,1 0 0 0 0,0 0 0 0 0,0 0 0 0 0,0-1 0 0 0,0 1 0 0 0,0 0 0 0 0,0 0 0 0 0,0 0 0 0 0,0 0 0 0 0,0 0 0 0 0,-1 0 0 0 0,1 0 0 0 0,0 0 0 0 0,0 0 0 0 0,0 0 0 0 0,0-1 0 0 0,0 1 0 0 0,0 0 0 0 0,-1 0 0 0 0,1 0 0 0 0,0 0 0 0 0,0 0 0 0 0,0 0 0 0 0,0 0 0 0 0,0 0 0 0 0,-1 0 0 0 0,1 0 0 0 0,0 0 0 0 0,0 0 0 0 0,0 0 0 0 0,0 0 0 0 0,0 0 0 0 0,0 0 0 0 0,-1 0 0 0 0,1 0 0 0 0,0 1 0 0 0,0-1 0 0 0,0 0 0 0 0,0 0 0 0 0,0 0 0 0 0,0 0 0 0 0,-1 0 0 0 0,1 0 0 0 0,0 0 0 0 0,0 0 0 0 0,0 0 0 0 0,0 0 0 0 0,0 1 0 0 0,0-1 0 0 0,0 0 0 0 0,0 0 0 0 0,0 0 0 0 0,2 15 450 0 0,16 33-559 0 0,-7-21 121 0 0,29 106-1516 0 0,-17-44-3653 0 0,-11-65-880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33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14 94 0 0,'-19'-13'15488'0'0,"18"13"-15229"0"0,3 34 243 0 0,2 0-1 0 0,12 50 0 0 0,2 9 444 0 0,6 85 1211 0 0,80 289 1 0 0,-43-284-1718 0 0,-36-120-217 0 0,-11-29-1572 0 0,10 37-1 0 0,-19-74-757 0 0,-4 3 2005 0 0,-1 0 0 0 0,1 0 0 0 0,-1 0 0 0 0,1-1 0 0 0,-1 1 0 0 0,1 0 1 0 0,-1 0-1 0 0,1 0 0 0 0,-1 0 0 0 0,1-1 0 0 0,-1 1 0 0 0,1 0 0 0 0,-1 0 0 0 0,0-1 0 0 0,1 1 0 0 0,-1 0 0 0 0,1-1 0 0 0,-1 1 0 0 0,0 0 0 0 0,1-1 0 0 0,-1 1 0 0 0,0-1 0 0 0,1 1 0 0 0,-1 0 0 0 0,0-1 0 0 0,0 1 0 0 0,1-1 0 0 0,-1 1 0 0 0,0-1 0 0 0,0 1 0 0 0,0-1 0 0 0,0 1 0 0 0,0-1 0 0 0,0 1 0 0 0,0-2 0 0 0,0-26-5313 0 0,0 2-3274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33.9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93 308 0 0,'-1'-2'402'0'0,"0"0"0"0"0,0 0-1 0 0,0-1 1 0 0,0 1 0 0 0,1 0 0 0 0,-1 0 0 0 0,0-1-1 0 0,1 1 1 0 0,0-1 0 0 0,-1 1 0 0 0,1 0 0 0 0,0-1-1 0 0,0 1 1 0 0,1-1 0 0 0,-1 1 0 0 0,0 0 0 0 0,1-1 0 0 0,-1 1-1 0 0,1 0 1 0 0,1-4 0 0 0,0 4-185 0 0,0-1 0 0 0,0 1 0 0 0,0-1 0 0 0,1 1 0 0 0,-1 0 1 0 0,1 0-1 0 0,-1 0 0 0 0,1 0 0 0 0,0 1 0 0 0,-1-1 0 0 0,1 1 0 0 0,0-1 0 0 0,0 1 0 0 0,6-1 0 0 0,1-2-50 0 0,2 2-1 0 0,-1 0 1 0 0,0 0-1 0 0,0 1 1 0 0,0 0-1 0 0,1 1 1 0 0,-1 1-1 0 0,0 0 1 0 0,1 0-1 0 0,-1 1 1 0 0,11 3-1 0 0,-6 0-10 0 0,0 0 0 0 0,0 1 0 0 0,0 0-1 0 0,-1 2 1 0 0,0 0 0 0 0,22 16 0 0 0,-26-16 3 0 0,-1 0 1 0 0,-1 1-1 0 0,0 1 0 0 0,0-1 0 0 0,-1 1 1 0 0,0 1-1 0 0,-1 0 0 0 0,0 0 0 0 0,-1 0 1 0 0,0 1-1 0 0,0 0 0 0 0,-2 0 0 0 0,1 0 1 0 0,-2 0-1 0 0,1 1 0 0 0,-2 0 1 0 0,0 0-1 0 0,0 0 0 0 0,-1 0 0 0 0,-1 21 1 0 0,-2-25 27 0 0,0 0 1 0 0,-1 1 0 0 0,0-1 0 0 0,-1-1-1 0 0,0 1 1 0 0,0 0 0 0 0,0-1 0 0 0,-1 0 0 0 0,-1 0-1 0 0,1 0 1 0 0,-1-1 0 0 0,0 0 0 0 0,-1 0-1 0 0,0-1 1 0 0,0 1 0 0 0,0-1 0 0 0,-1-1 0 0 0,-16 10-1 0 0,3-4-179 0 0,1-1 0 0 0,-1 0 0 0 0,-1-2 1 0 0,1 0-1 0 0,-1-1 0 0 0,-40 6 0 0 0,-12-7-2912 0 0,24-7-6220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34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 62 62 0 0,'-81'-52'13292'0'0,"77"49"-11928"0"0,-7-4 2565 0 0,10 7-3919 0 0,1 0 0 0 0,0 0 0 0 0,0 0 0 0 0,-1 0 0 0 0,1 0 0 0 0,0 0 0 0 0,0 1 0 0 0,-1-1 0 0 0,1 0 0 0 0,0 0 0 0 0,0 0 0 0 0,-1 0 0 0 0,1 0 0 0 0,0 0 0 0 0,0 0 0 0 0,0 1 0 0 0,-1-1 0 0 0,1 0 0 0 0,0 0 0 0 0,0 0 0 0 0,0 0 0 0 0,0 1 0 0 0,-1-1 0 0 0,1 0 0 0 0,0 0 0 0 0,0 0 0 0 0,0 1 0 0 0,0-1 0 0 0,0 0 0 0 0,0 0 0 0 0,0 1 0 0 0,0-1 0 0 0,-1 0 0 0 0,1 0 0 0 0,0 1 0 0 0,0-1 0 0 0,0 0 1 0 0,0 0-1 0 0,0 1 0 0 0,0-1 0 0 0,0 0 0 0 0,1 0 0 0 0,-1 1 0 0 0,0-1 0 0 0,0 0 0 0 0,0 0 0 0 0,0 1 0 0 0,0-1 0 0 0,0 0 0 0 0,0 0 0 0 0,44 329 2380 0 0,-27-218-1638 0 0,9 37 263 0 0,7-1 1 0 0,70 194-1 0 0,-85-296-1542 0 0,2-1-1 0 0,37 59 0 0 0,-57-103 426 0 0,0 1 0 0 0,1 0 0 0 0,-1-1 0 0 0,0 1 0 0 0,1 0 0 0 0,-1-1 0 0 0,1 1 0 0 0,-1-1 0 0 0,1 1 0 0 0,-1 0 0 0 0,1-1 0 0 0,-1 0 1 0 0,1 1-1 0 0,0-1 0 0 0,-1 1 0 0 0,1-1 0 0 0,0 0 0 0 0,-1 1 0 0 0,1-1 0 0 0,0 0 0 0 0,-1 1 0 0 0,1-1 0 0 0,0 0 0 0 0,0 0 0 0 0,-1 0 0 0 0,1 0 0 0 0,0 0 0 0 0,0 0 0 0 0,-1 0 0 0 0,1 0 0 0 0,0 0 0 0 0,0 0 0 0 0,-1 0 0 0 0,1-1 0 0 0,0 1 0 0 0,0 0 0 0 0,-1 0 0 0 0,1-1 0 0 0,0 1 1 0 0,-1 0-1 0 0,1-1 0 0 0,-1 1 0 0 0,1-1 0 0 0,0 1 0 0 0,-1-1 0 0 0,1 1 0 0 0,-1-1 0 0 0,1 1 0 0 0,-1-1 0 0 0,1 0 0 0 0,-1 1 0 0 0,0-1 0 0 0,1 0 0 0 0,-1 0 0 0 0,3-3-995 0 0,-1 1 0 0 0,1-1 0 0 0,-1 0-1 0 0,0 0 1 0 0,0-1 0 0 0,-1 1 0 0 0,2-7 0 0 0,0-15-7639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35.0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47 149 798 0 0,'-47'-52'15495'0'0,"52"49"-15367"0"0,-1 1 0 0 0,1-1 0 0 0,0 1-1 0 0,0 0 1 0 0,1 0 0 0 0,-1 1 0 0 0,0-1 0 0 0,9 0 0 0 0,52-4 536 0 0,-23 3-335 0 0,320-56 1346 0 0,-345 55-1820 0 0,-15 3-27 0 0,0 0 1 0 0,-1 0-1 0 0,1 1 1 0 0,0-1-1 0 0,0 1 0 0 0,0-1 1 0 0,-1 1-1 0 0,1 0 1 0 0,0 0-1 0 0,0 0 0 0 0,0 1 1 0 0,0-1-1 0 0,-1 1 1 0 0,1-1-1 0 0,4 2 1 0 0,-7-2 153 0 0,0 0 1 0 0,0 1 0 0 0,0-1-1 0 0,0 0 1 0 0,1 0 0 0 0,-1 0-1 0 0,0 0 1 0 0,0 0 0 0 0,0 0-1 0 0,0 0 1 0 0,0 0 0 0 0,0 0-1 0 0,0 1 1 0 0,0-1 0 0 0,0 0-1 0 0,0 0 1 0 0,0 0 0 0 0,0 0-1 0 0,0 0 1 0 0,1 0 0 0 0,-1 0-1 0 0,0 1 1 0 0,0-1 0 0 0,0 0-1 0 0,0 0 1 0 0,0 0 0 0 0,0 0-1 0 0,0 0 1 0 0,0 1 0 0 0,0-1-1 0 0,0 0 1 0 0,0 0 0 0 0,-1 0-1 0 0,1 0 1 0 0,0 0 0 0 0,0 0-1 0 0,0 0 1 0 0,0 1 0 0 0,0-1-1 0 0,0 0 1 0 0,0 0 0 0 0,0 0-1 0 0,0 0 1 0 0,0 0 0 0 0,0 0-1 0 0,0 0 1 0 0,-1 0 0 0 0,1 1-1 0 0,0-1 1 0 0,0 0 0 0 0,0 0-1 0 0,0 0 1 0 0,0 0 0 0 0,0 0 0 0 0,-1 0-1 0 0,-15 21-2501 0 0,-2 0 0 0 0,0-2 0 0 0,-38 32 0 0 0,53-48 2139 0 0,-32 27-4773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35.2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57 332 0 0,'20'6'1378'0'0,"-1"-2"1"0"0,1 0-1 0 0,0-2 0 0 0,0 0 0 0 0,0-1 1 0 0,0 0-1 0 0,37-6 0 0 0,138-32 3942 0 0,-194 37-5308 0 0,35-8 548 0 0,-4 1-470 0 0,33-12-1 0 0,-62 18-1070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38.1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41 2 0 0,'0'0'751'0'0,"-42"-41"16639"0"0,37 56-17445 0 0,3 41 779 0 0,1 0 1 0 0,4 1-1 0 0,2-1 0 0 0,18 87 0 0 0,73 222 1306 0 0,-78-306-1810 0 0,3-1 0 0 0,2-1 1 0 0,2-1-1 0 0,51 81 0 0 0,-53-99-1370 0 0,-21-36 513 0 0,-7-18-5985 0 0,2 10 5490 0 0,0 0 0 0 0,-8-12 0 0 0,-3-6-4042 0 0,0-1-2045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38.7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13 243 622 0 0,'0'0'1822'0'0,"-8"-16"1134"0"0,3 3 2383 0 0,5 11-5195 0 0,1-1 0 0 0,-1 1 0 0 0,0 0 0 0 0,1-1-1 0 0,0 1 1 0 0,-1 0 0 0 0,1 0 0 0 0,0 0 0 0 0,0-1-1 0 0,0 1 1 0 0,0 0 0 0 0,1 0 0 0 0,-1 0 0 0 0,1 1-1 0 0,-1-1 1 0 0,1 0 0 0 0,-1 0 0 0 0,1 1 0 0 0,0-1-1 0 0,0 1 1 0 0,0 0 0 0 0,0-1 0 0 0,0 1 0 0 0,3-1 0 0 0,11-7 24 0 0,0 2 0 0 0,22-8 0 0 0,-16 7 245 0 0,313-117 1161 0 0,-332 124-1600 0 0,-36 27-2875 0 0,-2 1-1350 0 0,-43 42 0 0 0,54-42-504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39.0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1 344 638 0 0,'0'0'1072'0'0,"8"-12"2693"0"0,-4 7-3059 0 0,-1 0 1 0 0,0 0-1 0 0,1 0 1 0 0,0 0-1 0 0,0 0 1 0 0,1 1-1 0 0,-1 0 1 0 0,1 0-1 0 0,0 0 1 0 0,0 1-1 0 0,0-1 1 0 0,12-4-1 0 0,11-6 185 0 0,37-11-1 0 0,-49 19-563 0 0,70-25 477 0 0,118-47 53 0 0,-195 73-899 0 0,-1 0 1 0 0,0-1 0 0 0,0 0 0 0 0,13-12 0 0 0,-12 9-280 0 0,-8 8 169 0 0,0 1-1 0 0,0-1 1 0 0,0 0 0 0 0,0 0-1 0 0,-1-1 1 0 0,1 1 0 0 0,0 0 0 0 0,-1 0-1 0 0,1 0 1 0 0,-1 0 0 0 0,0 0 0 0 0,1-1-1 0 0,-1 1 1 0 0,0 0 0 0 0,1 0-1 0 0,-1-1 1 0 0,0 1 0 0 0,0 0 0 0 0,0-1-1 0 0,0 1 1 0 0,0 0 0 0 0,-1 0-1 0 0,1-1 1 0 0,0 1 0 0 0,-1 0 0 0 0,0-2-1 0 0,-13-19-7635 0 0,1 9 2429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39.4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15 540 0 0,'-12'-14'9149'0'0,"26"68"-1360"0"0,15 52-5994 0 0,24 39-274 0 0,73 141 0 0 0,-94-223-5045 0 0,-62-55-8413 0 0,14-20 5725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39.8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17 419 356 0 0,'-2'-4'1614'0'0,"-12"-29"8843"0"0,14 21-9474 0 0,0 9-161 0 0,3 3-104 0 0,4-1-503 0 0,0 1 0 0 0,0 0 0 0 0,0 1 0 0 0,0 0 0 0 0,0 0 0 0 0,-1 0 0 0 0,1 1 0 0 0,0 0 0 0 0,-1 0 0 0 0,0 1-1 0 0,1-1 1 0 0,9 7 0 0 0,12 8 380 0 0,37 30-1 0 0,-29-21-31 0 0,-26-19-411 0 0,226 149 1857 0 0,-202-136-1890 0 0,2-2 1 0 0,0-2 0 0 0,0-1 0 0 0,2-1-1 0 0,42 8 1 0 0,-62-18 51 0 0,0-1 0 0 0,1 0 0 0 0,-1-2 0 0 0,1 0 0 0 0,29-3 0 0 0,-42 1-50 0 0,0 0-1 0 0,-1-1 1 0 0,1 1 0 0 0,-1-1-1 0 0,0 0 1 0 0,1 0 0 0 0,-1 0-1 0 0,0-1 1 0 0,9-6 0 0 0,-11 7-31 0 0,0-1 0 0 0,-1 0 0 0 0,1 1 0 0 0,-1-1 0 0 0,0 0 0 0 0,1-1 0 0 0,-1 1 0 0 0,-1 0 1 0 0,1 0-1 0 0,0-1 0 0 0,-1 1 0 0 0,0-1 0 0 0,1 1 0 0 0,-2-1 0 0 0,1 0 0 0 0,1-5 0 0 0,-1-16 76 0 0,0-1-1 0 0,-2 1 1 0 0,-1 0-1 0 0,-1 0 0 0 0,-1 0 1 0 0,-1 0-1 0 0,-1 0 1 0 0,-12-31-1 0 0,-8-9-46 0 0,-60-108 0 0 0,73 148-173 0 0,-2 0 0 0 0,-1 1 0 0 0,-1 1 0 0 0,-1 1 0 0 0,-28-28 0 0 0,46 50-51 0 0,-1-1-1 0 0,0 0 1 0 0,0 0 0 0 0,0 0-1 0 0,0 1 1 0 0,0-1 0 0 0,0 1 0 0 0,0-1-1 0 0,0 1 1 0 0,0-1 0 0 0,0 1 0 0 0,0-1-1 0 0,0 1 1 0 0,0 0 0 0 0,0 0-1 0 0,0-1 1 0 0,-1 1 0 0 0,1 0 0 0 0,0 0-1 0 0,0 0 1 0 0,0 0 0 0 0,0 0-1 0 0,0 1 1 0 0,-1-1 0 0 0,-1 1 0 0 0,1 0-126 0 0,0 0 0 0 0,0 1-1 0 0,0-1 1 0 0,0 1 0 0 0,0-1 0 0 0,1 1 0 0 0,-1 0 0 0 0,0-1 0 0 0,1 1 0 0 0,0 0 0 0 0,-3 4 0 0 0,-1 3-1738 0 0,1 0-1 0 0,0 0 1 0 0,1 0 0 0 0,0 1 0 0 0,-2 9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8.2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39 724 0 0,'-16'-39'11393'0'0,"16"39"-11315"0"0,16 22 606 0 0,1 9-257 0 0,-2 0-1 0 0,0 2 1 0 0,-3 0-1 0 0,14 52 1 0 0,-9-28-196 0 0,-7-24-473 0 0,-1 2 0 0 0,7 47 0 0 0,-12-11-7703 0 0,-4-44 2015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3:39.9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 3158 0 0,'0'0'4806'0'0,"20"-1"1190"0"0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12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108 329 270 0 0,'-4'-5'184'0'0,"1"0"0"0"0,-1 1 0 0 0,0 0 0 0 0,0 0 0 0 0,0 0 0 0 0,-1 0 0 0 0,1 1 0 0 0,-1 0 0 0 0,0-1 0 0 0,0 2 0 0 0,0-1 0 0 0,0 1 0 0 0,-8-3 0 0 0,11 4-50 0 0,-17-4 3983 0 0,2 0-3497 0 0,34-1 542 0 0,-12 5-1110 0 0,32-1 58 0 0,-30 2-111 0 0,1 0-1 0 0,23-1 10 0 0,-23 0-14 0 0,0 1 0 0 0,42-5 2 0 0,126-11 114 0 0,461-44-2 0 0,-217 13-90 0 0,136-11-21 0 0,104 26 107 0 0,-397 21-53 0 0,147 3-34 0 0,-319 8 36 0 0,-28 0-67 0 0,-2 0 40 0 0,-12 0-8 0 0,17 0 36 0 0,-9-5 23 0 0,-2 2 11 0 0,-4-1 10 0 0,-4 1 21 0 0,-42 3-109 0 0,34-2 109 0 0,69 4 0 0 0,-102-1-105 0 0,1-1-5 0 0,20 1-3 0 0,-20-1-10 0 0,-1 1 0 0 0,49 10-125 0 0,-49-10 80 0 0,-2 3-99 0 0,14 10 122 0 0,-13-10 16 0 0,-2 0-11 0 0,34 38-36 0 0,-33-38 17 0 0,0 1 21 0 0,15 21 13 0 0,0 1-1 0 0,-2 0 0 0 0,-1 1 0 0 0,-2 1 1 0 0,20 54-1 0 0,-9 15 13 0 0,21 65 11 0 0,-10-48 132 0 0,15 40 67 0 0,10 39-39 0 0,-20-54-34 0 0,-31-110-98 0 0,26 72 269 0 0,37 184 0 0 0,-24 18 326 0 0,56 645 589 0 0,-58-578-306 0 0,-12-128-605 0 0,-30-174-132 0 0,-2 1 0 0 0,-4-1 0 0 0,-3 1 0 0 0,-21 118 0 0 0,11-99-3 0 0,4 1 0 0 0,4 1 0 0 0,3 0 0 0 0,17 159 0 0 0,8-94-105 0 0,8 87-241 0 0,-26-183 210 0 0,-2 0 1 0 0,-7 66-1 0 0,2-101-10 0 0,-9 156 394 0 0,13-150-325 0 0,0 1-1 0 0,2-1 1 0 0,12 56-1 0 0,34 86 164 0 0,-42-145-217 0 0,-1 0-1 0 0,-1 0 1 0 0,-2 1 0 0 0,1 34-1 0 0,-12 116 403 0 0,5-130-259 0 0,-3 0 0 0 0,-2-1 0 0 0,-2 0 0 0 0,-29 83 0 0 0,17-72-15 0 0,-10 24-250 0 0,21-60-518 0 0,-20 37-932 0 0,28-56 738 0 0,0 0 0 0 0,0-1 0 0 0,0 1 0 0 0,0 0-1 0 0,0-1 1 0 0,-1 0 0 0 0,0 1 0 0 0,1-2 0 0 0,-1 1-1 0 0,-1 0 1 0 0,-4 2 0 0 0,-8 0-6115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15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0 402 494 0 0,'0'0'4909'0'0,"4"0"-4494"0"0,163-14 2097 0 0,353-35-466 0 0,407-64-1000 0 0,231 15-114 0 0,-641 63-584 0 0,-415 28-244 0 0,346-38 725 0 0,-445 45-836 0 0,0 0-1 0 0,-1-1 1 0 0,1 1 0 0 0,-1-1 0 0 0,1 0-1 0 0,-1 0 1 0 0,1 0 0 0 0,4-3 0 0 0,-7 4-57 0 0,1 0 1 0 0,-1-1-1 0 0,0 1 1 0 0,1-1-1 0 0,-1 1 1 0 0,1-1-1 0 0,-1 1 1 0 0,0-1-1 0 0,1 1 1 0 0,-1-1-1 0 0,0 1 1 0 0,0-1-1 0 0,1 0 1 0 0,-1 1-1 0 0,0-1 1 0 0,0 1-1 0 0,0-1 1 0 0,0 0-1 0 0,0 1 1 0 0,0-1-1 0 0,0 0 1 0 0,0 1-1 0 0,0-1 1 0 0,0 1-1 0 0,0-2 1 0 0,-5-2-1853 0 0,-18-3-1863 0 0,-5 1-1803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17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1 251 18 0 0,'113'-121'7222'0'0,"-111"119"-6910"0"0,0 0-42 0 0,0 1-45 0 0,1-1 0 0 0,-1 0 1 0 0,0 0-1 0 0,-1 0 0 0 0,1 0 0 0 0,0 0 1 0 0,-1 0-1 0 0,1-1 0 0 0,-1 1 0 0 0,1 0 0 0 0,-1-1 1 0 0,0 1-1 0 0,0-1 0 0 0,0 1 0 0 0,-1-1 1 0 0,1 0-1 0 0,-1 1 0 0 0,1-1 0 0 0,-1 0 0 0 0,0 0 1 0 0,0 1-1 0 0,0-1 0 0 0,0 0 0 0 0,0 1 1 0 0,-1-1-1 0 0,-1-4 0 0 0,2 4-112 0 0,4-20 13 0 0,0-5-119 0 0,-3 26 18 0 0,-1 6-627 0 0,2 38 349 0 0,9 47 0 0 0,0 5 193 0 0,97 658 1038 0 0,-90-658-803 0 0,5 0 1 0 0,3-1-1 0 0,5-2 1 0 0,3-1-1 0 0,74 136 1 0 0,-66-145-57 0 0,-2 1 0 0 0,-5 3 1 0 0,-3 0-1 0 0,40 174 0 0 0,9 179 51 0 0,-64-340-93 0 0,63 364 370 0 0,-69-356-308 0 0,-8-89-139 0 0,41 234 72 0 0,-39-202 37 0 0,-1 0 0 0 0,-3 1-1 0 0,-6 56 1 0 0,-6 277 524 0 0,11-290-544 0 0,1-69-63 0 0,-3 29 15 0 0,-7 69 122 0 0,9-9 236 0 0,-8-30-127 0 0,5 0 0 0 0,8 104 0 0 0,-5-96-474 0 0,33 257 179 0 0,-19-230 299 0 0,-8-57 5 0 0,18 78 1 0 0,17 10-49 0 0,3 41 636 0 0,-30-112-813 0 0,3 87 1 0 0,-16-121-204 0 0,-1 0 1 0 0,-3 0 0 0 0,-12 69 0 0 0,14-107-391 0 0,0-1-1 0 0,0 0 1 0 0,-1 0 0 0 0,0 0-1 0 0,0 0 1 0 0,-1 0-1 0 0,1 0 1 0 0,-1-1 0 0 0,0 1-1 0 0,-5 5 1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18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0 457 400 0 0,'13'11'8325'0'0,"-1"-10"-7625"0"0,0-1 1 0 0,0 0-1 0 0,0 0 0 0 0,0-1 0 0 0,0-1 0 0 0,16-4 0 0 0,-4 2-251 0 0,805-106 3382 0 0,-621 86-3623 0 0,451-38 466 0 0,-374 31-382 0 0,-118 10-110 0 0,516-74 177 0 0,-454 56 187 0 0,-178 33-283 0 0,0 3 0 0 0,75 4 0 0 0,-92 1-152 0 0,-31-2-40 0 0,1 0-112 0 0,12 1 150 0 0,-12-1-150 0 0,16-2 114 0 0,74-14-96 0 0,-91 15-80 0 0,10-3-89 0 0,-12 4 73 0 0,-1-1-1 0 0,1 1 1 0 0,-1 0 0 0 0,0 0 0 0 0,1 0 0 0 0,-1 0 0 0 0,1 0 0 0 0,-1 0-1 0 0,0-1 1 0 0,1 1 0 0 0,-1 0 0 0 0,0 0 0 0 0,1 0 0 0 0,-1-1 0 0 0,0 1-1 0 0,1 0 1 0 0,-1-1 0 0 0,0 1 0 0 0,0 0 0 0 0,1-1 0 0 0,-1 1 0 0 0,0 0 0 0 0,0-1-1 0 0,1 1 1 0 0,-1 0 0 0 0,0-1 0 0 0,0 1 0 0 0,0-1 0 0 0,0 1 0 0 0,0 0-1 0 0,0-1 1 0 0,0 1 0 0 0,0-1 0 0 0,0 1 0 0 0,0 0 0 0 0,0-1 0 0 0,0 0-1 0 0,-27-22-7734 0 0,9 13-42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20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1 367 580 0 0,'154'-120'6942'0'0,"-139"109"-6652"0"0,0 2 0 0 0,1 0 0 0 0,0 1 0 0 0,0 0 0 0 0,30-8 0 0 0,8 2-17 0 0,103-12 0 0 0,66 8 56 0 0,661-26 235 0 0,-33 13-308 0 0,-604 16-158 0 0,-108 5-93 0 0,-57 4-15 0 0,-13 1-24 0 0,-37 5 36 0 0,113-7-4 0 0,-139 6 14 0 0,0 0-24 0 0,62-4 93 0 0,-4 2-59 0 0,-58 3-25 0 0,0 0 5 0 0,58 3 35 0 0,-57-2-26 0 0,112 4 47 0 0,34-2-3 0 0,-144-3-62 0 0,-1 0-12 0 0,25 3 25 0 0,-18-2 9 0 0,10 1-11 0 0,-1-2-40 0 0,-22 0 30 0 0,0 0 0 0 0,0 0 0 0 0,0 0 0 0 0,0 1 0 0 0,0-1 0 0 0,0 0-1 0 0,0 1 1 0 0,0-1 0 0 0,0 1 0 0 0,0 0 0 0 0,3 1 0 0 0,15 5-19 0 0,-15-5 16 0 0,0-1-28 0 0,46 15-31 0 0,-46-14 45 0 0,12 6-81 0 0,-13-6 85 0 0,0 0-39 0 0,-1 2-111 0 0,12 10 152 0 0,-12-10 17 0 0,1-1-6 0 0,10 10-10 0 0,0-1-3 0 0,-1 2 0 0 0,0 0 0 0 0,-1 0 1 0 0,17 27-1 0 0,-8-10 21 0 0,-11-17 15 0 0,-2 0 0 0 0,0 0-1 0 0,6 18 1 0 0,-9-22 0 0 0,9 25 58 0 0,-5-3-43 0 0,-5-22-36 0 0,7 32 31 0 0,0 13-5 0 0,14 80 112 0 0,1 9 24 0 0,84 580 1286 0 0,-19-186-53 0 0,-53-341-1016 0 0,-16-56-288 0 0,-7 2 0 0 0,-4 186-1 0 0,-10-270 16 0 0,4-1 0 0 0,13 71 0 0 0,37 110 192 0 0,5 30 48 0 0,-39-85-108 0 0,1 10 77 0 0,19 132 934 0 0,-33-252-984 0 0,22 296 98 0 0,-31-295-274 0 0,-3-1 0 0 0,-4 1 0 0 0,-16 72 0 0 0,24-146-80 0 0,-5 38 7 0 0,2 1 0 0 0,2-1 1 0 0,1 1-1 0 0,2-1 0 0 0,2 1 1 0 0,14 59-1 0 0,9 107 65 0 0,-23-175-62 0 0,11 45 0 0 0,-11-57 14 0 0,-4-17-19 0 0,0 0-8 0 0,0-1 0 0 0,0 0 1 0 0,-1 0-1 0 0,1 1 0 0 0,0-1 0 0 0,0 0 1 0 0,0 1-1 0 0,1-1 0 0 0,-1 0 0 0 0,0 1 1 0 0,0-1-1 0 0,1 0 0 0 0,-1 0 1 0 0,1 2-1 0 0,3 17 4 0 0,-4-4 2 0 0,2 0 0 0 0,0 0 1 0 0,0-1-1 0 0,2 1 0 0 0,0-1 0 0 0,10 28 0 0 0,-6-18 18 0 0,7 33 747 0 0,-14-55-779 0 0,0-1 9 0 0,0-1 1 0 0,0 0 0 0 0,-1 1-1 0 0,1 0 1 0 0,0-1 0 0 0,-1 1 0 0 0,1-1-1 0 0,-1 1 1 0 0,0 0 0 0 0,1-1-1 0 0,-1 1 1 0 0,0 0 0 0 0,0-1 0 0 0,0 1-1 0 0,0 0 1 0 0,0 0 0 0 0,-1-1-1 0 0,1 1 1 0 0,-1 1 0 0 0,-11 32-351 0 0,10-32 338 0 0,1-1 15 0 0,-3 5 7 0 0,0-1-1 0 0,-1 1 1 0 0,1-1 0 0 0,-1-1-1 0 0,0 1 1 0 0,-1-1 0 0 0,0 0-1 0 0,1 0 1 0 0,-2 0-1 0 0,1-1 1 0 0,-14 7 0 0 0,-13 6 29 0 0,-44 15 1 0 0,20-9-46 0 0,-212 120 378 0 0,232-122-41 0 0,25-14-301 0 0,0-2 1 0 0,-1 0-1 0 0,0 0 0 0 0,1-1 0 0 0,-1-1 0 0 0,0 0 0 0 0,-1 0 1 0 0,1-2-1 0 0,-23 1 0 0 0,11-2-537 0 0,1-2 0 0 0,-1-1 0 0 0,1-1 0 0 0,-29-8 1 0 0,43 10-1835 0 0,1 1 0 0 0,0 0 0 0 0,-1 1 1 0 0,-18 1-1 0 0,28-1 2170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29.5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1496 27 408 0 0,'8'-13'8428'0'0,"-9"12"-8388"0"0,-1 0 0 0 0,1 0 0 0 0,0-1 0 0 0,0 1-1 0 0,-1 0 1 0 0,1 0 0 0 0,0 1 0 0 0,-1-1 0 0 0,1 0-1 0 0,-1 0 1 0 0,1 1 0 0 0,-1-1 0 0 0,-1 0 0 0 0,0 1 43 0 0,-34 2 149 0 0,-1 5-62 0 0,1 2 0 0 0,1 1 0 0 0,-36 15 0 0 0,26-8-53 0 0,-272 79-810 0 0,257-78 695 0 0,1 3 1 0 0,-68 34-1 0 0,35-19-8 0 0,56-22-37 0 0,0-2 1 0 0,-53 10-1 0 0,82-20 33 0 0,-95 21 374 0 0,100-22-325 0 0,-48 12 554 0 0,0-2-327 0 0,49-10-228 0 0,-1 0 0 0 0,-51 18 112 0 0,52-17-124 0 0,-4-2 16 0 0,0 0 1 0 0,-1 1-1 0 0,1 0 1 0 0,0 0-1 0 0,0 1 1 0 0,1 0 0 0 0,-8 3-1 0 0,4-2 48 0 0,7-2-41 0 0,-31 6 417 0 0,30-7-296 0 0,-8 2-24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33.4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1049 519 506 0 0,'9'-4'275'0'0,"13"-7"996"0"0,0 0 1 0 0,-2-2 0 0 0,1 0-1 0 0,32-28 1 0 0,-52 40-1074 0 0,11-12 4120 0 0,-13 12-4291 0 0,-1 0 0 0 0,0-1 1 0 0,0 1-1 0 0,0 0 0 0 0,1 0 0 0 0,-1 0 1 0 0,0 0-1 0 0,0 1 0 0 0,0-1 1 0 0,0 0-1 0 0,0 1 0 0 0,-1 0 1 0 0,1-1-1 0 0,0 1 0 0 0,0 0 0 0 0,0 0 1 0 0,0 0-1 0 0,0 0 0 0 0,0 0 1 0 0,-1 1-1 0 0,1-1 0 0 0,0 1 1 0 0,-2 0-1 0 0,-64 18 2 0 0,52-14 4 0 0,-69 19 67 0 0,12-4-131 0 0,0 3-1 0 0,-74 36 0 0 0,-4 3 32 0 0,149-61-31 0 0,0-1 24 0 0,1 1 1 0 0,-1 0-1 0 0,0-1 0 0 0,0 1 1 0 0,1 0-1 0 0,-1 0 0 0 0,1 0 1 0 0,-1 0-1 0 0,1 1 0 0 0,-1-1 1 0 0,1 0-1 0 0,-1 1 0 0 0,1-1 1 0 0,0 0-1 0 0,0 1 0 0 0,0 0 0 0 0,0-1 1 0 0,0 1-1 0 0,0 0 0 0 0,0-1 1 0 0,1 1-1 0 0,-1 0 0 0 0,1 0 1 0 0,-1 0-1 0 0,0 2 0 0 0,-6 55-75 0 0,7-52 81 0 0,-4 54-58 0 0,-2 5 196 0 0,4 0 1 0 0,9 107-1 0 0,0-118-53 0 0,63 434 1280 0 0,4-132 153 0 0,-22-146-1394 0 0,-42-165-26 0 0,-2-1 0 0 0,3 57 0 0 0,0-2 173 0 0,31 199 155 0 0,-37-265-432 0 0,15 82 42 0 0,-14-89 59 0 0,5 29 76 0 0,28 75 1 0 0,-38-128-253 0 0,0 1 148 0 0,0 0 0 0 0,0 0 0 0 0,1-1 0 0 0,-1 1 0 0 0,1-1 0 0 0,0 1 0 0 0,0-1 0 0 0,1 0 0 0 0,3 5 0 0 0,0-6-71 0 0,0 0-1 0 0,0-1 1 0 0,0 0 0 0 0,0 0 0 0 0,0-1-1 0 0,0 0 1 0 0,0 0 0 0 0,8-1 0 0 0,58-8-275 0 0,-62 8 279 0 0,181-31-114 0 0,253-30 122 0 0,-90 45 0 0 0,105-11 61 0 0,-413 23-35 0 0,317-43 293 0 0,483-50-588 0 0,-393 80 272 0 0,156-12 7 0 0,-347 6 16 0 0,635-40-16 0 0,-614 64-28 0 0,-91 1 33 0 0,500-23-32 0 0,-456 12 35 0 0,248-3 15 0 0,58-2-35 0 0,-436 11-23 0 0,176-12-235 0 0,-136 4 239 0 0,495-46-111 0 0,-332 33 3 0 0,70-9 158 0 0,-323 28-46 0 0,-1-2 0 0 0,54-17 0 0 0,-102 22 23 0 0,1 0 0 0 0,-1 0 1 0 0,0-1-1 0 0,0 0 0 0 0,0-1 1 0 0,9-7-1 0 0,-11 7 9 0 0,-1-1 0 0 0,1 0-1 0 0,-1 0 1 0 0,5-11 0 0 0,-5 9-4 0 0,15-29-46 0 0,18-57 1 0 0,-4 12-6 0 0,-16 33 15 0 0,-1-1 0 0 0,17-96-1 0 0,22-356 183 0 0,-35 241-195 0 0,-2 95 173 0 0,-18 83 336 0 0,8-18-138 0 0,-3 25-394 0 0,8-47 166 0 0,-5 0 0 0 0,-12-198 0 0 0,-2 262-73 0 0,-5-89 408 0 0,11 144-408 0 0,0 1 13 0 0,0-6-1 0 0,0 10-57 0 0,0-1 1 0 0,0 0-1 0 0,0 0 1 0 0,0 0-1 0 0,0 0 1 0 0,0 0-1 0 0,-1 1 1 0 0,1-1-1 0 0,0 0 1 0 0,0 0-1 0 0,0 0 1 0 0,0 0-1 0 0,0 0 1 0 0,0 1-1 0 0,0-1 1 0 0,0 0-1 0 0,-1 0 0 0 0,1 0 1 0 0,0 0-1 0 0,0 0 1 0 0,0 0-1 0 0,0 0 1 0 0,0 0-1 0 0,-1 0 1 0 0,1 0-1 0 0,0 0 1 0 0,0 0-1 0 0,0 0 1 0 0,0 1-1 0 0,-1-1 1 0 0,1 0-1 0 0,0 0 1 0 0,0 0-1 0 0,0-1 1 0 0,0 1-1 0 0,0 0 1 0 0,-1 0-1 0 0,1 0 1 0 0,0 0-1 0 0,0 0 1 0 0,0 0-1 0 0,0 0 1 0 0,-1 0-1 0 0,1 0 1 0 0,0 0-1 0 0,0 0 0 0 0,0 0 1 0 0,0 0-1 0 0,0-1 1 0 0,0 1-1 0 0,-1 0 1 0 0,1 0-1 0 0,0 0 1 0 0,0 0-1 0 0,0 0 1 0 0,0 0-1 0 0,0-1 1 0 0,0 1-1 0 0,0 0 1 0 0,0 0-1 0 0,-2 2-13 0 0,-37 23-17 0 0,9-13 33 0 0,0-2 1 0 0,-1-1-1 0 0,0-2 1 0 0,0 0-1 0 0,-53 2 1 0 0,29-2-28 0 0,-390 64-12 0 0,185-27-122 0 0,212-36 145 0 0,-97 13 4 0 0,-513 47-47 0 0,392-41 11 0 0,-215 18 81 0 0,156-20-88 0 0,-252 13-3 0 0,313-28 88 0 0,-149 20-110 0 0,13 0 85 0 0,-279-30 85 0 0,542-6-140 0 0,-139 13-1 0 0,144 0 64 0 0,-53 6-5 0 0,98-8 2 0 0,-11 2-36 0 0,60-3 26 0 0,-46-2 1 0 0,22 0 30 0 0,41-2-56 0 0,-612 13 31 0 0,76 5-110 0 0,263-3-41 0 0,-137-13 316 0 0,52-2-224 0 0,257 8-88 0 0,-139 29 1 0 0,93-12 108 0 0,-488 60-36 0 0,609-79 50 0 0,-188 29-31 0 0,121-20 77 0 0,75-9-40 0 0,20-1 10 0 0,-92 15-1 0 0,-8-5 2 0 0,34-7-22 0 0,82-7 36 0 0,-19 2 3 0 0,-27 1 34 0 0,45-4-19 0 0,-15 1 32 0 0,-9 0-71 0 0,26-1 6 0 0,21 10-8259 0 0,-17-10 7838 0 0,-1 1-1 0 0,1-1 1 0 0,0 0 0 0 0,0 0-1 0 0,2 0 1 0 0,11-4-5645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39.5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1 338 654 0 0,'3'-2'838'0'0,"50"-16"607"0"0,1 2 1 0 0,0 2 0 0 0,85-10-1 0 0,-85 15-986 0 0,705-85 2533 0 0,-653 83-2706 0 0,-67 7-204 0 0,1147-108 1863 0 0,-1092 105-1834 0 0,404-20 414 0 0,-471 29-510 0 0,-27-2-21 0 0,0 0 0 0 0,-1 0 0 0 0,1 0-1 0 0,0 0 1 0 0,0 0 0 0 0,0 0 0 0 0,0 0-1 0 0,0 0 1 0 0,0 0 0 0 0,0 0 0 0 0,0 0 0 0 0,0 1-1 0 0,0-1 1 0 0,0 0 0 0 0,0 0 0 0 0,0 0 0 0 0,0 0-1 0 0,0 0 1 0 0,0 0 0 0 0,0 0 0 0 0,0 0-1 0 0,0 0 1 0 0,0 0 0 0 0,1 0 0 0 0,-1 0 0 0 0,0 1-1 0 0,0-1 1 0 0,0 0 0 0 0,0 0 0 0 0,0 0 0 0 0,0 0-1 0 0,0 0 1 0 0,0 0 0 0 0,0 0 0 0 0,0 0-1 0 0,0 0 1 0 0,0 0 0 0 0,0 0 0 0 0,0 0 0 0 0,0 0-1 0 0,1 0 1 0 0,-1 0 0 0 0,0 0 0 0 0,0 0-1 0 0,0 0 1 0 0,-39 9-1078 0 0,14-5 425 0 0,-131 25-6248 0 0,106-23 2796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39.8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28 282 368 0 0,'-28'2'2911'0'0,"32"-3"-1971"0"0,40-7 1890 0 0,-18 4-2476 0 0,510-87 3881 0 0,273-16-2178 0 0,-598 85-1696 0 0,185-26 468 0 0,-387 46-871 0 0,-11 1-95 0 0,-19 2-372 0 0,-34 4-1090 0 0,-74 16-6410 0 0,94-17 4062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8.3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 87 970 0 0,'-20'-6'1688'0'0,"7"1"1368"0"0,-6-3 1994 0 0,38-3-4492 0 0,0 8-306 0 0,6-1-308 0 0,3 1-372 0 0,2-4-372 0 0,3 0-288 0 0,1-3 12 0 0,-5-1-2042 0 0,5 0-1248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53.3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2385 91 170 0 0,'30'-37'3931'0'0,"-30"35"-3211"0"0,1 2-708 0 0,0-2 366 0 0,0 1 1 0 0,0-1 0 0 0,0 0-1 0 0,0 1 1 0 0,-1-1-1 0 0,1 0 1 0 0,0 0 0 0 0,-1 0-1 0 0,1 0 1 0 0,-1 0 0 0 0,0 1-1 0 0,1-1 1 0 0,-1 0-1 0 0,-1-4 1 0 0,-22-3 457 0 0,20 8-650 0 0,0 0-69 0 0,-12-2-36 0 0,0 0-1 0 0,0 2 1 0 0,0-1-1 0 0,0 2 1 0 0,-21 1-1 0 0,-84 13-85 0 0,46-4 43 0 0,-45 7 56 0 0,-155 40 1 0 0,-110 55-106 0 0,62 7-25 0 0,269-94 27 0 0,1 2 1 0 0,1 2 0 0 0,-87 67 0 0 0,78-48 9 0 0,-10 7-99 0 0,2 3 0 0 0,-67 74 0 0 0,43-18-56 0 0,38-33 123 0 0,-1 2 148 0 0,29-47 54 0 0,-39 75 0 0 0,51-80-152 0 0,2 1-1 0 0,1 0 1 0 0,2 0-1 0 0,0 1 1 0 0,-5 49-1 0 0,13-62 7 0 0,0 1-1 0 0,1-1 1 0 0,1 0 0 0 0,0 0-1 0 0,2 0 1 0 0,1 0-1 0 0,0 0 1 0 0,1 0 0 0 0,1-1-1 0 0,1 0 1 0 0,1 0 0 0 0,0-1-1 0 0,2 0 1 0 0,0 0-1 0 0,22 28 1 0 0,-12-20 38 0 0,2-2 0 0 0,1 0 1 0 0,1-1-1 0 0,1-1 0 0 0,0-1 0 0 0,2-2 0 0 0,0 0 0 0 0,1-2 1 0 0,1-1-1 0 0,1-2 0 0 0,0 0 0 0 0,1-2 0 0 0,50 12 0 0 0,-7-5 209 0 0,0-4 0 0 0,1-4 0 0 0,79 3-1 0 0,362-12 1459 0 0,61-67-1858 0 0,-146 9 13 0 0,169-11 222 0 0,-230 23-73 0 0,-166 13 121 0 0,334-97 1 0 0,-404 84-160 0 0,221-106-1 0 0,-133 50 63 0 0,-184 85-50 0 0,11-4 3 0 0,-1-3 1 0 0,-1-1-1 0 0,68-46 1 0 0,-108 64 27 0 0,0-1-1 0 0,-1 0 1 0 0,0 0 0 0 0,0 0-1 0 0,-1-1 1 0 0,0 0 0 0 0,0 0 0 0 0,0 0-1 0 0,-1-1 1 0 0,6-15 0 0 0,-5 10 72 0 0,-2 1 1 0 0,1-1 0 0 0,-2 0-1 0 0,0-1 1 0 0,0 1 0 0 0,-1-21-1 0 0,-2 12 24 0 0,-1 0 0 0 0,0 0 0 0 0,-2 0-1 0 0,-1 0 1 0 0,-1 1 0 0 0,0 0 0 0 0,-2 0 0 0 0,-13-26 0 0 0,6 18-133 0 0,-2 2 1 0 0,-1 0-1 0 0,-1 1 1 0 0,-1 1-1 0 0,-1 0 0 0 0,-2 2 1 0 0,-31-27-1 0 0,18 23 1 0 0,-1 1 1 0 0,-1 1-1 0 0,-1 2 0 0 0,-64-26 0 0 0,24 18-4 0 0,-128-33 1 0 0,-84 0-28 0 0,264 58 23 0 0,-120-20-34 0 0,-2 6 1 0 0,-188 0-1 0 0,-300 49-74 0 0,51 76 64 0 0,522-91 45 0 0,-250 66-147 0 0,278-67 35 0 0,33-12 108 0 0,-20 10-23 0 0,21-10 47 0 0,-3 0-1627 0 0,4-1 1443 0 0,0 0 1 0 0,-1 0-1 0 0,1 0 1 0 0,0 1-1 0 0,-1-1 1 0 0,1 1-1 0 0,0-1 0 0 0,0 1 1 0 0,-2 0-1 0 0,-22 26-3011 0 0,6-9-2694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56.1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508 0 376 0 0,'-210'15'1801'0'0,"78"-8"-1229"0"0,111-5-518 0 0,0 2 0 0 0,1 0 0 0 0,-33 12 0 0 0,27-8-270 0 0,2-1-881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56.4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1435 384 0 0,'0'0'6343'0'0,"1"-2"-5500"0"0,19-23 61 0 0,0 2-1 0 0,2 0 1 0 0,28-23 0 0 0,-13 12-489 0 0,471-399 1384 0 0,-400 345-1684 0 0,506-341 788 0 0,-278 207-544 0 0,-319 210-281 0 0,0 0 0 0 0,0-2 0 0 0,-1 0 0 0 0,-1 0 0 0 0,18-22 0 0 0,-32 33-75 0 0,-1 3-307 0 0,0-1 285 0 0,0 1 0 0 0,0 0 0 0 0,0-1 1 0 0,0 1-1 0 0,-1 0 0 0 0,1 0 0 0 0,0-1 0 0 0,0 1 0 0 0,0 0 0 0 0,-1 0 0 0 0,1 0 1 0 0,0-1-1 0 0,0 1 0 0 0,0 0 0 0 0,-1 0 0 0 0,1 0 0 0 0,0 0 0 0 0,-1 0 0 0 0,1-1 0 0 0,0 1 1 0 0,0 0-1 0 0,-1 0 0 0 0,1 0 0 0 0,0 0 0 0 0,-1 0 0 0 0,1 0 0 0 0,0 0 0 0 0,0 0 1 0 0,-1 0-1 0 0,1 0 0 0 0,0 0 0 0 0,-1 0 0 0 0,1 0 0 0 0,0 0 0 0 0,0 0 0 0 0,-1 0 0 0 0,1 1 1 0 0,0-1-1 0 0,0 0 0 0 0,-1 0 0 0 0,1 0 0 0 0,0 0 0 0 0,0 1 0 0 0,-1-1 0 0 0,-13 7-579 0 0,-106 102-7718 0 0,86-80 3779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7:56.8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28 958 18 0 0,'-8'19'2135'0'0,"-9"35"0"0"0,17-53-2077 0 0,-1-1 0 0 0,1 1 0 0 0,0-1 1 0 0,-1 1-1 0 0,1-1 0 0 0,0 1 0 0 0,0-1 1 0 0,0 1-1 0 0,0-1 0 0 0,0 1 0 0 0,0 0 1 0 0,-1-1-1 0 0,1 1 0 0 0,0-1 0 0 0,1 1 0 0 0,-1-1 1 0 0,0 1-1 0 0,0-1 0 0 0,0 1 0 0 0,0-1 1 0 0,0 1-1 0 0,0-1 0 0 0,1 1 0 0 0,-1-1 0 0 0,0 1 1 0 0,0-1-1 0 0,1 1 0 0 0,-1-1 0 0 0,0 1 1 0 0,1-1-1 0 0,-1 1 0 0 0,0-1 0 0 0,1 0 0 0 0,-1 1 1 0 0,1-1-1 0 0,-1 0 0 0 0,1 1 0 0 0,-1-1 1 0 0,1 0-1 0 0,-1 0 0 0 0,1 1 0 0 0,-1-1 1 0 0,1 0-1 0 0,-1 0 0 0 0,1 0 0 0 0,-1 0 0 0 0,1 0 1 0 0,-1 0-1 0 0,1 0 0 0 0,-1 0 0 0 0,1 0 1 0 0,0 0-1 0 0,-1 0 0 0 0,1 0 0 0 0,-1 0 0 0 0,1 0 1 0 0,-1 0-1 0 0,1-1 0 0 0,-1 1 0 0 0,1 0 1 0 0,-1 0-1 0 0,1-1 0 0 0,33-17 1425 0 0,127-133 1425 0 0,-54 46-2464 0 0,584-450 939 0 0,-398 343 168 0 0,-290 210-1413 0 0,7-3-184 0 0,-10 7-200 0 0,-2 3 252 0 0,2-2-177 0 0,-33 31-3826 0 0,31-32 3623 0 0,-16 8-1553 0 0,1-4-2492 0 0,-1-2 372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09.8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111 231 230 0 0,'0'0'2776'0'0,"-22"18"3084"0"0,21-17-5781 0 0,-1-1 1 0 0,1 0 0 0 0,0 0 0 0 0,0 0 0 0 0,0 0 0 0 0,0 0 0 0 0,0 0-1 0 0,0-1 1 0 0,-1 1 0 0 0,1 0 0 0 0,0 0 0 0 0,0-1 0 0 0,0 1 0 0 0,0-1 0 0 0,0 1-1 0 0,0-1 1 0 0,0 1 0 0 0,0-1 0 0 0,0 0 0 0 0,-1-1 0 0 0,0 0 461 0 0,-2 0-418 0 0,3 2-115 0 0,1-1 0 0 0,0 1 0 0 0,-1 0 0 0 0,1-1 0 0 0,0 1 1 0 0,-1 0-1 0 0,1 0 0 0 0,0-1 0 0 0,-1 1 0 0 0,1 0 0 0 0,0 0 1 0 0,-1 0-1 0 0,1-1 0 0 0,-1 1 0 0 0,1 0 0 0 0,-1 0 0 0 0,1 0 0 0 0,0 0 1 0 0,-1 0-1 0 0,1 0 0 0 0,-1 0 0 0 0,1 0 0 0 0,-1 0 0 0 0,1 0 1 0 0,-1 0-1 0 0,1 0 0 0 0,0 0 0 0 0,-1 0 0 0 0,1 0 0 0 0,-1 1 0 0 0,1-1 1 0 0,0 0-1 0 0,-1 0 0 0 0,1 0 0 0 0,-1 1 0 0 0,1-1 0 0 0,0 0 1 0 0,-1 1-1 0 0,1-1 0 0 0,0 0 0 0 0,-1 1 0 0 0,1-1 0 0 0,0 0 0 0 0,0 1 1 0 0,-1-1-1 0 0,1 0 0 0 0,0 1 0 0 0,0-1 0 0 0,0 1 0 0 0,-3 4-1 0 0,0-1-1 0 0,0 0 0 0 0,0-1 0 0 0,0 1 1 0 0,0 0-1 0 0,-1-1 0 0 0,1 0 0 0 0,-1 0 0 0 0,-5 4 1 0 0,6-6 382 0 0,7-3-397 0 0,16-5 25 0 0,0 1 0 0 0,-1 0 0 0 0,2 2 0 0 0,32-4 0 0 0,-9 1 68 0 0,426-65 336 0 0,322-62-701 0 0,-691 108 262 0 0,-99 25 5 0 0,-8-2-72 0 0,6 2 82 0 0,0 1 0 0 0,0 0 0 0 0,-1-1-1 0 0,1 1 1 0 0,0 0 0 0 0,-1-1 0 0 0,1 1 0 0 0,0 0 0 0 0,-1-1-1 0 0,1 1 1 0 0,0 0 0 0 0,-1 0 0 0 0,1-1 0 0 0,0 1 0 0 0,-1 0-1 0 0,1 0 1 0 0,-1 0 0 0 0,1 0 0 0 0,0 0 0 0 0,-1 0 0 0 0,1-1-1 0 0,-1 1 1 0 0,1 0 0 0 0,-1 0 0 0 0,1 0 0 0 0,-1 0 0 0 0,1 0 0 0 0,0 0-1 0 0,-1 1 1 0 0,0-1 0 0 0,-48 8-3164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1.8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0 176 230 0 0,'0'0'8176'0'0,"6"0"-7102"0"0,53-7 952 0 0,96-23 1 0 0,-72 12-1561 0 0,-77 17-453 0 0,64-12 82 0 0,-1-4 0 0 0,86-31 0 0 0,-131 34-1375 0 0,-28 8-1413 0 0,2 4 2279 0 0,0 0 0 0 0,0 0-1 0 0,-1 1 1 0 0,1-1 0 0 0,-1 1-1 0 0,0-1 1 0 0,1 1 0 0 0,-1 0 0 0 0,0 0-1 0 0,0 0 1 0 0,-4 0 0 0 0,-19-3-4297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1.9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1 142 396 0 0,'2'-3'1449'0'0,"2"-3"-848"0"0,1 1 0 0 0,0 0 1 0 0,0 0-1 0 0,1 0 0 0 0,-1 1 0 0 0,1 0 1 0 0,0 0-1 0 0,1 0 0 0 0,-1 1 0 0 0,0 0 0 0 0,1 0 1 0 0,9-2-1 0 0,17-5 371 0 0,42-8 0 0 0,-67 17-807 0 0,189-27 1432 0 0,-40 8-3148 0 0,-135 14-1393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3.2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100 229 162 0 0,'0'0'715'0'0,"0"-4"60"0"0,0-11 113 0 0,0 11-76 0 0,-1 1-11 0 0,-2-9 768 0 0,-1 0-1 0 0,-1 1 1 0 0,0 0 0 0 0,-11-17 1971 0 0,10 11 2707 0 0,5 14-6218 0 0,-1 1 0 0 0,0 0 0 0 0,0 0 0 0 0,0 0 0 0 0,0 0 0 0 0,-1 0 0 0 0,1 0 0 0 0,0 0 1 0 0,-1 1-1 0 0,-3-2 0 0 0,4 2-64 0 0,-20 5-19 0 0,13-3 3 0 0,11-1 26 0 0,16-1 21 0 0,569-55 101 0 0,-374 42-108 0 0,-126 6-51 0 0,93-4-1228 0 0,-180 12 1247 0 0,1 0 0 0 0,-1 0 1 0 0,1-1-1 0 0,-1 1 0 0 0,0 0 0 0 0,1 0 0 0 0,-1 0 0 0 0,1 0 0 0 0,-1 0 0 0 0,1 0 0 0 0,-1 0 0 0 0,1 0 1 0 0,-1 0-1 0 0,1 0 0 0 0,-1 0 0 0 0,1 0 0 0 0,-1 0 0 0 0,0 1 0 0 0,1-1 0 0 0,-1 0 0 0 0,1 0 0 0 0,-1 0 1 0 0,1 1-1 0 0,-1-1 0 0 0,0 0 0 0 0,1 0 0 0 0,-1 1 0 0 0,0-1 0 0 0,1 0 0 0 0,-1 1 0 0 0,0-1 0 0 0,0 1 1 0 0,1-1-1 0 0,-1 0 0 0 0,0 1 0 0 0,-13 11-838 0 0,-28 8-757 0 0,-138 39-8398 0 0,138-47 5677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3.4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32 58 0 0,'5'-31'15502'0'0,"-2"48"-15164"0"0,22 145 1200 0 0,47 166 0 0 0,-10-61-5337 0 0,-56-225-3606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3.7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124 129 588 0 0,'-89'-111'11071'0'0,"88"109"-10696"0"0,0 1 0 0 0,-1-1 0 0 0,1 0 0 0 0,0 1 0 0 0,-1-1 0 0 0,0 1 0 0 0,1 0 0 0 0,-1 0 0 0 0,0 0 0 0 0,-2-2 0 0 0,3 3-319 0 0,1 0 1 0 0,0 0 0 0 0,-1 0 0 0 0,1 0 0 0 0,0 0 0 0 0,-1 0 0 0 0,1 0-1 0 0,0 0 1 0 0,-1 0 0 0 0,1 0 0 0 0,-1 0 0 0 0,1 0 0 0 0,0 0 0 0 0,-1 0-1 0 0,1 0 1 0 0,0 0 0 0 0,-1 0 0 0 0,1 1 0 0 0,0-1 0 0 0,-1 0 0 0 0,1 0-1 0 0,0 0 1 0 0,-1 1 0 0 0,1-1 0 0 0,0 0 0 0 0,0 0 0 0 0,-1 1 0 0 0,1-1-1 0 0,0 0 1 0 0,0 1 0 0 0,0-1 0 0 0,-1 1 0 0 0,0 2 5 0 0,0 0-1 0 0,0 1 1 0 0,1-1-1 0 0,-1 1 1 0 0,1-1 0 0 0,-1 0-1 0 0,1 1 1 0 0,1 5 0 0 0,10 98 674 0 0,42 174 1 0 0,-5-39-5260 0 0,-43-201-2835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8.5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0 1360 0 0,'0'0'5628'0'0,"-10"18"-1038"0"0,5-4-3765 0 0,1 0 0 0 0,0 1 0 0 0,1-1-1 0 0,1 1 1 0 0,-1 27 0 0 0,8 79 360 0 0,-4-114-1193 0 0,-1 0 0 0 0,0 0 0 0 0,-1 0 0 0 0,1 0 0 0 0,-1 0 0 0 0,-1 0-1 0 0,1 0 1 0 0,-1 0 0 0 0,0-1 0 0 0,-1 1 0 0 0,0 0 0 0 0,0-1 0 0 0,0 0 0 0 0,-1 0 0 0 0,0 0 0 0 0,0 0 0 0 0,0-1 0 0 0,-1 1 0 0 0,1-1 0 0 0,-11 8 0 0 0,6-6-443 0 0,0 0 1 0 0,0-1 0 0 0,0-1-1 0 0,-1 1 1 0 0,-13 4 0 0 0,11-5-1310 0 0,-1-1 0 0 0,0 0 0 0 0,-26 3 0 0 0,0-3-5399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4.0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34 280 222 0 0,'-4'-5'341'0'0,"0"1"-1"0"0,1-1 1 0 0,0 1-1 0 0,0-1 1 0 0,0 0 0 0 0,1 0-1 0 0,0 0 1 0 0,0 0-1 0 0,0-1 1 0 0,0 1 0 0 0,1 0-1 0 0,0-1 1 0 0,-1-8 0 0 0,3 9-87 0 0,-1 0 0 0 0,1 1 1 0 0,0-1-1 0 0,0 0 1 0 0,0 1-1 0 0,1-1 1 0 0,-1 1-1 0 0,1 0 1 0 0,0 0-1 0 0,0-1 1 0 0,1 1-1 0 0,-1 1 0 0 0,1-1 1 0 0,0 0-1 0 0,0 1 1 0 0,6-6-1 0 0,2-1 91 0 0,0 1 0 0 0,1 1 0 0 0,-1 0 0 0 0,2 1 0 0 0,-1 0 0 0 0,1 1 0 0 0,0 0 0 0 0,24-6 0 0 0,12-2 479 0 0,53-6 1 0 0,-100 20-797 0 0,41-7 555 0 0,0 2 0 0 0,64 0 0 0 0,-92 5-438 0 0,0 1 1 0 0,0 0 0 0 0,-1 1-1 0 0,1 1 1 0 0,-1 0-1 0 0,1 1 1 0 0,-1 0-1 0 0,0 2 1 0 0,-1-1-1 0 0,1 2 1 0 0,12 7 0 0 0,-23-12-104 0 0,0 0 0 0 0,0 0 1 0 0,-1 0-1 0 0,1 0 1 0 0,0 1-1 0 0,-1-1 0 0 0,0 1 1 0 0,0 0-1 0 0,0-1 1 0 0,0 1-1 0 0,0 0 0 0 0,0 0 1 0 0,-1 0-1 0 0,1 1 1 0 0,-1-1-1 0 0,0 0 1 0 0,0 1-1 0 0,0-1 0 0 0,1 5 1 0 0,-3-3 26 0 0,1 0-1 0 0,0-1 1 0 0,-1 1 0 0 0,0-1 0 0 0,0 1 0 0 0,0-1 0 0 0,-1 0-1 0 0,0 1 1 0 0,1-1 0 0 0,-1 0 0 0 0,-1 0 0 0 0,-4 7 0 0 0,-8 7 155 0 0,0-1 1 0 0,-1 0 0 0 0,-1-1 0 0 0,-30 21 0 0 0,43-34-216 0 0,-92 71 433 0 0,-26 20-2972 0 0,43-28-5940 0 0,45-37-800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4.6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132 498 26 0 0,'-3'-2'841'0'0,"-36"-23"5488"0"0,-51-25-1 0 0,103 45-6084 0 0,-1 1-1 0 0,1 0 1 0 0,0 1-1 0 0,0 1 1 0 0,0 0-1 0 0,19-1 1 0 0,11-1 56 0 0,1041-111 1748 0 0,-776 91-1887 0 0,1472-140 1177 0 0,-1742 159-1292 0 0,85-12 441 0 0,-106 13-311 0 0,0 0 1 0 0,-1-1 0 0 0,0 0 0 0 0,30-15 0 0 0,-45 19-172 0 0,-1 1 0 0 0,1 0 0 0 0,-1 0 1 0 0,1 0-1 0 0,-1 0 0 0 0,0 0 0 0 0,1-1 0 0 0,-1 1 0 0 0,1 0 0 0 0,-1 0 1 0 0,0-1-1 0 0,1 1 0 0 0,-1 0 0 0 0,0-1 0 0 0,1 1 0 0 0,-1 0 0 0 0,0-1 1 0 0,1 1-1 0 0,-1-1 0 0 0,0 1 0 0 0,0 0 0 0 0,1-1 0 0 0,-1 1 0 0 0,0-1 1 0 0,0 1-1 0 0,0-1 0 0 0,0 1 0 0 0,0-1 0 0 0,0 1 0 0 0,0 0 0 0 0,0-1 1 0 0,0 1-1 0 0,0-1 0 0 0,0 1 0 0 0,0-1 0 0 0,0 1 0 0 0,0-1 0 0 0,0 1 1 0 0,0-1-1 0 0,0 1 0 0 0,-1-1 0 0 0,1 1 0 0 0,0 0 0 0 0,0-1 0 0 0,0 1 1 0 0,-1-1-1 0 0,1 1 0 0 0,0 0 0 0 0,-1-1 0 0 0,1 1 0 0 0,0 0 0 0 0,-1-1 1 0 0,-1 0-73 0 0,0-1 0 0 0,0 1 0 0 0,0 0 0 0 0,0 0 0 0 0,0 0 0 0 0,0 1 1 0 0,0-1-1 0 0,0 0 0 0 0,0 1 0 0 0,-1-1 0 0 0,1 1 0 0 0,-3 0 0 0 0,-3 0-485 0 0,-1 1 1 0 0,0 0-1 0 0,1 0 0 0 0,0 1 0 0 0,-1 0 0 0 0,-9 4 0 0 0,-29 15-7643 0 0,30-12 999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5.6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260 228 654 0 0,'-2'-3'954'0'0,"-3"-5"240"0"0,0 0-1 0 0,-1 0 1 0 0,0 0-1 0 0,0 1 0 0 0,-1 0 1 0 0,0 0-1 0 0,0 1 1 0 0,-15-10-1 0 0,20 14-407 0 0,-2-3-250 0 0,-10-1 2799 0 0,0 7 253 0 0,10 5-2602 0 0,-33-4-207 0 0,-72 7-512 0 0,107-9-237 0 0,7 0-24 0 0,266-31 120 0 0,213-33 271 0 0,-209 10-1932 0 0,-260 49-478 0 0,-29 5 970 0 0,-28 3-288 0 0,-11 9-1837 0 0,0 2-1 0 0,-80 32 1 0 0,-6 15-1339 0 0,49-18 5188 0 0,83-40-116 0 0,0 2-1 0 0,0-1 1 0 0,0 1-1 0 0,0 0 1 0 0,1 0-1 0 0,0 1 1 0 0,0-1-1 0 0,1 1 1 0 0,-1 1-1 0 0,-8 12 1 0 0,7-6 97 0 0,0 0 0 0 0,1 0 1 0 0,1 0-1 0 0,0 0 0 0 0,-5 25 1 0 0,3 0 268 0 0,2 0 0 0 0,1 0 0 0 0,4 68 0 0 0,3-27-709 0 0,5 0 0 0 0,2 0 1 0 0,34 124-1 0 0,-35-170-1266 0 0,8 29-2189 0 0,-2-25-3720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5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31 1950 0 0,'-1'-4'2743'0'0,"-10"-22"8514"0"0,10 42-10403 0 0,3 21 43 0 0,2 1 0 0 0,17 67 0 0 0,-7-38-548 0 0,11 79 323 0 0,2 11-4000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6.0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51 212 662 0 0,'-22'-65'3884'0'0,"13"39"-7"0"0,-9-36 0 0 0,17 60-3763 0 0,1 0 0 0 0,0 1 0 0 0,0-1 0 0 0,0 0 0 0 0,0 0 0 0 0,0 0 0 0 0,1 0 0 0 0,-1 1 0 0 0,0-1 0 0 0,1 0 0 0 0,-1 0 0 0 0,1 1 0 0 0,0-1-1 0 0,0 0 1 0 0,0 1 0 0 0,0-1 0 0 0,0 1 0 0 0,0-1 0 0 0,0 1 0 0 0,0-1 0 0 0,0 1 0 0 0,1 0 0 0 0,-1-1 0 0 0,1 1 0 0 0,-1 0 0 0 0,1 0 0 0 0,-1 0 0 0 0,1 0 0 0 0,-1 0-1 0 0,1 1 1 0 0,0-1 0 0 0,0 0 0 0 0,-1 1 0 0 0,4-1 0 0 0,4-1 84 0 0,0-1 0 0 0,0 2 1 0 0,1-1-1 0 0,17 1 0 0 0,-2 2-25 0 0,0 1 1 0 0,-1 1-1 0 0,1 1 1 0 0,-1 2-1 0 0,0 0 1 0 0,0 1-1 0 0,23 11 1 0 0,-36-13-118 0 0,0 1 0 0 0,-1 0 1 0 0,1 0-1 0 0,-1 1 0 0 0,0 0 1 0 0,-1 1-1 0 0,0 0 0 0 0,0 0 0 0 0,0 1 1 0 0,-2 1-1 0 0,1-1 0 0 0,-1 1 0 0 0,0 0 1 0 0,-1 1-1 0 0,7 15 0 0 0,-11-22-10 0 0,-1 0-1 0 0,0 0 1 0 0,0 0-1 0 0,-1 0 1 0 0,1 0-1 0 0,-1 1 0 0 0,0-1 1 0 0,0 0-1 0 0,0 0 1 0 0,-1 0-1 0 0,0 1 1 0 0,1-1-1 0 0,-1 0 1 0 0,-1 0-1 0 0,-1 6 1 0 0,-1-3 22 0 0,0 0 0 0 0,0 0 0 0 0,0 0 0 0 0,-1-1 0 0 0,0 1 0 0 0,0-1 0 0 0,-11 9 0 0 0,-5 1 61 0 0,0 0 0 0 0,-1-1 0 0 0,-45 22 1 0 0,-19 0-882 0 0,41-25-1468 0 0,40-11 1431 0 0,0 0-1 0 0,0-1 1 0 0,0 0 0 0 0,0 0-1 0 0,1 0 1 0 0,-8-1-1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6.3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24 209 162 0 0,'-23'7'14758'0'0,"41"-15"-12895"0"0,33-7-1936 0 0,91-15 611 0 0,50-13-264 0 0,-154 33-1708 0 0,-1-2 0 0 0,70-35 0 0 0,-56 14-5020 0 0,-29 15 330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6.5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84 1 678 0 0,'-3'0'1977'0'0,"1"0"-1613"0"0,1 0-1 0 0,-1 0 1 0 0,0 0-1 0 0,0 0 1 0 0,1 1-1 0 0,-1-1 0 0 0,0 0 1 0 0,1 1-1 0 0,-1 0 1 0 0,0-1-1 0 0,1 1 0 0 0,-1 0 1 0 0,1 0-1 0 0,-1 0 1 0 0,1 0-1 0 0,-1 0 1 0 0,1 0-1 0 0,0 0 0 0 0,-1 0 1 0 0,0 2-1 0 0,0 0 88 0 0,0 0 0 0 0,0 1 0 0 0,0-1 0 0 0,0 1 0 0 0,1-1 0 0 0,-1 1 0 0 0,1 0 0 0 0,-1 7 0 0 0,-1 8 265 0 0,1 1 0 0 0,1 0 0 0 0,2 20 0 0 0,0-17 57 0 0,1 102 797 0 0,-4 129-597 0 0,0-236-1380 0 0,-8 74-2282 0 0,9-82 402 0 0,-2 0 0 0 0,1-1 0 0 0,-7 16 0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7.1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59 98 634 0 0,'-10'-20'4418'0'0,"-1"-1"1"0"0,-16-20-1 0 0,16 26 2189 0 0,15 91-6508 0 0,22 122 1 0 0,-16-136 38 0 0,83 362-243 0 0,-75-379-3473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7.5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23 159 102 0 0,'-2'-2'387'0'0,"0"0"-1"0"0,0 0 1 0 0,0 0 0 0 0,0 0 0 0 0,1 0-1 0 0,-1-1 1 0 0,1 1 0 0 0,-1-1 0 0 0,1 1-1 0 0,0-1 1 0 0,0 1 0 0 0,0-1 0 0 0,0 1-1 0 0,1-1 1 0 0,-1 0 0 0 0,1 1 0 0 0,-1-1-1 0 0,1 0 1 0 0,0-4 0 0 0,1 5-237 0 0,0 0 1 0 0,1 0-1 0 0,-1 0 1 0 0,0 0-1 0 0,1 0 0 0 0,0 0 1 0 0,-1 0-1 0 0,1 0 1 0 0,0 1-1 0 0,0-1 1 0 0,0 1-1 0 0,0-1 0 0 0,0 1 1 0 0,0 0-1 0 0,0 0 1 0 0,0 0-1 0 0,1 0 1 0 0,-1 0-1 0 0,0 0 0 0 0,1 1 1 0 0,-1-1-1 0 0,3 0 1 0 0,80-20 1372 0 0,136-15 1 0 0,-16 21-693 0 0,-197 15-1403 0 0,12 2-1019 0 0,-18-2 948 0 0,-2 2 525 0 0,0-1-1 0 0,-1 1 1 0 0,1-1 0 0 0,0 1-1 0 0,-1-1 1 0 0,0 0-1 0 0,1 1 1 0 0,-1-1 0 0 0,0 0-1 0 0,1 1 1 0 0,-1-1 0 0 0,0 0-1 0 0,0 0 1 0 0,0 0-1 0 0,0 0 1 0 0,0 0 0 0 0,0 0-1 0 0,-1 0 1 0 0,1 0 0 0 0,-2 1-1 0 0,-30 15-1086 0 0,23-13 692 0 0,-178 96-4066 0 0,160-83 4660 0 0,0 2 0 0 0,2 1 0 0 0,0 1 1 0 0,-31 33-1 0 0,57-53 7 0 0,-1-1 1 0 0,0 1 0 0 0,1-1 0 0 0,-1 1-1 0 0,0-1 1 0 0,1 1 0 0 0,-1-1-1 0 0,1 1 1 0 0,-1 0 0 0 0,1 0-1 0 0,-1-1 1 0 0,1 1 0 0 0,-1 0-1 0 0,1 0 1 0 0,0-1 0 0 0,0 1-1 0 0,-1 0 1 0 0,1 0 0 0 0,0 0 0 0 0,0-1-1 0 0,0 1 1 0 0,0 0 0 0 0,0 0-1 0 0,0 0 1 0 0,0 0 0 0 0,0 0-1 0 0,0-1 1 0 0,0 1 0 0 0,0 0-1 0 0,1 0 1 0 0,-1 0 0 0 0,0-1-1 0 0,1 2 1 0 0,1-1 52 0 0,-1 1 0 0 0,1-1 0 0 0,0 0 0 0 0,0 0 1 0 0,-1 0-1 0 0,1-1 0 0 0,0 1 0 0 0,0 0 0 0 0,0-1 0 0 0,0 1 0 0 0,0-1 0 0 0,0 0 0 0 0,3 1 0 0 0,10-1 593 0 0,1 1 0 0 0,21-4 0 0 0,271-19 2491 0 0,-180 17-11393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7.8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10 1188 0 0,'5'-10'14424'0'0,"-7"171"-12143"0"0,3-91-1893 0 0,2 50 100 0 0,0-56-1172 0 0,-10 122 0 0 0,-4-144-2214 0 0,0-16-3260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8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93 198 0 0,'-14'-6'3221'0'0,"13"6"-2923"0"0,0-1 0 0 0,-1 0-1 0 0,1 0 1 0 0,-1 0 0 0 0,1 0-1 0 0,0 0 1 0 0,0 0 0 0 0,0-1-1 0 0,0 1 1 0 0,0 0 0 0 0,-2-3 0 0 0,2 2 38 0 0,2 1-301 0 0,0-1 0 0 0,-1 0 0 0 0,1 0 0 0 0,0 1 0 0 0,0-1 0 0 0,0 0 0 0 0,0 1 0 0 0,0-1 0 0 0,0 1 0 0 0,1-1 0 0 0,-1 1 0 0 0,0 0 0 0 0,1-1 0 0 0,-1 1 0 0 0,1 0 0 0 0,0 0 0 0 0,-1 0 0 0 0,1 0 0 0 0,2-1 0 0 0,36-16 122 0 0,-39 18-149 0 0,10-5 42 0 0,1 1 0 0 0,0 0 0 0 0,0 1 0 0 0,0 1 0 0 0,1 0-1 0 0,-1 0 1 0 0,1 2 0 0 0,-1-1 0 0 0,1 1 0 0 0,21 4 0 0 0,-29-3-37 0 0,-1 0 1 0 0,1 0-1 0 0,-1 0 0 0 0,1 1 1 0 0,-1 0-1 0 0,1 0 0 0 0,-1 0 1 0 0,0 1-1 0 0,0-1 0 0 0,0 1 1 0 0,0 0-1 0 0,-1 0 0 0 0,1 0 1 0 0,-1 1-1 0 0,1-1 0 0 0,-1 1 1 0 0,0 0-1 0 0,-1-1 0 0 0,1 1 1 0 0,-1 1-1 0 0,1-1 0 0 0,-1 0 1 0 0,-1 1-1 0 0,1-1 1 0 0,-1 1-1 0 0,1-1 0 0 0,-1 1 1 0 0,0 0-1 0 0,-1-1 0 0 0,1 10 1 0 0,-1-6 21 0 0,0 0 0 0 0,-1-1 0 0 0,0 1 0 0 0,0 0 0 0 0,-1 0 0 0 0,0 0 0 0 0,0-1 1 0 0,-4 9-1 0 0,-30 55 204 0 0,22-46-606 0 0,13-22 51 0 0,2-1-499 0 0,-1-1 782 0 0,0-1-1 0 0,0 1 1 0 0,1-1-1 0 0,-1 1 1 0 0,1 0-1 0 0,-1-1 1 0 0,0 1-1 0 0,1-1 1 0 0,-1 1-1 0 0,1-1 1 0 0,-1 1-1 0 0,1-1 1 0 0,-1 0 0 0 0,1 1-1 0 0,0-1 1 0 0,-1 1-1 0 0,1-1 1 0 0,0 0-1 0 0,-1 0 1 0 0,1 1-1 0 0,0-1 1 0 0,0 0-1 0 0,14-1 46 0 0,-1 0 0 0 0,1 0 0 0 0,0 2 0 0 0,0 0 0 0 0,-1 1 0 0 0,1 0 0 0 0,-1 1 0 0 0,0 0 0 0 0,0 1 0 0 0,0 1 0 0 0,0 1 0 0 0,13 6 0 0 0,-18-7 268 0 0,-1 0 1 0 0,1 1-1 0 0,-1 0 1 0 0,0 0-1 0 0,-1 1 0 0 0,1 0 1 0 0,-1 0-1 0 0,-1 0 1 0 0,0 1-1 0 0,0 0 0 0 0,0 1 1 0 0,-1-1-1 0 0,0 1 0 0 0,0 0 1 0 0,-1 0-1 0 0,-1 1 1 0 0,1-1-1 0 0,3 19 0 0 0,-6-20-144 0 0,-1 0-1 0 0,1 0 0 0 0,-1 0 1 0 0,-1 0-1 0 0,1 0 0 0 0,-1 0 1 0 0,-1 0-1 0 0,1-1 0 0 0,-1 1 1 0 0,-1 0-1 0 0,1-1 0 0 0,-2 1 0 0 0,1-1 1 0 0,-1 0-1 0 0,1 0 0 0 0,-2-1 1 0 0,1 1-1 0 0,-1-1 0 0 0,0 0 1 0 0,-1 0-1 0 0,1 0 0 0 0,-1-1 1 0 0,0 0-1 0 0,0 0 0 0 0,-1 0 1 0 0,0-1-1 0 0,-8 4 0 0 0,8-4-283 0 0,-1 0-1 0 0,0-1 1 0 0,0 0 0 0 0,0 0-1 0 0,0-1 1 0 0,-1 0 0 0 0,1-1-1 0 0,-1 0 1 0 0,1 0 0 0 0,-1 0-1 0 0,-10-2 1 0 0,12 0-411 0 0,0 0 0 0 0,0 0 1 0 0,1-1-1 0 0,-1 0 0 0 0,0 0 0 0 0,0 0 1 0 0,1-1-1 0 0,0 0 0 0 0,-1-1 0 0 0,1 1 1 0 0,0-1-1 0 0,1 0 0 0 0,-1-1 0 0 0,-7-7 1 0 0,-2-6-5354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9.4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33 194 0 0,'0'0'346'0'0,"0"-19"-268"0"0,6 5-340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18.0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6 119 26 0 0,'-2'-5'502'0'0,"1"0"0"0"0,0 0 1 0 0,0 0-1 0 0,1-1 0 0 0,0 1 0 0 0,-1 0 0 0 0,2 0 0 0 0,-1-1 1 0 0,1 1-1 0 0,-1 0 0 0 0,1 0 0 0 0,3-8 0 0 0,-3 11-276 0 0,1-1 0 0 0,-1 0 1 0 0,1 1-1 0 0,0-1 0 0 0,0 1 0 0 0,0-1 0 0 0,0 1 0 0 0,1 0 0 0 0,-1 0 0 0 0,0 0 0 0 0,1 0 1 0 0,-1 1-1 0 0,1-1 0 0 0,0 1 0 0 0,0-1 0 0 0,-1 1 0 0 0,1 0 0 0 0,0 0 0 0 0,0 0 0 0 0,0 1 0 0 0,0-1 1 0 0,5 0-1 0 0,14-1 216 0 0,0 1 1 0 0,0 0 0 0 0,1 2 0 0 0,-1 0 0 0 0,0 2-1 0 0,0 0 1 0 0,30 9 0 0 0,-26-4-268 0 0,-1 0 0 0 0,0 2 1 0 0,0 1-1 0 0,-1 1 0 0 0,39 25 1 0 0,-57-33-107 0 0,-1 0 1 0 0,0 0-1 0 0,-1 0 1 0 0,1 1 0 0 0,-1-1-1 0 0,1 1 1 0 0,-2 0 0 0 0,1 0-1 0 0,0 1 1 0 0,-1-1-1 0 0,0 1 1 0 0,0 0 0 0 0,-1-1-1 0 0,3 10 1 0 0,-4-10 30 0 0,0-1 1 0 0,0 1-1 0 0,-1 0 1 0 0,0 0-1 0 0,0-1 1 0 0,0 1-1 0 0,-1 0 1 0 0,1-1-1 0 0,-1 1 1 0 0,0 0-1 0 0,-1-1 1 0 0,1 1-1 0 0,-1-1 1 0 0,0 1-1 0 0,0-1 1 0 0,0 0-1 0 0,0 0 1 0 0,-1 0-1 0 0,-5 7 1 0 0,-7 5 201 0 0,0-1 0 0 0,0 0 1 0 0,-1-1-1 0 0,-1-1 0 0 0,-36 22 0 0 0,-103 44-3630 0 0,83-44-4780 0 0,47-22-1030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44.3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83 66 510 0 0,'-41'-39'5268'0'0,"11"12"2960"0"0,27 29-7900 0 0,3-1-314 0 0,-1-1 0 0 0,1 0 0 0 0,-1 1 0 0 0,0-1 0 0 0,1 1 0 0 0,-1-1 0 0 0,1 1 1 0 0,-1-1-1 0 0,1 1 0 0 0,0-1 0 0 0,-1 1 0 0 0,1 0 0 0 0,-1-1 0 0 0,1 1 0 0 0,0 0 0 0 0,0-1 0 0 0,-1 1 1 0 0,1 0-1 0 0,0 1 0 0 0,3 68 621 0 0,4 1 0 0 0,2-1 0 0 0,32 118 0 0 0,-26-139-297 0 0,33 76 0 0 0,7-15-251 0 0,-37-83-2491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44.6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33 1298 0 0,'-20'-32'11750'0'0,"26"48"-11013"0"0,93 215 2119 0 0,-58-132-2331 0 0,-13-38-370 0 0,14 34-787 0 0,-29-46-2497 0 0,-10 0-3366 0 0,-5-33 72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44.7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19 263 798 0 0,'0'0'2060'0'0,"-19"4"4988"0"0,32-20-5892 0 0,7 1-252 0 0,7-2-188 0 0,3-3-144 0 0,6-4-136 0 0,3-1-192 0 0,0 1-362 0 0,-3-2-444 0 0,2 0-496 0 0,-2 0-448 0 0,-3 2-2358 0 0,-2 1-2320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45.3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413 232 674 0 0,'2'-2'385'0'0,"-1"1"-1"0"0,0-1 1 0 0,1 0-1 0 0,-1 1 1 0 0,0-1-1 0 0,0 0 1 0 0,0 0 0 0 0,0 0-1 0 0,0 0 1 0 0,-1 0-1 0 0,1 1 1 0 0,0-1-1 0 0,-1-1 1 0 0,0 1 0 0 0,1 0-1 0 0,-1 0 1 0 0,0 0-1 0 0,0-3 1 0 0,-1 3 736 0 0,1-2-81 0 0,-1 1-895 0 0,1 0 0 0 0,-1 0 0 0 0,0 1 1 0 0,0-1-1 0 0,0 0 0 0 0,0 0 0 0 0,0 1 0 0 0,-1-1 1 0 0,1 0-1 0 0,-1 1 0 0 0,0 0 0 0 0,1-1 1 0 0,-1 1-1 0 0,0 0 0 0 0,-1 0 0 0 0,1 0 1 0 0,0 0-1 0 0,-1 0 0 0 0,1 0 0 0 0,-1 1 0 0 0,1-1 1 0 0,-1 1-1 0 0,0 0 0 0 0,1 0 0 0 0,-1 0 1 0 0,0 0-1 0 0,0 0 0 0 0,0 1 0 0 0,0-1 0 0 0,0 1 1 0 0,0 0-1 0 0,0 0 0 0 0,0 0 0 0 0,0 0 1 0 0,-3 1-1 0 0,-5 0 5 0 0,0 0 0 0 0,0 1 0 0 0,0 1 0 0 0,0-1 0 0 0,0 2 0 0 0,0 0 0 0 0,1 0 0 0 0,-16 9 0 0 0,10-4-25 0 0,0 1 1 0 0,1 0 0 0 0,0 2 0 0 0,1-1 0 0 0,0 2 0 0 0,1 0-1 0 0,0 0 1 0 0,1 1 0 0 0,1 1 0 0 0,0 0 0 0 0,1 0 0 0 0,0 1-1 0 0,-9 23 1 0 0,8-12-34 0 0,1-1-1 0 0,-8 42 1 0 0,16-59-71 0 0,1 0 1 0 0,0 0-1 0 0,0-1 1 0 0,1 1-1 0 0,0 0 1 0 0,0 0-1 0 0,1 0 1 0 0,1-1-1 0 0,-1 1 1 0 0,1 0-1 0 0,1-1 0 0 0,4 12 1 0 0,-6-17-61 0 0,0 0 1 0 0,1-1-1 0 0,-1 1 1 0 0,1-1-1 0 0,0 1 0 0 0,0-1 1 0 0,-1 1-1 0 0,2-1 1 0 0,-1 0-1 0 0,0 0 1 0 0,0 0-1 0 0,1 0 1 0 0,-1 0-1 0 0,1-1 0 0 0,-1 1 1 0 0,1-1-1 0 0,0 0 1 0 0,0 0-1 0 0,-1 0 1 0 0,1 0-1 0 0,0 0 0 0 0,0 0 1 0 0,0-1-1 0 0,0 1 1 0 0,0-1-1 0 0,0 0 1 0 0,0 0-1 0 0,0 0 0 0 0,0 0 1 0 0,0-1-1 0 0,0 1 1 0 0,0-1-1 0 0,0 0 1 0 0,0 0-1 0 0,0 0 0 0 0,0 0 1 0 0,3-2-1 0 0,4-2-337 0 0,0 0 0 0 0,0-1 0 0 0,0 0 0 0 0,0-1 0 0 0,-1 0-1 0 0,0-1 1 0 0,-1 1 0 0 0,13-15 0 0 0,-9 5-234 0 0,-1 1 0 0 0,0-2 0 0 0,-1 1 0 0 0,-1-1 0 0 0,12-32 0 0 0,-10 17 358 0 0,-2 0 0 0 0,8-52 0 0 0,-9 28 4311 0 0,2 70-3700 0 0,-1 1 0 0 0,10 19 0 0 0,-15-23-303 0 0,2-1-1 0 0,-1 0 1 0 0,1 1-1 0 0,0-2 1 0 0,1 1-1 0 0,0-1 1 0 0,0 0-1 0 0,1 0 1 0 0,10 7-1 0 0,-13-11-171 0 0,1 0 0 0 0,0-1 0 0 0,0 0-1 0 0,0 0 1 0 0,0 0 0 0 0,0-1 0 0 0,0 0-1 0 0,1 0 1 0 0,0 0 0 0 0,-1-1-1 0 0,1 0 1 0 0,0 0 0 0 0,10-1 0 0 0,-12 0-96 0 0,0-1 1 0 0,0 0-1 0 0,-1-1 1 0 0,1 1-1 0 0,-1-1 1 0 0,1 0-1 0 0,-1 0 1 0 0,0 0-1 0 0,0-1 1 0 0,1 1-1 0 0,-2-1 1 0 0,1 0-1 0 0,0 0 1 0 0,-1-1-1 0 0,1 1 1 0 0,-1-1-1 0 0,0 1 1 0 0,0-1-1 0 0,4-7 1 0 0,4-10-268 0 0,0 0-1 0 0,-2-1 1 0 0,12-38 0 0 0,-1 1 2618 0 0,-18 56-1019 0 0,3 5-219 0 0,-5-2-854 0 0,1 0 1 0 0,0 0 0 0 0,0 0-1 0 0,-1 0 1 0 0,1 0-1 0 0,0 0 1 0 0,0 0 0 0 0,-1 0-1 0 0,1 1 1 0 0,0-1-1 0 0,-1 0 1 0 0,1 1 0 0 0,0-1-1 0 0,-1 0 1 0 0,1 1-1 0 0,-1-1 1 0 0,1 1 0 0 0,0-1-1 0 0,-1 1 1 0 0,1-1-1 0 0,0 2 1 0 0,38 64 2549 0 0,-27-43-2027 0 0,2 0-1 0 0,0-1 1 0 0,1 0 0 0 0,2-1 0 0 0,29 30 0 0 0,-44-49 81 0 0,1-9-403 0 0,-3 7-242 0 0,1 0 1 0 0,-1-1-1 0 0,0 1 1 0 0,1 0-1 0 0,-1-1 1 0 0,0 1 0 0 0,0-1-1 0 0,1 1 1 0 0,-1-1-1 0 0,0 1 1 0 0,0-1-1 0 0,0 1 1 0 0,0 0-1 0 0,1-1 1 0 0,-1 1 0 0 0,0-1-1 0 0,0 1 1 0 0,0-1-1 0 0,0 1 1 0 0,0-1-1 0 0,0 1 1 0 0,0-1 0 0 0,0 1-1 0 0,-1-1 1 0 0,1 1-1 0 0,0-1 1 0 0,0 1-1 0 0,0-1 1 0 0,-1 0 0 0 0,-28-106 208 0 0,18 76-880 0 0,2 0 1 0 0,1-1 0 0 0,2 0-1 0 0,-4-57 1 0 0,10 84 279 0 0,1 0-1 0 0,-1 0 1 0 0,1 0 0 0 0,0 1-1 0 0,0-1 1 0 0,0 0-1 0 0,4-7 1 0 0,12-13-6087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45.9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50 600 0 0,'0'0'2258'0'0,"-1"3"-1016"0"0,2 4-539 0 0,-1 0-1 0 0,1 0 1 0 0,0 0-1 0 0,0-1 1 0 0,1 1-1 0 0,0 0 1 0 0,0-1-1 0 0,0 0 1 0 0,6 10 0 0 0,5 18 817 0 0,26 73 1172 0 0,-21-66-1862 0 0,40 67 0 0 0,-56-105-729 0 0,3 2 59 0 0,-5-5-159 0 0,0 0 0 0 0,0 0 0 0 0,0 0 0 0 0,0 0 0 0 0,0 0 0 0 0,0 0-1 0 0,0 1 1 0 0,1-1 0 0 0,-1 0 0 0 0,0 0 0 0 0,0 0 0 0 0,0 0 0 0 0,0 0-1 0 0,0 0 1 0 0,0 0 0 0 0,0 0 0 0 0,1 0 0 0 0,-1 0 0 0 0,0 0 0 0 0,0 0-1 0 0,0 0 1 0 0,0 0 0 0 0,0 0 0 0 0,0 1 0 0 0,1-1 0 0 0,-1 0 0 0 0,0 0-1 0 0,0 0 1 0 0,0-1 0 0 0,0 1 0 0 0,0 0 0 0 0,1 0 0 0 0,-1 0 0 0 0,0 0-1 0 0,0 0 1 0 0,0 0 0 0 0,0 0 0 0 0,0 0 0 0 0,0 0 0 0 0,1 0 0 0 0,-1 0-1 0 0,0 0 1 0 0,0 0 0 0 0,0 0 0 0 0,0 0 0 0 0,0-1 0 0 0,0 1 0 0 0,0 0-1 0 0,0 0 1 0 0,0 0 0 0 0,0 0 0 0 0,1 0 0 0 0,-1 0 0 0 0,0-1 0 0 0,0 1-1 0 0,0 0 1 0 0,0 0 0 0 0,0 0 0 0 0,0 0 0 0 0,1-32-693 0 0,-5-57 1 0 0,1 65 357 0 0,2 0 1 0 0,0 1-1 0 0,2-1 1 0 0,0 0-1 0 0,7-34 1 0 0,-6 49 292 0 0,0-1 1 0 0,0 1 0 0 0,1 0-1 0 0,0 0 1 0 0,1 0-1 0 0,0 1 1 0 0,0-1 0 0 0,1 1-1 0 0,0 0 1 0 0,0 1 0 0 0,1-1-1 0 0,11-11 1 0 0,-16 18 70 0 0,0 1 1 0 0,1-1-1 0 0,-1 0 0 0 0,0 1 1 0 0,1-1-1 0 0,-1 1 1 0 0,0-1-1 0 0,1 1 1 0 0,-1 0-1 0 0,1 0 1 0 0,-1-1-1 0 0,1 1 0 0 0,-1 0 1 0 0,1 0-1 0 0,-1 1 1 0 0,1-1-1 0 0,-1 0 1 0 0,0 0-1 0 0,1 1 0 0 0,-1-1 1 0 0,1 1-1 0 0,1 0 1 0 0,28 18 619 0 0,-18-6-93 0 0,0 1 1 0 0,0 0-1 0 0,-2 0 1 0 0,19 31-1 0 0,29 67 2129 0 0,-13-21-1004 0 0,-44-87-1529 0 0,2 2-73 0 0,-4-5-99 0 0,0-1-1 0 0,0 0 1 0 0,0 0-1 0 0,0 0 1 0 0,0 0-1 0 0,0 0 1 0 0,0 0-1 0 0,0 1 1 0 0,1-1-1 0 0,-1 0 1 0 0,0 0-1 0 0,0 0 1 0 0,0 0-1 0 0,0 0 1 0 0,0 0-1 0 0,0 0 1 0 0,0 0-1 0 0,0 1 1 0 0,0-1-1 0 0,0 0 1 0 0,0 0-1 0 0,0 0 1 0 0,0 0-1 0 0,1 0 1 0 0,-1 0-1 0 0,0 0 1 0 0,0 0-1 0 0,0 0 1 0 0,0 0-1 0 0,0 0 1 0 0,0 0-1 0 0,0 0 1 0 0,1 1-1 0 0,-1-1 1 0 0,0 0-1 0 0,0 0 1 0 0,0 0-1 0 0,0 0 1 0 0,0 0-1 0 0,0 0 1 0 0,1 0-1 0 0,-1 0 1 0 0,0 0-1 0 0,0-1 1 0 0,0 1-1 0 0,0 0 1 0 0,0 0-1 0 0,0 0 1 0 0,0 0-1 0 0,1 0 1 0 0,-1 0-1 0 0,0 0 1 0 0,0 0-1 0 0,0 0 1 0 0,0 0-1 0 0,0 0 1 0 0,0 0-1 0 0,0 0 1 0 0,0-1-1 0 0,0 1 1 0 0,1 0-1 0 0,-1 0 1 0 0,0 0-1 0 0,0 0 1 0 0,0 0-1 0 0,0 0 1 0 0,15-85-2795 0 0,7-31 640 0 0,-7 65 2823 0 0,-14 48-320 0 0,-1 2-222 0 0,1 1-1 0 0,-1-1 1 0 0,0 1-1 0 0,0-1 1 0 0,0 1 0 0 0,1-1-1 0 0,-1 1 1 0 0,0-1-1 0 0,1 1 1 0 0,-1 0-1 0 0,0-1 1 0 0,1 1 0 0 0,-1-1-1 0 0,1 1 1 0 0,-1 0-1 0 0,0-1 1 0 0,1 1-1 0 0,-1 0 1 0 0,1-1 0 0 0,-1 1-1 0 0,1 0 1 0 0,-1 0-1 0 0,1 0 1 0 0,-1-1-1 0 0,1 1 1 0 0,1 0 0 0 0,9 9 314 0 0,0 1 0 0 0,-1 1 1 0 0,11 12-1 0 0,-11-11-65 0 0,0 0-1 0 0,23 19 0 0 0,-28-28-455 0 0,-1 0-1 0 0,1 0 1 0 0,-1-1 0 0 0,1 1-1 0 0,0-1 1 0 0,0 0-1 0 0,0 0 1 0 0,0-1-1 0 0,0 1 1 0 0,1-1 0 0 0,-1 0-1 0 0,9 0 1 0 0,-10-1-694 0 0,1 1 1 0 0,-1-1-1 0 0,0 0 1 0 0,1-1-1 0 0,-1 1 1 0 0,1-1 0 0 0,-1 1-1 0 0,0-1 1 0 0,0-1-1 0 0,1 1 1 0 0,-1-1-1 0 0,0 1 1 0 0,0-1-1 0 0,-1 0 1 0 0,6-3 0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46.3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137 148 708 0 0,'0'-1'177'0'0,"-1"0"1"0"0,1 0-1 0 0,0 0 1 0 0,-1 1-1 0 0,1-1 1 0 0,-1 0-1 0 0,1 0 1 0 0,-1 1-1 0 0,0-1 1 0 0,1 0-1 0 0,-1 1 1 0 0,0-1-1 0 0,1 0 0 0 0,-1 1 1 0 0,0-1-1 0 0,0 1 1 0 0,0-1-1 0 0,1 1 1 0 0,-1 0-1 0 0,0-1 1 0 0,0 1-1 0 0,0 0 1 0 0,-8-1 3532 0 0,6 1-3340 0 0,-62 0 6207 0 0,62 1-6003 0 0,-19 5 984 0 0,20-3-1484 0 0,0 0-1 0 0,0-1 0 0 0,0 1 0 0 0,1 0 1 0 0,-1 0-1 0 0,1 0 0 0 0,-1 0 1 0 0,1 0-1 0 0,0 0 0 0 0,0 0 1 0 0,0 0-1 0 0,1 0 0 0 0,-1 1 1 0 0,1-1-1 0 0,0 0 0 0 0,0 6 1 0 0,7 58 388 0 0,-7-64-438 0 0,3 8 5 0 0,0 0 0 0 0,0-1 1 0 0,1 1-1 0 0,0-1 1 0 0,1 0-1 0 0,0 0 1 0 0,1 0-1 0 0,0 0 1 0 0,1-1-1 0 0,0 0 1 0 0,0-1-1 0 0,1 0 0 0 0,16 14 1 0 0,-21-18-43 0 0,1-1 0 0 0,0 0 0 0 0,0 0 0 0 0,0-1 1 0 0,0 1-1 0 0,1-1 0 0 0,-1 0 0 0 0,1 0 0 0 0,-1-1 0 0 0,1 1 0 0 0,0-1 1 0 0,-1 0-1 0 0,1 0 0 0 0,0 0 0 0 0,0-1 0 0 0,0 0 0 0 0,0 0 1 0 0,0 0-1 0 0,-1 0 0 0 0,1-1 0 0 0,0 0 0 0 0,0 0 0 0 0,0 0 0 0 0,-1-1 1 0 0,1 0-1 0 0,-1 1 0 0 0,1-1 0 0 0,-1-1 0 0 0,0 1 0 0 0,1-1 0 0 0,-1 0 1 0 0,-1 0-1 0 0,8-6 0 0 0,-6 4-35 0 0,-1 0 0 0 0,0 0 1 0 0,0 0-1 0 0,-1 0 0 0 0,1 0 0 0 0,-1-1 0 0 0,0 1 1 0 0,-1-1-1 0 0,1 0 0 0 0,-1 0 0 0 0,0 0 0 0 0,-1 0 1 0 0,2-8-1 0 0,-2 4 67 0 0,0-1 1 0 0,-1 1 0 0 0,0 0-1 0 0,-1-1 1 0 0,0 1-1 0 0,0 0 1 0 0,-6-17-1 0 0,2 11 156 0 0,0 1 0 0 0,-1-1 0 0 0,-1 1 0 0 0,-1 1-1 0 0,0-1 1 0 0,-1 1 0 0 0,0 0 0 0 0,-1 1 0 0 0,-23-23-1 0 0,26 29-113 0 0,0 1-1 0 0,0 0 1 0 0,-1 0-1 0 0,1 1 1 0 0,-1 0-1 0 0,-1 0 0 0 0,1 1 1 0 0,-1 0-1 0 0,0 0 1 0 0,1 1-1 0 0,-11-2 1 0 0,18 5-140 0 0,0 0 1 0 0,1 0-1 0 0,-1-1 1 0 0,0 1-1 0 0,1 0 1 0 0,-1 1 0 0 0,0-1-1 0 0,0 0 1 0 0,1 0-1 0 0,-1 0 1 0 0,0 0-1 0 0,1 0 1 0 0,-1 1 0 0 0,0-1-1 0 0,1 0 1 0 0,-1 1-1 0 0,0-1 1 0 0,1 0-1 0 0,-1 1 1 0 0,1-1 0 0 0,-1 1-1 0 0,1-1 1 0 0,-1 1-1 0 0,1-1 1 0 0,-1 1-1 0 0,1-1 1 0 0,-1 1-1 0 0,1-1 1 0 0,-1 1 0 0 0,1 0-1 0 0,0-1 1 0 0,0 1-1 0 0,-1 0 1 0 0,1-1-1 0 0,0 1 1 0 0,0 0 0 0 0,0-1-1 0 0,0 1 1 0 0,0 0-1 0 0,-1 0 1 0 0,1-1-1 0 0,1 1 1 0 0,-1 0 0 0 0,0-1-1 0 0,0 1 1 0 0,0 0-1 0 0,0 0 1 0 0,7 29-8146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46.9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0 216 532 0 0,'0'0'10630'0'0,"0"3"-9584"0"0,3 11-502 0 0,0 0-1 0 0,0-1 1 0 0,1 1 0 0 0,1-1-1 0 0,0 0 1 0 0,1-1-1 0 0,13 21 1 0 0,2 8 34 0 0,-9-15-317 0 0,2 0 0 0 0,29 42 0 0 0,-42-68-270 0 0,-1 0 0 0 0,0 0 1 0 0,1 1-1 0 0,-1-1 0 0 0,1 0 0 0 0,-1 0 0 0 0,0 0 1 0 0,1 0-1 0 0,-1 0 0 0 0,1 0 0 0 0,-1 0 1 0 0,1 0-1 0 0,-1 0 0 0 0,0 0 0 0 0,1 0 1 0 0,-1 0-1 0 0,1 0 0 0 0,-1 0 0 0 0,0 0 0 0 0,1 0 1 0 0,-1 0-1 0 0,1-1 0 0 0,-1 1 0 0 0,0 0 1 0 0,1 0-1 0 0,-1 0 0 0 0,0-1 0 0 0,1 1 1 0 0,-1 0-1 0 0,0 0 0 0 0,1-1 0 0 0,-1 1 0 0 0,0 0 1 0 0,1-1-1 0 0,9-11-420 0 0,7-19-559 0 0,-1 0-1 0 0,13-40 0 0 0,-14 32 756 0 0,26-45 1 0 0,-35 73 407 0 0,1 0 0 0 0,0 1 0 0 0,0 0 1 0 0,1 0-1 0 0,1 1 0 0 0,0 0 0 0 0,0 0 1 0 0,15-10-1 0 0,-22 17-69 0 0,1 0 0 0 0,-1 1 1 0 0,1 0-1 0 0,0-1 0 0 0,-1 1 1 0 0,1 0-1 0 0,0 0 0 0 0,0 0 0 0 0,0 1 1 0 0,-1-1-1 0 0,1 1 0 0 0,0-1 1 0 0,0 1-1 0 0,0 0 0 0 0,0 0 0 0 0,0 0 1 0 0,0 1-1 0 0,0-1 0 0 0,0 1 1 0 0,0-1-1 0 0,-1 1 0 0 0,1 0 0 0 0,0 0 1 0 0,0 1-1 0 0,-1-1 0 0 0,1 0 1 0 0,-1 1-1 0 0,1-1 0 0 0,2 4 0 0 0,7 5 320 0 0,-1 0 0 0 0,-1 1 0 0 0,0 1 0 0 0,14 21 0 0 0,3 2-13 0 0,-18-24-290 0 0,1 0 0 0 0,0-1 0 0 0,1-1 0 0 0,0 0 0 0 0,1 0 0 0 0,-1-1 0 0 0,2 0 1 0 0,-1-1-1 0 0,18 7 0 0 0,-23-11-218 0 0,1-1 1 0 0,0 0 0 0 0,-1 0-1 0 0,1-1 1 0 0,0 0-1 0 0,0 0 1 0 0,0-1 0 0 0,0 1-1 0 0,0-2 1 0 0,0 1-1 0 0,0-1 1 0 0,-1-1 0 0 0,1 1-1 0 0,0-1 1 0 0,0-1-1 0 0,-1 1 1 0 0,0-1 0 0 0,9-5-1 0 0,-5 1-314 0 0,-1 1-1 0 0,0-1 1 0 0,0-1-1 0 0,-1 0 0 0 0,0-1 1 0 0,0 1-1 0 0,-1-2 1 0 0,13-18-1 0 0,1-7-1087 0 0,23-50 1 0 0,-27 48 1024 0 0,25-37 0 0 0,-42 73 540 0 0,-1 0 0 0 0,1 1 0 0 0,-1-1-1 0 0,1 0 1 0 0,0 0 0 0 0,-1 0 0 0 0,1 0-1 0 0,0 0 1 0 0,0 1 0 0 0,0-1 0 0 0,-1 0-1 0 0,1 1 1 0 0,0-1 0 0 0,0 0 0 0 0,0 1 0 0 0,0 0-1 0 0,0-1 1 0 0,0 1 0 0 0,0-1 0 0 0,0 1-1 0 0,0 0 1 0 0,1 0 0 0 0,-1 0 0 0 0,0-1-1 0 0,1 1 1 0 0,0 1 15 0 0,-1 0 1 0 0,1-1-1 0 0,-1 1 0 0 0,1 0 0 0 0,-1 0 1 0 0,1 0-1 0 0,-1 0 0 0 0,0 0 0 0 0,0 0 1 0 0,1 0-1 0 0,-1 0 0 0 0,0 0 0 0 0,0 1 1 0 0,0-1-1 0 0,1 2 0 0 0,5 9 393 0 0,-1 1 1 0 0,0 0-1 0 0,6 18 0 0 0,-8-20-85 0 0,51 114 1623 0 0,-48-112-1916 0 0,1 1 0 0 0,0-2 0 0 0,1 1 0 0 0,1-1 0 0 0,-1-1 0 0 0,21 19 0 0 0,-29-30-165 0 0,-1 1 0 0 0,1 0 0 0 0,-1-1 1 0 0,1 1-1 0 0,0-1 0 0 0,-1 1 0 0 0,1-1 1 0 0,0 1-1 0 0,0-1 0 0 0,-1 0 0 0 0,1 1 1 0 0,0-1-1 0 0,0 0 0 0 0,-1 1 0 0 0,1-1 1 0 0,0 0-1 0 0,0 0 0 0 0,0 0 0 0 0,0 0 1 0 0,-1 0-1 0 0,1 0 0 0 0,0 0 0 0 0,0 0 1 0 0,0 0-1 0 0,0 0 0 0 0,-1 0 1 0 0,1-1-1 0 0,0 1 0 0 0,0 0 0 0 0,-1-1 1 0 0,1 1-1 0 0,0 0 0 0 0,0-1 0 0 0,-1 1 1 0 0,1-1-1 0 0,0 1 0 0 0,0-2 0 0 0,0 1-150 0 0,0 0 0 0 0,0-1-1 0 0,0 1 1 0 0,0-1 0 0 0,-1 1-1 0 0,1-1 1 0 0,-1 0 0 0 0,1 1 0 0 0,-1-1-1 0 0,1 1 1 0 0,-1-1 0 0 0,0 0-1 0 0,0 1 1 0 0,0-1 0 0 0,0-3-1 0 0,-1 1-496 0 0,0-1-1 0 0,0 1 0 0 0,-1-1 1 0 0,1 1-1 0 0,-1-1 0 0 0,-3-4 1 0 0,0-3-1547 0 0,-7-17-4783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47.2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250 22 404 0 0,'-1'-3'4693'0'0,"1"2"-4525"0"0,0 0-1 0 0,0 0 1 0 0,-1 0-1 0 0,1 0 1 0 0,-1 0-1 0 0,1 0 0 0 0,0 1 1 0 0,-1-1-1 0 0,0 0 1 0 0,1 0-1 0 0,-1 0 0 0 0,1 1 1 0 0,-1-1-1 0 0,0 0 1 0 0,0 1-1 0 0,1-1 1 0 0,-1 0-1 0 0,0 1 0 0 0,0-1 1 0 0,0 1-1 0 0,0 0 1 0 0,0-1-1 0 0,0 1 0 0 0,1 0 1 0 0,-1-1-1 0 0,0 1 1 0 0,0 0-1 0 0,0 0 1 0 0,0 0-1 0 0,0 0 0 0 0,0 0 1 0 0,0 0-1 0 0,0 0 1 0 0,0 0-1 0 0,0 0 0 0 0,0 0 1 0 0,0 1-1 0 0,0-1 1 0 0,0 0-1 0 0,0 1 1 0 0,0-1-1 0 0,-1 2 0 0 0,-10 3 269 0 0,1 2 0 0 0,0-1 0 0 0,0 2 0 0 0,1 0 0 0 0,0 0 0 0 0,0 0-1 0 0,1 1 1 0 0,-15 18 0 0 0,11-12-175 0 0,2-3-165 0 0,1 0 0 0 0,1 1 1 0 0,0 1-1 0 0,1 0 0 0 0,0 0 1 0 0,1 0-1 0 0,1 1 0 0 0,0 0 1 0 0,1 0-1 0 0,1 1 0 0 0,-5 29 0 0 0,8-37-77 0 0,0 0 0 0 0,1 0 0 0 0,0 1 0 0 0,1-1 0 0 0,0 0-1 0 0,0 0 1 0 0,0 0 0 0 0,1-1 0 0 0,0 1 0 0 0,1 0-1 0 0,4 8 1 0 0,-4-11-13 0 0,0 1-1 0 0,1-1 1 0 0,0 1 0 0 0,0-1-1 0 0,0-1 1 0 0,1 1-1 0 0,-1 0 1 0 0,1-1 0 0 0,0 0-1 0 0,1 0 1 0 0,-1-1-1 0 0,1 0 1 0 0,-1 1 0 0 0,1-2-1 0 0,9 4 1 0 0,-5-3 3 0 0,1 0 1 0 0,-1-1 0 0 0,1 0-1 0 0,-1-1 1 0 0,1 0-1 0 0,0-1 1 0 0,-1 0 0 0 0,1-1-1 0 0,0 0 1 0 0,-1 0-1 0 0,1-1 1 0 0,17-6 0 0 0,-8 1-327 0 0,-1 0 0 0 0,-1-1 1 0 0,0-1-1 0 0,0-1 0 0 0,31-22 1 0 0,-36 21-1102 0 0,-1-1 0 0 0,-1 0 1 0 0,0 0-1 0 0,0-1 0 0 0,10-19 1 0 0,5-7-5611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47.9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30 225 544 0 0,'-26'-9'11154'0'0,"26"10"-10991"0"0,-1 1 54 0 0,1 0 1 0 0,-1 0 0 0 0,1 0-1 0 0,-1 0 1 0 0,1 0 0 0 0,0 0-1 0 0,0 0 1 0 0,0 0-1 0 0,0 0 1 0 0,0 0 0 0 0,1 0-1 0 0,-1 0 1 0 0,0 0 0 0 0,2 2-1 0 0,14 56 1909 0 0,27 67 1 0 0,-36-109-1897 0 0,1 0 1 0 0,1 0 0 0 0,1 0 0 0 0,1-1-1 0 0,0-1 1 0 0,1 0 0 0 0,23 23-1 0 0,-35-38-222 0 0,1-1-1 0 0,-1 1 0 0 0,1-1 1 0 0,0 1-1 0 0,-1-1 0 0 0,1 1 1 0 0,0-1-1 0 0,-1 1 0 0 0,1-1 0 0 0,0 0 1 0 0,0 1-1 0 0,-1-1 0 0 0,1 0 1 0 0,0 0-1 0 0,0 1 0 0 0,0-1 1 0 0,-1 0-1 0 0,1 0 0 0 0,0 0 1 0 0,0 0-1 0 0,0 0 0 0 0,-1 0 1 0 0,1 0-1 0 0,0 0 0 0 0,0-1 1 0 0,0 1-1 0 0,0 0 0 0 0,1-1-28 0 0,0-1 0 0 0,-1 1 0 0 0,1 0 0 0 0,-1 0 0 0 0,1 0 0 0 0,-1-1 0 0 0,0 1 0 0 0,1-1 0 0 0,-1 1 0 0 0,0-1 0 0 0,1-1 0 0 0,2-5-203 0 0,0 0 1 0 0,-1 0-1 0 0,6-16 1 0 0,16-113-1800 0 0,-6 24 1210 0 0,18-26 352 0 0,-34 131 484 0 0,9-46 1822 0 0,6 87-691 0 0,6 65 568 0 0,-17-63-1313 0 0,2-1-1 0 0,1 0 1 0 0,25 56 0 0 0,-34-87-385 0 0,1-1-1 0 0,-1 1 1 0 0,1 0-1 0 0,0 0 1 0 0,0-1-1 0 0,0 1 1 0 0,0-1-1 0 0,0 0 0 0 0,1 0 1 0 0,-1 1-1 0 0,0-1 1 0 0,1-1-1 0 0,0 1 1 0 0,0 0-1 0 0,-1-1 1 0 0,1 1-1 0 0,0-1 1 0 0,5 2-1 0 0,-6-3-63 0 0,1 0 0 0 0,-1 0 0 0 0,0 0 0 0 0,0 0 0 0 0,1-1 0 0 0,-1 1-1 0 0,0-1 1 0 0,0 1 0 0 0,0-1 0 0 0,1 0 0 0 0,-1 1 0 0 0,0-1 0 0 0,0 0 0 0 0,0-1 0 0 0,0 1 0 0 0,-1 0 0 0 0,1 0 0 0 0,0-1 0 0 0,0 1 0 0 0,-1-1-1 0 0,1 0 1 0 0,-1 1 0 0 0,1-1 0 0 0,-1 0 0 0 0,0 0 0 0 0,0 0 0 0 0,1-2 0 0 0,67-136-2915 0 0,-53 101 2326 0 0,3 0 0 0 0,35-55 0 0 0,-42 76 545 0 0,0 0 281 0 0,1 0 1 0 0,0 2-1 0 0,16-16 1 0 0,-28 31-160 0 0,0 0 1 0 0,0 1-1 0 0,0-1 0 0 0,-1 1 0 0 0,1-1 1 0 0,0 1-1 0 0,0 0 0 0 0,0-1 1 0 0,0 1-1 0 0,0 0 0 0 0,0 0 1 0 0,1 0-1 0 0,-1 0 0 0 0,0 0 1 0 0,0 0-1 0 0,0 0 0 0 0,0 0 1 0 0,0 0-1 0 0,0 0 0 0 0,0 0 0 0 0,0 1 1 0 0,0-1-1 0 0,0 0 0 0 0,0 1 1 0 0,0-1-1 0 0,1 2 0 0 0,20 15 952 0 0,-10 0-265 0 0,-1-1-1 0 0,-1 1 1 0 0,10 21-1 0 0,-9-16-123 0 0,24 36 0 0 0,-31-53-547 0 0,0 1-1 0 0,0-2 1 0 0,1 1-1 0 0,-1 0 1 0 0,1-1-1 0 0,0 0 0 0 0,0 0 1 0 0,1 0-1 0 0,-1-1 1 0 0,1 0-1 0 0,7 4 1 0 0,-9-6-288 0 0,1 0 0 0 0,-1-1 0 0 0,0 1 0 0 0,0-1 0 0 0,0 0 0 0 0,1 0 0 0 0,-1 0 0 0 0,0 0 0 0 0,0-1 0 0 0,6-1 0 0 0,-9 2 78 0 0,0 0-1 0 0,0-1 1 0 0,0 1-1 0 0,0 0 1 0 0,0-1-1 0 0,0 1 1 0 0,0-1-1 0 0,0 1 1 0 0,0-1-1 0 0,0 1 1 0 0,0-1 0 0 0,0 0-1 0 0,-1 1 1 0 0,1-1-1 0 0,0 0 1 0 0,-1 0-1 0 0,1 0 1 0 0,0 0-1 0 0,0-1 1 0 0,1 0-472 0 0,4-17-6455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09.8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4 284 412 0 0,'0'0'415'0'0,"5"-15"2429"0"0,-3 3-2224 0 0,0-11 432 0 0,-2 22-805 0 0,0 0 0 0 0,0 1 0 0 0,0-1 0 0 0,0 0 0 0 0,0 0 0 0 0,0 1 0 0 0,-1-1 0 0 0,1 0 0 0 0,0 1 0 0 0,0-1 0 0 0,-1 0 0 0 0,1 1 0 0 0,-1-1 0 0 0,-2-3 1481 0 0,2 4-1481 0 0,1-1 0 0 0,-1 1 0 0 0,1-1 0 0 0,-4-1 1216 0 0,38-10-1365 0 0,-21 6-87 0 0,462-138 312 0 0,-320 98-172 0 0,-151 45-197 0 0,-8-1-520 0 0,0 1 371 0 0,0 0 0 0 0,0 0 0 0 0,0 0 0 0 0,-1 1 0 0 0,1 0 0 0 0,0-1 0 0 0,0 2 0 0 0,0-1 0 0 0,0 0 0 0 0,-1 1 0 0 0,1 0 0 0 0,0 0 0 0 0,0 0 0 0 0,-5 2 0 0 0,-1 1-1042 0 0,0 0 0 0 0,0 0-1 0 0,0 1 1 0 0,-17 13 0 0 0,11-6-1961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48.7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5 265 1434 0 0,'-4'16'10240'0'0,"5"-14"-10071"0"0,0 0-1 0 0,0 0 1 0 0,1 0-1 0 0,-1-1 0 0 0,1 1 1 0 0,-1 0-1 0 0,1-1 0 0 0,-1 1 1 0 0,1-1-1 0 0,0 0 1 0 0,0 0-1 0 0,0 1 0 0 0,0-1 1 0 0,0 0-1 0 0,0-1 1 0 0,0 1-1 0 0,0 0 0 0 0,0-1 1 0 0,1 1-1 0 0,3 0 1 0 0,54 4 824 0 0,-47-6-987 0 0,1 0 0 0 0,-1 0 0 0 0,0-1-1 0 0,1-1 1 0 0,-1 0 0 0 0,0-1-1 0 0,-1 0 1 0 0,1-1 0 0 0,-1 0-1 0 0,0-1 1 0 0,0 0 0 0 0,0-1-1 0 0,-1-1 1 0 0,0 0 0 0 0,0 0-1 0 0,-1-1 1 0 0,14-16 0 0 0,-22 23 19 0 0,0-1 1 0 0,0 1 0 0 0,-1 0-1 0 0,1-1 1 0 0,-1 0 0 0 0,1 1-1 0 0,-1-1 1 0 0,0 0 0 0 0,0 1-1 0 0,0-1 1 0 0,-1 0-1 0 0,1 0 1 0 0,-1 0 0 0 0,1 0-1 0 0,-1 0 1 0 0,0 0 0 0 0,0 0-1 0 0,0 0 1 0 0,-1 0 0 0 0,1 0-1 0 0,-1 0 1 0 0,1 1-1 0 0,-1-1 1 0 0,0 0 0 0 0,0 0-1 0 0,-2-3 1 0 0,0 2 82 0 0,1 0 0 0 0,-1 0 0 0 0,1 0 0 0 0,-1 1 0 0 0,-1-1 0 0 0,1 1 0 0 0,0 0 0 0 0,-1 0 0 0 0,1 0 0 0 0,-1 0-1 0 0,0 1 1 0 0,0-1 0 0 0,0 1 0 0 0,0 0 0 0 0,0 1 0 0 0,-7-3 0 0 0,0 1 175 0 0,0 0 1 0 0,0 1-1 0 0,0 1 0 0 0,0 0 0 0 0,0 0 1 0 0,0 1-1 0 0,0 0 0 0 0,-1 1 0 0 0,1 0 0 0 0,-13 4 1 0 0,18-4-200 0 0,1 1 1 0 0,-1 0 0 0 0,1 1 0 0 0,-1-1 0 0 0,1 1 0 0 0,0 0 0 0 0,0 0 0 0 0,0 1 0 0 0,1-1 0 0 0,-1 1 0 0 0,1 0 0 0 0,0 1-1 0 0,0-1 1 0 0,0 1 0 0 0,0-1 0 0 0,1 1 0 0 0,0 0 0 0 0,0 1 0 0 0,0-1 0 0 0,-3 11 0 0 0,2-5-27 0 0,1 1 1 0 0,0 0-1 0 0,1 0 1 0 0,0 0-1 0 0,1 1 1 0 0,0-1-1 0 0,1 0 1 0 0,0 1 0 0 0,1-1-1 0 0,0 0 1 0 0,5 16-1 0 0,-1-10-32 0 0,1 0-1 0 0,0 0 1 0 0,1 0-1 0 0,1-1 1 0 0,1 0 0 0 0,18 26-1 0 0,-23-38-158 0 0,0 0 0 0 0,0 0-1 0 0,0 0 1 0 0,0 0 0 0 0,1-1 0 0 0,0 0-1 0 0,0 0 1 0 0,0 0 0 0 0,0 0 0 0 0,1-1-1 0 0,0 0 1 0 0,-1 0 0 0 0,1 0 0 0 0,12 3-1 0 0,-9-5-216 0 0,0 1-1 0 0,0-1 1 0 0,0-1-1 0 0,0 0 0 0 0,0 0 1 0 0,0-1-1 0 0,0 0 1 0 0,0-1-1 0 0,0 1 1 0 0,9-4-1 0 0,18-7-1062 0 0,-1-2 1 0 0,0-1-1 0 0,61-35 0 0 0,-35 11-99 0 0,60-50-1 0 0,-87 62 1673 0 0,49-51 0 0 0,-73 67 346 0 0,0-1 1 0 0,0 0 0 0 0,-1 0-1 0 0,-1-1 1 0 0,0 0 0 0 0,-1-1-1 0 0,-1 1 1 0 0,7-19 0 0 0,-12 30-314 0 0,0-1 0 0 0,-1 0-1 0 0,1 1 1 0 0,-1-1 0 0 0,0 0 0 0 0,1 0 0 0 0,-1 1 0 0 0,0-1-1 0 0,-1 0 1 0 0,1 0 0 0 0,0 1 0 0 0,-1-1 0 0 0,0 0 0 0 0,1 0 0 0 0,-1 1-1 0 0,0-1 1 0 0,-1 1 0 0 0,1-1 0 0 0,-3-3 0 0 0,3 4-91 0 0,0 1-1 0 0,-1 0 1 0 0,1-1-1 0 0,-1 1 1 0 0,0 0 0 0 0,1 0-1 0 0,-1 0 1 0 0,0 0-1 0 0,1 0 1 0 0,-1 0 0 0 0,0 1-1 0 0,0-1 1 0 0,0 1 0 0 0,0-1-1 0 0,1 1 1 0 0,-1 0-1 0 0,0 0 1 0 0,0-1 0 0 0,0 1-1 0 0,0 1 1 0 0,0-1 0 0 0,0 0-1 0 0,0 0 1 0 0,0 1-1 0 0,0-1 1 0 0,0 1 0 0 0,1-1-1 0 0,-4 2 1 0 0,-3 3 31 0 0,0-1 0 0 0,0 1-1 0 0,1 0 1 0 0,-1 0 0 0 0,1 1 0 0 0,1 0 0 0 0,-1 1 0 0 0,1-1-1 0 0,0 1 1 0 0,0 0 0 0 0,1 1 0 0 0,0-1 0 0 0,0 1 0 0 0,1 0-1 0 0,-6 15 1 0 0,1-1-23 0 0,2-1 0 0 0,0 1 0 0 0,1 0 0 0 0,2 0 0 0 0,-3 28-1 0 0,5-25-89 0 0,2 0-1 0 0,4 43 0 0 0,-4-67-43 0 0,0 0 0 0 0,0 0 0 0 0,0 0 0 0 0,0-1 0 0 0,1 1 0 0 0,-1 0 0 0 0,0 0 0 0 0,1 0 0 0 0,-1 0 0 0 0,1-1 0 0 0,-1 1 0 0 0,1 0 0 0 0,-1 0 0 0 0,1-1 0 0 0,-1 1 0 0 0,1 0 0 0 0,0-1 0 0 0,-1 1 0 0 0,1 0-1 0 0,0-1 1 0 0,0 1 0 0 0,-1-1 0 0 0,1 0 0 0 0,0 1 0 0 0,0-1 0 0 0,0 1 0 0 0,0-1 0 0 0,-1 0 0 0 0,1 0 0 0 0,0 0 0 0 0,0 1 0 0 0,0-1 0 0 0,0 0 0 0 0,0 0 0 0 0,0 0 0 0 0,0 0 0 0 0,0-1 0 0 0,0 1 0 0 0,3 0-69 0 0,-1-1-1 0 0,1 0 0 0 0,-1 0 1 0 0,0 0-1 0 0,1 0 1 0 0,-1 0-1 0 0,0-1 1 0 0,4-2-1 0 0,14-11-429 0 0,-1-1-1 0 0,0-1 0 0 0,-2-1 1 0 0,26-31-1 0 0,59-89-425 0 0,-41 51 948 0 0,-25 41 1463 0 0,-35 44-1129 0 0,2 8 220 0 0,-4-6-536 0 0,1 0 1 0 0,-1 0-1 0 0,0 1 0 0 0,1-1 0 0 0,-1 0 0 0 0,0 0 0 0 0,1 1 0 0 0,-1-1 0 0 0,0 0 0 0 0,1 1 0 0 0,-1-1 0 0 0,0 1 0 0 0,0-1 0 0 0,0 0 0 0 0,1 1 0 0 0,-1-1 0 0 0,0 1 0 0 0,0-1 0 0 0,0 0 0 0 0,0 1 0 0 0,0-1 0 0 0,0 1 0 0 0,0-1 0 0 0,0 1 0 0 0,0-1 0 0 0,0 1 0 0 0,0-1 0 0 0,0 0 1 0 0,0 1-1 0 0,0-1 0 0 0,0 1 0 0 0,0-1 0 0 0,-1 1 0 0 0,0 12 197 0 0,-3 26 460 0 0,2 49-1 0 0,2-77-593 0 0,1-1 0 0 0,0 0 0 0 0,0 0 0 0 0,1 0 0 0 0,0-1 0 0 0,1 1 0 0 0,0 0 0 0 0,1-1 0 0 0,0 1 0 0 0,8 14 0 0 0,-10-22-77 0 0,0 0 1 0 0,0 0 0 0 0,0 0-1 0 0,0 0 1 0 0,0 0-1 0 0,0 0 1 0 0,0-1 0 0 0,1 1-1 0 0,-1-1 1 0 0,1 1 0 0 0,-1-1-1 0 0,1 0 1 0 0,0 0-1 0 0,-1 0 1 0 0,1 0 0 0 0,0 0-1 0 0,0-1 1 0 0,-1 1 0 0 0,1-1-1 0 0,0 0 1 0 0,0 0-1 0 0,0 0 1 0 0,0 0 0 0 0,-1-1-1 0 0,1 1 1 0 0,0-1 0 0 0,0 1-1 0 0,-1-1 1 0 0,1 0-1 0 0,3-2 1 0 0,9-3-107 0 0,0-1 1 0 0,0-1-1 0 0,-1-1 0 0 0,15-11 1 0 0,-9 7 44 0 0,-10 6 28 0 0,0 0-1 0 0,1 2 1 0 0,0-1 0 0 0,0 1-1 0 0,0 1 1 0 0,15-5-1 0 0,-21 8 93 0 0,0 1 0 0 0,1-1 0 0 0,-1 1 0 0 0,0 0 1 0 0,0 0-1 0 0,1 0 0 0 0,-1 1 0 0 0,0 0 0 0 0,0 0 0 0 0,1 0 0 0 0,-1 1 0 0 0,0-1 0 0 0,0 1 0 0 0,-1 0 1 0 0,1 1-1 0 0,7 4 0 0 0,16 11 349 0 0,-12-7-465 0 0,0 0 0 0 0,0-2 0 0 0,1 0 0 0 0,0 0 0 0 0,22 6-1 0 0,-36-14-1043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49.8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434 376 186 0 0,'-17'8'3491'0'0,"0"0"-1"0"0,-30 20 1 0 0,27-13-1317 0 0,-33 31 0 0 0,30-23-1539 0 0,2 2 1 0 0,0 0 0 0 0,-29 48 0 0 0,9 2-50 0 0,33-58-569 0 0,1 0-1 0 0,1 0 1 0 0,0 0 0 0 0,-6 34-1 0 0,11-48-7 0 0,1-1-1 0 0,0 0 1 0 0,-1 1 0 0 0,1-1-1 0 0,0 1 1 0 0,0-1-1 0 0,0 0 1 0 0,1 1 0 0 0,-1-1-1 0 0,1 0 1 0 0,-1 1-1 0 0,1-1 1 0 0,0 0 0 0 0,0 0-1 0 0,0 1 1 0 0,0-1-1 0 0,0 0 1 0 0,0 0 0 0 0,3 3-1 0 0,-2-4-3 0 0,-1 1-1 0 0,1-1 1 0 0,0 0-1 0 0,1 0 1 0 0,-1 0-1 0 0,0 0 1 0 0,0 0 0 0 0,0 0-1 0 0,1 0 1 0 0,-1-1-1 0 0,0 1 1 0 0,1-1-1 0 0,-1 1 1 0 0,0-1-1 0 0,5 0 1 0 0,6-1-30 0 0,-1-1-1 0 0,1 0 1 0 0,-1-1 0 0 0,0 0 0 0 0,22-10 0 0 0,-5 1-7 0 0,0-2 0 0 0,-1-1 0 0 0,0-1 0 0 0,-1-1 0 0 0,45-39 0 0 0,-59 45 21 0 0,-1-1 0 0 0,0 0 0 0 0,-1-1 0 0 0,0 0 0 0 0,-1-1 0 0 0,-1 0 0 0 0,0 0-1 0 0,-1-1 1 0 0,0 0 0 0 0,-1-1 0 0 0,-1 0 0 0 0,8-29 0 0 0,-13 36 35 0 0,0 0-1 0 0,0 0 1 0 0,0 0-1 0 0,-1-1 1 0 0,-1 1 0 0 0,0 0-1 0 0,0 0 1 0 0,0 0 0 0 0,-1 0-1 0 0,-1 0 1 0 0,0 0-1 0 0,0 1 1 0 0,0-1 0 0 0,-1 1-1 0 0,0 0 1 0 0,-1 0 0 0 0,0 0-1 0 0,0 1 1 0 0,-1-1-1 0 0,0 1 1 0 0,-9-8 0 0 0,7 7 55 0 0,-1 1 1 0 0,0 0 0 0 0,0 1 0 0 0,-1 0-1 0 0,0 0 1 0 0,0 1 0 0 0,0 0-1 0 0,-1 1 1 0 0,0 0 0 0 0,1 1 0 0 0,-1 0-1 0 0,-1 0 1 0 0,1 1 0 0 0,0 1-1 0 0,0 0 1 0 0,-23 1 0 0 0,8 3 148 0 0,-1 0 0 0 0,1 2 0 0 0,1 1 1 0 0,-27 9-1 0 0,40-10-162 0 0,-1-1 1 0 0,1 2-1 0 0,0 0 0 0 0,1 0 1 0 0,-1 1-1 0 0,1 0 1 0 0,0 1-1 0 0,1 1 1 0 0,-18 18-1 0 0,24-22-46 0 0,1-1 1 0 0,0 1-1 0 0,1 0 0 0 0,-1 0 1 0 0,-1 6-1 0 0,1-4-33 0 0,2-6-1 0 0,1 0 0 0 0,0 0 0 0 0,0 0 0 0 0,-1 0 0 0 0,1 0 0 0 0,0 0 0 0 0,0 0 0 0 0,0 0 0 0 0,0 0 0 0 0,0 0 0 0 0,0 0 0 0 0,0-1 0 0 0,0 1 0 0 0,1 0 0 0 0,-1 0 0 0 0,0 0 0 0 0,0 0 0 0 0,1 0 0 0 0,-1 0 0 0 0,1 0 0 0 0,-1 0 0 0 0,1 0 0 0 0,-1-1 0 0 0,1 1 0 0 0,-1 0 0 0 0,1 0 0 0 0,0-1 0 0 0,0 1 0 0 0,-1 0 0 0 0,1-1 0 0 0,0 1 0 0 0,0-1 0 0 0,0 1 0 0 0,-1-1 0 0 0,1 1 0 0 0,0-1 0 0 0,0 0 0 0 0,0 1 0 0 0,0-1 0 0 0,0 0 0 0 0,0 0 0 0 0,0 1 0 0 0,2-1 0 0 0,1 1-112 0 0,1-1 0 0 0,0 1 0 0 0,-1-1 0 0 0,1 1 0 0 0,0-1 0 0 0,-1-1-1 0 0,8 0 1 0 0,8-7-231 0 0,-1 0-1 0 0,0-1 1 0 0,-1-1-1 0 0,0 0 1 0 0,0-2 0 0 0,26-23-1 0 0,-7 8-75 0 0,152-131-1035 0 0,0 0 2631 0 0,-169 149-508 0 0,-19 9-630 0 0,-1 0 0 0 0,1 0 0 0 0,-1 0 0 0 0,1 0 0 0 0,0 0 0 0 0,-1 0-1 0 0,1 0 1 0 0,-1 0 0 0 0,1 0 0 0 0,-1 0 0 0 0,1 0 0 0 0,0 0 0 0 0,-1 1 0 0 0,1-1 0 0 0,-1 0 0 0 0,1 0 0 0 0,-1 1 0 0 0,1-1 0 0 0,-1 0 0 0 0,1 1 0 0 0,-1-1 0 0 0,1 0 0 0 0,-1 1-1 0 0,0-1 1 0 0,1 1 0 0 0,-1-1 0 0 0,0 1 0 0 0,1-1 0 0 0,-1 1 0 0 0,1 0 0 0 0,7 15 464 0 0,-8-15-462 0 0,11 33 1289 0 0,11 62 0 0 0,3 8-163 0 0,-6-50-753 0 0,2-1-1 0 0,2-1 1 0 0,3-1-1 0 0,41 62 1 0 0,146 177 48 0 0,-143-208-313 0 0,21 29-2415 0 0,-85-100-1028 0 0,-14-13 732 0 0,1-1 2567 0 0,-6-4-1034 0 0,0 0 0 0 0,0-1 0 0 0,1 0 0 0 0,1-1 0 0 0,-16-15 0 0 0,2 3-120 0 0,-2 0 640 0 0,-1 2 0 0 0,0 0 0 0 0,-46-20 0 0 0,-41-8 4331 0 0,75 33 0 0 0,47-3-2412 0 0,-3 13-1279 0 0,0 0 0 0 0,0 0 0 0 0,1 0 0 0 0,-1 1 1 0 0,1-1-1 0 0,0 1 0 0 0,0 0 0 0 0,0 1 1 0 0,6-3-1 0 0,4-3 117 0 0,152-71 573 0 0,2-1-932 0 0,-140 65-1195 0 0,-1-3-1 0 0,-1 0 1 0 0,41-35 0 0 0,-38 22-3654 0 0,-4 0-2753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0.2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44 93 146 0 0,'-41'-93'15730'0'0,"39"111"-14173"0"0,4 4-824 0 0,1 1-1 0 0,1 0 1 0 0,1-1 0 0 0,2 0 0 0 0,14 36-1 0 0,-4-9-119 0 0,1 1-164 0 0,1 0 1 0 0,3-1 0 0 0,29 46-1 0 0,-33-65-658 0 0,2-1-1 0 0,1 0 1 0 0,1-2-1 0 0,2-1 1 0 0,42 38-1 0 0,-62-61-104 0 0,0 0-1 0 0,-1 0 0 0 0,1-1 0 0 0,0 1 0 0 0,1-1 0 0 0,4 2 1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0.4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19 666 0 0,'-21'-13'6040'0'0,"22"13"-5992"0"0,29-3 4344 0 0,-9 2-3977 0 0,22 0 703 0 0,0 0 0 0 0,-1 3 0 0 0,53 9 0 0 0,-68-7-793 0 0,0 2 0 0 0,0 1 0 0 0,-1 1 0 0 0,0 2 1 0 0,0 0-1 0 0,25 15 0 0 0,-44-21-179 0 0,-1 0 0 0 0,0 0 0 0 0,1 0 0 0 0,-1 1-1 0 0,-1 0 1 0 0,1 1 0 0 0,-1-1 0 0 0,0 1 0 0 0,0 0 0 0 0,-1 0 0 0 0,1 0 0 0 0,2 8 0 0 0,-5-10-53 0 0,0 0 1 0 0,-1 0 0 0 0,0 0-1 0 0,0 0 1 0 0,0 1 0 0 0,-1-1-1 0 0,1 0 1 0 0,-1 1 0 0 0,0-1-1 0 0,0 0 1 0 0,0 0 0 0 0,-1 1 0 0 0,1-1-1 0 0,-1 0 1 0 0,0 0 0 0 0,-1 1-1 0 0,1-1 1 0 0,-1 0 0 0 0,1 0-1 0 0,-1-1 1 0 0,0 1 0 0 0,-4 5-1 0 0,-6 6 107 0 0,1 0-1 0 0,-2-1 0 0 0,0-1 0 0 0,0 0 0 0 0,-1-1 0 0 0,-21 14 1 0 0,23-18-393 0 0,1 0 1 0 0,-1-1-1 0 0,0-1 1 0 0,-1 0 0 0 0,1-1-1 0 0,-1 0 1 0 0,0-1-1 0 0,-1-1 1 0 0,-15 3 0 0 0,3-6-2870 0 0,25 0 2781 0 0,0 0 0 0 0,0 0 0 0 0,0 0 0 0 0,0-1 0 0 0,0 1 0 0 0,0 0 1 0 0,0-1-1 0 0,1 1 0 0 0,-1 0 0 0 0,0-1 0 0 0,0 1 0 0 0,1-1 0 0 0,-1 0 0 0 0,0 1 0 0 0,0-1 0 0 0,1 0 1 0 0,-1 1-1 0 0,1-1 0 0 0,-1 0 0 0 0,1 1 0 0 0,-1-1 0 0 0,1 0 0 0 0,-1 0 0 0 0,1 0 0 0 0,-1-1 0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0.7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1 215 1442 0 0,'3'2'701'0'0,"48"42"6944"0"0,-41-34-6268 0 0,0 0 0 0 0,14 21 0 0 0,88 141 4152 0 0,-62-92-3729 0 0,-40-66-1042 0 0,-19-32-13 0 0,-4-9-572 0 0,2-6-289 0 0,1-1 0 0 0,1 0 1 0 0,2-1-1 0 0,-3-49 0 0 0,8 58-739 0 0,1 0 0 0 0,2 1 0 0 0,1-1 1 0 0,1 0-1 0 0,1 0 0 0 0,12-40 0 0 0,-13 55-704 0 0,1 0 0 0 0,1 1 0 0 0,0 0-1 0 0,8-13 1 0 0,6-4-6364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1.0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59 152 596 0 0,'3'33'3166'0'0,"-3"-23"-1990"0"0,1 0 0 0 0,0 0 0 0 0,1 1-1 0 0,0-1 1 0 0,0 0 0 0 0,6 15 0 0 0,-7-24-1098 0 0,1 1 0 0 0,-1-1-1 0 0,0 0 1 0 0,1 1 0 0 0,-1-1 0 0 0,1 0-1 0 0,-1 0 1 0 0,1 0 0 0 0,0 0 0 0 0,-1 0-1 0 0,1-1 1 0 0,0 1 0 0 0,0 0 0 0 0,-1-1-1 0 0,1 1 1 0 0,0-1 0 0 0,0 0 0 0 0,0 1 0 0 0,0-1-1 0 0,0 0 1 0 0,0 0 0 0 0,3-1 0 0 0,2 1 38 0 0,1-1 1 0 0,-1 0 0 0 0,0-1 0 0 0,11-3 0 0 0,-2-1-15 0 0,0-1 1 0 0,0-1 0 0 0,-1 0-1 0 0,-1-1 1 0 0,28-21-1 0 0,-36 25-84 0 0,1-1 0 0 0,-1 0 0 0 0,0 0 0 0 0,0 0-1 0 0,-1-1 1 0 0,0 0 0 0 0,0 0 0 0 0,0 0 0 0 0,-1-1-1 0 0,0 1 1 0 0,-1-1 0 0 0,1 0 0 0 0,-2 0 0 0 0,3-9-1 0 0,-4 14 9 0 0,-1 0 0 0 0,1 0 0 0 0,-1-1 0 0 0,0 1 0 0 0,0 0 0 0 0,-1-1 0 0 0,1 1 0 0 0,0 0 0 0 0,-1-1-1 0 0,0 1 1 0 0,0 0 0 0 0,0 0 0 0 0,0 0 0 0 0,-1 0 0 0 0,1 0 0 0 0,-1 0 0 0 0,0 0 0 0 0,1 0 0 0 0,-1 0-1 0 0,0 1 1 0 0,-1-1 0 0 0,1 1 0 0 0,0 0 0 0 0,-1 0 0 0 0,0-1 0 0 0,1 2 0 0 0,-6-4 0 0 0,4 3 67 0 0,-1 0 0 0 0,0 0 0 0 0,0 0 0 0 0,0 1 0 0 0,0-1 0 0 0,0 1 0 0 0,0 1-1 0 0,0-1 1 0 0,0 1 0 0 0,-1 0 0 0 0,1 0 0 0 0,0 0 0 0 0,0 1 0 0 0,0-1 0 0 0,0 2 0 0 0,0-1 0 0 0,-6 2 0 0 0,-4 3 189 0 0,0 1 1 0 0,0 0-1 0 0,1 1 0 0 0,0 1 0 0 0,1 0 0 0 0,-1 1 0 0 0,2 1 0 0 0,0 0 1 0 0,0 0-1 0 0,1 1 0 0 0,0 1 0 0 0,-18 26 0 0 0,24-30-201 0 0,0-1-1 0 0,1 0 1 0 0,0 1-1 0 0,0 0 1 0 0,1 0-1 0 0,0 0 1 0 0,1 0-1 0 0,-1 1 1 0 0,2-1 0 0 0,0 0-1 0 0,0 1 1 0 0,0 0-1 0 0,1-1 1 0 0,1 1-1 0 0,-1-1 1 0 0,2 1-1 0 0,-1-1 1 0 0,1 1-1 0 0,1-1 1 0 0,0 0-1 0 0,0 0 1 0 0,1 0-1 0 0,6 12 1 0 0,-7-15-125 0 0,1-1 1 0 0,0 1-1 0 0,0-1 0 0 0,0 0 0 0 0,0 0 1 0 0,1 0-1 0 0,0-1 0 0 0,0 0 0 0 0,0 1 1 0 0,0-2-1 0 0,1 1 0 0 0,0-1 0 0 0,-1 0 1 0 0,14 5-1 0 0,-11-5-200 0 0,1-1 0 0 0,0-1-1 0 0,0 0 1 0 0,0 0 0 0 0,0 0 0 0 0,0-1 0 0 0,0 0 0 0 0,0-1 0 0 0,16-3 0 0 0,4-4-837 0 0,-2-1 0 0 0,1-1 1 0 0,-1-1-1 0 0,-1-1 0 0 0,43-27 0 0 0,85-68-6619 0 0,-100 64 2376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1.3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198 271 2978 0 0,'59'-78'7317'0'0,"-58"77"-7181"0"0,-1 0 0 0 0,1-1 0 0 0,-1 1 0 0 0,0 0 0 0 0,0 0 1 0 0,0 0-1 0 0,1 0 0 0 0,-1 0 0 0 0,0 0 0 0 0,0 0 0 0 0,-1 0 0 0 0,1 0 0 0 0,0-1 0 0 0,0 1 0 0 0,0 0 1 0 0,-1 0-1 0 0,1 0 0 0 0,-1-2 0 0 0,0 2 174 0 0,1 1-287 0 0,0 0 1 0 0,0 0-1 0 0,0 0 0 0 0,0 0 0 0 0,0-1 1 0 0,0 1-1 0 0,0 0 0 0 0,0 0 1 0 0,0 0-1 0 0,0 0 0 0 0,0-1 0 0 0,0 1 1 0 0,0 0-1 0 0,0 0 0 0 0,0 0 0 0 0,0 0 1 0 0,0 0-1 0 0,0-1 0 0 0,0 1 1 0 0,0 0-1 0 0,0 0 0 0 0,0 0 0 0 0,-1 0 1 0 0,1 0-1 0 0,0 0 0 0 0,0 0 1 0 0,0-1-1 0 0,0 1 0 0 0,0 0 0 0 0,0 0 1 0 0,-1 0-1 0 0,1 0 0 0 0,0 0 0 0 0,0 0 1 0 0,0 0-1 0 0,0 0 0 0 0,0 0 1 0 0,-1 0-1 0 0,1 0 0 0 0,0 0 0 0 0,0 0 1 0 0,0 0-1 0 0,0 0 0 0 0,0 0 0 0 0,-1 0 1 0 0,1 0-1 0 0,0 0 0 0 0,0 0 1 0 0,0 0-1 0 0,-1 0 0 0 0,-8 1 314 0 0,0 0 0 0 0,-1 0 0 0 0,1 1 0 0 0,0 0 0 0 0,-1 1 0 0 0,2 0 0 0 0,-1 1 1 0 0,0 0-1 0 0,0 0 0 0 0,1 1 0 0 0,0 0 0 0 0,0 0 0 0 0,1 1 0 0 0,-1 0 0 0 0,1 0 0 0 0,-9 10 0 0 0,5-4-83 0 0,0 0-1 0 0,1 1 1 0 0,0 0-1 0 0,1 1 1 0 0,1 0-1 0 0,0 0 1 0 0,1 1-1 0 0,0 0 1 0 0,-4 17-1 0 0,9-27-214 0 0,1 1 0 0 0,0-1 0 0 0,1 0 0 0 0,-1 1 0 0 0,1-1 0 0 0,0 1 0 0 0,0-1 0 0 0,1 0-1 0 0,0 1 1 0 0,0-1 0 0 0,0 0 0 0 0,0 1 0 0 0,1-1 0 0 0,0 0 0 0 0,3 6 0 0 0,-3-8-119 0 0,-1 0 1 0 0,1 0-1 0 0,0-1 0 0 0,0 1 1 0 0,0-1-1 0 0,0 0 0 0 0,1 1 1 0 0,-1-1-1 0 0,1 0 0 0 0,-1 0 1 0 0,1 0-1 0 0,0-1 0 0 0,-1 1 1 0 0,1-1-1 0 0,0 1 0 0 0,0-1 1 0 0,0 0-1 0 0,0 0 0 0 0,0 0 1 0 0,1-1-1 0 0,-1 1 0 0 0,0-1 1 0 0,0 0-1 0 0,0 1 0 0 0,1-2 1 0 0,-1 1-1 0 0,4-1 0 0 0,8-2-495 0 0,-1 0 0 0 0,1-2 1 0 0,-1 1-1 0 0,0-2 0 0 0,0 0 0 0 0,-1-1 0 0 0,0 0 0 0 0,19-14 0 0 0,4-6-1299 0 0,50-48-1 0 0,104-130-1654 0 0,-75 59 8566 0 0,-115 145-4975 0 0,0 1 0 0 0,0-1-1 0 0,1 1 1 0 0,-1-1 0 0 0,0 1-1 0 0,1 0 1 0 0,-1-1 0 0 0,0 1-1 0 0,1-1 1 0 0,-1 1 0 0 0,1 0-1 0 0,-1-1 1 0 0,1 1 0 0 0,-1 0-1 0 0,1 0 1 0 0,-1-1 0 0 0,1 1-1 0 0,-1 0 1 0 0,1 0 0 0 0,-1 0-1 0 0,1 0 1 0 0,-1-1 0 0 0,1 1-1 0 0,0 0 1 0 0,-1 0 0 0 0,1 0-1 0 0,-1 0 1 0 0,1 0 0 0 0,-1 1-1 0 0,1-1 1 0 0,0 0-1 0 0,-1 0 1 0 0,1 0 0 0 0,-1 0-1 0 0,1 1 1 0 0,-1-1 0 0 0,1 0-1 0 0,-1 0 1 0 0,1 1 0 0 0,-1-1-1 0 0,1 0 1 0 0,-1 1 0 0 0,0-1-1 0 0,1 0 1 0 0,-1 1 0 0 0,0-1-1 0 0,1 1 1 0 0,-1-1 0 0 0,0 1-1 0 0,1-1 1 0 0,-1 1 0 0 0,0-1-1 0 0,0 1 1 0 0,1-1 0 0 0,-1 1-1 0 0,0-1 1 0 0,0 1 0 0 0,0 0-1 0 0,0-1 1 0 0,0 1 0 0 0,0-1-1 0 0,0 2 1 0 0,3 30 474 0 0,-1 9 216 0 0,3-1 0 0 0,17 71 0 0 0,-20-101-775 0 0,1-1 0 0 0,0 1 0 0 0,0-1 0 0 0,1 0 0 0 0,1 0 1 0 0,0-1-1 0 0,0 1 0 0 0,0-1 0 0 0,1 0 0 0 0,0 0 0 0 0,1-1 0 0 0,-1 0 0 0 0,1 0 0 0 0,1 0 0 0 0,-1-1 0 0 0,1 0 1 0 0,13 6-1 0 0,-20-11-147 0 0,0 0 0 0 0,1 0 0 0 0,-1-1 0 0 0,1 1 0 0 0,-1-1 0 0 0,1 1 0 0 0,-1-1 0 0 0,1 0 0 0 0,-1 0 0 0 0,1 1 0 0 0,-1-1 0 0 0,1 0 0 0 0,-1 0 0 0 0,1 0 0 0 0,-1-1 0 0 0,1 1 0 0 0,-1 0 0 0 0,1-1 0 0 0,-1 1 1 0 0,1-1-1 0 0,-1 1 0 0 0,1-1 0 0 0,-1 1 0 0 0,0-1 0 0 0,1 0 0 0 0,-1 0 0 0 0,0 0 0 0 0,2-1 0 0 0,-2 0-286 0 0,1 1 1 0 0,-1-1-1 0 0,0 0 0 0 0,0-1 1 0 0,1 1-1 0 0,-1 0 1 0 0,0 0-1 0 0,-1 0 0 0 0,1-1 1 0 0,0 1-1 0 0,-1 0 0 0 0,1-1 1 0 0,-1 1-1 0 0,0 0 0 0 0,0-1 1 0 0,0 1-1 0 0,0-3 1 0 0,-4-21-5658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1.5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3 1154 0 0,'-25'-2'2108'0'0,"3"3"-180"0"0,6 5-372 0 0,-1 5-362 0 0,5 3-274 0 0,2 0-136 0 0,7 3 378 0 0,11 16-1084 0 0,3-16-606 0 0,6-1-530 0 0,3-2-754 0 0,4-5-1140 0 0,4 0-940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1.7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 72 844 0 0,'0'-4'2688'0'0,"1"1"-2156"0"0,-1 0 0 0 0,0 0 0 0 0,0 0 0 0 0,0 0 1 0 0,0 1-1 0 0,-1-1 0 0 0,1 0 0 0 0,-1 0 0 0 0,1 0 0 0 0,-1 0 1 0 0,0 1-1 0 0,0-1 0 0 0,-1 0 0 0 0,1 1 0 0 0,0-1 0 0 0,-1 1 1 0 0,0-1-1 0 0,1 1 0 0 0,-1 0 0 0 0,0 0 0 0 0,0 0 0 0 0,0 0 1 0 0,-5-4-1 0 0,5 5 155 0 0,-2 2-114 0 0,2 1-512 0 0,-1 0-1 0 0,1 0 1 0 0,-1-1-1 0 0,1 1 1 0 0,-1 1-1 0 0,1-1 1 0 0,0 0-1 0 0,0 1 1 0 0,0-1-1 0 0,0 1 1 0 0,1-1-1 0 0,-1 1 1 0 0,1 0-1 0 0,0 0 1 0 0,-1 0-1 0 0,1 0 1 0 0,0 0-1 0 0,1 0 1 0 0,-1 0-1 0 0,0 0 1 0 0,1 0 0 0 0,0 0-1 0 0,0 0 1 0 0,0 0-1 0 0,0 0 1 0 0,0 0-1 0 0,1 0 1 0 0,0 4-1 0 0,3 14 22 0 0,1-1 0 0 0,0-1 0 0 0,12 27 1 0 0,-5-13 24 0 0,-11-29-106 0 0,89 309 425 0 0,-89-307-223 0 0,-1 0-1 0 0,1-1 0 0 0,-1 1 0 0 0,0-1 0 0 0,0 1 1 0 0,-1 0-1 0 0,0 5 0 0 0,-2 18 2165 0 0,3-28-2347 0 0,0-1-1 0 0,-1 1 1 0 0,1-1-1 0 0,0 0 1 0 0,0 1-1 0 0,-1-1 1 0 0,1 1-1 0 0,0-1 1 0 0,-1 0-1 0 0,1 1 1 0 0,0-1-1 0 0,-1 0 0 0 0,1 0 1 0 0,0 1-1 0 0,-1-1 1 0 0,1 0-1 0 0,-1 0 1 0 0,1 0-1 0 0,-1 1 1 0 0,1-1-1 0 0,0 0 1 0 0,-1 0-1 0 0,1 0 1 0 0,-1 0-1 0 0,1 0 1 0 0,-1 0-1 0 0,1 0 1 0 0,-1 0-1 0 0,1 0 0 0 0,-1 0 1 0 0,1 0-1 0 0,-1 0 1 0 0,1 0-1 0 0,0 0 1 0 0,-1-1-1 0 0,1 1 1 0 0,-1 0-1 0 0,1 0 1 0 0,-1 0-1 0 0,1-1 1 0 0,0 1-1 0 0,-1-1 1 0 0,-19-7 206 0 0,20 8-218 0 0,-7-4-110 0 0,0-1 1 0 0,0-1-1 0 0,1 1 1 0 0,0-1-1 0 0,0 0 0 0 0,1 0 1 0 0,0-1-1 0 0,0 1 1 0 0,0-1-1 0 0,1 0 0 0 0,0-1 1 0 0,-5-12-1 0 0,5 9-843 0 0,0 0 0 0 0,1 0 0 0 0,-2-14 0 0 0,2-35-7596 0 0,6 20-2414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1.9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1 166 0 0,'3'0'1751'0'0,"0"0"-1283"0"0,0 0-1 0 0,1 1 1 0 0,-1-1-1 0 0,0 1 0 0 0,0 0 1 0 0,0 0-1 0 0,0 0 0 0 0,0 1 1 0 0,0-1-1 0 0,-1 1 1 0 0,1-1-1 0 0,0 1 0 0 0,-1 0 1 0 0,1 0-1 0 0,-1 0 0 0 0,0 0 1 0 0,1 1-1 0 0,1 2 1 0 0,3 4 421 0 0,0 1 0 0 0,-1 0 0 0 0,9 22 0 0 0,20 61 1065 0 0,-19-34-5744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0.0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0 466 0 0,'-1'1'319'0'0,"0"0"0"0"0,-1 0 0 0 0,1 0-1 0 0,0 1 1 0 0,-1-1 0 0 0,1 0 0 0 0,0 1 0 0 0,0-1 0 0 0,0 0-1 0 0,0 1 1 0 0,0-1 0 0 0,0 1 0 0 0,1 0 0 0 0,-1-1 0 0 0,0 1-1 0 0,1-1 1 0 0,0 1 0 0 0,-1 0 0 0 0,1 0 0 0 0,0-1 0 0 0,0 1 0 0 0,0 0-1 0 0,0 0 1 0 0,0-1 0 0 0,0 1 0 0 0,0 2 0 0 0,2 8-114 0 0,0-1 0 0 0,1 1 0 0 0,4 11 1 0 0,1 3 800 0 0,10 43-211 0 0,4-2 1 0 0,38 82 0 0 0,-18-46-3908 0 0,-37-85-1995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2.0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135 69 674 0 0,'-22'-23'2476'0'0,"3"7"72"0"0,0 1-486 0 0,2 6-524 0 0,1 4 800 0 0,-9 7-1514 0 0,14 6 328 0 0,6 16-910 0 0,7-8-408 0 0,10 2-506 0 0,1 2-506 0 0,6 0-450 0 0,9-5-2078 0 0,0 0-2156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2.5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18 130 2854 0 0,'7'-9'15126'0'0,"-11"19"-14902"0"0,0 0 0 0 0,0 0 0 0 0,1 0 0 0 0,0 1 0 0 0,1-1 0 0 0,0 1 0 0 0,1 0 0 0 0,0 0 0 0 0,1 0 0 0 0,0-1 0 0 0,1 1 0 0 0,3 18 0 0 0,-3-21-236 0 0,0 0 0 0 0,1 0 0 0 0,1 0-1 0 0,-1 0 1 0 0,1 0 0 0 0,1-1 0 0 0,-1 1 0 0 0,1-1 0 0 0,0 0 0 0 0,1 0 0 0 0,0 0 0 0 0,0-1 0 0 0,0 0 0 0 0,1 0 0 0 0,0 0-1 0 0,0-1 1 0 0,10 8 0 0 0,-13-12-55 0 0,-1 0-1 0 0,0 0 1 0 0,1 0-1 0 0,-1-1 1 0 0,1 1-1 0 0,-1-1 1 0 0,1 1-1 0 0,0-1 0 0 0,-1 0 1 0 0,1 0-1 0 0,-1 0 1 0 0,1 0-1 0 0,-1 0 1 0 0,1 0-1 0 0,0-1 1 0 0,-1 1-1 0 0,1-1 1 0 0,-1 0-1 0 0,0 0 1 0 0,1 0-1 0 0,-1 0 1 0 0,0 0-1 0 0,1-1 0 0 0,-1 1 1 0 0,0-1-1 0 0,0 1 1 0 0,0-1-1 0 0,0 0 1 0 0,1-2-1 0 0,5-3-145 0 0,-1 0 0 0 0,-1-1 0 0 0,0 0 0 0 0,0-1 0 0 0,0 1 0 0 0,4-11 0 0 0,3-12 126 0 0,-2 0-1 0 0,-1-1 0 0 0,-1-1 1 0 0,7-51-1 0 0,-4 19 1615 0 0,-12 65-1444 0 0,1-1 1 0 0,-1 1-1 0 0,0-1 1 0 0,0 1-1 0 0,0-1 1 0 0,0 0-1 0 0,0 1 1 0 0,0-1-1 0 0,0 0 1 0 0,0 1 0 0 0,0-1-1 0 0,0 0 1 0 0,0 1-1 0 0,0-1 1 0 0,0 1-1 0 0,0-1 1 0 0,0 0-1 0 0,-1 1 1 0 0,1-1-1 0 0,0 1 1 0 0,0-1-1 0 0,-1 1 1 0 0,1-1-1 0 0,-1 1 1 0 0,1-1-1 0 0,0 1 1 0 0,-1-1-1 0 0,1 1 1 0 0,-1-1-1 0 0,0 0 1 0 0,0 1-56 0 0,1 0 1 0 0,-1 0-1 0 0,1 1 0 0 0,-1-1 1 0 0,0 0-1 0 0,1 0 0 0 0,-1 0 1 0 0,1 1-1 0 0,-1-1 1 0 0,1 0-1 0 0,-1 1 0 0 0,1-1 1 0 0,-1 0-1 0 0,1 1 1 0 0,-1-1-1 0 0,1 1 0 0 0,0-1 1 0 0,-1 0-1 0 0,1 1 1 0 0,0-1-1 0 0,-1 1 0 0 0,1-1 1 0 0,0 1-1 0 0,-1 0 0 0 0,1-1 1 0 0,0 1-1 0 0,0-1 1 0 0,0 1-1 0 0,0-1 0 0 0,0 1 1 0 0,-1 0-1 0 0,1-1 1 0 0,0 2-1 0 0,0 2 23 0 0,-1-1 1 0 0,0 1-1 0 0,1 0 0 0 0,0 0 1 0 0,-1 0-1 0 0,2 0 0 0 0,-1-1 1 0 0,0 1-1 0 0,1 0 0 0 0,0 0 0 0 0,0-1 1 0 0,0 1-1 0 0,2 4 0 0 0,-2-5-37 0 0,0-1 0 0 0,1 0-1 0 0,-1 0 1 0 0,1 0 0 0 0,-1 0-1 0 0,1-1 1 0 0,0 1 0 0 0,0 0-1 0 0,0-1 1 0 0,0 1 0 0 0,0-1-1 0 0,0 0 1 0 0,0 1 0 0 0,0-1-1 0 0,1 0 1 0 0,-1 0 0 0 0,0 0-1 0 0,1-1 1 0 0,-1 1 0 0 0,1-1-1 0 0,-1 1 1 0 0,0-1 0 0 0,4 0-1 0 0,6 1-48 0 0,0-2-1 0 0,0 1 0 0 0,-1-1 0 0 0,1-1 1 0 0,0 0-1 0 0,0-1 0 0 0,-1 0 1 0 0,0-1-1 0 0,12-5 0 0 0,11-7-183 0 0,48-32 0 0 0,-5 3-337 0 0,-76 44 587 0 0,1 1 0 0 0,0-1 0 0 0,0 1 1 0 0,0-1-1 0 0,-1 1 0 0 0,1 0 0 0 0,0-1 0 0 0,0 1 1 0 0,0 0-1 0 0,0 0 0 0 0,-1 1 0 0 0,1-1 0 0 0,0 0 1 0 0,0 0-1 0 0,0 1 0 0 0,-1 0 0 0 0,1-1 1 0 0,0 1-1 0 0,-1 0 0 0 0,1-1 0 0 0,0 1 0 0 0,-1 0 1 0 0,1 0-1 0 0,-1 1 0 0 0,1-1 0 0 0,-1 0 1 0 0,0 0-1 0 0,0 1 0 0 0,1-1 0 0 0,-1 0 0 0 0,2 4 1 0 0,4 5 275 0 0,0 1 0 0 0,-1-1 0 0 0,8 19 1 0 0,-9-18-142 0 0,-2-4-135 0 0,0-1 0 0 0,1 1-1 0 0,0 0 1 0 0,0-1 0 0 0,0 0 0 0 0,1 0 0 0 0,0 0-1 0 0,0-1 1 0 0,0 0 0 0 0,1 1 0 0 0,0-2 0 0 0,0 1-1 0 0,0-1 1 0 0,0 0 0 0 0,1 0 0 0 0,-1-1 0 0 0,1 0-1 0 0,0 0 1 0 0,0 0 0 0 0,13 2 0 0 0,34 2-3528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3.3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26 641 454 0 0,'-9'-85'4071'0'0,"5"-160"0"0"0,3 48 1392 0 0,1 188-5064 0 0,-1-1 1 0 0,2 0 0 0 0,0 1-1 0 0,2-14 1 0 0,-6-18 1681 0 0,0 29-1007 0 0,1 26-911 0 0,-4 400 677 0 0,5 263 1123 0 0,1-652-1801 0 0,12 166 658 0 0,-7-99-562 0 0,-6-69-213 0 0,2 0 1 0 0,1 0 0 0 0,0 0-1 0 0,2-1 1 0 0,0 1 0 0 0,2-1-1 0 0,11 31 1 0 0,-16-51-171 0 0,0-1-1 0 0,-1 1 0 0 0,1 0 1 0 0,0-1-1 0 0,0 1 1 0 0,0-1-1 0 0,0 1 1 0 0,0-1-1 0 0,1 1 1 0 0,-1-1-1 0 0,0 0 1 0 0,1 1-1 0 0,-1-1 1 0 0,1 0-1 0 0,-1 0 1 0 0,1 0-1 0 0,0 0 0 0 0,-1-1 1 0 0,1 1-1 0 0,0 0 1 0 0,-1-1-1 0 0,1 1 1 0 0,0-1-1 0 0,0 1 1 0 0,0-1-1 0 0,2 0 1 0 0,-2 0-360 0 0,1-1 0 0 0,-1 0 0 0 0,0 1 1 0 0,0-1-1 0 0,1 0 0 0 0,-1 0 0 0 0,0-1 1 0 0,0 1-1 0 0,0 0 0 0 0,0-1 0 0 0,0 1 1 0 0,0-1-1 0 0,-1 0 0 0 0,1 0 0 0 0,0 1 1 0 0,-1-1-1 0 0,1 0 0 0 0,-1 0 0 0 0,0 0 0 0 0,0-1 1 0 0,1-2-1 0 0,8-19-8602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4.0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39 256 482 0 0,'-38'-46'13915'0'0,"38"53"-13584"0"0,0 0-1 0 0,1 0 0 0 0,0 0 0 0 0,1-1 0 0 0,-1 1 0 0 0,1 0 0 0 0,1 0 1 0 0,-1-1-1 0 0,5 9 0 0 0,2 6 322 0 0,25 70 1541 0 0,160 377 2645 0 0,-191-461-4850 0 0,1 1-1 0 0,0-1 1 0 0,1 0-1 0 0,0 0 1 0 0,0 0-1 0 0,9 9 0 0 0,-8-31-706 0 0,-5-2 315 0 0,-1 0 0 0 0,-1 0 1 0 0,0 0-1 0 0,-2 0 0 0 0,0 0 0 0 0,0 0 0 0 0,-11-26 0 0 0,3 3-231 0 0,-16-65-664 0 0,-91-399-1418 0 0,104 417 3126 0 0,14 87-398 0 0,0-1 0 0 0,0 1 0 0 0,0-1-1 0 0,0 1 1 0 0,0-1 0 0 0,0 1 0 0 0,0-1 0 0 0,1 1 0 0 0,-1-1-1 0 0,0 1 1 0 0,0-1 0 0 0,1 1 0 0 0,-1-1 0 0 0,0 1 0 0 0,1 0-1 0 0,-1-1 1 0 0,0 1 0 0 0,1 0 0 0 0,-1-1 0 0 0,0 1 0 0 0,1 0-1 0 0,-1-1 1 0 0,1 1 0 0 0,-1 0 0 0 0,1 0 0 0 0,-1-1-1 0 0,1 1 1 0 0,-1 0 0 0 0,1 0 0 0 0,-1 0 0 0 0,1 0 0 0 0,-1 0-1 0 0,1 0 1 0 0,-1 0 0 0 0,1 0 0 0 0,-1 0 0 0 0,1 0 0 0 0,-1 0-1 0 0,1 0 1 0 0,-1 0 0 0 0,1 0 0 0 0,-1 0 0 0 0,1 0 0 0 0,0 1-1 0 0,21 7 228 0 0,-22-8-235 0 0,27 13 401 0 0,-2 2 1 0 0,0 0-1 0 0,-1 2 0 0 0,0 1 0 0 0,-2 1 1 0 0,0 0-1 0 0,36 43 0 0 0,-49-51-181 0 0,1 0 0 0 0,-2 0 0 0 0,0 1 0 0 0,0 0 0 0 0,-1 1 0 0 0,-1-1 0 0 0,0 1 1 0 0,7 22-1 0 0,-12-30-162 0 0,0 0 0 0 0,0 0 1 0 0,0 0-1 0 0,0 0 1 0 0,-1 0-1 0 0,0 1 0 0 0,0-1 1 0 0,0 0-1 0 0,-1 0 1 0 0,0 0-1 0 0,0 0 1 0 0,0 0-1 0 0,0 0 0 0 0,-1 0 1 0 0,0 0-1 0 0,0 0 1 0 0,0-1-1 0 0,-1 1 0 0 0,0-1 1 0 0,0 0-1 0 0,0 1 1 0 0,0-1-1 0 0,0-1 1 0 0,-1 1-1 0 0,0 0 0 0 0,-7 4 1 0 0,-6 4 73 0 0,-1 0-1 0 0,-23 9 1 0 0,-11 8-97 0 0,51-28-36 0 0,0-1-1 0 0,0 1 1 0 0,0 0 0 0 0,1 0 0 0 0,-1 0-1 0 0,0 0 1 0 0,1 0 0 0 0,-1 0 0 0 0,1 0-1 0 0,-1 0 1 0 0,1 0 0 0 0,-1 0 0 0 0,1 0-1 0 0,0 0 1 0 0,0 0 0 0 0,-1 0 0 0 0,1 0-1 0 0,0 0 1 0 0,0 0 0 0 0,0 0 0 0 0,0 0-1 0 0,0 0 1 0 0,0 1 0 0 0,1-1 0 0 0,-1 0-1 0 0,0 0 1 0 0,0 0 0 0 0,1 0 0 0 0,-1 0-1 0 0,1 0 1 0 0,-1 0 0 0 0,2 1 0 0 0,-1 0 3 0 0,0 1 0 0 0,0-1 1 0 0,0 0-1 0 0,1 0 0 0 0,-1 0 1 0 0,1 0-1 0 0,-1 0 0 0 0,1 0 0 0 0,0 0 1 0 0,0-1-1 0 0,4 4 0 0 0,2-3-67 0 0,0 0 0 0 0,0-1 0 0 0,0 0 0 0 0,0 0-1 0 0,0 0 1 0 0,0-1 0 0 0,0 0 0 0 0,0-1 0 0 0,0 0-1 0 0,0 0 1 0 0,-1-1 0 0 0,1 0 0 0 0,0 0-1 0 0,0-1 1 0 0,9-5 0 0 0,14-5-2394 0 0,-1-3 1 0 0,37-24-1 0 0,-37 18-3598 0 0,1-4-4181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4.3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20 194 462 0 0,'-1'1'405'0'0,"-1"1"1"0"0,1-1-1 0 0,-1 1 0 0 0,1-1 1 0 0,-1 1-1 0 0,1-1 1 0 0,0 1-1 0 0,0 0 0 0 0,0-1 1 0 0,0 1-1 0 0,0 0 0 0 0,0 0 1 0 0,0 0-1 0 0,1 0 1 0 0,-1 0-1 0 0,1 0 0 0 0,-1 0 1 0 0,1 0-1 0 0,0 0 0 0 0,0 0 1 0 0,0 0-1 0 0,0 0 1 0 0,0 0-1 0 0,0 0 0 0 0,1 0 1 0 0,0 3-1 0 0,0-3-276 0 0,0-1 0 0 0,0 1 0 0 0,0-1 1 0 0,1 1-1 0 0,-1-1 0 0 0,0 0 0 0 0,1 1 0 0 0,-1-1 0 0 0,1 0 1 0 0,0 0-1 0 0,-1 0 0 0 0,1 0 0 0 0,0 0 0 0 0,-1 0 0 0 0,1-1 1 0 0,0 1-1 0 0,0-1 0 0 0,0 1 0 0 0,0-1 0 0 0,3 1 0 0 0,40 5 718 0 0,-31-6-772 0 0,-1-1 1 0 0,1-1 0 0 0,0 0-1 0 0,-1-1 1 0 0,1 0-1 0 0,-1-1 1 0 0,0-1-1 0 0,0 0 1 0 0,-1-1 0 0 0,16-9-1 0 0,-19 10-87 0 0,0-1 1 0 0,0 0-1 0 0,0-1 1 0 0,0 0-1 0 0,-1 0 0 0 0,0-1 1 0 0,-1 0-1 0 0,0 0 0 0 0,0 0 1 0 0,-1-1-1 0 0,0-1 0 0 0,0 1 1 0 0,6-15-1 0 0,-11 21 47 0 0,0 0 0 0 0,0 0 0 0 0,0 0 0 0 0,0-1 0 0 0,0 1 0 0 0,-1 0 0 0 0,0-1 0 0 0,1 1 0 0 0,-1 0 0 0 0,0-1-1 0 0,-1 1 1 0 0,1 0 0 0 0,-1-1 0 0 0,1 1 0 0 0,-1 0 0 0 0,0-1 0 0 0,0 1 0 0 0,0 0 0 0 0,-1 0 0 0 0,1 0 0 0 0,-1 0 0 0 0,0 0 0 0 0,-4-5 0 0 0,4 6 55 0 0,-1-1 1 0 0,0 1-1 0 0,0 0 1 0 0,0 0-1 0 0,0 0 1 0 0,-1 0-1 0 0,1 1 1 0 0,0-1-1 0 0,-1 1 1 0 0,1 0-1 0 0,-1 0 1 0 0,1 0 0 0 0,-1 0-1 0 0,0 1 1 0 0,1 0-1 0 0,-1-1 1 0 0,0 1-1 0 0,1 1 1 0 0,-1-1-1 0 0,0 0 1 0 0,-5 2-1 0 0,-4 1 179 0 0,1 1-1 0 0,-1 0 0 0 0,1 1 1 0 0,0 1-1 0 0,0-1 1 0 0,1 2-1 0 0,-1 0 0 0 0,1 0 1 0 0,1 1-1 0 0,0 0 0 0 0,0 1 1 0 0,0 0-1 0 0,1 1 1 0 0,0 0-1 0 0,1 0 0 0 0,0 1 1 0 0,1 0-1 0 0,0 0 0 0 0,-8 20 1 0 0,10-20-157 0 0,0 1 0 0 0,0 1-1 0 0,2-1 1 0 0,-1 1 0 0 0,2-1 0 0 0,-1 1 0 0 0,2 0 0 0 0,0 0 0 0 0,0 0-1 0 0,1 0 1 0 0,1 0 0 0 0,0 0 0 0 0,1 0 0 0 0,0-1 0 0 0,1 1 0 0 0,1-1-1 0 0,0 1 1 0 0,0-1 0 0 0,1 0 0 0 0,7 12 0 0 0,-7-16-125 0 0,0-1 0 0 0,0 0 0 0 0,1 0-1 0 0,-1-1 1 0 0,2 1 0 0 0,-1-1 0 0 0,1 0 0 0 0,0-1 0 0 0,0 0 0 0 0,0 0 0 0 0,1 0 0 0 0,-1-1 0 0 0,1 0 0 0 0,0-1 0 0 0,1 0 0 0 0,-1 0-1 0 0,1 0 1 0 0,-1-1 0 0 0,1-1 0 0 0,12 2 0 0 0,-10-3-480 0 0,1 0 1 0 0,-1 0-1 0 0,1-1 0 0 0,-1 0 1 0 0,1-1-1 0 0,-1-1 0 0 0,0 0 0 0 0,0 0 1 0 0,0-1-1 0 0,0 0 0 0 0,-1-1 0 0 0,0-1 1 0 0,0 1-1 0 0,0-1 0 0 0,10-9 1 0 0,2-4-3855 0 0,28-30 1 0 0,-14 6-4342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4.6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379 11 914 0 0,'27'-11'15799'0'0,"-32"12"-15617"0"0,0-1 1 0 0,0 1-1 0 0,1 0 0 0 0,-1 0 0 0 0,0 1 0 0 0,1 0 1 0 0,0-1-1 0 0,-1 2 0 0 0,-7 3 0 0 0,-46 34 736 0 0,24-16-291 0 0,24-18-457 0 0,-120 84 1738 0 0,116-80-1691 0 0,2 1 0 0 0,0 1 0 0 0,0 0 0 0 0,1 1 0 0 0,0 0 0 0 0,1 1-1 0 0,-10 20 1 0 0,17-29-159 0 0,0 1-1 0 0,1 0 0 0 0,0 0 0 0 0,0 0 0 0 0,0 0 0 0 0,1 0 1 0 0,0 1-1 0 0,0-1 0 0 0,1 0 0 0 0,-1 1 0 0 0,1-1 0 0 0,2 9 1 0 0,-2-12-42 0 0,1 0 0 0 0,-1 0 1 0 0,1 0-1 0 0,0 0 1 0 0,1 0-1 0 0,-1 0 1 0 0,0 0-1 0 0,1 0 0 0 0,0-1 1 0 0,-1 1-1 0 0,1-1 1 0 0,0 1-1 0 0,0-1 1 0 0,1 0-1 0 0,-1 1 0 0 0,0-1 1 0 0,1 0-1 0 0,-1-1 1 0 0,1 1-1 0 0,0 0 1 0 0,-1-1-1 0 0,1 1 0 0 0,0-1 1 0 0,0 0-1 0 0,0 0 1 0 0,5 1-1 0 0,8 1-412 0 0,0-1 0 0 0,0-1 0 0 0,-1 0-1 0 0,1-1 1 0 0,0-1 0 0 0,0 0 0 0 0,0-1 0 0 0,-1-1-1 0 0,1 0 1 0 0,25-9 0 0 0,-12 0-2138 0 0,0 0 0 0 0,-1-2 1 0 0,0 0-1 0 0,38-29 0 0 0,-22 11-4877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4.9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346 70 2362 0 0,'2'-2'2425'0'0,"-1"1"-2216"0"0,-1 1 0 0 0,1-1 0 0 0,0 1 0 0 0,-1-1 0 0 0,1 1 0 0 0,-1-1 0 0 0,1 0 0 0 0,-1 1 0 0 0,1-1 0 0 0,-1 0 0 0 0,0 1 0 0 0,1-1 0 0 0,-1 0 0 0 0,0 1 0 0 0,0-1 0 0 0,1 0 0 0 0,-1 0 0 0 0,0 1 0 0 0,0-1 0 0 0,0 0 0 0 0,0 0 0 0 0,0 1 0 0 0,0-1 0 0 0,0 0 0 0 0,0 0 0 0 0,0 0 0 0 0,0 1 0 0 0,0-1 0 0 0,-1 0 0 0 0,1 0 0 0 0,0 1 0 0 0,0-1 0 0 0,-1 0 0 0 0,0 0 0 0 0,0-1 68 0 0,-1 1 0 0 0,0-1 1 0 0,0 1-1 0 0,0 0 0 0 0,0 0 0 0 0,0 0 1 0 0,0 0-1 0 0,0 1 0 0 0,-1-1 1 0 0,1 0-1 0 0,0 1 0 0 0,-3-1 1 0 0,-8-1 414 0 0,0 1 1 0 0,0 0 0 0 0,-23 3 0 0 0,23-1-572 0 0,1 1 1 0 0,0 0-1 0 0,0 1 0 0 0,0 0 1 0 0,1 1-1 0 0,-1 1 0 0 0,1 0 1 0 0,0 0-1 0 0,0 1 0 0 0,0 1 1 0 0,1-1-1 0 0,0 2 0 0 0,0-1 1 0 0,1 1-1 0 0,0 1 0 0 0,0 0 1 0 0,1 0-1 0 0,0 1 0 0 0,1 0 1 0 0,0 0-1 0 0,1 1 0 0 0,0-1 1 0 0,0 1-1 0 0,-6 22 0 0 0,11-30-231 0 0,0 0 0 0 0,0 0-1 0 0,1 0 1 0 0,0 0-1 0 0,0 0 1 0 0,-1 0 0 0 0,2 6-1 0 0,0-6-485 0 0,17 1-919 0 0,-13-4 1248 0 0,0-1-1 0 0,1 0 1 0 0,-1 0 0 0 0,0 0-1 0 0,0-1 1 0 0,0 1 0 0 0,-1-1-1 0 0,10-5 1 0 0,35-23-1597 0 0,-29 15 1420 0 0,0 0-1 0 0,-1-1 1 0 0,-1-1-1 0 0,27-32 1 0 0,-24 23 1878 0 0,25-44-1 0 0,-41 65 423 0 0,-4 13-864 0 0,-6 29-584 0 0,0 16-134 0 0,6-41-194 0 0,0 0 0 0 0,1 0 0 0 0,0-1 0 0 0,1 1 0 0 0,0-1 0 0 0,0 0 0 0 0,2 0 0 0 0,-1 0 0 0 0,1 0 0 0 0,9 13 0 0 0,-12-21-234 0 0,0 0-1 0 0,1 0 0 0 0,-1 0 0 0 0,1 0 0 0 0,-1-1 1 0 0,1 1-1 0 0,0-1 0 0 0,0 1 0 0 0,0-1 1 0 0,0 0-1 0 0,1 0 0 0 0,-1 0 0 0 0,0-1 1 0 0,1 1-1 0 0,0-1 0 0 0,-1 0 0 0 0,1 0 1 0 0,0 0-1 0 0,-1-1 0 0 0,1 1 0 0 0,0-1 0 0 0,0 0 1 0 0,-1 0-1 0 0,1 0 0 0 0,0 0 0 0 0,0-1 1 0 0,0 1-1 0 0,-1-1 0 0 0,1 0 0 0 0,0 0 1 0 0,-1-1-1 0 0,1 1 0 0 0,-1-1 0 0 0,1 1 1 0 0,3-4-1 0 0,2-1-783 0 0,0-1-1 0 0,0 0 1 0 0,0-1 0 0 0,-1 0 0 0 0,0 0 0 0 0,-1-1 0 0 0,0 0 0 0 0,10-17-1 0 0,5-8-3706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5.1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120 468 806 0 0,'0'-5'165'0'0,"-7"-213"4518"0"0,4 189-3381 0 0,-1 1 0 0 0,-1-1 0 0 0,-2 1 0 0 0,-1-1 0 0 0,-16-38-1 0 0,22 64-1055 0 0,0-1 0 0 0,0 1-1 0 0,0 0 1 0 0,0-1 0 0 0,0 1-1 0 0,-1 0 1 0 0,-5-5-1 0 0,8 8-196 0 0,-1-1-1 0 0,1 1 1 0 0,-1-1-1 0 0,1 1 0 0 0,-1 0 1 0 0,1 0-1 0 0,-1-1 1 0 0,0 1-1 0 0,1 0 0 0 0,-1 0 1 0 0,1 0-1 0 0,-1-1 1 0 0,1 1-1 0 0,-1 0 0 0 0,0 0 1 0 0,1 0-1 0 0,-1 0 1 0 0,0 0-1 0 0,1 0 0 0 0,-1 0 1 0 0,1 0-1 0 0,-2 1 1 0 0,1-1-15 0 0,0 1 1 0 0,0 0-1 0 0,0 0 1 0 0,1 0 0 0 0,-1-1-1 0 0,0 1 1 0 0,0 0 0 0 0,1 0-1 0 0,-1 0 1 0 0,0 0 0 0 0,1 0-1 0 0,-1 0 1 0 0,1 0 0 0 0,-1 0-1 0 0,1 0 1 0 0,0 1 0 0 0,-1 0-1 0 0,-3 14 270 0 0,1 0 0 0 0,1 0 0 0 0,0 0-1 0 0,1 1 1 0 0,0-1 0 0 0,3 22 0 0 0,18 103 704 0 0,-13-101-805 0 0,2 19-510 0 0,3-1 0 0 0,2 0 1 0 0,3-2-1 0 0,33 76 0 0 0,-49-130 133 0 0,-1 0-1 0 0,1 0 1 0 0,0 0-1 0 0,0 0 0 0 0,0 0 1 0 0,0-1-1 0 0,0 1 1 0 0,1 0-1 0 0,-1-1 1 0 0,0 1-1 0 0,1-1 1 0 0,-1 0-1 0 0,1 1 1 0 0,0-1-1 0 0,-1 0 0 0 0,1 0 1 0 0,0 0-1 0 0,0 0 1 0 0,-1 0-1 0 0,1 0 1 0 0,0-1-1 0 0,0 1 1 0 0,0 0-1 0 0,0-1 0 0 0,0 0 1 0 0,3 1-1 0 0,-2-2-399 0 0,1 0-1 0 0,0 0 0 0 0,-1 0 0 0 0,1 0 0 0 0,0-1 0 0 0,-1 1 0 0 0,1-1 1 0 0,-1 0-1 0 0,0 0 0 0 0,0-1 0 0 0,0 1 0 0 0,0 0 0 0 0,4-6 1 0 0,17-14-4995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5.2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0 216 372 0 0,'37'-198'10540'0'0,"-33"181"-8029"0"0,-7 22-856 0 0,-4 31-38 0 0,6 43 157 0 0,2 1 1 0 0,23 137-1 0 0,-16-170-1860 0 0,3 0 0 0 0,2-1 1 0 0,2-1-1 0 0,2 0 0 0 0,42 80 0 0 0,-34-76-2357 0 0,-5-9-5515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8:55.5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1052 0 498 0 0,'4'19'2040'0'0,"0"-15"-2756"0"0,6 11 5650 0 0,-10-15-4825 0 0,0 0 1 0 0,0 1-1 0 0,0-1 0 0 0,0 1 0 0 0,0-1 0 0 0,0 1 1 0 0,0-1-1 0 0,0 1 0 0 0,0-1 0 0 0,0 1 0 0 0,0-1 1 0 0,-1 0-1 0 0,1 1 0 0 0,0-1 0 0 0,0 1 1 0 0,0-1-1 0 0,-1 0 0 0 0,1 1 0 0 0,0-1 0 0 0,-1 0 1 0 0,1 1-1 0 0,0-1 0 0 0,-1 0 0 0 0,1 1 0 0 0,0-1 1 0 0,-1 0-1 0 0,1 0 0 0 0,-1 1 0 0 0,1-1 0 0 0,-1 0 1 0 0,1 0-1 0 0,0 0 0 0 0,-1 0 0 0 0,1 0 0 0 0,-1 1 1 0 0,1-1-1 0 0,-1 0 0 0 0,1 0 0 0 0,-1 0 1 0 0,1 0-1 0 0,-1 0 0 0 0,1-1 0 0 0,-1 1 0 0 0,-61 12 1984 0 0,1 3 0 0 0,-90 34 0 0 0,-118 64 140 0 0,24 12-1233 0 0,211-104-1220 0 0,0 1 0 0 0,2 2 0 0 0,1 2 0 0 0,-51 52 0 0 0,47-28-1995 0 0,17-18-4136 0 0,16-26 4203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0.6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24 441 218 0 0,'-18'-11'9542'0'0,"13"5"-8488"0"0,58-23-320 0 0,-36 21-849 0 0,-1-1-1 0 0,30-22 1 0 0,-21 11-188 0 0,24-27 1 0 0,-43 41 276 0 0,-1 0 1 0 0,0 0-1 0 0,0 0 0 0 0,-1-1 1 0 0,1 0-1 0 0,-1 0 0 0 0,-1 0 0 0 0,0 0 1 0 0,5-15-1 0 0,-7 20 88 0 0,-1 0 1 0 0,1-1-1 0 0,-1 1 0 0 0,1 0 0 0 0,-1 0 1 0 0,0-1-1 0 0,0 1 0 0 0,0 0 1 0 0,-1-1-1 0 0,1 1 0 0 0,0 0 0 0 0,-1 0 1 0 0,1-1-1 0 0,-1 1 0 0 0,0 0 1 0 0,0 0-1 0 0,0 0 0 0 0,0 0 0 0 0,0 0 1 0 0,0 0-1 0 0,-1 0 0 0 0,1 0 1 0 0,0 1-1 0 0,-1-1 0 0 0,0 0 1 0 0,1 1-1 0 0,-1-1 0 0 0,0 1 0 0 0,0 0 1 0 0,0-1-1 0 0,0 1 0 0 0,0 0 1 0 0,0 0-1 0 0,0 1 0 0 0,0-1 0 0 0,0 0 1 0 0,-1 1-1 0 0,1-1 0 0 0,0 1 1 0 0,-4-1-1 0 0,-3 0 184 0 0,1 0 0 0 0,-1 1 0 0 0,0 0 0 0 0,1 1 0 0 0,-1 0 0 0 0,0 0 0 0 0,1 1 0 0 0,-1 0 0 0 0,-10 4-1 0 0,12-3-173 0 0,0 1 1 0 0,1 0-1 0 0,-1 0 0 0 0,1 0 0 0 0,0 1 0 0 0,0 0 0 0 0,1 0 0 0 0,0 1 0 0 0,0-1 0 0 0,0 1 0 0 0,0 0 0 0 0,1 1 0 0 0,0-1 0 0 0,0 1 0 0 0,1-1 0 0 0,0 1 0 0 0,0 0 0 0 0,1 1 0 0 0,0-1 0 0 0,0 0 0 0 0,0 1 0 0 0,0 8 0 0 0,1-7-102 0 0,0 0 0 0 0,0 0 1 0 0,1 0-1 0 0,0-1 0 0 0,1 1 1 0 0,0 0-1 0 0,0 0 0 0 0,1 0 0 0 0,0-1 1 0 0,1 1-1 0 0,0-1 0 0 0,0 0 1 0 0,1 0-1 0 0,0 0 0 0 0,0 0 0 0 0,1 0 1 0 0,-1-1-1 0 0,13 13 0 0 0,-14-17-55 0 0,1 0 0 0 0,-1 0 1 0 0,1 0-1 0 0,0-1 0 0 0,-1 0 0 0 0,1 1 0 0 0,0-1 0 0 0,1-1 0 0 0,-1 1 0 0 0,0-1 1 0 0,0 1-1 0 0,1-1 0 0 0,-1 0 0 0 0,1-1 0 0 0,4 1 0 0 0,-1-1-178 0 0,0 0 1 0 0,0-1-1 0 0,0 0 0 0 0,0-1 0 0 0,0 0 0 0 0,0 0 0 0 0,14-6 0 0 0,-3-1-497 0 0,-1-1-1 0 0,0 0 1 0 0,0-2-1 0 0,-1 0 0 0 0,27-25 1 0 0,-16 10-106 0 0,0-1 1 0 0,-2-2-1 0 0,30-44 1 0 0,-43 54 1101 0 0,-1 0 0 0 0,-1-2 1 0 0,16-42-1 0 0,-25 57 137 0 0,0 0 0 0 0,0 0 1 0 0,-1-1-1 0 0,2-12 0 0 0,-3 18-161 0 0,0-1 0 0 0,0 1 0 0 0,0-1 0 0 0,-1 0 1 0 0,1 1-1 0 0,-1-1 0 0 0,1 1 0 0 0,-1-1 0 0 0,0 0 0 0 0,0 1 0 0 0,0 0 0 0 0,0-1 0 0 0,0 1 0 0 0,-1 0 0 0 0,-1-4 0 0 0,1 4 348 0 0,-2 2-276 0 0,3 0-253 0 0,0 0 0 0 0,0 0-1 0 0,0-1 1 0 0,0 1 0 0 0,0 0-1 0 0,0 1 1 0 0,0-1 0 0 0,0 0-1 0 0,0 0 1 0 0,0 0 0 0 0,0 0-1 0 0,0 1 1 0 0,0-1 0 0 0,0 1-1 0 0,0-1 1 0 0,0 0 0 0 0,1 1-1 0 0,-1 0 1 0 0,0-1 0 0 0,0 1-1 0 0,0-1 1 0 0,1 1 0 0 0,-1 0-1 0 0,0 0 1 0 0,1-1 0 0 0,-1 1-1 0 0,1 0 1 0 0,-1 0 0 0 0,1 0-1 0 0,-1 0 1 0 0,1-1 0 0 0,-1 1-1 0 0,1 0 1 0 0,0 0 0 0 0,-1 0-1 0 0,1 0 1 0 0,0 1 0 0 0,-2 6 8 0 0,0 1-1 0 0,0-1 1 0 0,1 0 0 0 0,0 1 0 0 0,0-1 0 0 0,1 1 0 0 0,0-1 0 0 0,1 0 0 0 0,0 1-1 0 0,0-1 1 0 0,1 0 0 0 0,0 1 0 0 0,0-1 0 0 0,1 0 0 0 0,4 9 0 0 0,0-5-2 0 0,0 1 0 0 0,1-1 0 0 0,0-1 0 0 0,1 1 0 0 0,0-2 0 0 0,0 1 0 0 0,2-1 0 0 0,17 14 0 0 0,-15-13-12 0 0,9 5-22 0 0,-2 1 0 0 0,0 1 1 0 0,24 28-1 0 0,-44-45 10 0 0,1-1 1 0 0,-1 1 0 0 0,1 0 0 0 0,-1 0-1 0 0,0 0 1 0 0,1 0 0 0 0,-1 1 0 0 0,0-1-1 0 0,0 0 1 0 0,0 0 0 0 0,0 0 0 0 0,0 0-1 0 0,0 0 1 0 0,0 0 0 0 0,0 0-1 0 0,0 0 1 0 0,0 0 0 0 0,-1 0 0 0 0,1 0-1 0 0,0 0 1 0 0,-1 0 0 0 0,1 0 0 0 0,-1 0-1 0 0,1 0 1 0 0,-1 0 0 0 0,1 0-1 0 0,-1 0 1 0 0,0-1 0 0 0,0 1 0 0 0,1 0-1 0 0,-2 1 1 0 0,-26 20 432 0 0,21-18-443 0 0,-1 0 0 0 0,1 0 0 0 0,-1-1 0 0 0,1 0-1 0 0,-1-1 1 0 0,-12 3 0 0 0,17-5-247 0 0,0 1 0 0 0,0-1 0 0 0,0 0 0 0 0,0 0 0 0 0,-1 0 0 0 0,1-1 0 0 0,0 1 0 0 0,-4-2 0 0 0,5 2-46 0 0,1 0 0 0 0,0-1 0 0 0,0 0 0 0 0,-1 1 0 0 0,1-1 0 0 0,0 0-1 0 0,0 1 1 0 0,0-1 0 0 0,0 0 0 0 0,0 0 0 0 0,0 0 0 0 0,0 0 0 0 0,0 0 0 0 0,0 0 0 0 0,0 0-1 0 0,1 0 1 0 0,-1-1 0 0 0,0 1 0 0 0,0-2 0 0 0,-4-12-6141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29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2 470 0 0,'0'0'2446'0'0,"16"-2"-996"0"0,-1 4-895 0 0,3 1 105 0 0,35 17 507 0 0,-50-19-1015 0 0,27 8 452 0 0,96 11 394 0 0,-94-17-967 0 0,-24-2 4 0 0,-1 0 6 0 0,134 21 165 0 0,331 34 133 0 0,-166-23-469 0 0,-191-17 600 0 0,-20-2-360 0 0,119 2 0 0 0,-60-7 522 0 0,-60-2-568 0 0,352-5 131 0 0,-192-15-518 0 0,-40-12 381 0 0,-206 23 86 0 0,1 0-1 0 0,-1 0 1 0 0,0-1-1 0 0,0 0 1 0 0,0 0-1 0 0,11-8 1 0 0,-17 10 182 0 0,-1 1-313 0 0,-1 0 1 0 0,0 0-1 0 0,1 0 0 0 0,-1-1 0 0 0,0 1 1 0 0,1 0-1 0 0,-1 0 0 0 0,0 0 1 0 0,1-1-1 0 0,-1 1 0 0 0,0 0 0 0 0,0 0 1 0 0,1-1-1 0 0,-1 1 0 0 0,0 0 0 0 0,0-1 1 0 0,1 1-1 0 0,-1 0 0 0 0,0-1 1 0 0,0 1-1 0 0,0 0 0 0 0,0-1 0 0 0,0 1 1 0 0,0 0-1 0 0,0-1 0 0 0,1 1 1 0 0,-1-1-1 0 0,0 1 0 0 0,0 0 0 0 0,0-1 1 0 0,0 1-1 0 0,-1 0 0 0 0,1-1 0 0 0,0 1 1 0 0,0-1-1 0 0,0 1 0 0 0,0-1 1 0 0,0 0-5 0 0,0 0 0 0 0,-1 0 0 0 0,1 0 1 0 0,0 0-1 0 0,0 0 0 0 0,-1 0 0 0 0,1 0 1 0 0,-1 0-1 0 0,1 0 0 0 0,-1 0 0 0 0,1 0 1 0 0,-1 1-1 0 0,1-1 0 0 0,-1 0 1 0 0,0 0-1 0 0,0 0 0 0 0,-8-5-5 0 0,-1 2 1 0 0,1-1-1 0 0,-1 1 0 0 0,1 1 0 0 0,-1 0 0 0 0,-20-4 1 0 0,-70-3-36 0 0,71 8 33 0 0,-37-4-17 0 0,-358-18 73 0 0,16 19-19 0 0,335 4-36 0 0,-422-15 2 0 0,280 6 1 0 0,102 9-15 0 0,41-2 10 0 0,10 1 6 0 0,5 0 1 0 0,46 0-10 0 0,-32 2-1 0 0,-30 0-12 0 0,66 0 20 0 0,-2 0 8 0 0,-43-2-6 0 0,-17 0-17 0 0,64 2 6 0 0,-2 0 7 0 0,-21-1 24 0 0,21 1-25 0 0,0 0-11 0 0,-62-2 20 0 0,63 2-15 0 0,0 0-3 0 0,-18 0 18 0 0,18 0-19 0 0,0 1-28 0 0,-16 0 30 0 0,16-1 2 0 0,1 1-36 0 0,-20 6 3 0 0,29-4 56 0 0,-1-1-14 0 0,-1 1 0 0 0,1-1-1 0 0,0 0 1 0 0,1 0 0 0 0,-1 0 0 0 0,0-1 0 0 0,0 1 0 0 0,1-1 0 0 0,-1 1 0 0 0,1-1 0 0 0,0 0 0 0 0,-1-1-1 0 0,1 1 1 0 0,-1-1 0 0 0,1 1 0 0 0,4-1 0 0 0,490 51 61 0 0,-212-18-25 0 0,615 28 4 0 0,-819-60-67 0 0,1 4 0 0 0,155 29 0 0 0,-173-23 15 0 0,-50-8 15 0 0,-6-1-1 0 0,0-1-1 0 0,1 0 1 0 0,-1 0-1 0 0,0 0 0 0 0,0-1 1 0 0,1-1-1 0 0,10-1 1 0 0,-17 1-6 0 0,8-1 23 0 0,-12-2 4 0 0,-2 0-25 0 0,0 2-3 0 0,0 0 1 0 0,0 0-1 0 0,0 1 0 0 0,0-1 0 0 0,-1 1 1 0 0,1 0-1 0 0,0 0 0 0 0,-1 0 1 0 0,1 1-1 0 0,-1-1 0 0 0,1 1 0 0 0,-7 0 1 0 0,7 0-8 0 0,-798-84-29 0 0,539 64 55 0 0,70 9-19 0 0,-73-6-20 0 0,206 11-76 0 0,-47-7-308 0 0,-55-23-394 0 0,73 17 719 0 0,62 12 78 0 0,17 4-4 0 0,0 0 1 0 0,0 1-1 0 0,0 0 0 0 0,-14-1 0 0 0,-73 2 162 0 0,103 2-145 0 0,1 0 0 0 0,0 0 1 0 0,-1 1-1 0 0,11 3 0 0 0,26 5 9 0 0,528 64 103 0 0,104 12-64 0 0,-336-58-110 0 0,-290-23 50 0 0,0 2 0 0 0,63 18 0 0 0,97 15 178 0 0,-161-32 77 0 0,-5-6-356 0 0,-41-2 14 0 0,-2 0 71 0 0,-1 0 1 0 0,1 0-1 0 0,0 0 1 0 0,-1-1-1 0 0,1 1 1 0 0,0 0-1 0 0,-1 0 1 0 0,1 0-1 0 0,0-1 1 0 0,-1 1-1 0 0,1-1 1 0 0,-1 1-1 0 0,1 0 1 0 0,0-1 0 0 0,-1 1-1 0 0,1-1 1 0 0,-1 1-1 0 0,0-1 1 0 0,1 1-1 0 0,0-2 1 0 0,-2 1 10 0 0,1-1-1 0 0,0 1 1 0 0,-1 0 0 0 0,1-1 0 0 0,-1 1 0 0 0,0-1 0 0 0,0 1-1 0 0,1 0 1 0 0,-1-1 0 0 0,0 1 0 0 0,0 0 0 0 0,0 0 0 0 0,0 0 0 0 0,0 0-1 0 0,0 0 1 0 0,-1 0 0 0 0,1 0 0 0 0,0 0 0 0 0,0 0 0 0 0,-1 0-1 0 0,1 1 1 0 0,-1-1 0 0 0,-1 0 0 0 0,-41-9-42 0 0,38 9 41 0 0,1 0 0 0 0,0 0-1 0 0,-1 0 1 0 0,1-1 0 0 0,-10-3-1 0 0,11 4 3 0 0,0 0 0 0 0,1 0 0 0 0,-1 1 0 0 0,0 0 0 0 0,0 0-1 0 0,0 0 1 0 0,0 0 0 0 0,-7 2 0 0 0,-117 4-6 0 0,15-4-1325 0 0,-118-4-4442 0 0,201 0 2308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47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3664 570 298 0 0,'0'0'1673'0'0,"-17"-8"110"0"0,-105-79 1143 0 0,88 64-2697 0 0,-56-26 1 0 0,-8-5 251 0 0,-79-48 403 0 0,20 13 263 0 0,119 66-698 0 0,-1 2 0 0 0,-66-25 0 0 0,50 29-341 0 0,-1 2 0 0 0,0 3 1 0 0,-1 2-1 0 0,-78-3 0 0 0,-234 12 206 0 0,266 6-365 0 0,0 3-1 0 0,1 5 1 0 0,1 5-1 0 0,-99 30 0 0 0,82-13 17 0 0,-140 47 92 0 0,221-67-52 0 0,0 1 1 0 0,0 2 0 0 0,2 2 0 0 0,-54 40 0 0 0,-239 219 141 0 0,138-113-103 0 0,151-133-48 0 0,2 1 0 0 0,2 2 0 0 0,1 2 0 0 0,-43 61 0 0 0,64-79 31 0 0,0 1 1 0 0,2 0-1 0 0,0 1 0 0 0,2 0 1 0 0,0 0-1 0 0,1 1 0 0 0,2 0 0 0 0,0 1 1 0 0,2-1-1 0 0,0 1 0 0 0,0 37 1 0 0,5-12 117 0 0,3 0 1 0 0,2 0-1 0 0,18 71 1 0 0,57 138 790 0 0,-39-160-434 0 0,4-3 0 0 0,82 127 0 0 0,-67-119-89 0 0,52 79 70 0 0,-89-149-392 0 0,1 0 1 0 0,1-1 0 0 0,36 32-1 0 0,-32-39 16 0 0,1-1 0 0 0,1-2 0 0 0,1-1 0 0 0,1-1 0 0 0,1-2 0 0 0,1-2-1 0 0,74 24 1 0 0,9-8 185 0 0,145 20 0 0 0,-71-24-203 0 0,1-8 0 0 0,1-9 0 0 0,240-17 0 0 0,-378 2-69 0 0,1-3 0 0 0,-1-2 0 0 0,-1-3 0 0 0,0-2 0 0 0,73-29 0 0 0,-92 27 13 0 0,1-2 0 0 0,-2-1 1 0 0,0-1-1 0 0,-2-2 0 0 0,0-2 0 0 0,-1-1 0 0 0,-2-2 0 0 0,37-39 1 0 0,-40 34-36 0 0,-3-2 0 0 0,0 0 1 0 0,24-48-1 0 0,50-119-172 0 0,-77 155 138 0 0,5-13 95 0 0,-2-1 1 0 0,-4-1 0 0 0,-1-1 0 0 0,-4-1-1 0 0,-2 0 1 0 0,-4-1 0 0 0,-1 0 0 0 0,-2-81-1 0 0,9-50 314 0 0,-9 147-191 0 0,-2 0 1 0 0,-2-1-1 0 0,-6-83 1 0 0,0 109-176 0 0,-1 1 0 0 0,0-1 0 0 0,-2 1 0 0 0,0 0 1 0 0,-2 0-1 0 0,-12-25 0 0 0,16 41-538 0 0,0 0 0 0 0,-1 0-1 0 0,0 1 1 0 0,0 0 0 0 0,-1-1 0 0 0,1 2-1 0 0,-1-1 1 0 0,0 1 0 0 0,-7-4 0 0 0,-27-12-6864 0 0,16 11 626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50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0 577 518 0 0,'0'0'2583'0'0,"1"-3"-1841"0"0,0-2-495 0 0,0 1-1 0 0,1-1 0 0 0,0 1 1 0 0,-1 0-1 0 0,2 0 0 0 0,-1-1 1 0 0,0 1-1 0 0,1 1 0 0 0,0-1 1 0 0,0 0-1 0 0,0 1 0 0 0,0-1 0 0 0,1 1 1 0 0,-1 0-1 0 0,7-4 0 0 0,12-8 173 0 0,36-20 0 0 0,-39 24-121 0 0,133-75 709 0 0,9-4-595 0 0,173-129 0 0 0,-272 169-400 0 0,-60 49-132 0 0,2 3-1330 0 0,-3-2 1429 0 0,-1 0 0 0 0,0 0 0 0 0,0 0 0 0 0,1 0 0 0 0,-1 0 0 0 0,0 0 0 0 0,0 0 0 0 0,1 1 0 0 0,-1-1 0 0 0,0 0 0 0 0,0 0 1 0 0,0 0-1 0 0,1 0 0 0 0,-1 0 0 0 0,0 0 0 0 0,0 0 0 0 0,0 1 0 0 0,1-1 0 0 0,-1 0 0 0 0,0 0 0 0 0,0 0 0 0 0,0 0 1 0 0,0 1-1 0 0,1-1 0 0 0,-1 0 0 0 0,0 0 0 0 0,0 0 0 0 0,0 1 0 0 0,0-1 0 0 0,0 0 0 0 0,0 0 0 0 0,0 0 0 0 0,0 1 1 0 0,0-1-1 0 0,0 0 0 0 0,1 0 0 0 0,-1 1 0 0 0,0-1 0 0 0,0 0 0 0 0,-1 0 0 0 0,1 1 0 0 0,-21 38-4563 0 0,13-25 1496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50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1 526 604 0 0,'0'0'4524'0'0,"17"-11"-3164"0"0,181-133 695 0 0,121-80-1181 0 0,-105 83 80 0 0,-212 139-877 0 0,-2 2-132 0 0,0 0-1 0 0,0 0 0 0 0,0-1 1 0 0,1 1-1 0 0,-1 0 0 0 0,0-1 0 0 0,1 1 1 0 0,-1 0-1 0 0,0 0 0 0 0,1 0 1 0 0,-1-1-1 0 0,0 1 0 0 0,1 0 1 0 0,-1 0-1 0 0,0 0 0 0 0,1 0 1 0 0,-1 0-1 0 0,1 0 0 0 0,-1 0 0 0 0,0 0 1 0 0,1 0-1 0 0,-1 0 0 0 0,0 0 1 0 0,1 0-1 0 0,-1 0 0 0 0,1 0 1 0 0,-1 0-1 0 0,0 2-339 0 0,-1 0 0 0 0,0 0 0 0 0,0 0 1 0 0,0 0-1 0 0,0 0 0 0 0,0 0 0 0 0,0 0 0 0 0,-1 0 0 0 0,1 0 0 0 0,-1-1 1 0 0,-2 3-1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57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0 556 10 0 0,'0'0'4773'0'0,"19"-3"-3940"0"0,365-222 1987 0 0,63-46-1101 0 0,-381 221-1069 0 0,-64 49-588 0 0,0-5-1140 0 0,-10 14 107 0 0,-16 10-3234 0 0,6-7 234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58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0 436 2 0 0,'0'0'636'0'0,"3"-1"80"0"0,12-2 97 0 0,-1 0-1 0 0,0-1 0 0 0,0-1 0 0 0,0 0 0 0 0,18-10 1 0 0,69-44 738 0 0,-45 25-909 0 0,18-11 332 0 0,81-66-1 0 0,11 2 11 0 0,-131 87-761 0 0,-32 21-201 0 0,1-2-48 0 0,-1 1 0 0 0,0 0-1 0 0,0 0 1 0 0,1 0 0 0 0,-1 1 0 0 0,1-1 0 0 0,0 1-1 0 0,-1 0 1 0 0,1 0 0 0 0,7-1 0 0 0,-9 3-365 0 0,1 8-1113 0 0,-2-9 1330 0 0,-1 1 1 0 0,0 0-1 0 0,0-1 0 0 0,1 1 1 0 0,-1-1-1 0 0,0 1 0 0 0,0 0 1 0 0,0-1-1 0 0,1 1 0 0 0,-1 0 1 0 0,0-1-1 0 0,0 1 0 0 0,0 0 1 0 0,0-1-1 0 0,0 1 0 0 0,0 0 1 0 0,-1-1-1 0 0,1 1 0 0 0,0-1 1 0 0,0 1-1 0 0,0 0 0 0 0,-1-1 1 0 0,1 1-1 0 0,0-1 0 0 0,0 1 0 0 0,-1 0 1 0 0,1-1-1 0 0,-1 1 0 0 0,-8 12-3561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06.4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86 246 0 0,'4'-22'4758'0'0,"-4"-4"2344"0"0,0 15-5274 0 0,-1-7 2020 0 0,-2 9-3420 0 0,0 17 139 0 0,5 26-522 0 0,46 178 144 0 0,90 253 0 0 0,-133-451-227 0 0,7 24-282 0 0,2-1 1 0 0,19 36 0 0 0,-31-70-60 0 0,0-16-4748 0 0,-1 11 4587 0 0,-1-1 0 0 0,0 1 0 0 0,-1-1 0 0 0,1 0 0 0 0,0 1 0 0 0,-1-1 0 0 0,0 1 0 0 0,1-1 0 0 0,-3-3 0 0 0,-5-16-6116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06.9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45 265 568 0 0,'-3'0'2667'0'0,"-6"0"-1909"0"0,-16-4 9155 0 0,19 0-10146 0 0,5 2 879 0 0,14-9-224 0 0,39-24-189 0 0,92-45-1 0 0,-92 53-170 0 0,-27 14-73 0 0,154-75-215 0 0,-176 87-93 0 0,-1 1-320 0 0,-1 0 546 0 0,-1 0 0 0 0,1 0 1 0 0,0 0-1 0 0,0 0 1 0 0,-1 0-1 0 0,1 0 0 0 0,0 1 1 0 0,0-1-1 0 0,-1 0 1 0 0,1 0-1 0 0,0 1 0 0 0,-1-1 1 0 0,1 0-1 0 0,0 1 0 0 0,-1-1 1 0 0,1 1-1 0 0,-1-1 1 0 0,2 1-1 0 0,-6 8-1538 0 0,0-1 0 0 0,-1 0 0 0 0,-9 14 0 0 0,0-2-3516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07.2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0 239 122 0 0,'0'0'11225'0'0,"4"1"-11028"0"0,0-1-119 0 0,1 1 0 0 0,-1-1 0 0 0,1 0 0 0 0,0-1 1 0 0,-1 1-1 0 0,1-1 0 0 0,-1 0 0 0 0,0 0 0 0 0,1 0 0 0 0,5-3 1 0 0,49-24 586 0 0,-25 11-399 0 0,103-44 491 0 0,139-64 1776 0 0,-294 137-2689 0 0,1-3-401 0 0,-20 14-1770 0 0,35-21 1617 0 0,1 0 0 0 0,-1 0 0 0 0,0 0-1 0 0,1 0 1 0 0,-1 0 0 0 0,1 0 0 0 0,0 0 0 0 0,-2 4 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08.3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91 196 532 0 0,'-8'-29'3004'0'0,"-1"0"0"0"0,-1 1 0 0 0,-1 0 0 0 0,-32-53 1289 0 0,41 85-4246 0 0,1 1 0 0 0,-1 0 0 0 0,1 1 0 0 0,0-1 0 0 0,0 0 0 0 0,0 0 0 0 0,0 0 0 0 0,1 1 0 0 0,1 8 0 0 0,9 51 249 0 0,-6-39-98 0 0,15 65 364 0 0,5-1 1 0 0,55 141-1 0 0,-68-204-988 0 0,1 0-1 0 0,1-1 1 0 0,2-1 0 0 0,28 39-1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0.8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24 210 0 0,'8'-22'6731'0'0,"-8"22"-6620"0"0,1 0 1 0 0,-1 0-1 0 0,0 0 0 0 0,0-1 0 0 0,1 1 1 0 0,-1 0-1 0 0,0 0 0 0 0,1 0 0 0 0,-1 0 0 0 0,0 0 1 0 0,0 0-1 0 0,1 0 0 0 0,-1 0 0 0 0,0 0 1 0 0,1 0-1 0 0,-1 0 0 0 0,0 0 0 0 0,1 0 0 0 0,-1 0 1 0 0,0 0-1 0 0,3 2 1112 0 0,-3-1-1111 0 0,23 33 2686 0 0,-17-24-3037 0 0,10 21 565 0 0,-1-1-1 0 0,-1 2 1 0 0,-2 0-1 0 0,10 43 0 0 0,21 139-1429 0 0,-35-168-73 0 0,-5-23-62 0 0,2 9-4224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08.9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182 92 1108 0 0,'-1'-5'2075'0'0,"1"-5"-27"0"0,-1 0-1 0 0,-1 0 1 0 0,0 0 0 0 0,0 1 0 0 0,-7-19-1 0 0,7 26-1333 0 0,2 1-644 0 0,-1 0-1 0 0,0 1 1 0 0,1-1-1 0 0,-1 1 0 0 0,0-1 1 0 0,1 1-1 0 0,-1-1 1 0 0,0 1-1 0 0,0-1 0 0 0,0 1 1 0 0,0 0-1 0 0,1 0 1 0 0,-1-1-1 0 0,0 1 0 0 0,0 0 1 0 0,0 0-1 0 0,0 0 0 0 0,0 0 1 0 0,0 0-1 0 0,0 0 1 0 0,1 0-1 0 0,-1 0 0 0 0,0 0 1 0 0,0 0-1 0 0,0 1 1 0 0,0-1-1 0 0,0 0 0 0 0,0 1 1 0 0,1-1-1 0 0,-1 0 0 0 0,0 1 1 0 0,0-1-1 0 0,1 1 1 0 0,-1-1-1 0 0,0 1 0 0 0,1 0 1 0 0,-1-1-1 0 0,-1 2 1 0 0,-21 44 26 0 0,16-32-96 0 0,0-1 0 0 0,-9 26 0 0 0,15-33-7 0 0,-1 0-1 0 0,1 0 1 0 0,0 1 0 0 0,0-1-1 0 0,1 0 1 0 0,0 1-1 0 0,0-1 1 0 0,0 0-1 0 0,1 1 1 0 0,2 7-1 0 0,0-2 78 0 0,0-1-1 0 0,2 0 0 0 0,-1 0 0 0 0,1 0 1 0 0,1 0-1 0 0,0-1 0 0 0,14 18 0 0 0,5 2-118 0 0,31 28-1 0 0,-34-36-53 0 0,0 1 0 0 0,19 27 0 0 0,-39-47 207 0 0,-2-1 139 0 0,1-1-179 0 0,-1-1-1 0 0,1 1 0 0 0,-1 0 0 0 0,1 0 0 0 0,-1 0 0 0 0,0 0 0 0 0,0 0 0 0 0,1 0 0 0 0,-1 0 0 0 0,0 0 0 0 0,0 0 1 0 0,0 0-1 0 0,0 0 0 0 0,0 1 0 0 0,-1 0 0 0 0,-3 2-11 0 0,-2 0 0 0 0,1 0 0 0 0,0-1 0 0 0,-1 0 1 0 0,1 0-1 0 0,-1-1 0 0 0,0 1 0 0 0,0-1 0 0 0,0 0 0 0 0,0-1 0 0 0,0 0 1 0 0,0 0-1 0 0,-7 1 0 0 0,-6-1-267 0 0,1 0 1 0 0,-1-1 0 0 0,-24-2 0 0 0,35 1-176 0 0,0-1 0 0 0,-1 1 0 0 0,1-1 0 0 0,0-1 0 0 0,1 1 1 0 0,-13-7-1 0 0,17 7-321 0 0,0 0 0 0 0,-1 0 0 0 0,1 0 0 0 0,0 0 0 0 0,0-1 0 0 0,1 0 0 0 0,-1 0 0 0 0,1 1 0 0 0,-1-1 1 0 0,-2-4-1 0 0,-6-17-8378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09.8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149 138 242 0 0,'-1'-2'1573'0'0,"-5"-6"-417"0"0,-15-9 7350 0 0,13 13-8196 0 0,5 3 602 0 0,2 0-827 0 0,1 1-1 0 0,-1 0 1 0 0,0-1-1 0 0,1 1 0 0 0,-1 0 1 0 0,0 0-1 0 0,1 0 0 0 0,-1-1 1 0 0,0 1-1 0 0,0 0 1 0 0,1 0-1 0 0,-1 0 0 0 0,0 0 1 0 0,0 0-1 0 0,1 0 1 0 0,-1 1-1 0 0,0-1 0 0 0,0 0 1 0 0,1 0-1 0 0,-1 0 0 0 0,0 1 1 0 0,0-1-1 0 0,1 0 1 0 0,-1 1-1 0 0,1-1 0 0 0,-1 0 1 0 0,0 1-1 0 0,1-1 1 0 0,-1 1-1 0 0,1-1 0 0 0,-2 2 1 0 0,-17 18 888 0 0,18-20-1018 0 0,-7 11 111 0 0,0 1 0 0 0,1 0 0 0 0,0 0 0 0 0,1 0 0 0 0,0 1 1 0 0,1-1-1 0 0,1 1 0 0 0,0 1 0 0 0,1-1 0 0 0,0 0 0 0 0,1 1 0 0 0,0 0 0 0 0,1-1 0 0 0,1 16 1 0 0,0-26-55 0 0,0 1 0 0 0,1-1-1 0 0,-1 0 1 0 0,1 0 0 0 0,0 1 0 0 0,0-1 0 0 0,0 0 0 0 0,0 0 0 0 0,1 0 0 0 0,-1 0 0 0 0,1 0 0 0 0,-1-1 0 0 0,1 1 0 0 0,0 0 0 0 0,0-1 0 0 0,1 1 0 0 0,1 1 0 0 0,1 0-95 0 0,-1-1 0 0 0,1 0 0 0 0,-1-1 0 0 0,1 1 0 0 0,0-1 1 0 0,0 0-1 0 0,0 0 0 0 0,0 0 0 0 0,9 1 0 0 0,0-1-330 0 0,-1 0 0 0 0,1-1 1 0 0,0-1-1 0 0,0 0 0 0 0,0-1 0 0 0,-1 0 1 0 0,18-5-1 0 0,-11 1-363 0 0,-1-1 1 0 0,1-1-1 0 0,-1 0 0 0 0,-1-2 0 0 0,0 0 1 0 0,0-1-1 0 0,-1-1 0 0 0,0-1 0 0 0,28-24 1 0 0,-34 25 429 0 0,0-1-1 0 0,-1 1 1 0 0,0-2 0 0 0,-1 1 0 0 0,12-24 0 0 0,-15 25 500 0 0,-1-1 0 0 0,0 0 1 0 0,-1 0-1 0 0,0 0 0 0 0,-1 0 0 0 0,-1-1 1 0 0,2-18-1 0 0,-3 28 31 0 0,-1-1 0 0 0,0 0 0 0 0,0 1 0 0 0,0-1 1 0 0,0 1-1 0 0,-1-1 0 0 0,1 1 0 0 0,-1-1 0 0 0,0 1 0 0 0,0-1 1 0 0,0 1-1 0 0,-1 0 0 0 0,1-1 0 0 0,-1 1 0 0 0,0 0 0 0 0,0 0 1 0 0,0 0-1 0 0,0 0 0 0 0,0 1 0 0 0,-1-1 0 0 0,1 0 0 0 0,-1 1 1 0 0,0 0-1 0 0,1-1 0 0 0,-1 1 0 0 0,-7-3 0 0 0,7 4-90 0 0,-1-1 0 0 0,0 1 0 0 0,0 0 0 0 0,-1 1-1 0 0,1-1 1 0 0,0 1 0 0 0,0 0 0 0 0,0 0 0 0 0,0 0-1 0 0,0 0 1 0 0,-1 1 0 0 0,1-1 0 0 0,0 1 0 0 0,0 0 0 0 0,0 1-1 0 0,0-1 1 0 0,1 1 0 0 0,-1-1 0 0 0,0 1 0 0 0,1 0 0 0 0,-1 1-1 0 0,1-1 1 0 0,-4 4 0 0 0,2-3-59 0 0,1 1 0 0 0,0-1 0 0 0,0 1 0 0 0,0 1 0 0 0,0-1-1 0 0,1 0 1 0 0,0 1 0 0 0,0 0 0 0 0,0-1 0 0 0,0 1 0 0 0,1 0 0 0 0,-2 6 0 0 0,3-8 47 0 0,8 16 67 0 0,1-14-470 0 0,8 7 2001 0 0,-16-12-1568 0 0,1 1 1 0 0,-1-1-1 0 0,0 1 1 0 0,1-1-1 0 0,-1 1 1 0 0,0-1-1 0 0,0 1 1 0 0,1-1-1 0 0,-1 1 1 0 0,0-1 0 0 0,0 1-1 0 0,0-1 1 0 0,0 1-1 0 0,1-1 1 0 0,-1 1-1 0 0,0-1 1 0 0,0 1-1 0 0,0-1 1 0 0,0 1-1 0 0,0 0 1 0 0,0-1 0 0 0,-1 1-1 0 0,1-1 1 0 0,0 1-1 0 0,0-1 1 0 0,0 1-1 0 0,0-1 1 0 0,-1 1-1 0 0,1-1 1 0 0,0 1-1 0 0,-1-1 1 0 0,1 1 0 0 0,-2 1 525 0 0,-2 4-562 0 0,-1-1-1 0 0,1 1 1 0 0,1 0-1 0 0,-1 0 1 0 0,-2 8 0 0 0,5-13-73 0 0,-10 20 75 0 0,1 0 1 0 0,1 1 0 0 0,1 0-1 0 0,1 0 1 0 0,1 1-1 0 0,-4 30 1 0 0,10-44-67 0 0,1 0 0 0 0,-1 0 0 0 0,2 0 0 0 0,0 0 0 0 0,0 0 0 0 0,0 0-1 0 0,1 0 1 0 0,0-1 0 0 0,1 1 0 0 0,0-1 0 0 0,1 0 0 0 0,-1 0 0 0 0,1 0 0 0 0,1-1 0 0 0,-1 0 0 0 0,1 0 0 0 0,1 0 0 0 0,10 8 0 0 0,-12-11-35 0 0,0-1 38 0 0,0 0 0 0 0,0 0 0 0 0,1 0 1 0 0,-1-1-1 0 0,1 1 0 0 0,-1-1 0 0 0,1-1 0 0 0,0 1 1 0 0,0-1-1 0 0,0 0 0 0 0,0 0 0 0 0,0-1 0 0 0,0 1 1 0 0,0-2-1 0 0,-1 1 0 0 0,1 0 0 0 0,0-1 0 0 0,11-3 1 0 0,-12 3-3 0 0,15-5 43 0 0,-1-1 0 0 0,1 0 1 0 0,-1-2-1 0 0,-1 0 0 0 0,0-1 0 0 0,0-1 1 0 0,17-14-1 0 0,-31 22-147 0 0,-1-1-1 0 0,0 1 1 0 0,0-1-1 0 0,0 0 1 0 0,0 0-1 0 0,-1 0 1 0 0,0 0 0 0 0,1-1-1 0 0,-1 1 1 0 0,-1-1-1 0 0,2-5 1 0 0,-2 7-211 0 0,-1 0-323 0 0,0-10 359 0 0,0 10 81 0 0,0 0-114 0 0,-2-28-18 0 0,2 28 269 0 0,-1 0 19 0 0,-8-22 14 0 0,-11-50 1 0 0,-10-35 791 0 0,29 106-746 0 0,0 0 0 0 0,-1 0 0 0 0,0 0-1 0 0,0 1 1 0 0,0-1 0 0 0,0 0 0 0 0,-1 1 0 0 0,1-1 0 0 0,-1 1 0 0 0,0 0-1 0 0,0 0 1 0 0,-5-4 0 0 0,-2 3-32 0 0,1 0 1 0 0,-1 1-1 0 0,1 1 0 0 0,-1 0 0 0 0,0 0 1 0 0,0 1-1 0 0,0 0 0 0 0,0 1 0 0 0,0 0 1 0 0,-17 2-1 0 0,-14 3-594 0 0,-48 12 1 0 0,58-8-273 0 0,16-4-889 0 0,-5 1-4745 0 0,2-2-1121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0.2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1 133 1208 0 0,'0'0'4825'0'0,"16"10"-1409"0"0,13 16-835 0 0,37 41 1 0 0,-36-31-1734 0 0,-1 1 1 0 0,31 55 0 0 0,-40-63-556 0 0,3 5 354 0 0,-16-14 3858 0 0,-17-91-3303 0 0,4 45-1407 0 0,2 0-1 0 0,2-1 1 0 0,0 1-1 0 0,1-1 1 0 0,5-39-1 0 0,-2 51-504 0 0,2-1-1 0 0,-1 1 0 0 0,2 0 1 0 0,0 0-1 0 0,1 1 0 0 0,10-19 1 0 0,-10 23-769 0 0,0 0 1 0 0,1 1-1 0 0,0 0 1 0 0,1 0-1 0 0,13-12 1 0 0,7-3-6607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0.5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250 44 50 0 0,'1'15'1318'0'0,"0"0"0"0"0,-2 0 0 0 0,0 0 0 0 0,-3 15 0 0 0,4-23-875 0 0,-1 25 1991 0 0,2-31-2374 0 0,-1 0-1 0 0,0 0 1 0 0,0-1-1 0 0,0 1 1 0 0,1 0-1 0 0,-1-1 0 0 0,0 1 1 0 0,1 0-1 0 0,-1 0 1 0 0,0-1-1 0 0,1 1 1 0 0,-1-1-1 0 0,1 1 1 0 0,-1-1-1 0 0,1 1 1 0 0,-1 0-1 0 0,1-1 0 0 0,0 0 1 0 0,-1 1-1 0 0,1-1 1 0 0,1 1-1 0 0,0-1-10 0 0,1 0-1 0 0,0 0 0 0 0,-1 0 1 0 0,1 0-1 0 0,0-1 0 0 0,0 1 1 0 0,-1-1-1 0 0,1 0 1 0 0,-1 1-1 0 0,1-1 0 0 0,-1-1 1 0 0,1 1-1 0 0,-1 0 0 0 0,1-1 1 0 0,3-2-1 0 0,0 1 148 0 0,0-1-1 0 0,0 0 0 0 0,0 0 1 0 0,0 0-1 0 0,-1-1 1 0 0,0 0-1 0 0,0 0 1 0 0,0 0-1 0 0,0-1 1 0 0,-1 1-1 0 0,0-1 1 0 0,0 0-1 0 0,-1-1 1 0 0,1 1-1 0 0,-2 0 1 0 0,1-1-1 0 0,3-10 1 0 0,-6 15-111 0 0,0-1 1 0 0,0 1-1 0 0,-1 0 1 0 0,1 0-1 0 0,0-1 0 0 0,-1 1 1 0 0,1 0-1 0 0,-1 0 1 0 0,0 0-1 0 0,1 0 1 0 0,-1 0-1 0 0,0 0 1 0 0,-1 0-1 0 0,1 0 0 0 0,0 0 1 0 0,0 0-1 0 0,-1 0 1 0 0,1 1-1 0 0,-3-3 1 0 0,1 1-7 0 0,0 1 1 0 0,0-1 0 0 0,0 1 0 0 0,0 0-1 0 0,0 0 1 0 0,0 0 0 0 0,-1 0-1 0 0,1 1 1 0 0,-1 0 0 0 0,-5-2 0 0 0,1 2 7 0 0,0 0 0 0 0,0 1 1 0 0,0 0-1 0 0,0 1 1 0 0,-1 0-1 0 0,1 0 0 0 0,1 0 1 0 0,-1 1-1 0 0,0 1 1 0 0,0-1-1 0 0,1 1 0 0 0,-9 4 1 0 0,-2 2 180 0 0,1 1 0 0 0,1 0-1 0 0,-30 23 1 0 0,35-23-181 0 0,-1 0-1 0 0,2 1 1 0 0,-1 0-1 0 0,2 1 1 0 0,-1 0-1 0 0,2 1 1 0 0,0-1-1 0 0,0 2 1 0 0,1-1-1 0 0,-8 23 1 0 0,12-29-60 0 0,1 0 0 0 0,1 0 1 0 0,-1 0-1 0 0,1 0 0 0 0,1 0 1 0 0,-1 0-1 0 0,1 1 0 0 0,0-1 1 0 0,1 0-1 0 0,0 0 0 0 0,0 0 1 0 0,0 0-1 0 0,1 0 0 0 0,0 0 1 0 0,0 0-1 0 0,1-1 0 0 0,0 1 1 0 0,0-1-1 0 0,1 0 0 0 0,-1 0 1 0 0,1 0-1 0 0,1 0 0 0 0,-1 0 1 0 0,7 6-1 0 0,0-3-132 0 0,-1-1 0 0 0,1 0 0 0 0,0 0 1 0 0,1-1-1 0 0,-1 0 0 0 0,1-1 0 0 0,1-1 0 0 0,-1 0 0 0 0,1 0 1 0 0,0-1-1 0 0,0-1 0 0 0,1 0 0 0 0,-1-1 0 0 0,0-1 0 0 0,1 0 1 0 0,24-1-1 0 0,-11-1-1274 0 0,0-2-1 0 0,50-11 1 0 0,-44 5-2427 0 0,54-21 0 0 0,-33 5-3566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0.8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235 207 1090 0 0,'-31'34'3573'0'0,"28"-31"-2656"0"0,2 5 68 0 0,1-7-932 0 0,-1 0 1 0 0,1 0 0 0 0,0 0-1 0 0,-1-1 1 0 0,1 1 0 0 0,0 0-1 0 0,0 0 1 0 0,0 0 0 0 0,0 0-1 0 0,-1 0 1 0 0,1 0 0 0 0,0-1-1 0 0,1 1 1 0 0,-1 0 0 0 0,0 0-1 0 0,0 0 1 0 0,0 0 0 0 0,0 0-1 0 0,1-1 1 0 0,-1 1 0 0 0,0 0-1 0 0,1 0 1 0 0,-1 0 0 0 0,1-1-1 0 0,-1 1 1 0 0,1 0 0 0 0,-1 0-1 0 0,1-1 1 0 0,-1 1 0 0 0,1 0-1 0 0,0-1 1 0 0,-1 1 0 0 0,1-1-1 0 0,0 1 1 0 0,0-1 0 0 0,-1 1-1 0 0,1-1 1 0 0,0 0 0 0 0,0 1-1 0 0,0-1 1 0 0,0 0 0 0 0,-1 0-1 0 0,1 1 1 0 0,0-1 0 0 0,0 0-1 0 0,0 0 1 0 0,0 0 0 0 0,0 0-1 0 0,0 0 1 0 0,1-1 0 0 0,9 0-82 0 0,-1 0 0 0 0,1-1 0 0 0,-1 0 1 0 0,1-1-1 0 0,-1 0 0 0 0,12-6 0 0 0,-17 7-76 0 0,0 0 0 0 0,-1-1 0 0 0,1 0 0 0 0,0 0 0 0 0,-1 0 0 0 0,1 0-1 0 0,-1-1 1 0 0,0 0 0 0 0,0 0 0 0 0,-1 0 0 0 0,1 0 0 0 0,-1 0 0 0 0,0-1-1 0 0,4-6 1 0 0,-6 9 83 0 0,0 0-1 0 0,-1 0 0 0 0,1 0 0 0 0,0 0 1 0 0,-1-1-1 0 0,1 1 0 0 0,-1 0 1 0 0,0 0-1 0 0,1 0 0 0 0,-1-1 1 0 0,0 1-1 0 0,0 0 0 0 0,-1 0 1 0 0,1-1-1 0 0,0 1 0 0 0,-1 0 0 0 0,0 0 1 0 0,1 0-1 0 0,-1 0 0 0 0,-2-4 1 0 0,1 3 12 0 0,0 0-1 0 0,-1 0 1 0 0,0 0 0 0 0,1 0 0 0 0,-1 0 0 0 0,0 1 0 0 0,0 0 0 0 0,-1-1-1 0 0,1 1 1 0 0,0 0 0 0 0,-5-1 0 0 0,-6-3 94 0 0,-1 0-1 0 0,0 2 1 0 0,0 0 0 0 0,-26-4 0 0 0,-4 4 1479 0 0,-50 1 1 0 0,8 1 3439 0 0,82 2-3301 0 0,13 2-1652 0 0,0-1 0 0 0,0 1 0 0 0,-1-1 0 0 0,1-1 0 0 0,0 1-1 0 0,0-1 1 0 0,0-1 0 0 0,0 0 0 0 0,0 0 0 0 0,0 0 0 0 0,7-3 0 0 0,7 0-73 0 0,139-26-2173 0 0,-55 0-5165 0 0,-56 12-272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1.5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 66 190 0 0,'-3'-7'1337'0'0,"1"0"0"0"0,-2 1 0 0 0,1-1 0 0 0,-1 1-1 0 0,0-1 1 0 0,0 1 0 0 0,-1 0 0 0 0,-7-7 3881 0 0,11 13-5183 0 0,0 0 0 0 0,1 1 0 0 0,-1-1 0 0 0,0 0 0 0 0,1 1 0 0 0,-1-1 1 0 0,1 1-1 0 0,-1-1 0 0 0,0 1 0 0 0,1-1 0 0 0,-1 1 0 0 0,1-1 0 0 0,0 1 0 0 0,-1 0 0 0 0,1-1 0 0 0,-1 1 0 0 0,1 0 0 0 0,0-1 0 0 0,-1 1 0 0 0,1 0 0 0 0,0-1 0 0 0,0 1 0 0 0,0 0 0 0 0,0 0 1 0 0,-1-1-1 0 0,1 1 0 0 0,0 1 0 0 0,-1 21 132 0 0,1-23-161 0 0,2 84 649 0 0,3 0 0 0 0,4-1 0 0 0,34 139 0 0 0,-32-183-342 0 0,1 0 0 0 0,22 47 0 0 0,-26-69-553 0 0,2 0 0 0 0,18 25 1 0 0,-21-33-448 0 0,0 0 0 0 0,1-1 0 0 0,0 1 1 0 0,1-2-1 0 0,13 10 0 0 0,-20-15-103 0 0,6 3 259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3.9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23 169 294 0 0,'-17'21'16748'0'0,"12"-19"-15803"0"0,21-3-566 0 0,117-29-174 0 0,205-55-873 0 0,-334 85 410 0 0,0-1-1 0 0,-1 0 1 0 0,1 0 0 0 0,-1 0-1 0 0,1-1 1 0 0,-1 1-1 0 0,0-1 1 0 0,0 0 0 0 0,0 0-1 0 0,0 0 1 0 0,0 0 0 0 0,0 0-1 0 0,3-3 1 0 0,-18-15-4128 0 0,-14-2-1828 0 0,10 13 3170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4.0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134 54 1882 0 0,'-30'-18'5052'0'0,"-40"-17"1518"0"0,69 35-6499 0 0,-1 1 1 0 0,1-1-1 0 0,-1 1 1 0 0,1-1-1 0 0,0 1 1 0 0,-1 0-1 0 0,1 0 1 0 0,0-1-1 0 0,-1 1 1 0 0,1 0-1 0 0,0 0 1 0 0,0 0-1 0 0,0 1 0 0 0,0-1 1 0 0,0 0-1 0 0,0 0 1 0 0,0 1-1 0 0,0-1 1 0 0,0 0-1 0 0,0 1 1 0 0,1-1-1 0 0,-1 1 1 0 0,1-1-1 0 0,-1 1 1 0 0,1-1-1 0 0,0 1 1 0 0,-1-1-1 0 0,1 1 1 0 0,0-1-1 0 0,0 3 1 0 0,-4 64 764 0 0,4-50-528 0 0,-1 18-721 0 0,1 129 3061 0 0,12-82-4612 0 0,-7-62-1024 0 0,1-1 0 0 0,9 22 0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4.5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14 312 0 0,'24'-14'11184'0'0,"-23"15"-11014"0"0,2 11 4370 0 0,-3 9-3645 0 0,0-12-1900 0 0,1 74 2988 0 0,17 118 0 0 0,-11-157-1914 0 0,2-1 0 0 0,2 0 0 0 0,2 0 0 0 0,25 57 0 0 0,7-15-2918 0 0,-13-34-6242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4.7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70 77 696 0 0,'-6'-2'557'0'0,"-2"-1"497"0"0,0 0 1 0 0,0-1 0 0 0,0 1 0 0 0,0-2-1 0 0,1 1 1 0 0,-8-6 0 0 0,13 8-149 0 0,3 0-829 0 0,-1 1 0 0 0,1 0 0 0 0,-1 0 0 0 0,1-1 1 0 0,0 1-1 0 0,-1 0 0 0 0,1 0 0 0 0,0 0 0 0 0,0 0 0 0 0,0 0 1 0 0,0 0-1 0 0,0 0 0 0 0,0 0 0 0 0,0 0 0 0 0,0 1 1 0 0,0-1-1 0 0,1 0 0 0 0,-1 1 0 0 0,0-1 0 0 0,0 0 0 0 0,1 1 1 0 0,1-1-1 0 0,31-9 590 0 0,-10 7-436 0 0,0 0 0 0 0,0 1 0 0 0,1 1 0 0 0,-1 2 0 0 0,0 0 1 0 0,0 2-1 0 0,29 6 0 0 0,-39-6-100 0 0,1 0 0 0 0,-1 2 0 0 0,0-1 0 0 0,0 2 0 0 0,0 0 0 0 0,-1 1 1 0 0,1 0-1 0 0,-2 1 0 0 0,1 0 0 0 0,-1 1 0 0 0,-1 1 0 0 0,20 19 0 0 0,-26-23 4 0 0,0 1-1 0 0,-1-1 1 0 0,0 1-1 0 0,0 0 1 0 0,0 1-1 0 0,-1-1 1 0 0,0 1-1 0 0,0-1 1 0 0,-1 1-1 0 0,0 0 1 0 0,0 0-1 0 0,-1 0 1 0 0,0 0-1 0 0,-1 0 1 0 0,1 0-1 0 0,-2 0 1 0 0,1 0-1 0 0,-3 10 1 0 0,0-4-21 0 0,0 0-1 0 0,-1-1 1 0 0,-1 1 0 0 0,0-1-1 0 0,-1-1 1 0 0,-1 1 0 0 0,0-1 0 0 0,0 0-1 0 0,-16 19 1 0 0,2-9-442 0 0,1 0-1621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1.0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31 146 408 0 0,'-4'-1'1493'0'0,"-2"-2"-1023"0"0,-15-5 8130 0 0,40 8-8082 0 0,0-1 1 0 0,-1 0-1 0 0,1-2 0 0 0,-1 0 0 0 0,33-11 0 0 0,91-40-2377 0 0,-72 18-4098 0 0,-37 15 335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5.0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24 2336 0 0,'1'4'2565'0'0,"18"61"4144"0"0,13 45-2595 0 0,-4 4-2496 0 0,-7-41-870 0 0,-20-70-508 0 0,1 3-125 0 0,-2-6-94 0 0,0 0 0 0 0,0 0 0 0 0,1 0 0 0 0,-1 0-1 0 0,0 0 1 0 0,0-1 0 0 0,0 1 0 0 0,0 0 0 0 0,0 0 0 0 0,0 0 0 0 0,0 0 0 0 0,0 0 0 0 0,0 0-1 0 0,0 0 1 0 0,0 0 0 0 0,0 0 0 0 0,0 0 0 0 0,0 0 0 0 0,0 0 0 0 0,1 0 0 0 0,-1 0 0 0 0,0 0 0 0 0,0 0-1 0 0,0 0 1 0 0,0 0 0 0 0,0 0 0 0 0,0 0 0 0 0,0 0 0 0 0,0 0 0 0 0,0 0 0 0 0,0 0 0 0 0,1 0-1 0 0,-1 0 1 0 0,0 0 0 0 0,0 0 0 0 0,0 0 0 0 0,0 0 0 0 0,0 0 0 0 0,0 0 0 0 0,0 0 0 0 0,0 0-1 0 0,0 0 1 0 0,0 0 0 0 0,0 0 0 0 0,0 0 0 0 0,0 0 0 0 0,0 1 0 0 0,1-1 0 0 0,-1 0 0 0 0,0 0-1 0 0,0 0 1 0 0,0 0 0 0 0,13-159 1572 0 0,-10 140-1960 0 0,1 0 1 0 0,1 0 0 0 0,1 1-1 0 0,10-25 1 0 0,-11 35-253 0 0,-1-1-1 0 0,1 1 0 0 0,0 0 1 0 0,1 1-1 0 0,0-1 0 0 0,0 1 1 0 0,1 0-1 0 0,0 0 1 0 0,0 1-1 0 0,15-10 0 0 0,7-1-4045 0 0,-3 3-2525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5.3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58 147 890 0 0,'0'4'1877'0'0,"-3"32"3855"0"0,2-32-4823 0 0,1-1-89 0 0,0-2-736 0 0,-1 0 0 0 0,1 0-1 0 0,0 0 1 0 0,-1 0-1 0 0,1 0 1 0 0,0 0 0 0 0,0 0-1 0 0,0 0 1 0 0,0 0-1 0 0,0 0 1 0 0,0 0 0 0 0,0 0-1 0 0,1 0 1 0 0,-1 0 0 0 0,0 0-1 0 0,1 0 1 0 0,-1 0-1 0 0,0 0 1 0 0,1 0 0 0 0,-1 0-1 0 0,1 0 1 0 0,-1 0-1 0 0,1 0 1 0 0,0 0 0 0 0,-1-1-1 0 0,1 1 1 0 0,0 0-1 0 0,0 0 1 0 0,0-1 0 0 0,-1 1-1 0 0,1 0 1 0 0,0-1 0 0 0,0 1-1 0 0,0-1 1 0 0,1 1-1 0 0,1-1-53 0 0,1 0-1 0 0,-1 0 1 0 0,1 0-1 0 0,-1 0 1 0 0,1 0-1 0 0,-1-1 0 0 0,0 0 1 0 0,1 0-1 0 0,5-2 1 0 0,22-7 124 0 0,52-27 0 0 0,-72 31-39 0 0,0 0 0 0 0,-1-1 0 0 0,0 0-1 0 0,0 0 1 0 0,0-1 0 0 0,-1-1 0 0 0,14-15 0 0 0,-21 22-1 0 0,0 0-1 0 0,-1 0 1 0 0,1 0 0 0 0,0 0-1 0 0,-1 0 1 0 0,0 0 0 0 0,1-1 0 0 0,-1 1-1 0 0,0-1 1 0 0,0 1 0 0 0,0-1-1 0 0,-1 1 1 0 0,1-1 0 0 0,0 0 0 0 0,-1 1-1 0 0,0-1 1 0 0,0 0 0 0 0,0 1 0 0 0,0-1-1 0 0,0 0 1 0 0,0 1 0 0 0,-1-1-1 0 0,1 0 1 0 0,-1 1 0 0 0,0-1 0 0 0,1 1-1 0 0,-1-1 1 0 0,-1 1 0 0 0,1-1 0 0 0,0 1-1 0 0,0 0 1 0 0,-1 0 0 0 0,0-1-1 0 0,1 1 1 0 0,-4-2 0 0 0,3 2-60 0 0,0 1 1 0 0,0 0-1 0 0,-1 0 0 0 0,1 0 1 0 0,0 0-1 0 0,-1 1 1 0 0,1-1-1 0 0,-1 1 0 0 0,1-1 1 0 0,0 1-1 0 0,-1 0 0 0 0,1 0 1 0 0,-1 0-1 0 0,1 0 1 0 0,-1 0-1 0 0,1 1 0 0 0,-1-1 1 0 0,1 1-1 0 0,-1 0 0 0 0,-2 1 1 0 0,5-2-38 0 0,-17 5 100 0 0,0 2 1 0 0,0 0-1 0 0,1 1 0 0 0,0 0 0 0 0,1 2 0 0 0,0 0 0 0 0,0 0 0 0 0,1 1 1 0 0,1 1-1 0 0,-1 0 0 0 0,2 1 0 0 0,0 1 0 0 0,1 0 0 0 0,0 0 1 0 0,-13 23-1 0 0,20-29-104 0 0,1-1 1 0 0,0 1-1 0 0,0 0 1 0 0,0 0 0 0 0,1 0-1 0 0,0 1 1 0 0,1-1-1 0 0,0 0 1 0 0,0 1-1 0 0,0-1 1 0 0,1 1 0 0 0,1-1-1 0 0,0 1 1 0 0,0-1-1 0 0,0 1 1 0 0,1-1-1 0 0,4 12 1 0 0,-3-14-103 0 0,-1 0 0 0 0,1 0-1 0 0,0 0 1 0 0,1-1 0 0 0,0 0 0 0 0,0 0 0 0 0,0 0-1 0 0,0 0 1 0 0,1 0 0 0 0,-1-1 0 0 0,1 0-1 0 0,0 0 1 0 0,1 0 0 0 0,-1 0 0 0 0,1-1 0 0 0,-1 0-1 0 0,1 0 1 0 0,0-1 0 0 0,0 0 0 0 0,0 0 0 0 0,1 0-1 0 0,-1-1 1 0 0,10 2 0 0 0,2-2-202 0 0,0 0 1 0 0,-1-1-1 0 0,1-1 1 0 0,0-1 0 0 0,-1 0-1 0 0,1-2 1 0 0,-1 0-1 0 0,34-12 1 0 0,-40 12 212 0 0,0-1 0 0 0,-1 0 0 0 0,1 0 0 0 0,-1-1 0 0 0,0 0 0 0 0,-1-1 0 0 0,1 0 1 0 0,-1-1-1 0 0,-1 0 0 0 0,1 0 0 0 0,-1-1 0 0 0,-1 0 0 0 0,0 0 0 0 0,9-16 0 0 0,-15 24 68 0 0,0-1 0 0 0,1 0-1 0 0,-2 1 1 0 0,1-1-1 0 0,0 0 1 0 0,0 0-1 0 0,-1 0 1 0 0,1 0-1 0 0,-1 1 1 0 0,1-1 0 0 0,-1 0-1 0 0,0 0 1 0 0,0 0-1 0 0,0 0 1 0 0,0 0-1 0 0,0 0 1 0 0,0 0-1 0 0,0 0 1 0 0,-1 0 0 0 0,1 0-1 0 0,-1 0 1 0 0,1 0-1 0 0,-1 1 1 0 0,0-1-1 0 0,0 0 1 0 0,0 0-1 0 0,0 1 1 0 0,0-1 0 0 0,0 1-1 0 0,0-1 1 0 0,-2-1-1 0 0,-1 0-26 0 0,1 1 0 0 0,-1 1 0 0 0,1-1 0 0 0,-1 0 0 0 0,0 1 0 0 0,0 0 0 0 0,1-1 0 0 0,-1 2 0 0 0,0-1-1 0 0,0 0 1 0 0,0 1 0 0 0,0 0 0 0 0,0 0 0 0 0,-5 0 0 0 0,-50 6-1951 0 0,1 3 0 0 0,-105 29 0 0 0,110-24-1122 0 0,-15 3-2492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5.7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60 53 932 0 0,'36'-52'13219'0'0,"-36"51"-13173"0"0,-8 63 1114 0 0,-21 83 0 0 0,0-6-408 0 0,17-74-511 0 0,3 1 0 0 0,3 1 0 0 0,4 71 1 0 0,2-117-449 0 0,2 0 0 0 0,1-1 0 0 0,1 1 0 0 0,0-1 0 0 0,2 0 0 0 0,0 0 0 0 0,1-1 0 0 0,1 1 1 0 0,1-1-1 0 0,1-1 0 0 0,0 0 0 0 0,1-1 0 0 0,1 0 0 0 0,17 19 0 0 0,-23-30-793 0 0,1 1-1 0 0,0-1 1 0 0,0 0 0 0 0,1-1-1 0 0,-1 1 1 0 0,13 5 0 0 0,14 3-6486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16.2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1 873 486 0 0,'0'0'1923'0'0,"6"-1"-987"0"0,141-20 2075 0 0,161-44 0 0 0,-152 29-1878 0 0,3075-578 1258 0 0,-3210 611-2370 0 0,946-128 2132 0 0,-941 130-2249 0 0,0 0 1 0 0,0 2-1 0 0,-1 1 0 0 0,1 1 1 0 0,0 1-1 0 0,32 10 0 0 0,-49-10-1410 0 0,-4-3 704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0.7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152 546 246 0 0,'0'0'603'0'0,"-13"-14"1850"0"0,-15 1-567 0 0,24 11-1478 0 0,0 1-1 0 0,-1-1 0 0 0,1 0 0 0 0,0 0 1 0 0,1-1-1 0 0,-1 1 0 0 0,-4-4 0 0 0,6 4-117 0 0,3-19-161 0 0,0 1 0 0 0,6-24 0 0 0,-3 26-106 0 0,-2-1 0 0 0,1-20 0 0 0,-2-27 305 0 0,-4-91 283 0 0,3 106-542 0 0,0 47-75 0 0,0 0 21 0 0,-3-33 140 0 0,3 34 243 0 0,-1 0-78 0 0,1 2-644 0 0,0 1 405 0 0,0-1 1 0 0,0 1 0 0 0,0 0-1 0 0,0-1 1 0 0,0 1-1 0 0,0 0 1 0 0,0-1 0 0 0,0 1-1 0 0,-1 0 1 0 0,1-1 0 0 0,0 1-1 0 0,0 0 1 0 0,0-1-1 0 0,0 1 1 0 0,0 0 0 0 0,-1 0-1 0 0,1-1 1 0 0,0 1 0 0 0,0 0-1 0 0,0-1 1 0 0,-1 1-1 0 0,1 0 1 0 0,0 0 0 0 0,0 0-1 0 0,-1-1 1 0 0,1 1-1 0 0,0 0 1 0 0,-1 0 0 0 0,1 0-1 0 0,0 0 1 0 0,-1-1 0 0 0,1 1-1 0 0,0 0 1 0 0,-1 0-1 0 0,1 0 1 0 0,0 0 0 0 0,-1 0-1 0 0,1 0 1 0 0,0 0 0 0 0,-1 0-1 0 0,1 0 1 0 0,0 0-1 0 0,-1 0 1 0 0,1 0 0 0 0,0 0-1 0 0,-1 0 1 0 0,1 0 0 0 0,0 1-1 0 0,-1-1 1 0 0,1 0-1 0 0,0 0 1 0 0,-1 0 0 0 0,1 0-1 0 0,0 1 1 0 0,-1-1-1 0 0,0 1 208 0 0,-2 18-368 0 0,1-9 110 0 0,0-1 0 0 0,1 1-1 0 0,0 0 1 0 0,1 0 0 0 0,0-1-1 0 0,2 16 1 0 0,0-6 51 0 0,-1 38 245 0 0,-2 0-1 0 0,-3 0 1 0 0,-17 93-1 0 0,15-93-273 0 0,5-42-607 0 0,0 0 1 0 0,-2 1-1 0 0,1-2 1 0 0,-8 22-1 0 0,-7-7-7260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1.4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981 244 890 0 0,'0'-8'745'0'0,"1"-9"1252"0"0,-2 0 0 0 0,0 0-1 0 0,-4-20 1 0 0,4 31-1672 0 0,-1 1 0 0 0,0-1 0 0 0,0 1 0 0 0,0 0 0 0 0,0 0 0 0 0,-1 0 0 0 0,0 0 0 0 0,0 0 0 0 0,0 1-1 0 0,0-1 1 0 0,-1 1 0 0 0,0 0 0 0 0,0 0 0 0 0,-4-4 0 0 0,-6-1-152 0 0,0 0 1 0 0,-1 1-1 0 0,1 1 0 0 0,-1 0 0 0 0,-1 1 1 0 0,1 0-1 0 0,-1 1 0 0 0,0 1 1 0 0,0 1-1 0 0,-1 0 0 0 0,1 1 0 0 0,-1 0 1 0 0,1 2-1 0 0,-32 2 0 0 0,17 1-156 0 0,0 2-1 0 0,1 0 0 0 0,0 2 1 0 0,0 2-1 0 0,0 1 1 0 0,1 0-1 0 0,-28 17 1 0 0,33-15-17 0 0,2 2 0 0 0,-1 1 1 0 0,2 1-1 0 0,0 0 0 0 0,1 2 1 0 0,1 0-1 0 0,0 1 0 0 0,2 1 1 0 0,-30 44-1 0 0,24-27 64 0 0,3 1-1 0 0,1 1 1 0 0,1 1-1 0 0,3 0 1 0 0,-14 56-1 0 0,17-52-32 0 0,3-1 1 0 0,2 2-1 0 0,1-1 0 0 0,3 0 0 0 0,1 1 1 0 0,3 0-1 0 0,8 67 0 0 0,-4-83-2 0 0,1 0-1 0 0,2 0 1 0 0,0-1-1 0 0,2 0 0 0 0,1 0 1 0 0,2-1-1 0 0,0-1 1 0 0,2 0-1 0 0,0-1 1 0 0,2 0-1 0 0,1-2 1 0 0,27 29-1 0 0,-18-26-10 0 0,1-2 0 0 0,1-1 0 0 0,2-1 0 0 0,0-2 0 0 0,1-1 1 0 0,1-1-1 0 0,0-2 0 0 0,1-1 0 0 0,1-2 0 0 0,1-1 0 0 0,-1-2 0 0 0,2-1 0 0 0,37 3 0 0 0,-26-6 2 0 0,2-2 1 0 0,-1-3-1 0 0,0-2 1 0 0,0-1-1 0 0,0-3 0 0 0,0-2 1 0 0,-1-2-1 0 0,0-3 1 0 0,64-23-1 0 0,-86 25 17 0 0,0-1-1 0 0,-1-1 1 0 0,-1-2-1 0 0,1-1 1 0 0,-2 0-1 0 0,0-2 1 0 0,-1 0 0 0 0,-1-2-1 0 0,-1 0 1 0 0,20-24-1 0 0,-27 25 73 0 0,0 0 0 0 0,-1 0-1 0 0,0-1 1 0 0,-2-1-1 0 0,0 0 1 0 0,-1 0-1 0 0,-2-1 1 0 0,0 0-1 0 0,-1-1 1 0 0,-1 1-1 0 0,-1-1 1 0 0,-1 0-1 0 0,1-27 1 0 0,-4 13 143 0 0,-2 0 0 0 0,-1 0-1 0 0,-2 1 1 0 0,-1-1 0 0 0,-2 1 0 0 0,-2 1-1 0 0,0-1 1 0 0,-3 2 0 0 0,-24-49 0 0 0,17 45-126 0 0,-2 1 0 0 0,-1 1 0 0 0,-2 1 0 0 0,-1 2 0 0 0,-1 0 0 0 0,-2 2 0 0 0,-61-50 0 0 0,67 63-113 0 0,-35-20 0 0 0,49 32-92 0 0,0 0 0 0 0,-1 1 1 0 0,0-1-1 0 0,0 2 0 0 0,0 0 0 0 0,-19-4 1 0 0,23 7-107 0 0,1 0 0 0 0,-1 1 0 0 0,1-1 0 0 0,-1 1 0 0 0,1 1 0 0 0,-1-1 0 0 0,1 1 0 0 0,0 0 0 0 0,0 0 0 0 0,0 0 0 0 0,0 1 0 0 0,0-1 0 0 0,0 1 0 0 0,0 1 0 0 0,1-1 0 0 0,-8 8 0 0 0,-5 6-3165 0 0,1 0 0 0 0,-22 31 0 0 0,35-44 2296 0 0,-16 22-7666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1.7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36 282 0 0,'-7'15'9977'0'0,"12"-12"-9717"0"0,0 0 0 0 0,1 0 0 0 0,0-1-1 0 0,-1 1 1 0 0,1-1 0 0 0,0-1 0 0 0,0 1 0 0 0,1-1 0 0 0,-1 0 0 0 0,0 0 0 0 0,12-1-1 0 0,80-5 745 0 0,-77 3-772 0 0,67-7 943 0 0,0-4 0 0 0,100-27 0 0 0,-174 36-899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3.2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98 320 336 0 0,'-11'-23'1942'0'0,"1"-1"0"0"0,0 0 0 0 0,2-1-1 0 0,1 1 1 0 0,1-2 0 0 0,-5-42 0 0 0,-7-25 3309 0 0,12 80-3516 0 0,0 20-905 0 0,1 23-713 0 0,18 474 622 0 0,-13-502-742 0 0,1 41-179 0 0,3 0-1 0 0,1 0 0 0 0,21 83 1 0 0,-5-76-4386 0 0,-18-58 1099 0 0,-1 3 2438 0 0,-1 0 0 0 0,1 1 0 0 0,4-8 0 0 0,2-10-2776 0 0,-2-2-1451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3.4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97 358 642 0 0,'-12'-9'1109'0'0,"0"-1"0"0"0,1 0-1 0 0,-16-19 1 0 0,23 24-603 0 0,0 0 0 0 0,0-1 0 0 0,1 1-1 0 0,0-1 1 0 0,0 0 0 0 0,0 0 0 0 0,0 0 0 0 0,1 0-1 0 0,0 0 1 0 0,-1-8 0 0 0,3 11-342 0 0,0 0 1 0 0,0 0-1 0 0,0-1 0 0 0,0 1 1 0 0,1 0-1 0 0,0 0 1 0 0,-1-1-1 0 0,1 1 0 0 0,0 0 1 0 0,1 0-1 0 0,-1 0 0 0 0,0 0 1 0 0,1 0-1 0 0,0 1 0 0 0,-1-1 1 0 0,1 0-1 0 0,0 1 0 0 0,1-1 1 0 0,-1 1-1 0 0,0 0 1 0 0,1 0-1 0 0,4-4 0 0 0,5-2 104 0 0,1 0-1 0 0,-1 0 1 0 0,22-8-1 0 0,-28 13-156 0 0,35-14 256 0 0,49-13-1 0 0,-26 10-168 0 0,-6 2-870 0 0,76-13 0 0 0,-130 31-252 0 0,-3 0 806 0 0,-1 1 0 0 0,1 0 1 0 0,-1-1-1 0 0,1 1 0 0 0,-1 0 0 0 0,0-1 0 0 0,1 1 1 0 0,-1 0-1 0 0,0-1 0 0 0,1 1 0 0 0,-1 0 0 0 0,0 0 0 0 0,0-1 1 0 0,0 1-1 0 0,0 0 0 0 0,1 0 0 0 0,-1 0 0 0 0,0-1 0 0 0,0 1 1 0 0,-1 0-1 0 0,1 0 0 0 0,0 0 0 0 0,0-1 0 0 0,0 1 0 0 0,0 0 1 0 0,-1 0-1 0 0,1-1 0 0 0,0 1 0 0 0,-1 0 0 0 0,1 0 1 0 0,-1-1-1 0 0,0 2 0 0 0,-22 22-3390 0 0,16-18 2060 0 0,-14 15-3331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3.6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1 221 1086 0 0,'3'2'2304'0'0,"1"0"-1879"0"0,0-1 0 0 0,1 1 0 0 0,-1-1 0 0 0,1 1 0 0 0,-1-1 0 0 0,1-1 0 0 0,-1 1 0 0 0,1-1 0 0 0,-1 0 0 0 0,1 0 0 0 0,0 0 0 0 0,-1 0 0 0 0,1-1 0 0 0,-1 0 0 0 0,8-2 0 0 0,14-4 482 0 0,36-15 0 0 0,-47 16-499 0 0,225-96 1444 0 0,-163 62-4238 0 0,-3-4-4204 0 0,-63 37 1944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1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1 337 340 0 0,'0'0'5065'0'0,"4"-1"-3836"0"0,190-56 3277 0 0,-103 28-3925 0 0,64-19-160 0 0,205-92-1 0 0,-359 139-446 0 0,4-1-200 0 0,0 0-1 0 0,-1 0 1 0 0,1 0-1 0 0,-1-1 0 0 0,0 0 1 0 0,0 0-1 0 0,0 0 1 0 0,0 0-1 0 0,0 0 1 0 0,0-1-1 0 0,5-7 1 0 0,-9 10 137 0 0,0 1 0 0 0,0-1 0 0 0,0 1 1 0 0,0-1-1 0 0,-1 0 0 0 0,1 1 0 0 0,0 0 0 0 0,0-1 1 0 0,0 1-1 0 0,-1-1 0 0 0,1 1 0 0 0,0-1 1 0 0,-1 1-1 0 0,1-1 0 0 0,0 1 0 0 0,-1 0 1 0 0,1-1-1 0 0,0 1 0 0 0,-1 0 0 0 0,1-1 1 0 0,-1 1-1 0 0,1 0 0 0 0,-1 0 0 0 0,1-1 0 0 0,-1 1 1 0 0,0 0-1 0 0,-7-3-3344 0 0,-15-3 87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4.0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22 122 486 0 0,'-13'-7'13605'0'0,"12"8"-13548"0"0,0 1 0 0 0,1-1-1 0 0,-1 0 1 0 0,0 1 0 0 0,0-1 0 0 0,1 0-1 0 0,-1 1 1 0 0,1-1 0 0 0,-1 1 0 0 0,1-1-1 0 0,-1 1 1 0 0,1-1 0 0 0,0 1-1 0 0,0-1 1 0 0,0 1 0 0 0,0 0 0 0 0,0-1-1 0 0,0 1 1 0 0,0-1 0 0 0,1 1 0 0 0,-1-1-1 0 0,1 3 1 0 0,14 44 515 0 0,-8-27-181 0 0,42 120 910 0 0,-33-101-678 0 0,-1 1 0 0 0,14 68 0 0 0,-23-87-178 0 0,-6-18 1097 0 0,-2-5-1318 0 0,-1-2-185 0 0,0 0 0 0 0,0 0 0 0 0,0-1 0 0 0,0 1 0 0 0,1-1 0 0 0,0 1 0 0 0,-1-1 0 0 0,1 0 0 0 0,0 0 0 0 0,1 0 0 0 0,-1 0 0 0 0,1 0 0 0 0,0 0 0 0 0,0-1 0 0 0,0 1 0 0 0,0-7 0 0 0,-1-10 29 0 0,0 0-1 0 0,2-24 0 0 0,1 10-451 0 0,3 1 0 0 0,0-1-1 0 0,3 1 1 0 0,0 0-1 0 0,3 1 1 0 0,20-51 0 0 0,-26 75-156 0 0,1 1 1 0 0,0-1 0 0 0,0 1 0 0 0,1 0 0 0 0,0 0 0 0 0,1 0-1 0 0,0 1 1 0 0,12-11 0 0 0,-10 11-1133 0 0,0 1-1 0 0,1-1 1 0 0,0 2 0 0 0,12-6-1 0 0,2 1-4385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4.5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384 229 618 0 0,'0'0'923'0'0,"1"0"-654"0"0,0 1-1 0 0,0-1 1 0 0,0 0 0 0 0,1 0 0 0 0,-1 1-1 0 0,0-1 1 0 0,0 0 0 0 0,0 0 0 0 0,0 0-1 0 0,0 0 1 0 0,0 0 0 0 0,1-1-1 0 0,-1 1 1 0 0,2-1 0 0 0,-1-1 111 0 0,1-1 1 0 0,-1 0-1 0 0,1 1 0 0 0,-1-1 1 0 0,0 0-1 0 0,0-1 0 0 0,-1 1 1 0 0,1 0-1 0 0,0-1 0 0 0,-1 1 1 0 0,0 0-1 0 0,0-1 0 0 0,0 1 1 0 0,0-1-1 0 0,-1 0 0 0 0,1 1 1 0 0,-1-1-1 0 0,0 0 0 0 0,0 1 1 0 0,0-1-1 0 0,-1 0 0 0 0,1 1 1 0 0,-1-1-1 0 0,0 1 0 0 0,-2-6 1 0 0,2 5-264 0 0,-1 0 1 0 0,0 1-1 0 0,0-1 1 0 0,0 1-1 0 0,0-1 1 0 0,0 1-1 0 0,-1 0 1 0 0,1 0-1 0 0,-1 0 1 0 0,0 1-1 0 0,0-1 1 0 0,0 0-1 0 0,0 1 1 0 0,-1 0-1 0 0,1 0 1 0 0,-1 0-1 0 0,1 0 1 0 0,-1 0-1 0 0,0 1 1 0 0,1 0-1 0 0,-1 0 1 0 0,0 0-1 0 0,0 0 1 0 0,-5 0-1 0 0,-4 1-63 0 0,1 0-1 0 0,0 1 0 0 0,-1 0 1 0 0,1 1-1 0 0,0 1 0 0 0,0 0 1 0 0,0 0-1 0 0,1 1 0 0 0,-1 1 1 0 0,1 0-1 0 0,0 0 0 0 0,0 1 1 0 0,-14 11-1 0 0,9-6-30 0 0,0 2 0 0 0,1 0 0 0 0,0 1 0 0 0,1 0 1 0 0,0 1-1 0 0,2 1 0 0 0,-18 25 0 0 0,25-32-30 0 0,1 0 1 0 0,-1 0-1 0 0,1 0 0 0 0,1 1 1 0 0,0-1-1 0 0,0 1 0 0 0,1-1 1 0 0,0 1-1 0 0,0 11 0 0 0,1-18-33 0 0,1 0-1 0 0,0 0 0 0 0,0-1 0 0 0,0 1 0 0 0,1 0 0 0 0,-1-1 0 0 0,1 1 0 0 0,-1 0 0 0 0,1-1 0 0 0,0 1 1 0 0,0 0-1 0 0,0-1 0 0 0,0 1 0 0 0,1-1 0 0 0,-1 0 0 0 0,1 1 0 0 0,-1-1 0 0 0,1 0 0 0 0,0 0 0 0 0,0 0 0 0 0,0 0 1 0 0,0 0-1 0 0,0-1 0 0 0,0 1 0 0 0,0-1 0 0 0,1 1 0 0 0,-1-1 0 0 0,1 0 0 0 0,-1 0 0 0 0,1 0 0 0 0,-1 0 1 0 0,1 0-1 0 0,0 0 0 0 0,-1-1 0 0 0,1 1 0 0 0,0-1 0 0 0,4 0 0 0 0,7 0-144 0 0,1 0-1 0 0,-1-1 1 0 0,1-1-1 0 0,-1 0 1 0 0,0-1-1 0 0,1 0 0 0 0,-1-2 1 0 0,-1 1-1 0 0,19-10 1 0 0,-10 4 31 0 0,-2-1 0 0 0,1-2 1 0 0,-1 0-1 0 0,-1 0 0 0 0,19-19 0 0 0,-23 18 325 0 0,-1-2 1 0 0,0 1-1 0 0,-1-2 0 0 0,0 0 0 0 0,-2 0 0 0 0,0-1 0 0 0,-1-1 0 0 0,0 0 0 0 0,-2 0 0 0 0,0-1 0 0 0,-2 1 0 0 0,0-2 0 0 0,3-20 0 0 0,0-3 2040 0 0,-9 42-1519 0 0,-1 6-584 0 0,-3 33 52 0 0,1 1 0 0 0,2-1 0 0 0,2 1-1 0 0,6 40 1 0 0,-5-64-215 0 0,1 0-1 0 0,0-1 1 0 0,2 1-1 0 0,-1-1 1 0 0,2 1-1 0 0,7 14 1 0 0,-9-21-157 0 0,1 0 0 0 0,0-1 0 0 0,0 1 0 0 0,0-1 0 0 0,0 0 1 0 0,1 0-1 0 0,0-1 0 0 0,0 0 0 0 0,1 0 0 0 0,0 0 0 0 0,13 7 0 0 0,-16-10-181 0 0,0-1-1 0 0,1 1 1 0 0,-1-1-1 0 0,1 0 1 0 0,-1 0-1 0 0,1 0 1 0 0,-1 0-1 0 0,9-1 1 0 0,-7 0-589 0 0,0 0-1 0 0,0-1 1 0 0,0 0 0 0 0,0-1 0 0 0,0 1 0 0 0,6-3 0 0 0,12-8-6165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4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34 139 1344 0 0,'1'-10'1001'0'0,"-1"-13"3184"0"0,-1 0 0 0 0,-5-37 1 0 0,4 53-1665 0 0,2 7-2492 0 0,0 0 0 0 0,0 0-1 0 0,0-1 1 0 0,0 1 0 0 0,0 0 0 0 0,0 0 0 0 0,0 0-1 0 0,0-1 1 0 0,0 1 0 0 0,0 0 0 0 0,0 0 0 0 0,0 0 0 0 0,0-1-1 0 0,0 1 1 0 0,0 0 0 0 0,0 0 0 0 0,0 0 0 0 0,-1 0-1 0 0,1-1 1 0 0,0 1 0 0 0,0 0 0 0 0,0 0 0 0 0,0 0 0 0 0,0 0-1 0 0,0-1 1 0 0,0 1 0 0 0,-1 0 0 0 0,1 0 0 0 0,0 0 0 0 0,0 0-1 0 0,0 0 1 0 0,0 0 0 0 0,-1-1 0 0 0,1 1 0 0 0,0 0-1 0 0,0 0 1 0 0,0 0 0 0 0,-1 0 0 0 0,1 0 0 0 0,0 0 0 0 0,0 0-1 0 0,0 0 1 0 0,-1 0 0 0 0,1 0 0 0 0,0 0 0 0 0,0 0-1 0 0,0 0 1 0 0,-1 0 0 0 0,1 0 0 0 0,-6 21 69 0 0,2 1 0 0 0,0 0 0 0 0,1 0 0 0 0,1 0 0 0 0,1 0 0 0 0,1 0 0 0 0,1 0 0 0 0,1 0 0 0 0,1 0 0 0 0,1-1 0 0 0,1 1 0 0 0,0-1 0 0 0,2 0 0 0 0,18 40 0 0 0,-24-59-209 0 0,1 1 0 0 0,-1-1 0 0 0,0 0 0 0 0,1 1 0 0 0,0-1 0 0 0,-1 0 0 0 0,1 0 0 0 0,0 0 0 0 0,0 0 0 0 0,0 0 0 0 0,1 0 1 0 0,-1-1-1 0 0,0 1 0 0 0,1-1 0 0 0,-1 1 0 0 0,1-1 0 0 0,-1 0 0 0 0,1 0 0 0 0,-1 0 0 0 0,1 0 0 0 0,3 0 0 0 0,-2-1-6 0 0,1 0 0 0 0,-1 0 1 0 0,0-1-1 0 0,0 1 0 0 0,1-1 0 0 0,-1 0 1 0 0,0 0-1 0 0,0-1 0 0 0,0 1 0 0 0,0-1 1 0 0,0 0-1 0 0,5-3 0 0 0,4-4-66 0 0,0 0 0 0 0,0-1 0 0 0,-1 0 0 0 0,0-1 0 0 0,-1-1 0 0 0,13-16 0 0 0,-4-1 474 0 0,0-1 0 0 0,-3-1 0 0 0,26-58-1 0 0,3-37 5176 0 0,-45 124-4784 0 0,-1 4-523 0 0,4 11-100 0 0,-1 0-1 0 0,-1 0 0 0 0,0 0 1 0 0,0 19-1 0 0,0 8 36 0 0,3-2 222 0 0,0 1-1 0 0,3-1 1 0 0,18 58-1 0 0,-21-84-640 0 0,0 0-1 0 0,1 0 0 0 0,0-1 0 0 0,1 1 0 0 0,0-1 0 0 0,10 10 0 0 0,-12-14-737 0 0,1-2 0 0 0,0 1 0 0 0,0-1 0 0 0,1 0 0 0 0,-1 0-1 0 0,1 0 1 0 0,0-1 0 0 0,0 0 0 0 0,0-1 0 0 0,15 5 0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5.4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22 510 0 0,'-14'-22'12563'0'0,"13"26"-12509"0"0,0-1 0 0 0,0 1 0 0 0,0 0 0 0 0,1-1 0 0 0,-1 1 0 0 0,1-1 0 0 0,0 1 0 0 0,0 0 0 0 0,0-1 0 0 0,2 7 0 0 0,10 48 528 0 0,-4-21-188 0 0,5 44 385 0 0,-5-19-291 0 0,4 0-1 0 0,27 89 1 0 0,-38-149-633 0 0,0 1-1 0 0,0 0 0 0 0,0 0 1 0 0,1 0-1 0 0,-1-1 1 0 0,1 1-1 0 0,0-1 1 0 0,0 1-1 0 0,4 4 0 0 0,-5-7-100 0 0,0 1-1 0 0,-1-1 0 0 0,1 1 1 0 0,0-1-1 0 0,0 1 1 0 0,0-1-1 0 0,0 0 0 0 0,0 0 1 0 0,0 1-1 0 0,0-1 0 0 0,0 0 1 0 0,0 0-1 0 0,0 0 0 0 0,0 0 1 0 0,0 0-1 0 0,0 0 0 0 0,0 0 1 0 0,0 0-1 0 0,0-1 1 0 0,0 1-1 0 0,0 0 0 0 0,0-1 1 0 0,0 1-1 0 0,0 0 0 0 0,0-1 1 0 0,-1 1-1 0 0,1-1 0 0 0,0 0 1 0 0,0 1-1 0 0,0-1 0 0 0,-1 0 1 0 0,1 1-1 0 0,1-2 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6.3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756 880 336 0 0,'2'-2'2520'0'0,"10"-7"578"0"0,1-3 1123 0 0,-12 11-3970 0 0,1 0 0 0 0,0-1 0 0 0,-1 1-1 0 0,0 0 1 0 0,1-1 0 0 0,-1 0 0 0 0,0 1-1 0 0,0-1 1 0 0,0 1 0 0 0,0-1 0 0 0,0 0-1 0 0,0 0 1 0 0,0 0 0 0 0,-1 0 0 0 0,1 1-1 0 0,-1-1 1 0 0,1 0 0 0 0,-1 0 0 0 0,0 0-1 0 0,0 0 1 0 0,0 0 0 0 0,0 0 0 0 0,0 0-1 0 0,0 0 1 0 0,0 0 0 0 0,-1 0 0 0 0,1 0 0 0 0,-1 0-1 0 0,1 0 1 0 0,-1 0 0 0 0,0 0 0 0 0,-1-2-1 0 0,-3-3-104 0 0,1 1 0 0 0,-1 0 1 0 0,0 0-1 0 0,-1 0 0 0 0,1 1 0 0 0,-1 0 0 0 0,-13-9 0 0 0,-2 0-39 0 0,-1 1 0 0 0,-1 1-1 0 0,0 2 1 0 0,-1 0 0 0 0,-42-12 0 0 0,11 8-34 0 0,-85-9 0 0 0,119 20-75 0 0,0 1-1 0 0,-1 1 1 0 0,1 2 0 0 0,0 0 0 0 0,-1 1 0 0 0,-23 5 0 0 0,34-4-4 0 0,-1 0-1 0 0,1 1 1 0 0,0 0-1 0 0,0 1 1 0 0,1 0 0 0 0,-1 1-1 0 0,1 0 1 0 0,0 1 0 0 0,1 0-1 0 0,0 0 1 0 0,0 1 0 0 0,-13 14-1 0 0,17-16-32 0 0,0 1 0 0 0,0-1 0 0 0,0 1-1 0 0,1 0 1 0 0,0 0 0 0 0,1 0 0 0 0,0 0 0 0 0,0 1-1 0 0,0-1 1 0 0,1 1 0 0 0,0 0 0 0 0,1 0 0 0 0,-2 9-1 0 0,3-12-18 0 0,0 0-1 0 0,1 0 0 0 0,-1 0 1 0 0,1 0-1 0 0,0 0 1 0 0,0 0-1 0 0,1 0 0 0 0,0-1 1 0 0,-1 1-1 0 0,1 0 0 0 0,1-1 1 0 0,-1 0-1 0 0,1 1 1 0 0,0-1-1 0 0,0 0 0 0 0,0 0 1 0 0,0-1-1 0 0,0 1 0 0 0,1-1 1 0 0,0 1-1 0 0,0-1 1 0 0,6 4-1 0 0,2-1-74 0 0,0 0-1 0 0,1 0 1 0 0,0-1 0 0 0,0 0-1 0 0,0-2 1 0 0,0 1 0 0 0,0-1-1 0 0,1-1 1 0 0,0-1-1 0 0,-1 0 1 0 0,1 0 0 0 0,0-2-1 0 0,25-3 1 0 0,-5-1-24 0 0,0-1 1 0 0,-1-3-1 0 0,0 0 0 0 0,44-20 0 0 0,-61 23 181 0 0,-1-2-1 0 0,1 0 0 0 0,-1-1 0 0 0,-1-1 0 0 0,0 0 0 0 0,0-1 0 0 0,-1 0 0 0 0,0-1 0 0 0,-1-1 0 0 0,0 0 0 0 0,17-26 0 0 0,-17 20 106 0 0,-2 0 0 0 0,0-1-1 0 0,-2 0 1 0 0,0-1 0 0 0,-1 0 0 0 0,-1 0-1 0 0,-1-1 1 0 0,5-41 0 0 0,-7 28 198 0 0,-1 1 0 0 0,-2-1 0 0 0,-2 0 0 0 0,-1 1 0 0 0,-1 0-1 0 0,-11-40 1 0 0,6 41 164 0 0,-2 1-1 0 0,-1-1 1 0 0,-24-44-1 0 0,-6 4 1301 0 0,40 71-1748 0 0,-8 20-103 0 0,7-2 105 0 0,1 1 0 0 0,0-1 0 0 0,1 1 0 0 0,1 0 0 0 0,1-1 0 0 0,4 29 0 0 0,-2-17-51 0 0,59 417 224 0 0,-11-219-310 0 0,-35-177-1202 0 0,21 46 0 0 0,-32-84 471 0 0,1 1 1 0 0,0-1-1 0 0,10 14 1 0 0,8-3-2711 0 0,-21-20 2830 0 0,-1-1 0 0 0,1 1 0 0 0,-1-1 0 0 0,1 0 0 0 0,0 0 0 0 0,0 0 0 0 0,0-1 0 0 0,-1 1 0 0 0,6 0 0 0 0,10-1-5869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6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60 159 622 0 0,'-2'-2'1212'0'0,"-48"-38"11411"0"0,45 34-11978 0 0,5 6-626 0 0,0 0 1 0 0,-1 0-1 0 0,1 0 1 0 0,0 0 0 0 0,0 0-1 0 0,0 0 1 0 0,0 0-1 0 0,0 0 1 0 0,0 0 0 0 0,0 0-1 0 0,-1 0 1 0 0,1 0-1 0 0,0-1 1 0 0,0 1 0 0 0,0 0-1 0 0,0 0 1 0 0,0 0 0 0 0,0 0-1 0 0,0 0 1 0 0,0 0-1 0 0,0 0 1 0 0,0-1 0 0 0,0 1-1 0 0,0 0 1 0 0,0 0-1 0 0,0 0 1 0 0,0 0 0 0 0,0 0-1 0 0,0-1 1 0 0,0 1 0 0 0,0 0-1 0 0,0 0 1 0 0,0 0-1 0 0,0 0 1 0 0,0 0 0 0 0,0 0-1 0 0,0-1 1 0 0,0 1-1 0 0,0 0 1 0 0,0 0 0 0 0,0 0-1 0 0,0 0 1 0 0,0 0 0 0 0,0 0-1 0 0,0 0 1 0 0,0-1-1 0 0,1 1 1 0 0,-1 0 0 0 0,0 0-1 0 0,0 0 1 0 0,0 0-1 0 0,0 0 1 0 0,0 0 0 0 0,0 0-1 0 0,0 0 1 0 0,1 0 0 0 0,-1 0-1 0 0,0 0 1 0 0,0 0-1 0 0,0 0 1 0 0,0 0 0 0 0,0 0-1 0 0,1 0 1 0 0,406-9 1255 0 0,207-33-863 0 0,-501 24 1153 0 0,-150-8-2724 0 0,23 23 173 0 0,0 1 1 0 0,0 0-1 0 0,-1 1 0 0 0,-19 1 0 0 0,-10 0-5819 0 0,26-3 731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37.1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193 182 782 0 0,'-19'-25'2213'0'0,"-1"1"-1"0"0,-1 1 1 0 0,-1 1-1 0 0,-1 1 1 0 0,-1 0 0 0 0,-40-24 1422 0 0,65 46-3600 0 0,0 1 0 0 0,0-1 0 0 0,0 1 0 0 0,1-1 0 0 0,-1 1 0 0 0,0-1 0 0 0,1 0 0 0 0,-1 0 0 0 0,1 0 0 0 0,-1 0 0 0 0,3 2 0 0 0,-1-1 25 0 0,30 19 177 0 0,1 0 1 0 0,56 23 0 0 0,-5-2-239 0 0,-47-22-11 0 0,16 8-10 0 0,63 45 1 0 0,-103-63 93 0 0,0 1-1 0 0,-1 0 1 0 0,-1 0-1 0 0,0 1 1 0 0,0 1-1 0 0,-2 0 0 0 0,1 1 1 0 0,-2 0-1 0 0,12 21 1 0 0,-16-24 83 0 0,-1-1 1 0 0,0 0-1 0 0,-1 1 1 0 0,-1 0 0 0 0,0 0-1 0 0,0 0 1 0 0,-1 0-1 0 0,0 0 1 0 0,-1 0 0 0 0,0 0-1 0 0,-1 0 1 0 0,0 0-1 0 0,-3 11 1 0 0,-4 12 571 0 0,-3-1 0 0 0,-25 59 0 0 0,-9 26-1239 0 0,41-104-60 0 0,0 0-1 0 0,1 0 1 0 0,1 0-1 0 0,0 1 1 0 0,1-1-1 0 0,1 22 1 0 0,2-4-2011 0 0,0 2-3595 0 0,2-2-3804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40.7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81 112 544 0 0,'-25'14'1911'0'0,"22"-12"-1511"0"0,0-1-40 0 0,0 0 1 0 0,0 0-1 0 0,0 0 0 0 0,0 1 1 0 0,0-1-1 0 0,0 1 1 0 0,0 0-1 0 0,1 0 1 0 0,-1 0-1 0 0,1 0 0 0 0,-1 0 1 0 0,1 0-1 0 0,-4 6 1 0 0,-4 2 1180 0 0,13-10-1302 0 0,49 1 1033 0 0,0-2 0 0 0,68-10-1 0 0,-32 2-829 0 0,746-83 933 0 0,-663 62-86 0 0,-148 24-1327 0 0,-7 1 348 0 0,-8 4 746 0 0,-23-11-6164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09:41.7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174 52 376 0 0,'-74'-20'3320'0'0,"51"15"-657"0"0,-54-22 10391 0 0,86 42-13363 0 0,362 255 17 0 0,-214-164 326 0 0,-46-34-1 0 0,43 32 59 0 0,-152-102-38 0 0,8-2-608 0 0,4 2 2053 0 0,-13-2-1462 0 0,-1 0 0 0 0,0 0 0 0 0,0 0 0 0 0,1 0 0 0 0,-1 0 0 0 0,0 0 0 0 0,0 0 0 0 0,1 0 0 0 0,-1 0 0 0 0,0 0 0 0 0,0 1 0 0 0,0-1 0 0 0,1 0 0 0 0,-1 0-1 0 0,0 0 1 0 0,0 0 0 0 0,0 0 0 0 0,1 0 0 0 0,-1 1 0 0 0,0-1 0 0 0,0 0 0 0 0,0 0 0 0 0,0 0 0 0 0,1 0 0 0 0,-1 1 0 0 0,0-1 0 0 0,0 0 0 0 0,0 0 0 0 0,0 0 0 0 0,0 1 0 0 0,0-1 0 0 0,0 0 0 0 0,0 0 0 0 0,1 1 0 0 0,-1-1 0 0 0,0 0 0 0 0,0 0 0 0 0,0 0-1 0 0,0 1 1 0 0,0-1 0 0 0,0 0 0 0 0,0 0 0 0 0,0 1 0 0 0,-1-1 0 0 0,1 0 0 0 0,0 0 0 0 0,0 1 0 0 0,0-1 0 0 0,0 0 0 0 0,0 0 0 0 0,0 0 0 0 0,0 1 0 0 0,0-1 0 0 0,-1 0 0 0 0,1 0 0 0 0,0 0 0 0 0,0 0 0 0 0,0 1 0 0 0,0-1 0 0 0,-1 0 0 0 0,1 0 0 0 0,0 0-1 0 0,0 0 1 0 0,0 0 0 0 0,-1 0 0 0 0,1 1 0 0 0,-2 0 380 0 0,-2 4-380 0 0,0-1 0 0 0,-1 1 0 0 0,0-1 1 0 0,1 0-1 0 0,-9 4 0 0 0,10-6-29 0 0,-104 75 245 0 0,68-51-189 0 0,2 1 1 0 0,-67 64-1 0 0,43-25 116 0 0,-74 103 0 0 0,96-124-182 0 0,30-36-6 0 0,1 0 0 0 0,0 0 0 0 0,1 0 0 0 0,-9 15 0 0 0,12-19-9 0 0,0 1 1 0 0,-1-1-1 0 0,0 0 0 0 0,-10 9 1 0 0,8-8-60 0 0,5-4-11 0 0,-11 4 229 0 0,1 0-4798 0 0,6-19-1068 0 0,6 12 5476 0 0,0 1-1 0 0,0-1 0 0 0,1-1 0 0 0,-1-10-4472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26.3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60 22 0 0,'6'2'15578'0'0,"-2"13"-13174"0"0,0-2-4243 0 0,71 128 2436 0 0,-49-98-473 0 0,28 67 0 0 0,-53-108-101 0 0,-1-1-16 0 0,0-1 1 0 0,0 0-1 0 0,0 1 1 0 0,0-1-1 0 0,0 1 0 0 0,0-1 1 0 0,0 0-1 0 0,0 1 1 0 0,0-1-1 0 0,0 1 0 0 0,0-1 1 0 0,1 0-1 0 0,-1 1 1 0 0,0-1-1 0 0,0 1 1 0 0,0-1-1 0 0,0 0 0 0 0,1 1 1 0 0,-1-1-1 0 0,0 0 1 0 0,0 1-1 0 0,1-1 0 0 0,-1 0 1 0 0,0 0-1 0 0,1 1 1 0 0,-1-1-1 0 0,0 0 1 0 0,1 1-1 0 0,0-2 2 0 0,-1 1 1 0 0,1-1-1 0 0,-1 0 1 0 0,0 1-1 0 0,1-1 1 0 0,-1 1-1 0 0,0-1 1 0 0,1 0-1 0 0,-1 1 0 0 0,0-1 1 0 0,0 0-1 0 0,0 1 1 0 0,1-1-1 0 0,-1 0 1 0 0,0 1-1 0 0,0-1 1 0 0,0 0-1 0 0,0 1 1 0 0,0-1-1 0 0,0 0 0 0 0,0 1 1 0 0,-1-1-1 0 0,1 0 1 0 0,0-1-1 0 0,-1-15 76 0 0,2 0 1 0 0,0 0-1 0 0,1 0 0 0 0,0 0 0 0 0,2 0 1 0 0,8-25-1 0 0,-2 13 98 0 0,1-1-1 0 0,29-50 1 0 0,-36 73-223 0 0,0 0 0 0 0,0 0 0 0 0,1 1-1 0 0,0-1 1 0 0,0 1 0 0 0,0 0 0 0 0,1 1 0 0 0,0-1 0 0 0,0 1 0 0 0,0 0 0 0 0,1 1 0 0 0,0 0-1 0 0,-1 0 1 0 0,2 0 0 0 0,-1 1 0 0 0,0 0 0 0 0,12-4 0 0 0,-16 7 39 0 0,0 0 0 0 0,-1 0 0 0 0,1 1 0 0 0,0-1 0 0 0,-1 0 0 0 0,1 1 0 0 0,-1 0 0 0 0,1-1 0 0 0,-1 1 0 0 0,1 0 1 0 0,-1 1-1 0 0,0-1 0 0 0,1 0 0 0 0,-1 0 0 0 0,0 1 0 0 0,0 0 0 0 0,0-1 0 0 0,3 4 0 0 0,28 34-120 0 0,-33-39 115 0 0,18 29-7 0 0,-1 0 0 0 0,-1 1 0 0 0,-2 0 0 0 0,-1 1 0 0 0,-1 1 0 0 0,-2 0 0 0 0,-1 1 0 0 0,-2 0 0 0 0,3 35 0 0 0,-9-24-5129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1.7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44 540 0 0,'0'-4'1509'0'0,"0"2"-1282"0"0,0 1 0 0 0,0-1 0 0 0,0 1 0 0 0,1-1-1 0 0,-1 0 1 0 0,0 1 0 0 0,1-1 0 0 0,-1 1 0 0 0,1-1 0 0 0,-1 1 0 0 0,1-1 0 0 0,0 1 0 0 0,0 0 0 0 0,0-1 0 0 0,-1 1 0 0 0,1 0 0 0 0,1-1 0 0 0,-1 1 0 0 0,0 0 0 0 0,0 0 0 0 0,0 0 0 0 0,0 0-1 0 0,1 0 1 0 0,-1 0 0 0 0,1 0 0 0 0,-1 1 0 0 0,0-1 0 0 0,1 0 0 0 0,-1 1 0 0 0,1-1 0 0 0,0 1 0 0 0,1-1 0 0 0,8 1-17 0 0,1 0 1 0 0,0 0-1 0 0,-1 1 1 0 0,1 1-1 0 0,-1 0 1 0 0,1 1-1 0 0,-1 0 1 0 0,0 0-1 0 0,0 1 1 0 0,0 1-1 0 0,-1 0 1 0 0,1 0-1 0 0,-1 1 1 0 0,-1 0-1 0 0,1 1 0 0 0,-1 0 1 0 0,12 12-1 0 0,-13-12-109 0 0,-1 0-1 0 0,0 1 0 0 0,-1 0 0 0 0,1 1 1 0 0,-2-1-1 0 0,1 1 0 0 0,-1 0 0 0 0,-1 1 1 0 0,1-1-1 0 0,-1 1 0 0 0,-1 0 0 0 0,0 0 1 0 0,-1 0-1 0 0,0 0 0 0 0,0 0 0 0 0,-1 1 1 0 0,0-1-1 0 0,-1 0 0 0 0,0 1 0 0 0,-2 11 0 0 0,-1-4 54 0 0,-2 1 0 0 0,0-1 0 0 0,-1 0-1 0 0,-1-1 1 0 0,0 1 0 0 0,-2-1 0 0 0,-14 23 0 0 0,-29 32-1508 0 0,-5-3-5431 0 0,50-61 5485 0 0,-9 10-5281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26.6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76 158 14 0 0,'-29'-8'2032'0'0,"-17"-9"9783"0"0,67 10-11190 0 0,58-11 94 0 0,-59 15-730 0 0,0-2 0 0 0,1 0-1 0 0,33-14 1 0 0,6-13-2215 0 0,-25 3-4047 0 0,-23 14 254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26.8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72 124 914 0 0,'-71'-8'14603'0'0,"74"7"-14111"0"0,18-6-214 0 0,0 2-1 0 0,1 1 0 0 0,-1 0 0 0 0,23 0 1 0 0,28-5-428 0 0,-29 2-1517 0 0,45-16 0 0 0,-68 17-884 0 0,-1-1 1 0 0,25-14 0 0 0,-13 4-3069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27.0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56 1356 0 0,'-3'-13'2159'0'0,"2"9"-469"0"0,0 0 0 0 0,0 0 0 0 0,0 0 0 0 0,0 0 0 0 0,-1 0-1 0 0,-2-4 1691 0 0,-2-2-1690 0 0,5 11-1569 0 0,-1 0-1 0 0,1 0 1 0 0,-1 0-1 0 0,1 0 1 0 0,0 1-1 0 0,0-1 1 0 0,-1 1 0 0 0,1-1-1 0 0,0 0 1 0 0,0 1-1 0 0,0 0 1 0 0,0-1-1 0 0,1 1 1 0 0,-1 0-1 0 0,0-1 1 0 0,1 1-1 0 0,-1 0 1 0 0,1 0-1 0 0,0 0 1 0 0,-1 2-1 0 0,-1 3 201 0 0,-9 28 60 0 0,2 2 0 0 0,1-1 0 0 0,1 1 0 0 0,-2 62 0 0 0,17 149-4815 0 0,-5-208-1695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27.4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70 250 134 0 0,'-1'-5'1663'0'0,"0"2"-1087"0"0,-4-26 6302 0 0,-15-43 1623 0 0,6 86-7993 0 0,9-4-464 0 0,1-1 0 0 0,0 1 1 0 0,1-1-1 0 0,0 1 0 0 0,0 0 0 0 0,1 0 1 0 0,0 0-1 0 0,-1 20 0 0 0,4-25-57 0 0,-1-1 1 0 0,0 1-1 0 0,1-1 0 0 0,0 0 1 0 0,0 1-1 0 0,0-1 0 0 0,0 0 0 0 0,1 0 1 0 0,0 0-1 0 0,0 0 0 0 0,0 0 1 0 0,0 0-1 0 0,0 0 0 0 0,1-1 0 0 0,0 1 1 0 0,0-1-1 0 0,0 0 0 0 0,0 0 1 0 0,0 0-1 0 0,0 0 0 0 0,1 0 0 0 0,0-1 1 0 0,-1 0-1 0 0,7 3 0 0 0,3 1-40 0 0,0-1 0 0 0,1-1 0 0 0,0 0 0 0 0,0-1 1 0 0,0 0-1 0 0,0-1 0 0 0,0-1 0 0 0,0 0 0 0 0,0-1 0 0 0,19-2 0 0 0,-13 0 90 0 0,-1-1 0 0 0,0 0 1 0 0,0-2-1 0 0,0 0 0 0 0,0-1 0 0 0,-1-1 1 0 0,18-10-1 0 0,-31 14 97 0 0,0 1 0 0 0,0-1 0 0 0,0 0 0 0 0,-1-1 0 0 0,0 1 1 0 0,1-1-1 0 0,-1 0 0 0 0,-1 0 0 0 0,1 0 0 0 0,0 0 0 0 0,-1-1 0 0 0,0 1 0 0 0,0-1 0 0 0,-1 0 1 0 0,1 0-1 0 0,-1 0 0 0 0,0 0 0 0 0,0 0 0 0 0,-1-1 0 0 0,1 1 0 0 0,-1-1 0 0 0,0 1 0 0 0,-1-1 1 0 0,1 1-1 0 0,-1-1 0 0 0,-1 1 0 0 0,1-1 0 0 0,-2-6 0 0 0,0 3 19 0 0,0 0 0 0 0,-1-1 0 0 0,0 1-1 0 0,-1 1 1 0 0,0-1 0 0 0,0 0 0 0 0,-1 1-1 0 0,0 0 1 0 0,0 0 0 0 0,-1 1 0 0 0,0-1 0 0 0,0 1-1 0 0,-1 0 1 0 0,0 1 0 0 0,-14-11 0 0 0,8 9-56 0 0,1 1-1 0 0,-1 0 1 0 0,0 0 0 0 0,0 2 0 0 0,0-1-1 0 0,-1 2 1 0 0,-18-5 0 0 0,28 8-205 0 0,0 0-1 0 0,-1 0 1 0 0,1 1 0 0 0,0-1-1 0 0,0 1 1 0 0,0 0 0 0 0,0 0-1 0 0,-1 1 1 0 0,1-1 0 0 0,0 1-1 0 0,0 0 1 0 0,0 0 0 0 0,0 0-1 0 0,0 0 1 0 0,0 1 0 0 0,1 0-1 0 0,-1 0 1 0 0,0 0 0 0 0,1 0-1 0 0,-1 0 1 0 0,1 1 0 0 0,0-1-1 0 0,0 1 1 0 0,0 0 0 0 0,0 0-1 0 0,0 0 1 0 0,0 0 0 0 0,1 1-1 0 0,-3 5 1 0 0,3-4-515 0 0,0 1 0 0 0,0-1 0 0 0,1 1 0 0 0,0-1 0 0 0,0 1 0 0 0,0 8 0 0 0,5 16-7254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27.8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118 192 708 0 0,'0'-4'2722'0'0,"0"4"-2687"0"0,-2-17 4048 0 0,-1 0-1 0 0,-8-25 1376 0 0,11 42-5430 0 0,0 0 0 0 0,0-1 1 0 0,0 1-1 0 0,0 0 0 0 0,1 0 0 0 0,-1-1 0 0 0,0 1 1 0 0,0 0-1 0 0,0-1 0 0 0,0 1 0 0 0,0 0 1 0 0,0-1-1 0 0,-1 1 0 0 0,1 0 0 0 0,0-1 1 0 0,0 1-1 0 0,0 0 0 0 0,0-1 0 0 0,0 1 0 0 0,0 0 1 0 0,-1-1-1 0 0,1 1 0 0 0,0 0 0 0 0,0 0 1 0 0,0-1-1 0 0,-1 1 0 0 0,1 0 0 0 0,0 0 1 0 0,0-1-1 0 0,-1 1 0 0 0,1 0 0 0 0,0 0 0 0 0,0 0 1 0 0,-1 0-1 0 0,1-1 0 0 0,0 1 0 0 0,-1 0 1 0 0,1 0-1 0 0,0 0 0 0 0,-1 0 0 0 0,1 0 1 0 0,0 0-1 0 0,-1 0 0 0 0,1 0 0 0 0,0 0 0 0 0,-1 0 1 0 0,-17 11 340 0 0,-10 19-263 0 0,22-22-92 0 0,0 1 0 0 0,1 0 0 0 0,-1 0 1 0 0,2 0-1 0 0,0 1 0 0 0,0-1 0 0 0,0 1 0 0 0,-2 15 1 0 0,5-22-14 0 0,1 0-1 0 0,-1 0 1 0 0,1 0 0 0 0,0 0 0 0 0,0 0 0 0 0,0 0 0 0 0,0 0 0 0 0,1 0 0 0 0,-1 0 0 0 0,1 1 0 0 0,-1-1 0 0 0,1 0 0 0 0,0-1 0 0 0,0 1 0 0 0,1 0 0 0 0,-1 0 0 0 0,1 0 0 0 0,-1-1 0 0 0,1 1 0 0 0,0-1 0 0 0,0 1 0 0 0,0-1 0 0 0,0 0 0 0 0,0 0 0 0 0,1 0-1 0 0,-1 0 1 0 0,1 0 0 0 0,-1 0 0 0 0,1-1 0 0 0,0 1 0 0 0,-1-1 0 0 0,1 0 0 0 0,0 1 0 0 0,0-1 0 0 0,0-1 0 0 0,3 2 0 0 0,8 1 37 0 0,0 0 0 0 0,0-1 0 0 0,1 0 1 0 0,-1-1-1 0 0,0-1 0 0 0,17-1 0 0 0,-23 0 181 0 0,1 0 0 0 0,-1 0 0 0 0,0 0 1 0 0,0-1-1 0 0,1-1 0 0 0,-1 1 0 0 0,-1-1 0 0 0,1-1 0 0 0,0 1 1 0 0,-1-1-1 0 0,0-1 0 0 0,0 1 0 0 0,0-1 0 0 0,0 0 0 0 0,-1-1 1 0 0,0 0-1 0 0,0 0 0 0 0,0 0 0 0 0,-1 0 0 0 0,0-1 0 0 0,0 0 1 0 0,0 0-1 0 0,-1-1 0 0 0,-1 1 0 0 0,1-1 0 0 0,-1 0 0 0 0,0 0 1 0 0,2-9-1 0 0,-3 9-110 0 0,0 0-1 0 0,-1-1 1 0 0,0 1 0 0 0,0-1-1 0 0,-1 1 1 0 0,0-1 0 0 0,0 1 0 0 0,-1-1-1 0 0,0 1 1 0 0,-1-1 0 0 0,0 1-1 0 0,0 0 1 0 0,-5-11 0 0 0,6 15-140 0 0,-1 0 0 0 0,0 1 0 0 0,0-1-1 0 0,0 1 1 0 0,0 0 0 0 0,-1-1 0 0 0,1 1 0 0 0,-1 0 0 0 0,0 1 0 0 0,0-1 0 0 0,0 0 0 0 0,0 1 0 0 0,0 0 0 0 0,-1-1-1 0 0,1 1 1 0 0,-1 0 0 0 0,1 1 0 0 0,-1-1 0 0 0,0 1 0 0 0,1 0 0 0 0,-1 0 0 0 0,0 0 0 0 0,0 0 0 0 0,0 0-1 0 0,0 1 1 0 0,0 0 0 0 0,0 0 0 0 0,0 0 0 0 0,0 0 0 0 0,-6 2 0 0 0,6-1-270 0 0,-1 0 1 0 0,1 0-1 0 0,-1 0 1 0 0,1 1-1 0 0,-1 0 1 0 0,1 0-1 0 0,0 0 0 0 0,0 1 1 0 0,0-1-1 0 0,0 1 1 0 0,1 0-1 0 0,-1 0 1 0 0,1 0-1 0 0,-4 4 1 0 0,3-2-1443 0 0,0 1 1 0 0,0-1 0 0 0,0 1 0 0 0,0 0 0 0 0,-2 8 0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28.2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146 282 1566 0 0,'-1'-3'2257'0'0,"-25"-68"9677"0"0,25 68-11703 0 0,1 3-226 0 0,0-1 0 0 0,0 1 1 0 0,0 0-1 0 0,0 0 1 0 0,0 0-1 0 0,-1-1 0 0 0,1 1 1 0 0,0 0-1 0 0,0 0 1 0 0,0 0-1 0 0,0-1 0 0 0,0 1 1 0 0,0 0-1 0 0,0 0 1 0 0,0 0-1 0 0,0-1 1 0 0,0 1-1 0 0,-1 0 0 0 0,1 0 1 0 0,0 0-1 0 0,0-1 1 0 0,0 1-1 0 0,0 0 0 0 0,-1 0 1 0 0,1 0-1 0 0,0 0 1 0 0,0 0-1 0 0,0 0 1 0 0,-1 0-1 0 0,1-1 0 0 0,0 1 1 0 0,0 0-1 0 0,0 0 1 0 0,-1 0-1 0 0,1 0 0 0 0,0 0 1 0 0,0 0-1 0 0,0 0 1 0 0,-1 0-1 0 0,1 0 0 0 0,-12 18 1 0 0,-1 0 1 0 0,2 0 0 0 0,0 1 0 0 0,1 0 0 0 0,-11 33 1 0 0,19-47 1 0 0,1-1 0 0 0,-1 0 0 0 0,1 1 0 0 0,1-1 0 0 0,-1 1 0 0 0,1-1 0 0 0,-1 1 0 0 0,1-1 0 0 0,0 1 1 0 0,1-1-1 0 0,-1 1 0 0 0,1-1 0 0 0,0 1 0 0 0,0-1 0 0 0,0 0 0 0 0,1 1 0 0 0,0-1 0 0 0,-1 0 0 0 0,2 0 1 0 0,-1 0-1 0 0,0 0 0 0 0,1 0 0 0 0,-1-1 0 0 0,1 1 0 0 0,0-1 0 0 0,1 0 0 0 0,-1 1 0 0 0,6 3 1 0 0,0-2 36 0 0,-1 0 0 0 0,1-1 0 0 0,0 0 0 0 0,0 0 0 0 0,0-1 0 0 0,0 0 0 0 0,1-1 0 0 0,-1 0 0 0 0,1 0 0 0 0,0-1 0 0 0,0 0 0 0 0,-1-1 0 0 0,20-2 0 0 0,-11 1 259 0 0,-1-2 0 0 0,1 0-1 0 0,-1-1 1 0 0,1-1 0 0 0,-1-1 0 0 0,28-13-1 0 0,-33 11 56 0 0,0 1-1 0 0,0-2 1 0 0,-1 0-1 0 0,0 0 1 0 0,-1-1-1 0 0,0 0 1 0 0,0-1-1 0 0,-1 0 1 0 0,-1-1-1 0 0,0 1 1 0 0,-1-2-1 0 0,0 1 1 0 0,0-1-1 0 0,-1 0 1 0 0,-1 0-1 0 0,4-18 1 0 0,-6 21-266 0 0,-1 1 0 0 0,0-1 0 0 0,-1 1 0 0 0,0-1-1 0 0,-1 0 1 0 0,0 1 0 0 0,-1-1 0 0 0,1 0 0 0 0,-2 1 0 0 0,-4-20 0 0 0,3 22-77 0 0,1 1 1 0 0,-2-1-1 0 0,1 0 0 0 0,-1 1 1 0 0,0-1-1 0 0,0 1 1 0 0,0 0-1 0 0,-1 0 0 0 0,0 1 1 0 0,0-1-1 0 0,-1 1 0 0 0,0 0 1 0 0,0 1-1 0 0,0 0 0 0 0,-10-6 1 0 0,4 4-196 0 0,0 0 0 0 0,-1 1 0 0 0,0 1 0 0 0,0 0 0 0 0,0 1 0 0 0,0 0 1 0 0,-1 1-1 0 0,1 1 0 0 0,-1 0 0 0 0,1 1 0 0 0,-1 0 0 0 0,-24 4 0 0 0,8 1-1988 0 0,-40 11 1 0 0,-25 14-6749 0 0,46-11-1601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31.2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663 29 328 0 0,'1'-3'1370'0'0,"0"-21"5026"0"0,-1 24-6326 0 0,0 0 0 0 0,0 0 1 0 0,-1-1-1 0 0,1 1 0 0 0,0 0 0 0 0,0 0 1 0 0,0 0-1 0 0,-1 0 0 0 0,1 0 1 0 0,0 0-1 0 0,0 0 0 0 0,0 0 0 0 0,-1 0 1 0 0,1 0-1 0 0,0 0 0 0 0,0 0 0 0 0,0 0 1 0 0,-1 0-1 0 0,1 0 0 0 0,0 0 1 0 0,0 0-1 0 0,0 0 0 0 0,-3 2 844 0 0,3-2-844 0 0,0 0 0 0 0,0 0 1 0 0,0 0-1 0 0,0 1 0 0 0,0-1 1 0 0,0 0-1 0 0,0 0 0 0 0,0 0 0 0 0,0 1 1 0 0,-28 41 1918 0 0,19-27-1852 0 0,-328 485 3770 0 0,292-437-3683 0 0,-120 155 188 0 0,136-186-331 0 0,22-25-348 0 0,-1 1 0 0 0,1-1 0 0 0,1 1 0 0 0,-11 17 0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32.0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293 25 442 0 0,'3'-17'8475'0'0,"-3"17"-8411"0"0,0-1 0 0 0,0 1 0 0 0,0 0 1 0 0,0-1-1 0 0,-1 1 0 0 0,1 0 0 0 0,0-1 0 0 0,0 1 1 0 0,0 0-1 0 0,0 0 0 0 0,0-1 0 0 0,0 1 1 0 0,0 0-1 0 0,-1-1 0 0 0,1 1 0 0 0,0 0 0 0 0,0 0 1 0 0,0-1-1 0 0,-1 1 0 0 0,1 0 0 0 0,0 0 1 0 0,0 0-1 0 0,-1-1 0 0 0,1 1 0 0 0,0 0 0 0 0,0 0 1 0 0,-1 0-1 0 0,1 0 0 0 0,0 0 0 0 0,-1-1 1 0 0,1 1-1 0 0,0 0 0 0 0,-1 0 0 0 0,1 0 0 0 0,0 0 1 0 0,-1 0-1 0 0,1 0 0 0 0,0 0 0 0 0,0 0 1 0 0,-1 0-1 0 0,1 0 0 0 0,0 0 0 0 0,-1 0 0 0 0,1 0 1 0 0,0 1-1 0 0,-1-1 0 0 0,1 0 0 0 0,-1 0 1 0 0,-18 17 1025 0 0,-17 30-534 0 0,35-46-488 0 0,-15 22 372 0 0,2 0-1 0 0,0 0 0 0 0,-16 40 1 0 0,28-58-362 0 0,0 1 1 0 0,1-1-1 0 0,0 1 0 0 0,0 0 1 0 0,1 0-1 0 0,-1 0 0 0 0,1 0 1 0 0,0-1-1 0 0,1 1 0 0 0,-1 0 1 0 0,1 0-1 0 0,1 0 1 0 0,-1-1-1 0 0,1 1 0 0 0,0-1 1 0 0,0 1-1 0 0,0-1 0 0 0,1 1 1 0 0,0-1-1 0 0,0 0 0 0 0,6 6 1 0 0,6 8 103 0 0,1-2 0 0 0,1 0 0 0 0,1-1 0 0 0,21 14 1 0 0,11 12 320 0 0,-27-22 45 0 0,-8-8-257 0 0,-1 1 0 0 0,-1 0 0 0 0,14 18 0 0 0,-23-25-139 0 0,0 0 0 0 0,-1-1 0 0 0,0 1 1 0 0,0 1-1 0 0,0-1 0 0 0,0 0 0 0 0,-1 1 0 0 0,0-1 0 0 0,-1 1 0 0 0,0 0 0 0 0,0-1 0 0 0,1 14 0 0 0,-2-15-90 0 0,-1 0-1 0 0,1 0 0 0 0,-1 0 1 0 0,0 0-1 0 0,0 0 0 0 0,0 0 1 0 0,-1-1-1 0 0,0 1 0 0 0,0-1 0 0 0,0 1 1 0 0,0-1-1 0 0,-1 1 0 0 0,1-1 1 0 0,-1 0-1 0 0,0 0 0 0 0,-1-1 1 0 0,1 1-1 0 0,-1-1 0 0 0,1 1 1 0 0,-1-1-1 0 0,0 0 0 0 0,-6 3 1 0 0,4-2-30 0 0,-1-1 0 0 0,0 0 0 0 0,0-1 0 0 0,0 1 0 0 0,0-1 0 0 0,0 0 0 0 0,0-1 1 0 0,-1 0-1 0 0,1 0 0 0 0,-1-1 0 0 0,1 0 0 0 0,0 0 0 0 0,-1 0 0 0 0,1-1 1 0 0,-10-2-1 0 0,0-2-437 0 0,0 0 0 0 0,0-1-1 0 0,0-1 1 0 0,1 0 0 0 0,0-1 0 0 0,0-1 0 0 0,-27-21 0 0 0,30 19-666 0 0,1 1 1 0 0,0-2-1 0 0,-15-18 0 0 0,19 20-463 0 0,1 0-1 0 0,0-1 1 0 0,1 0-1 0 0,0 0 1 0 0,-4-12-1 0 0,4 2-5380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32.3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1 199 928 0 0,'5'-27'5326'0'0,"1"-24"2459"0"0,-5 46-6989 0 0,-2 4-757 0 0,1 1 1 0 0,0-1 0 0 0,0 1 0 0 0,0-1 0 0 0,0 1 0 0 0,0-1 0 0 0,0 0 0 0 0,0 1-1 0 0,0-1 1 0 0,0 1 0 0 0,0-1 0 0 0,0 1 0 0 0,0-1 0 0 0,0 1 0 0 0,1-1 0 0 0,-1 1-1 0 0,0-1 1 0 0,0 1 0 0 0,1-1 0 0 0,-1 1 0 0 0,0-1 0 0 0,0 1 0 0 0,1 0 0 0 0,-1-1 0 0 0,0 1-1 0 0,1-1 1 0 0,0 0 0 0 0,21-3 211 0 0,-1 1 1 0 0,1 0-1 0 0,41 1 0 0 0,3 0 133 0 0,-27-2 287 0 0,-1-1 0 0 0,0-1 0 0 0,-1-2-1 0 0,1-2 1 0 0,-2-2 0 0 0,65-29 0 0 0,-99 40-388 0 0,-18 16-6419 0 0,14-13 5378 0 0,-12 10-4842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36.8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395 389 218 0 0,'-17'-16'388'0'0,"-88"-85"3997"0"0,75 59 349 0 0,17 18-2706 0 0,6 7-1588 0 0,-1 5-319 0 0,0 0 1 0 0,0 1-1 0 0,-1 0 1 0 0,-20-19-1 0 0,2 8-123 0 0,-34-20 0 0 0,27 20 9 0 0,25 14-23 0 0,-15-10 59 0 0,19 17-26 0 0,9 12-29 0 0,56 82 314 0 0,103 120 0 0 0,95 70 82 0 0,312 278-104 0 0,-454-444-216 0 0,-113-114-3 0 0,5 5-646 0 0,-7-17-484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3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25 237 290 0 0,'-20'-19'15444'0'0,"19"23"-15390"0"0,0 0-1 0 0,0 1 1 0 0,0-1 0 0 0,1 1-1 0 0,0 0 1 0 0,-1-1-1 0 0,1 1 1 0 0,1-1 0 0 0,0 6-1 0 0,10 48 217 0 0,-5-31-119 0 0,7 41 41 0 0,3-2 0 0 0,3 0 0 0 0,3 0 0 0 0,45 93 0 0 0,-20-64-669 0 0,-46-92 347 0 0,-2-11-151 0 0,0 1 211 0 0,-1-1 1 0 0,0 0 0 0 0,0 1-1 0 0,-1-1 1 0 0,-3-7 0 0 0,-5-13-45 0 0,-12-53-211 0 0,3-1 0 0 0,-13-111-1 0 0,25 134 267 0 0,-5-72 37 0 0,13 113 24 0 0,0 0 0 0 0,1 0 0 0 0,0 0 0 0 0,2 0 0 0 0,4-19 0 0 0,-4 30-7 0 0,-1 1 0 0 0,1-1 0 0 0,0 1 0 0 0,0 0 0 0 0,1 0 0 0 0,0 0 1 0 0,0 0-1 0 0,0 1 0 0 0,1 0 0 0 0,0 0 0 0 0,0 0 0 0 0,0 0 0 0 0,0 1 0 0 0,1 0 0 0 0,0 0 0 0 0,0 0 0 0 0,0 1 0 0 0,0 0 0 0 0,1 0 0 0 0,-1 0 0 0 0,1 1 0 0 0,-1 0 0 0 0,1 0 0 0 0,0 1 1 0 0,0 0-1 0 0,13-1 0 0 0,-8 1-2 0 0,0 1 0 0 0,0 0 0 0 0,0 1 0 0 0,0 0 0 0 0,0 1 0 0 0,0 0 0 0 0,0 1 0 0 0,-1 1 1 0 0,1-1-1 0 0,-1 2 0 0 0,0 0 0 0 0,0 0 0 0 0,0 1 0 0 0,18 13 0 0 0,-27-17 15 0 0,1 0-1 0 0,-1 0 0 0 0,1 0 1 0 0,-1 1-1 0 0,0-1 0 0 0,1 1 1 0 0,-1 0-1 0 0,-1 0 1 0 0,1 0-1 0 0,0 0 0 0 0,-1 0 1 0 0,1 0-1 0 0,-1 0 1 0 0,0 0-1 0 0,0 1 0 0 0,0-1 1 0 0,-1 0-1 0 0,1 1 0 0 0,-1-1 1 0 0,0 0-1 0 0,0 1 1 0 0,0-1-1 0 0,0 1 0 0 0,0-1 1 0 0,-1 0-1 0 0,0 1 1 0 0,0-1-1 0 0,0 0 0 0 0,-2 6 1 0 0,-4 5-2 0 0,-1 0 1 0 0,0 0 0 0 0,-1-1 0 0 0,0 0-1 0 0,-14 13 1 0 0,-1 4-33 0 0,4-5 79 0 0,11-14-54 0 0,-1 1-1 0 0,2 0 1 0 0,-1 0 0 0 0,-9 22 0 0 0,16-30 8 0 0,1-1 1 0 0,0 0-1 0 0,0 1 1 0 0,0-1 0 0 0,0 1-1 0 0,0 0 1 0 0,1-1-1 0 0,0 1 1 0 0,-1-1-1 0 0,2 1 1 0 0,-1 0 0 0 0,0-1-1 0 0,1 1 1 0 0,-1-1-1 0 0,1 1 1 0 0,0-1 0 0 0,0 1-1 0 0,0-1 1 0 0,1 0-1 0 0,-1 1 1 0 0,1-1-1 0 0,0 0 1 0 0,0 0 0 0 0,3 4-1 0 0,4 2 17 0 0,0 0-1 0 0,0 0 1 0 0,1-1 0 0 0,0-1-1 0 0,1 1 1 0 0,0-2 0 0 0,0 1-1 0 0,18 6 1 0 0,102 33 204 0 0,-112-40-167 0 0,177 43 303 0 0,-85-23-240 0 0,-78-16-120 0 0,-31-9-47 0 0,11 3-274 0 0,-54-29-9940 0 0,28 14 5099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37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503 343 720 0 0,'8'-26'3671'0'0,"-1"0"0"0"0,6-53 0 0 0,-13 70-3335 0 0,0 0-1 0 0,0 0 1 0 0,-1 0-1 0 0,-1 0 1 0 0,1 0-1 0 0,-1 1 1 0 0,-1-1-1 0 0,1 0 1 0 0,-7-12-1 0 0,4 12-265 0 0,0 2 0 0 0,-1-1 0 0 0,0 1 0 0 0,0-1 0 0 0,0 2 0 0 0,-1-1 0 0 0,0 1 0 0 0,-1 0 0 0 0,1 0 0 0 0,-1 1 0 0 0,0 0 0 0 0,0 1 0 0 0,-1-1 0 0 0,1 1 0 0 0,-1 1 0 0 0,0 0 0 0 0,0 0 0 0 0,-18-2 0 0 0,14 3-65 0 0,-1 1 0 0 0,1 1-1 0 0,0 0 1 0 0,0 0 0 0 0,0 2 0 0 0,-1-1 0 0 0,1 2-1 0 0,1 0 1 0 0,-1 0 0 0 0,0 1 0 0 0,1 1-1 0 0,-23 12 1 0 0,8-2 7 0 0,-33 24-1 0 0,51-32-7 0 0,1 0 0 0 0,-1 0 1 0 0,1 1-1 0 0,1 1 0 0 0,0-1 1 0 0,-11 17-1 0 0,17-23-9 0 0,0-1 0 0 0,0 0-1 0 0,0 1 1 0 0,0-1 0 0 0,0 1 0 0 0,1 0 0 0 0,-1-1 0 0 0,1 1 0 0 0,-1 0-1 0 0,1-1 1 0 0,0 1 0 0 0,0 0 0 0 0,-1-1 0 0 0,1 1 0 0 0,0 0 0 0 0,0-1-1 0 0,1 1 1 0 0,-1 0 0 0 0,0 0 0 0 0,1-1 0 0 0,-1 1 0 0 0,1-1 0 0 0,1 4-1 0 0,-1-3-14 0 0,1 0 0 0 0,0 0-1 0 0,0 0 1 0 0,0 0-1 0 0,0 0 1 0 0,0 0-1 0 0,1 0 1 0 0,-1-1-1 0 0,0 1 1 0 0,1-1-1 0 0,-1 0 1 0 0,6 2-1 0 0,4 1-75 0 0,1 0 0 0 0,-1-2 0 0 0,0 0 0 0 0,1 0 0 0 0,13 0 0 0 0,3-2-79 0 0,0 0 0 0 0,0-2 0 0 0,0-1 0 0 0,49-13 0 0 0,-64 13 269 0 0,0-2 0 0 0,0 0 0 0 0,-1-1 0 0 0,1 0 0 0 0,-2-1 0 0 0,1-1 0 0 0,-1 0 0 0 0,0 0 0 0 0,0-1 0 0 0,-1-1 0 0 0,14-15 0 0 0,-21 19 200 0 0,0 1 0 0 0,0-2-1 0 0,0 1 1 0 0,-1 0 0 0 0,5-13 0 0 0,-2 3 1487 0 0,-12 48-1662 0 0,-13 30-28 0 0,4-15 54 0 0,-17 88 0 0 0,29-111-108 0 0,1 0 1 0 0,1-1-1 0 0,2 29 1 0 0,0-42-587 0 0,0 1 0 0 0,1-1 0 0 0,0 1 0 0 0,1-1 0 0 0,0 0 1 0 0,1 0-1 0 0,0 0 0 0 0,0 0 0 0 0,9 13 0 0 0,-12-21 47 0 0,0-1 0 0 0,0 1 0 0 0,1-1 0 0 0,-1 1 0 0 0,1-1-1 0 0,-1 1 1 0 0,1-1 0 0 0,0 0 0 0 0,-1 1 0 0 0,1-1 0 0 0,0 0 0 0 0,0 0 0 0 0,2 0 0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38.0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526 216 744 0 0,'0'-4'1661'0'0,"1"-1"-983"0"0,-1-1-1 0 0,0 0 1 0 0,-1 1-1 0 0,1-1 1 0 0,-1 1-1 0 0,0-1 1 0 0,0 1-1 0 0,-1-1 0 0 0,0 1 1 0 0,0 0-1 0 0,-3-7 1 0 0,0 4-47 0 0,0 0 0 0 0,0 1 0 0 0,-1-1 0 0 0,0 1 0 0 0,0 0 0 0 0,-13-10 0 0 0,8 8-377 0 0,-1 0 0 0 0,0 1 0 0 0,0 1 0 0 0,-1 0 0 0 0,0 1 0 0 0,0 0 0 0 0,-1 1 0 0 0,1 0 0 0 0,-1 1 0 0 0,0 1 0 0 0,0 0 0 0 0,-19-1-1 0 0,21 3-216 0 0,-1 1 0 0 0,0 0-1 0 0,1 1 1 0 0,-1 0 0 0 0,0 1-1 0 0,1 0 1 0 0,0 1-1 0 0,-1 1 1 0 0,1 0 0 0 0,0 0-1 0 0,1 1 1 0 0,-1 1 0 0 0,-20 13-1 0 0,25-14-208 0 0,0 0 0 0 0,1 0 0 0 0,0 0 0 0 0,0 1-1 0 0,0-1 1 0 0,1 2 0 0 0,0-1 0 0 0,0 0 0 0 0,0 1-1 0 0,1 0 1 0 0,0 0 0 0 0,0 1 0 0 0,1-1 0 0 0,-3 10-1 0 0,6-16 136 0 0,0 0-1 0 0,0 0 1 0 0,0 0-1 0 0,0 0 1 0 0,0 0-1 0 0,0 0 1 0 0,0 0-1 0 0,1 0 1 0 0,-1 0-1 0 0,0 0 1 0 0,1 0-1 0 0,-1 0 1 0 0,1 0-1 0 0,-1 0 0 0 0,1 0 1 0 0,0 0-1 0 0,-1 0 1 0 0,1-1-1 0 0,0 1 1 0 0,-1 0-1 0 0,1-1 1 0 0,0 1-1 0 0,0 0 1 0 0,0-1-1 0 0,0 1 1 0 0,0-1-1 0 0,0 1 0 0 0,0-1 1 0 0,-1 0-1 0 0,1 1 1 0 0,0-1-1 0 0,2 1 1 0 0,31 7-375 0 0,-18-8 427 0 0,1 1-1 0 0,-1-2 1 0 0,0 0 0 0 0,0-1 0 0 0,0 0 0 0 0,-1-2 0 0 0,17-4 0 0 0,-10 0 2418 0 0,45-22 1964 0 0,-66 30-4314 0 0,-1 0 0 0 0,0 0 0 0 0,1-1-1 0 0,-1 1 1 0 0,0 0 0 0 0,1 0 0 0 0,-1 0-1 0 0,0-1 1 0 0,1 1 0 0 0,-1 0 0 0 0,0 0-1 0 0,1 0 1 0 0,-1 0 0 0 0,1 0 0 0 0,-1 0-1 0 0,0 0 1 0 0,1 0 0 0 0,-1 0 0 0 0,0 0-1 0 0,1 0 1 0 0,-1 0 0 0 0,1 0 0 0 0,-1 0-1 0 0,0 0 1 0 0,1 1 0 0 0,-1-1 0 0 0,0 0-1 0 0,1 0 1 0 0,-1 1 0 0 0,-11 34 200 0 0,-28 57 0 0 0,1-2-383 0 0,28-59-330 0 0,-12 60-1 0 0,11-8-3597 0 0,11-59 1047 0 0,5-9-2673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38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270 139 936 0 0,'16'-85'10783'0'0,"-7"34"-5063"0"0,-9 48-4469 0 0,-2 5-1235 0 0,0-1 0 0 0,0 1 0 0 0,0 0 0 0 0,0 0 0 0 0,0 0 0 0 0,0 0 0 0 0,1 0-1 0 0,-1 0 1 0 0,1 1 0 0 0,0-1 0 0 0,-1 0 0 0 0,1 1 0 0 0,0-1 0 0 0,0 1 0 0 0,0 3 0 0 0,-2 0-21 0 0,-8 22-31 0 0,2 0 0 0 0,0 1 1 0 0,2 0-1 0 0,1 1 0 0 0,-3 38 0 0 0,2 148-10 0 0,8-171 185 0 0,-1-43-100 0 0,0 0 0 0 0,0 0 0 0 0,0 0 0 0 0,0 0 0 0 0,0 0 0 0 0,0 0 0 0 0,-1 0 0 0 0,1 0 0 0 0,-1 0 1 0 0,1 0-1 0 0,-1 0 0 0 0,0 0 0 0 0,0 0 0 0 0,0 0 0 0 0,0-1 0 0 0,0 1 0 0 0,0 0 0 0 0,-2 1 0 0 0,2-2-31 0 0,0-1-1 0 0,0 1 0 0 0,0-1 1 0 0,0 1-1 0 0,0-1 0 0 0,-1 0 1 0 0,1 1-1 0 0,0-1 0 0 0,0 0 1 0 0,0 0-1 0 0,-1 0 0 0 0,1 0 1 0 0,0 0-1 0 0,0 0 0 0 0,0 0 1 0 0,0-1-1 0 0,-1 1 0 0 0,1 0 1 0 0,0-1-1 0 0,0 1 0 0 0,0-1 1 0 0,-1 0-1 0 0,-8-4-218 0 0,1-1-1 0 0,1 0 0 0 0,-1 0 1 0 0,1-1-1 0 0,-8-8 0 0 0,2 2-1166 0 0,2-1-1 0 0,-22-30 1 0 0,3-9-4836 0 0,11 9-1254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38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0 178 540 0 0,'141'-56'9651'0'0,"6"13"-5420"0"0,153-17-3137 0 0,-252 51-1003 0 0,-29 6-1226 0 0,0 0 0 0 0,0 1-1 0 0,33 1 1 0 0,-52 1 955 0 0,1 0 0 0 0,-1 0-1 0 0,1 0 1 0 0,-1 0 0 0 0,1 0-1 0 0,-1 0 1 0 0,1 1 0 0 0,0-1-1 0 0,-1 0 1 0 0,1 0 0 0 0,-1 1-1 0 0,1-1 1 0 0,-1 0 0 0 0,0 1-1 0 0,1-1 1 0 0,-1 1 0 0 0,1-1-1 0 0,-1 1 1 0 0,0-1 0 0 0,1 1-1 0 0,-1-1 1 0 0,0 1 0 0 0,1-1-1 0 0,-1 1 1 0 0,0-1 0 0 0,0 1-1 0 0,0-1 1 0 0,1 1 0 0 0,-1-1-1 0 0,0 2 1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38.9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43 584 0 0,'0'0'819'0'0,"-2"2"64"0"0,-4 1-199 0 0,1 0 0 0 0,-1 1 0 0 0,1 0 0 0 0,0 0 0 0 0,1 0 0 0 0,-1 1 0 0 0,-7 8 1801 0 0,14-11-2304 0 0,0 0 0 0 0,-1 0 0 0 0,1-1 0 0 0,0 1 0 0 0,0-1 0 0 0,0 1-1 0 0,0-1 1 0 0,0 0 0 0 0,0 0 0 0 0,1 0 0 0 0,-1 0 0 0 0,0 0 0 0 0,1 0 0 0 0,-1-1-1 0 0,0 1 1 0 0,1-1 0 0 0,2 0 0 0 0,210 6 2974 0 0,-150-7-2463 0 0,243-8 1988 0 0,456-72 0 0 0,-746 78-2122 0 0,0-1 0 0 0,24-8 0 0 0,-40 11-913 0 0,-5 2-629 0 0,0 0 652 0 0,0 0-1 0 0,0 0 1 0 0,0 0 0 0 0,0 0-1 0 0,0 0 1 0 0,-4 4 0 0 0,-7 2-1047 0 0,-33 9-7254 0 0,20-7-744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41.9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1 860 0 0,'0'0'10810'0'0,"3"0"-10290"0"0,29 0 1210 0 0,-28 0-1408 0 0,0 1-31 0 0,251 5 1631 0 0,3 0-1193 0 0,-136 3-682 0 0,-119-9-72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0:42.9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2 86 0 0,'0'0'1699'0'0,"-3"0"-1044"0"0,-29-1 1791 0 0,29 1-1138 0 0,-1 0-903 0 0,-15 0 3732 0 0,23 1-3912 0 0,18 8 52 0 0,1-1 1 0 0,0-1-1 0 0,32 5 1 0 0,80 6 281 0 0,-69-10-315 0 0,87 11 535 0 0,0-7 0 0 0,240-13 0 0 0,-338-3 176 0 0,-38 1-850 0 0,-31 3-1894 0 0,-25 7-4651 0 0,33-6 4606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0.6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116 68 266 0 0,'-31'-26'14115'0'0,"30"25"-13952"0"0,1-1 0 0 0,0 1 0 0 0,-1 0 1 0 0,1 0-1 0 0,0 0 0 0 0,0-1 0 0 0,0 1 0 0 0,0 0 1 0 0,0 0-1 0 0,0-1 0 0 0,1 1 0 0 0,-1 0 1 0 0,0 0-1 0 0,0 0 0 0 0,1 0 0 0 0,-1-1 0 0 0,1 1 1 0 0,0-1-1 0 0,-8-4-8 0 0,-2-3-1243 0 0,1 6-965 0 0,-15 7 477 0 0,-16 1-5231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1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61 150 0 0,'0'0'3473'0'0,"-1"-19"-1646"0"0,-1 16-1601 0 0,1 0 0 0 0,-1 0 0 0 0,1 0 1 0 0,-1 0-1 0 0,0 1 0 0 0,0-1 0 0 0,-1 0 0 0 0,-3-3 1 0 0,-6-7 1966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1.4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16 186 0 0,'0'0'2224'0'0,"0"-16"-1532"0"0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3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113 184 568 0 0,'-12'2'882'0'0,"-12"10"8203"0"0,24-11-8816 0 0,0-1-135 0 0,1 1 1 0 0,13 10 188 0 0,-9-10-289 0 0,0-1 1 0 0,0 1-1 0 0,0-1 1 0 0,0 0-1 0 0,-1 0 0 0 0,1-1 1 0 0,0 1-1 0 0,0-1 0 0 0,0 0 1 0 0,0-1-1 0 0,0 1 1 0 0,0-1-1 0 0,7-4 0 0 0,0 2-299 0 0,-1-2-1 0 0,0 0 0 0 0,0 0 1 0 0,14-11-1 0 0,-22 14 149 0 0,0 1-1 0 0,0-1 1 0 0,0 0 0 0 0,0 0-1 0 0,0 0 1 0 0,-1 0 0 0 0,0-1-1 0 0,1 1 1 0 0,-1-1-1 0 0,-1 1 1 0 0,1-1 0 0 0,0 0-1 0 0,-1 1 1 0 0,0-1 0 0 0,0 0-1 0 0,0 0 1 0 0,0 0 0 0 0,0-7-1 0 0,-1 7 123 0 0,0 0 0 0 0,0 1 0 0 0,-1-1-1 0 0,0 0 1 0 0,1 1 0 0 0,-1-1 0 0 0,0 0 0 0 0,-1 1-1 0 0,1-1 1 0 0,-1 1 0 0 0,1 0 0 0 0,-1 0 0 0 0,0-1-1 0 0,0 1 1 0 0,-1 0 0 0 0,1 1 0 0 0,-1-1-1 0 0,1 0 1 0 0,-1 1 0 0 0,0-1 0 0 0,0 1 0 0 0,0 0-1 0 0,0 0 1 0 0,0 0 0 0 0,-1 0 0 0 0,1 1 0 0 0,0-1-1 0 0,-1 1 1 0 0,1 0 0 0 0,-1 0 0 0 0,0 0 0 0 0,1 1-1 0 0,-1-1 1 0 0,0 1 0 0 0,1 0 0 0 0,-1 0-1 0 0,-6 1 1 0 0,3-1 185 0 0,0 1 0 0 0,0 0-1 0 0,-1 0 1 0 0,1 0 0 0 0,0 1-1 0 0,0 1 1 0 0,1-1 0 0 0,-1 1-1 0 0,0 0 1 0 0,1 0 0 0 0,0 1-1 0 0,0 0 1 0 0,0 0-1 0 0,0 0 1 0 0,-7 8 0 0 0,7-5 7 0 0,-1 0 1 0 0,1 1-1 0 0,0 0 0 0 0,1 0 1 0 0,0 1-1 0 0,0 0 0 0 0,1-1 1 0 0,0 1-1 0 0,1 1 1 0 0,-5 15-1 0 0,6-14-58 0 0,0 0-1 0 0,1 0 1 0 0,0 1 0 0 0,0-1-1 0 0,1 0 1 0 0,0 1 0 0 0,1-1 0 0 0,1 0-1 0 0,3 14 1 0 0,-3-17-90 0 0,1 0-1 0 0,-1-1 1 0 0,1 1 0 0 0,1-1 0 0 0,0 1-1 0 0,0-1 1 0 0,0 0 0 0 0,1-1 0 0 0,0 1-1 0 0,0-1 1 0 0,1 0 0 0 0,-1 0-1 0 0,8 5 1 0 0,-8-7-189 0 0,0-1 0 0 0,0 0-1 0 0,0-1 1 0 0,0 1 0 0 0,1-1 0 0 0,-1 0-1 0 0,1 0 1 0 0,0-1 0 0 0,-1 1 0 0 0,1-1-1 0 0,0-1 1 0 0,0 1 0 0 0,0-1 0 0 0,-1 0-1 0 0,8-1 1 0 0,-5 0-873 0 0,-1 0 0 0 0,1 0-1 0 0,0-1 1 0 0,-1 0 0 0 0,1-1 0 0 0,10-5 0 0 0,7-4-4785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2.1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134 140 674 0 0,'-29'-44'10240'0'0,"28"42"-9728"0"0,-7-9-411 0 0,7 10-14 0 0,1 1 0 0 0,0-1 0 0 0,0 1-1 0 0,0 0 1 0 0,0-1 0 0 0,-1 1 0 0 0,1 0-1 0 0,0-1 1 0 0,0 1 0 0 0,0 0 0 0 0,-1-1-1 0 0,1 1 1 0 0,0 0 0 0 0,-1-1 0 0 0,1 1 0 0 0,0 0-1 0 0,-1 0 1 0 0,1 0 0 0 0,0-1 0 0 0,-1 1-1 0 0,1 0 1 0 0,0 0 0 0 0,-1 0 0 0 0,1 0-1 0 0,-1 0 1 0 0,1 0 0 0 0,0-1 0 0 0,-1 1-1 0 0,1 0 1 0 0,-1 0 0 0 0,0 0 0 0 0,-3 19 75 0 0,0 0-1 0 0,1-1 1 0 0,1 1 0 0 0,0 0-1 0 0,2 0 1 0 0,2 31 0 0 0,0-1 164 0 0,-4 19 267 0 0,0-26-368 0 0,6 51-1 0 0,22 252 418 0 0,-25-301-191 0 0,-15-58-344 0 0,7 3-87 0 0,0 0 1 0 0,0 0-1 0 0,2-1 1 0 0,-1 0-1 0 0,-6-22 1 0 0,-12-65 25 0 0,16 54-27 0 0,3-1 0 0 0,1-1 0 0 0,3 1 0 0 0,1-1 0 0 0,3 1 0 0 0,2 0 0 0 0,15-67 0 0 0,-16 92-40 0 0,2 0-1 0 0,0 0 1 0 0,1 1 0 0 0,1 0 0 0 0,1 1-1 0 0,12-20 1 0 0,-16 32 8 0 0,1 1 1 0 0,0 0-1 0 0,0 0 0 0 0,0 0 1 0 0,1 1-1 0 0,0-1 0 0 0,0 2 0 0 0,0-1 1 0 0,1 1-1 0 0,0 0 0 0 0,0 1 0 0 0,0 0 1 0 0,0 0-1 0 0,0 1 0 0 0,0 0 0 0 0,1 0 1 0 0,-1 1-1 0 0,1 0 0 0 0,-1 0 0 0 0,1 1 1 0 0,15 1-1 0 0,-16 1 10 0 0,1 1 0 0 0,-1 0 0 0 0,1 0 1 0 0,-1 0-1 0 0,0 1 0 0 0,0 0 0 0 0,0 1 0 0 0,-1 0 1 0 0,0 0-1 0 0,0 1 0 0 0,0-1 0 0 0,-1 2 0 0 0,1-1 1 0 0,-1 1-1 0 0,-1-1 0 0 0,1 2 0 0 0,-1-1 0 0 0,-1 1 0 0 0,1-1 1 0 0,-1 1-1 0 0,5 15 0 0 0,-6-13 38 0 0,0 0 0 0 0,-1 0 0 0 0,0 0 0 0 0,0 1 1 0 0,-1-1-1 0 0,0 1 0 0 0,-1-1 0 0 0,0 1 0 0 0,-1-1 0 0 0,0 1 0 0 0,-1-1 0 0 0,0 0 0 0 0,-1 0 0 0 0,0 1 1 0 0,0-2-1 0 0,-1 1 0 0 0,0 0 0 0 0,-7 10 0 0 0,-6 4 41 0 0,-2-1 0 0 0,0-1 0 0 0,-1 0 0 0 0,-1-2 0 0 0,-37 29 0 0 0,14-12 273 0 0,42-36-337 0 0,-1 1 0 0 0,1 0 0 0 0,0 1 1 0 0,0-1-1 0 0,0 0 0 0 0,0 0 1 0 0,0 1-1 0 0,0 0 0 0 0,1-1 1 0 0,-1 1-1 0 0,1 0 0 0 0,0-1 0 0 0,0 1 1 0 0,0 0-1 0 0,0 0 0 0 0,0 0 1 0 0,1 0-1 0 0,-1 0 0 0 0,1 0 1 0 0,0 0-1 0 0,0 0 0 0 0,0 0 0 0 0,0 0 1 0 0,1 0-1 0 0,-1 0 0 0 0,1 0 1 0 0,1 5-1 0 0,0-4-19 0 0,0 1 0 0 0,1-1 1 0 0,0 0-1 0 0,-1 0 0 0 0,1 0 0 0 0,1 0 0 0 0,-1 0 1 0 0,1 0-1 0 0,-1-1 0 0 0,1 0 0 0 0,0 0 0 0 0,0 0 1 0 0,1 0-1 0 0,-1 0 0 0 0,1-1 0 0 0,6 3 1 0 0,-1-1 19 0 0,0-1 1 0 0,1 0 0 0 0,-1 0-1 0 0,1-1 1 0 0,0-1 0 0 0,0 0-1 0 0,0 0 1 0 0,0-1 0 0 0,-1 0-1 0 0,1-1 1 0 0,0 0-1 0 0,0-1 1 0 0,0 0 0 0 0,-1-1-1 0 0,1 0 1 0 0,-1 0 0 0 0,11-6-1 0 0,-5 1-809 0 0,0 0 0 0 0,-1-1 0 0 0,27-21-1 0 0,-24 14-2346 0 0,0 0-1 0 0,21-25 1 0 0,-22 20-3380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2.3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23 416 0 0,'-17'-23'13298'0'0,"9"42"-13263"0"0,-1 14 778 0 0,1 0 1 0 0,1 1 0 0 0,2-1 0 0 0,-1 66-1 0 0,7-49-2317 0 0,8 54 0 0 0,-12-87-541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2.4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66 614 0 0,'-3'-27'4168'0'0,"-10"7"-958"0"0,-5 7-1234 0 0,2 8-488 0 0,-4 16-1862 0 0,15 8-1730 0 0,19 3-6232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2.9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541 132 658 0 0,'3'0'561'0'0,"0"0"-1"0"0,0-1 1 0 0,0 0 0 0 0,0 0-1 0 0,0 0 1 0 0,-1 0-1 0 0,1 0 1 0 0,0 0 0 0 0,-1-1-1 0 0,1 1 1 0 0,-1-1 0 0 0,0 0-1 0 0,1 1 1 0 0,-1-1-1 0 0,0 0 1 0 0,0-1 0 0 0,0 1-1 0 0,0 0 1 0 0,0-1-1 0 0,-1 1 1 0 0,1 0 0 0 0,1-5-1 0 0,-3 5-206 0 0,1 0-1 0 0,-1 0 1 0 0,1 0-1 0 0,-1 0 1 0 0,0 0-1 0 0,0 0 1 0 0,0 0-1 0 0,0 0 1 0 0,0 0-1 0 0,0 0 0 0 0,0 0 1 0 0,-1 0-1 0 0,-1-4 1 0 0,1 3-217 0 0,0 0 1 0 0,-1 0-1 0 0,0 0 1 0 0,1 1-1 0 0,-1-1 0 0 0,0 0 1 0 0,-1 1-1 0 0,1-1 1 0 0,0 1-1 0 0,-4-3 1 0 0,1 1-55 0 0,-1 1 1 0 0,1 0 0 0 0,0 0 0 0 0,-1 0 0 0 0,0 1 0 0 0,0 0 0 0 0,0 0 0 0 0,0 1 0 0 0,0-1 0 0 0,0 1-1 0 0,0 0 1 0 0,0 1 0 0 0,0 0 0 0 0,-1 0 0 0 0,1 0 0 0 0,0 1 0 0 0,0-1 0 0 0,0 2 0 0 0,-10 2-1 0 0,-10 4-66 0 0,0 1-1 0 0,0 1 0 0 0,-24 14 0 0 0,43-21 14 0 0,-22 12 15 0 0,0 2 0 0 0,2 0 0 0 0,0 2 0 0 0,-47 42 0 0 0,62-50-43 0 0,0 2-1 0 0,0-1 1 0 0,1 2-1 0 0,1-1 1 0 0,0 1-1 0 0,1 1 1 0 0,0 0-1 0 0,2 0 1 0 0,-1 1-1 0 0,2 0 1 0 0,-5 18-1 0 0,9-28-48 0 0,1-1 0 0 0,0 1 0 0 0,0 0 0 0 0,1 0 0 0 0,0-1 0 0 0,0 1 0 0 0,0 0 0 0 0,1 0 0 0 0,0-1 0 0 0,0 1 0 0 0,0 0 0 0 0,0-1-1 0 0,1 1 1 0 0,3 5 0 0 0,-3-8-17 0 0,0 1 0 0 0,0-1 0 0 0,0 0-1 0 0,1 0 1 0 0,0 0 0 0 0,-1 0 0 0 0,1-1-1 0 0,0 1 1 0 0,0-1 0 0 0,1 0 0 0 0,-1 0 0 0 0,0 0-1 0 0,1 0 1 0 0,-1 0 0 0 0,1-1 0 0 0,-1 1-1 0 0,1-1 1 0 0,0 0 0 0 0,0 0 0 0 0,0-1 0 0 0,6 1-1 0 0,4 0-105 0 0,-1 0-1 0 0,1-1 0 0 0,0-1 0 0 0,0 0 1 0 0,0-1-1 0 0,0-1 0 0 0,-1 0 0 0 0,1-1 1 0 0,20-8-1 0 0,-16 3 65 0 0,0 0 0 0 0,-1-1 1 0 0,-1 0-1 0 0,1-2 0 0 0,-2 0 1 0 0,19-18-1 0 0,-12 7 140 0 0,0-1 0 0 0,-1-1 0 0 0,-2-1 1 0 0,-1-1-1 0 0,-1-1 0 0 0,-1 0 0 0 0,-1-2 0 0 0,11-32 1 0 0,10-44 2368 0 0,-35 103-2008 0 0,-1 6-331 0 0,-8 115 358 0 0,0 24 61 0 0,46 225-113 0 0,-17-207-507 0 0,-17-131 13 0 0,-2-1 0 0 0,-3 47 0 0 0,1-64 76 0 0,-2-1 1 0 0,1 1-1 0 0,-1-1 1 0 0,-1 0-1 0 0,0 1 1 0 0,0-1 0 0 0,-1-1-1 0 0,-1 1 1 0 0,-10 18-1 0 0,14-27 38 0 0,1 0-1 0 0,-1 0 0 0 0,0 0 0 0 0,0 0 1 0 0,0 0-1 0 0,0 0 0 0 0,0 0 0 0 0,0-1 1 0 0,0 1-1 0 0,0 0 0 0 0,0-1 0 0 0,0 1 0 0 0,-1 0 1 0 0,1-1-1 0 0,0 1 0 0 0,0-1 0 0 0,-1 0 1 0 0,1 1-1 0 0,0-1 0 0 0,0 0 0 0 0,-1 0 1 0 0,1 0-1 0 0,0 0 0 0 0,-1 0 0 0 0,1 0 1 0 0,0 0-1 0 0,0-1 0 0 0,-1 1 0 0 0,1 0 1 0 0,0-1-1 0 0,0 1 0 0 0,-1-1 0 0 0,1 1 1 0 0,0-1-1 0 0,0 1 0 0 0,0-1 0 0 0,-2-1 1 0 0,-2-1-146 0 0,1-1 1 0 0,-1 0 0 0 0,1 0 0 0 0,-1 0-1 0 0,-6-10 1 0 0,5 6-290 0 0,1-1-1 0 0,0 0 1 0 0,1 0 0 0 0,0-1-1 0 0,0 0 1 0 0,1 1 0 0 0,0-1-1 0 0,-2-15 1 0 0,-6-84-7091 0 0,11 103 6857 0 0,-3-42-6039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3.5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0 277 294 0 0,'9'-31'3543'0'0,"-3"-1"0"0"0,4-35-1 0 0,-7 45-1145 0 0,0 13-454 0 0,0 10-788 0 0,6 18-449 0 0,4 33-446 0 0,1 63 903 0 0,-1 232-1 0 0,-13-344-1186 0 0,20-35-603 0 0,1-7 538 0 0,1 1 0 0 0,1 2 0 0 0,3 0-1 0 0,0 1 1 0 0,3 2 0 0 0,52-49 0 0 0,-79 80 120 0 0,1 0-1 0 0,-1-1 1 0 0,1 1 0 0 0,0 0-1 0 0,0 0 1 0 0,0 1 0 0 0,0-1-1 0 0,0 1 1 0 0,1-1 0 0 0,-1 1-1 0 0,0 0 1 0 0,0 0 0 0 0,5 0 0 0 0,-6 1 2 0 0,0 0 0 0 0,0 1 0 0 0,0-1 0 0 0,0 1 0 0 0,-1-1 0 0 0,1 1 1 0 0,0 0-1 0 0,0-1 0 0 0,-1 1 0 0 0,1 0 0 0 0,0 0 0 0 0,-1 0 0 0 0,1 1 1 0 0,-1-1-1 0 0,1 0 0 0 0,-1 0 0 0 0,0 1 0 0 0,1-1 0 0 0,-1 1 0 0 0,0-1 1 0 0,0 1-1 0 0,0 0 0 0 0,0-1 0 0 0,0 1 0 0 0,1 3 0 0 0,7 18 298 0 0,-1 0-1 0 0,-1 1 1 0 0,-1 0 0 0 0,5 39-1 0 0,-7-37-182 0 0,0-1 0 0 0,2 1 0 0 0,1-1 0 0 0,11 24 0 0 0,-14-40-135 0 0,34 67 149 0 0,-35-69-407 0 0,1-1 0 0 0,1 1 1 0 0,-1-1-1 0 0,1 0 0 0 0,0 0 1 0 0,1-1-1 0 0,-1 0 0 0 0,10 7 1 0 0,-13-11 113 0 0,-1-1 1 0 0,1 0-1 0 0,0 1 1 0 0,0-1 0 0 0,-1 0-1 0 0,1 0 1 0 0,0 0-1 0 0,0 0 1 0 0,-1 0-1 0 0,1-1 1 0 0,0 1 0 0 0,0-1-1 0 0,-1 1 1 0 0,1-1-1 0 0,-1 1 1 0 0,1-1 0 0 0,0 0-1 0 0,-1 0 1 0 0,1 0-1 0 0,-1 1 1 0 0,1-2 0 0 0,-1 1-1 0 0,2-2 1 0 0,31-28-1729 0 0,-33 31 1790 0 0,14-19-783 0 0,-1 0 0 0 0,-1-1 0 0 0,-1 0-1 0 0,17-38 1 0 0,-7 16 130 0 0,-2 2 847 0 0,-2 0 1 0 0,-1-1-1 0 0,18-73 1 0 0,-28 86 808 0 0,-2 0 0 0 0,-1 0 1 0 0,-1-1-1 0 0,-2 1 1 0 0,-1-1-1 0 0,-5-51 1 0 0,1 62 510 0 0,-1 1 0 0 0,-9-22 0 0 0,12 36-260 0 0,-1 26-829 0 0,1 11-186 0 0,15 52 232 0 0,33 112-1 0 0,2-61-2060 0 0,-30-97-1305 0 0,30 49 0 0 0,-46-85 2295 0 0,0-1 0 0 0,0-1 0 0 0,0 1 0 0 0,0 0 0 0 0,1 0 0 0 0,-1-1 0 0 0,1 1 0 0 0,0-1 0 0 0,-1 0 0 0 0,1 0 0 0 0,4 2 0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3.7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8 2794 0 0,'-19'-3'2571'0'0,"1"1"0"0"0,-1 0 0 0 0,-21 2-1 0 0,37 15-983 0 0,3-14-1539 0 0,1 0 0 0 0,0 0 0 0 0,-1 1 0 0 0,1-1 1 0 0,0 0-1 0 0,0 0 0 0 0,0 0 0 0 0,-1 0 0 0 0,1 0 0 0 0,0 0 0 0 0,0 0 1 0 0,0-1-1 0 0,1 1 0 0 0,-1 0 0 0 0,0-1 0 0 0,0 1 0 0 0,0 0 1 0 0,1-1-1 0 0,0 1 0 0 0,29 8 424 0 0,-28-8-405 0 0,26 5 72 0 0,-1-1 1 0 0,1-2-1 0 0,47 0 0 0 0,88-14-2943 0 0,-50-6-3899 0 0,-54 4 129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4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68 2136 0 0,'0'-4'2719'0'0,"-11"-45"5905"0"0,8 36-4332 0 0,-2 32-3608 0 0,2-11-547 0 0,-3 38 290 0 0,3 0 1 0 0,1 1 0 0 0,9 87 0 0 0,-4-77-256 0 0,28 299-640 0 0,-31-354 375 0 0,0-1 0 0 0,0 1 0 0 0,0-1 1 0 0,0 1-1 0 0,0 0 0 0 0,0-1 0 0 0,0 1 0 0 0,1-1 0 0 0,-1 1 0 0 0,1-1 0 0 0,-1 1 0 0 0,1-1 0 0 0,-1 0 0 0 0,1 1 0 0 0,0-1 0 0 0,0 0 0 0 0,1 3 0 0 0,-1-5 19 0 0,0 1 0 0 0,-1 0-1 0 0,1 0 1 0 0,0-1 0 0 0,0 1-1 0 0,-1 0 1 0 0,1-1 0 0 0,0 1 0 0 0,-1 0-1 0 0,1-1 1 0 0,-1 1 0 0 0,1-1-1 0 0,-1 1 1 0 0,1-1 0 0 0,-1 0-1 0 0,1 1 1 0 0,-1-1 0 0 0,1 1-1 0 0,-1-1 1 0 0,0 0 0 0 0,1 1-1 0 0,-1-1 1 0 0,0 0 0 0 0,1 0-1 0 0,24-63-2483 0 0,-24 58 2474 0 0,9-31-778 0 0,-2-1-1 0 0,-2 0 0 0 0,2-70 0 0 0,-3 44 439 0 0,-3 27 834 0 0,-1 1 0 0 0,-7-62 0 0 0,1 62 1137 0 0,-2 0 0 0 0,-18-56 0 0 0,22 71-467 0 0,3 17-339 0 0,0 3-704 0 0,-1 0 0 0 0,1 0 0 0 0,0 0 0 0 0,0 0 0 0 0,0 0 0 0 0,0 1 0 0 0,0-1 0 0 0,1 0 0 0 0,-1 0 0 0 0,0 0 0 0 0,0 0 0 0 0,1 0 0 0 0,-1 0 0 0 0,0 1 0 0 0,1-2 0 0 0,34 14 172 0 0,-2 3 1 0 0,45 25 0 0 0,-62-30-109 0 0,1 0 1 0 0,-2 2-1 0 0,1 0 1 0 0,-2 0-1 0 0,1 2 1 0 0,15 19-1 0 0,-24-27 37 0 0,-1 1 0 0 0,0 0 0 0 0,-1 1-1 0 0,1-1 1 0 0,-1 1 0 0 0,-1 0-1 0 0,0 0 1 0 0,0 0 0 0 0,4 16 0 0 0,-7-20-84 0 0,0 0 0 0 0,0 0 0 0 0,0 0 0 0 0,0-1 0 0 0,0 1 0 0 0,-1 0 1 0 0,0 0-1 0 0,1-1 0 0 0,-1 1 0 0 0,-1-1 0 0 0,1 1 0 0 0,0-1 0 0 0,-1 1 0 0 0,0-1 0 0 0,0 0 1 0 0,0 1-1 0 0,0-1 0 0 0,0 0 0 0 0,-1 0 0 0 0,0-1 0 0 0,1 1 0 0 0,-1-1 0 0 0,0 1 1 0 0,-5 2-1 0 0,-5 4-148 0 0,0-1 1 0 0,0-1-1 0 0,-27 11 1 0 0,-13-2-6591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4.4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1 129 974 0 0,'12'15'10142'0'0,"-8"7"-7479"0"0,3 43 1 0 0,-3-16-1322 0 0,-2-31-1052 0 0,17 102 1094 0 0,-18-117-1238 0 0,-2-3-122 0 0,1 1 0 0 0,0-1 0 0 0,0 0 1 0 0,0 0-1 0 0,0 1 0 0 0,0-1 1 0 0,0 0-1 0 0,0 1 0 0 0,0-1 1 0 0,0 0-1 0 0,0 0 0 0 0,-1 1 0 0 0,1-1 1 0 0,0 0-1 0 0,1 0 0 0 0,-1 1 1 0 0,0-1-1 0 0,0 0 0 0 0,0 1 1 0 0,0-1-1 0 0,0 0 0 0 0,0 0 0 0 0,0 1 1 0 0,0-1-1 0 0,0 0 0 0 0,0 0 1 0 0,1 1-1 0 0,-1-1 0 0 0,0 0 0 0 0,0 0 1 0 0,0 0-1 0 0,1 1 0 0 0,-1-1 1 0 0,0 0-1 0 0,0 0 0 0 0,0 0 1 0 0,1 0-1 0 0,-1 1 0 0 0,0-1 0 0 0,0 0 1 0 0,1 0-1 0 0,7-11 335 0 0,6-23-110 0 0,-5-1-38 0 0,1-8-234 0 0,3 0 0 0 0,1 0 0 0 0,2 1 0 0 0,39-71 0 0 0,-52 108-302 0 0,0 0-1 0 0,0 1 1 0 0,1-1 0 0 0,0 1-1 0 0,0 0 1 0 0,0 0-1 0 0,0 0 1 0 0,1 0 0 0 0,-1 1-1 0 0,1 0 1 0 0,0 0 0 0 0,7-3-1 0 0,-6 4-996 0 0,1-1-1 0 0,-1 2 1 0 0,1-1 0 0 0,-1 1-1 0 0,1 0 1 0 0,9 0 0 0 0,5 0-5879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4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81 116 2224 0 0,'-5'8'1222'0'0,"0"-1"0"0"0,-1 1 0 0 0,1-1 0 0 0,-2-1 0 0 0,-10 10 0 0 0,-17 20 2872 0 0,34-35-4065 0 0,0 0 1 0 0,0-1-1 0 0,-1 1 1 0 0,1 0-1 0 0,0-1 1 0 0,0 1-1 0 0,0 0 0 0 0,0-1 1 0 0,-1 1-1 0 0,1 0 1 0 0,0-1-1 0 0,0 1 1 0 0,1 0-1 0 0,-1 0 0 0 0,0-1 1 0 0,0 1-1 0 0,0 0 1 0 0,0-1-1 0 0,0 1 0 0 0,1 0 1 0 0,-1-1-1 0 0,0 1 1 0 0,1-1-1 0 0,-1 1 1 0 0,0 0-1 0 0,1-1 0 0 0,-1 1 1 0 0,1-1-1 0 0,-1 1 1 0 0,1-1-1 0 0,-1 1 1 0 0,1-1-1 0 0,-1 0 0 0 0,1 1 1 0 0,0-1-1 0 0,-1 0 1 0 0,1 1-1 0 0,1-1 0 0 0,24 11 376 0 0,-12-9-372 0 0,0-1 0 0 0,0 0-1 0 0,0-1 1 0 0,0 0 0 0 0,0-1-1 0 0,21-4 1 0 0,4-3-229 0 0,39-14 0 0 0,-60 16 131 0 0,1 0 1 0 0,-1-2-1 0 0,-1 0 1 0 0,23-13-1 0 0,-35 17 159 0 0,0 1 0 0 0,0-1 0 0 0,0 0 1 0 0,0-1-1 0 0,0 1 0 0 0,-1-1 0 0 0,0 0 0 0 0,0 0 0 0 0,0 0 0 0 0,-1-1 0 0 0,0 1 1 0 0,0-1-1 0 0,0 0 0 0 0,0 0 0 0 0,-1 0 0 0 0,2-9 0 0 0,-3 13 16 0 0,-1 0-1 0 0,0 0 0 0 0,1 0 1 0 0,-1 0-1 0 0,0 0 1 0 0,0 0-1 0 0,0 0 0 0 0,0 0 1 0 0,0-1-1 0 0,-1 1 1 0 0,1 0-1 0 0,0 0 0 0 0,-1 0 1 0 0,0 0-1 0 0,1 0 1 0 0,-1 0-1 0 0,0 0 0 0 0,0 0 1 0 0,0 1-1 0 0,-1-1 1 0 0,1 0-1 0 0,0 0 0 0 0,-1 1 1 0 0,1-1-1 0 0,-1 1 1 0 0,1-1-1 0 0,-1 1 0 0 0,1 0 1 0 0,-1 0-1 0 0,0-1 1 0 0,0 1-1 0 0,0 0 0 0 0,0 1 1 0 0,-3-2-1 0 0,-3 1 37 0 0,1 0-1 0 0,-1 1 1 0 0,0 0-1 0 0,0 1 1 0 0,1 0 0 0 0,-1 0-1 0 0,0 0 1 0 0,1 1-1 0 0,-1 0 1 0 0,1 1-1 0 0,0 0 1 0 0,-10 4-1 0 0,6-1-33 0 0,1 1 0 0 0,0 0 0 0 0,0 1 0 0 0,0-1 0 0 0,1 2 0 0 0,0 0-1 0 0,-11 13 1 0 0,10-10-95 0 0,1 0-1 0 0,1 1 0 0 0,0 0 0 0 0,1 0 0 0 0,0 1 1 0 0,1 0-1 0 0,1 0 0 0 0,0 0 0 0 0,1 1 0 0 0,0-1 1 0 0,1 1-1 0 0,1 0 0 0 0,-1 25 0 0 0,3-35-153 0 0,1 1-1 0 0,-1-1 0 0 0,1 0 1 0 0,0 1-1 0 0,1-1 1 0 0,-1 0-1 0 0,1 0 0 0 0,0 0 1 0 0,0 0-1 0 0,0 0 0 0 0,1-1 1 0 0,0 1-1 0 0,0-1 1 0 0,0 1-1 0 0,0-1 0 0 0,7 6 1 0 0,-4-5-162 0 0,1 0 1 0 0,-1 0-1 0 0,1-1 1 0 0,1 0 0 0 0,-1 0-1 0 0,0-1 1 0 0,1 1-1 0 0,0-2 1 0 0,14 4 0 0 0,9-1-1183 0 0,-1-1 0 0 0,1-2 0 0 0,0-1 1 0 0,51-5-1 0 0,-15-3-2537 0 0,4-2-1754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5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582 671 1764 0 0,'6'-5'907'0'0,"0"1"1"0"0,-1-1-1 0 0,1 0 0 0 0,-1 0 1 0 0,0-1-1 0 0,0 0 1 0 0,5-8-1 0 0,-9 12-723 0 0,-1 0 0 0 0,1 1 0 0 0,-1-1 0 0 0,0 0 0 0 0,1 0 0 0 0,-1 0 0 0 0,0 0 0 0 0,0 1 0 0 0,0-1 0 0 0,-1 0 0 0 0,1 0 0 0 0,0 0 0 0 0,-1 0 0 0 0,1 0 0 0 0,-1 1 0 0 0,1-1 0 0 0,-1 0 0 0 0,0 1 0 0 0,0-1 0 0 0,0 0-1 0 0,0 1 1 0 0,0-1 0 0 0,0 1 0 0 0,0-1 0 0 0,-1 1 0 0 0,1 0 0 0 0,0-1 0 0 0,-1 1 0 0 0,-2-2 0 0 0,-5-3 359 0 0,1 0 0 0 0,-1 0 0 0 0,-16-6 0 0 0,23 11-433 0 0,-26-12 756 0 0,-1 1 1 0 0,0 2 0 0 0,-40-9-1 0 0,49 15-638 0 0,0 1 1 0 0,1 0-1 0 0,-1 2 0 0 0,0 0 0 0 0,0 1 0 0 0,-26 4 0 0 0,33-1-292 0 0,0 0 0 0 0,0 1 1 0 0,1 0-1 0 0,-1 1 0 0 0,1 0 0 0 0,0 1 1 0 0,1 0-1 0 0,-1 1 0 0 0,1 1 0 0 0,1 0 0 0 0,-1 0 1 0 0,1 1-1 0 0,1 0 0 0 0,0 1 0 0 0,0 0 0 0 0,1 0 1 0 0,0 1-1 0 0,0 0 0 0 0,2 0 0 0 0,-1 1 1 0 0,1 0-1 0 0,-6 19 0 0 0,11-29-21 0 0,1 0-1 0 0,-1 0 1 0 0,1 0 0 0 0,-1 0 0 0 0,1 0-1 0 0,0 0 1 0 0,0 0 0 0 0,0 0 0 0 0,0 0-1 0 0,0 0 1 0 0,0 0 0 0 0,1 0-1 0 0,-1 0 1 0 0,1 0 0 0 0,-1 0 0 0 0,1 0-1 0 0,0 0 1 0 0,0 0 0 0 0,0 0 0 0 0,0-1-1 0 0,0 1 1 0 0,2 3 0 0 0,0-3-37 0 0,0 0 0 0 0,-1 0 0 0 0,1 0 1 0 0,0-1-1 0 0,0 1 0 0 0,0-1 0 0 0,0 1 0 0 0,0-1 0 0 0,1 0 1 0 0,-1 0-1 0 0,0-1 0 0 0,6 2 0 0 0,7-1-307 0 0,0 0 0 0 0,1-2 0 0 0,-1 1 0 0 0,25-6 0 0 0,-18 2 255 0 0,0-2 0 0 0,0 0 0 0 0,-1-1-1 0 0,0-2 1 0 0,0 0 0 0 0,-1-1-1 0 0,0-1 1 0 0,-1-2 0 0 0,0 1-1 0 0,-1-2 1 0 0,-1-1 0 0 0,0 0-1 0 0,31-35 1 0 0,-36 35 346 0 0,-1-2-1 0 0,0 1 0 0 0,-1-1 1 0 0,-1-1-1 0 0,-1 0 1 0 0,0-1-1 0 0,-1 1 0 0 0,-2-1 1 0 0,1-1-1 0 0,-2 0 1 0 0,-1 1-1 0 0,0-1 0 0 0,-2-1 1 0 0,0 1-1 0 0,-1 0 1 0 0,-3-30-1 0 0,2 46-111 0 0,-3-28 732 0 0,-8-38 0 0 0,9 62-568 0 0,0 0 0 0 0,-1-1 0 0 0,1 1 0 0 0,-2 0 0 0 0,1 1 0 0 0,-1-1 0 0 0,0 0 0 0 0,-1 1 0 0 0,-9-12 0 0 0,13 18-174 0 0,0-1 0 0 0,0 1 0 0 0,-1 0 1 0 0,1 0-1 0 0,0 0 0 0 0,-1 0 0 0 0,1 0 0 0 0,-1 0 1 0 0,1 0-1 0 0,-1 0 0 0 0,1 0 0 0 0,-1 1 0 0 0,0-1 1 0 0,1 0-1 0 0,-1 1 0 0 0,0 0 0 0 0,0-1 0 0 0,1 1 0 0 0,-1 0 1 0 0,0 0-1 0 0,-3 0 0 0 0,3 1-21 0 0,-1 0 0 0 0,1 0 0 0 0,-1 0 1 0 0,1 0-1 0 0,0 0 0 0 0,0 0 0 0 0,-1 1 0 0 0,1-1 0 0 0,0 1 0 0 0,0-1 0 0 0,1 1 1 0 0,-1 0-1 0 0,-2 2 0 0 0,-4 7 40 0 0,0 0 1 0 0,1 0-1 0 0,1 1 1 0 0,-8 18-1 0 0,6-8-1 0 0,0 0 1 0 0,2 1-1 0 0,0-1 0 0 0,1 2 1 0 0,2-1-1 0 0,-2 35 1 0 0,5-20-28 0 0,1 0 0 0 0,2 0 1 0 0,9 47-1 0 0,-9-73-157 0 0,-1-1 0 0 0,1 1-1 0 0,1-1 1 0 0,0 1 0 0 0,1-1 0 0 0,0-1-1 0 0,1 1 1 0 0,0-1 0 0 0,13 18 0 0 0,-14-23-35 0 0,0 0 1 0 0,0 0-1 0 0,0-1 1 0 0,0 1-1 0 0,1-1 1 0 0,-1-1-1 0 0,1 1 1 0 0,0-1-1 0 0,1 0 1 0 0,-1 0-1 0 0,0-1 1 0 0,1 0-1 0 0,-1 0 1 0 0,1-1-1 0 0,0 1 1 0 0,0-1-1 0 0,-1-1 1 0 0,11 1-1 0 0,-2-2-184 0 0,0 0-1 0 0,0 0 1 0 0,0-2 0 0 0,0 0-1 0 0,0 0 1 0 0,0-1-1 0 0,-1-1 1 0 0,0-1 0 0 0,0 0-1 0 0,0-1 1 0 0,19-12-1 0 0,-11 2 245 0 0,0 0 0 0 0,0-1 0 0 0,-2-2-1 0 0,0 0 1 0 0,22-30 0 0 0,-18 20 613 0 0,-8 11 815 0 0,0 0-1 0 0,-1-2 1 0 0,14-27 0 0 0,-27 45-224 0 0,-5 23-731 0 0,-14 40-86 0 0,-2 11-152 0 0,11 4-1138 0 0,3-24-3835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8.3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1 368 0 0,'0'0'10546'0'0,"-14"8"-5337"0"0,15 8-5083 0 0,1-1-1 0 0,1 1 0 0 0,0-1 1 0 0,1 0-1 0 0,8 21 0 0 0,-6-20-471 0 0,-1 0 0 0 0,0 0-1 0 0,-1 1 1 0 0,-1 0 0 0 0,1 26 0 0 0,-4-6-1693 0 0,0 0-4194 0 0,-2-20 349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4.4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126 62 662 0 0,'0'0'1058'0'0,"1"-3"185"0"0,1-2-299 0 0,0 1 1 0 0,0 0 0 0 0,0 0-1 0 0,1 0 1 0 0,-1 0-1 0 0,8-8 1454 0 0,-8 3-1557 0 0,-2 9-783 0 0,0-1 0 0 0,0 1 0 0 0,0 0 0 0 0,0-1-1 0 0,0 1 1 0 0,0 0 0 0 0,0-1 0 0 0,0 1 0 0 0,0 0 0 0 0,0-1-1 0 0,0 1 1 0 0,0 0 0 0 0,0-1 0 0 0,0 1 0 0 0,0 0 0 0 0,0-1-1 0 0,0 1 1 0 0,0 0 0 0 0,0-1 0 0 0,-1 1 0 0 0,1 0-1 0 0,0-1 1 0 0,0 1 0 0 0,0 0 0 0 0,-1 0 0 0 0,1-1 0 0 0,0 1-1 0 0,0 0 1 0 0,-1 0 0 0 0,1-1 0 0 0,0 1 0 0 0,0 0 0 0 0,-1 0-1 0 0,1 0 1 0 0,0 0 0 0 0,-1-1 0 0 0,1 1 0 0 0,0 0-1 0 0,-1 0 1 0 0,1 0 0 0 0,0 0 0 0 0,-1 0 0 0 0,-1-1 37 0 0,-3 2-32 0 0,-3 2-66 0 0,0 0-1 0 0,-1 0 0 0 0,1 1 1 0 0,1 1-1 0 0,-1-1 0 0 0,0 1 1 0 0,1 0-1 0 0,0 1 0 0 0,0 0 1 0 0,1 0-1 0 0,0 0 0 0 0,0 1 1 0 0,0 0-1 0 0,1 0 0 0 0,0 1 1 0 0,0-1-1 0 0,1 1 0 0 0,0 0 0 0 0,-4 12 1 0 0,7-17 8 0 0,0-1 1 0 0,0 1-1 0 0,0 0 0 0 0,1 0 1 0 0,-1 0-1 0 0,1 0 0 0 0,0 0 1 0 0,0 0-1 0 0,0 0 0 0 0,0 0 1 0 0,0 0-1 0 0,1 0 1 0 0,-1 0-1 0 0,1 0 0 0 0,0 0 1 0 0,0 0-1 0 0,0-1 0 0 0,0 1 1 0 0,1 0-1 0 0,-1-1 0 0 0,1 1 1 0 0,-1-1-1 0 0,1 1 1 0 0,0-1-1 0 0,0 0 0 0 0,0 0 1 0 0,0 1-1 0 0,0-2 0 0 0,6 5 1 0 0,4 2 17 0 0,1 0-1 0 0,0-1 1 0 0,1-1 0 0 0,23 9 0 0 0,-11-5-41 0 0,-13-4 17 0 0,1 1 0 0 0,-1 1 0 0 0,0 1 0 0 0,17 14 0 0 0,-29-22 16 0 0,0 1 0 0 0,1-1-1 0 0,-1 0 1 0 0,0 1 0 0 0,0-1 0 0 0,0 1 0 0 0,-1-1 0 0 0,1 1 0 0 0,0-1 0 0 0,-1 1 0 0 0,1 0-1 0 0,-1-1 1 0 0,1 1 0 0 0,-1 0 0 0 0,0-1 0 0 0,1 1 0 0 0,-1 0 0 0 0,0 0 0 0 0,0-1-1 0 0,0 1 1 0 0,-1 0 0 0 0,1 0 0 0 0,-1 2 0 0 0,-11 26 664 0 0,12-29-673 0 0,-2 1 58 0 0,1 1 1 0 0,-1 0-1 0 0,0-1 0 0 0,-1 0 0 0 0,1 1 0 0 0,0-1 0 0 0,-1 0 0 0 0,1 0 0 0 0,-1 0 0 0 0,1-1 0 0 0,-1 1 0 0 0,0 0 0 0 0,0-1 0 0 0,0 0 0 0 0,-6 2 0 0 0,-29 3 10 0 0,34-6-227 0 0,1 0 0 0 0,0-1-1 0 0,-1 0 1 0 0,1 1-1 0 0,0-1 1 0 0,-1 0 0 0 0,1 0-1 0 0,0-1 1 0 0,0 1 0 0 0,0-1-1 0 0,0 1 1 0 0,0-1 0 0 0,0 0-1 0 0,0 0 1 0 0,1 0 0 0 0,-1-1-1 0 0,1 1 1 0 0,-3-3 0 0 0,2 1-764 0 0,1 1 0 0 0,-1-1 0 0 0,1 1 1 0 0,-1-1-1 0 0,1 0 0 0 0,0 0 0 0 0,-2-7 1 0 0,0-7-5029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5.3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12 1400 0 0,'-14'-12'3884'0'0,"-8"12"-1336"0"0,0 6-1568 0 0,14 8-1158 0 0,11 10-3638 0 0,8-13-360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5.5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399 69 1370 0 0,'-5'-6'1051'0'0,"0"0"-1"0"0,0 0 1 0 0,0 1 0 0 0,-1 0-1 0 0,0 0 1 0 0,0 0-1 0 0,0 1 1 0 0,-1 0 0 0 0,1 0-1 0 0,-1 1 1 0 0,-10-4 0 0 0,10 5-808 0 0,-1 0 0 0 0,1 1 0 0 0,0-1 1 0 0,0 2-1 0 0,-1-1 0 0 0,1 1 0 0 0,-1 0 0 0 0,1 0 1 0 0,0 1-1 0 0,-1 0 0 0 0,1 0 0 0 0,0 1 1 0 0,0 0-1 0 0,0 1 0 0 0,0-1 0 0 0,0 1 0 0 0,0 0 1 0 0,-9 7-1 0 0,1 0-76 0 0,0 0 1 0 0,0 2-1 0 0,1 0 0 0 0,0 0 0 0 0,-21 26 1 0 0,27-28-170 0 0,1 0 0 0 0,0 1 1 0 0,1 0-1 0 0,0 0 0 0 0,0 0 1 0 0,1 0-1 0 0,1 1 0 0 0,0 0 1 0 0,-4 19-1 0 0,7-26-90 0 0,1-1 0 0 0,-1 1 1 0 0,1 0-1 0 0,-1-1 0 0 0,1 1 0 0 0,1 0 1 0 0,-1-1-1 0 0,1 1 0 0 0,-1 0 1 0 0,1-1-1 0 0,1 1 0 0 0,-1-1 0 0 0,1 0 1 0 0,0 1-1 0 0,-1-1 0 0 0,2 0 0 0 0,-1 0 1 0 0,4 5-1 0 0,-1-4-87 0 0,-1-1 0 0 0,1 0 0 0 0,0 0 0 0 0,0 0 0 0 0,0-1 0 0 0,0 1 0 0 0,1-1 1 0 0,-1 0-1 0 0,1-1 0 0 0,0 0 0 0 0,0 0 0 0 0,7 2 0 0 0,10 0-1143 0 0,0 0 0 0 0,0-2 0 0 0,1-1 0 0 0,-1 0 0 0 0,1-2 0 0 0,24-3 1 0 0,4-4-4301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5.9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315 142 1120 0 0,'-29'-26'2950'0'0,"0"2"-1"0"0,-2 1 1 0 0,-1 2 0 0 0,-40-21-1 0 0,70 41-2157 0 0,1 0-727 0 0,1 1 0 0 0,-1-1 0 0 0,0 1 0 0 0,1 0 1 0 0,-1-1-1 0 0,1 1 0 0 0,-1 0 0 0 0,0-1 1 0 0,1 1-1 0 0,-1 0 0 0 0,0 0 0 0 0,1-1 1 0 0,-1 1-1 0 0,0 0 0 0 0,1 0 0 0 0,-1 0 0 0 0,0 0 1 0 0,1 0-1 0 0,-1 0 0 0 0,0 0 0 0 0,1 0 1 0 0,-1 1-1 0 0,0-1 0 0 0,0 0 0 0 0,1 0 1 0 0,-1 0-1 0 0,1 1 0 0 0,-1-1 0 0 0,0 0 1 0 0,1 1-1 0 0,-1-1 0 0 0,1 1 0 0 0,-1-1 0 0 0,1 1 1 0 0,-1-1-1 0 0,1 1 0 0 0,-1-1 0 0 0,1 1 1 0 0,-1-1-1 0 0,1 1 0 0 0,0-1 0 0 0,-1 1 1 0 0,1 0-1 0 0,0-1 0 0 0,-1 2 0 0 0,-21 64 513 0 0,3 1-1 0 0,3 1 1 0 0,3 1-1 0 0,-8 124 0 0 0,20-165-509 0 0,1-1-1 0 0,2 1 0 0 0,1-1 1 0 0,0 0-1 0 0,3 0 0 0 0,0 0 1 0 0,1-1-1 0 0,13 29 0 0 0,-19-52-168 0 0,1 1-1 0 0,0-1 0 0 0,0 0 0 0 0,0-1 1 0 0,0 1-1 0 0,0 0 0 0 0,0 0 0 0 0,1-1 1 0 0,-1 1-1 0 0,1-1 0 0 0,0 0 1 0 0,0 0-1 0 0,0 0 0 0 0,0 0 0 0 0,0 0 1 0 0,0-1-1 0 0,0 0 0 0 0,0 1 0 0 0,1-1 1 0 0,6 1-1 0 0,-7-2-153 0 0,0 1-1 0 0,1-2 1 0 0,-1 1-1 0 0,1 0 1 0 0,-1-1 0 0 0,0 1-1 0 0,1-1 1 0 0,-1 0 0 0 0,0 0-1 0 0,0 0 1 0 0,1-1-1 0 0,-1 1 1 0 0,0-1 0 0 0,0 1-1 0 0,-1-1 1 0 0,1 0 0 0 0,0 0-1 0 0,-1-1 1 0 0,1 1 0 0 0,-1 0-1 0 0,5-6 1 0 0,-2 1-1231 0 0,-1 0 1 0 0,0 0-1 0 0,0 0 0 0 0,6-14 1 0 0,-1-9-5844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6.1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147 67 62 0 0,'-88'-14'3889'0'0,"30"-3"3953"0"0,68 15-7270 0 0,1 1 0 0 0,0 0 0 0 0,0 1 0 0 0,20 2 0 0 0,0-1-66 0 0,62 2 259 0 0,31 1-599 0 0,247-24 0 0 0,-341 13-1700 0 0,-25 2-511 0 0,-19-1 660 0 0,2 5 882 0 0,1 0-1 0 0,-1 0 0 0 0,0 1 1 0 0,1 0-1 0 0,-15 3 0 0 0,-14-1-822 0 0,-23 1-1444 0 0,-10 1-762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7.2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499 1 282 0 0,'-74'11'919'0'0,"-29"3"1193"0"0,-156 43 0 0 0,253-55-2014 0 0,-1 0-1 0 0,0 1 1 0 0,1-1 0 0 0,0 1 0 0 0,-1 1-1 0 0,-9 6 1 0 0,14-8 36 0 0,1-2-110 0 0,1 0 1 0 0,-1 1-1 0 0,1-1 1 0 0,0 0 0 0 0,-1 1-1 0 0,1-1 1 0 0,0 0-1 0 0,-1 1 1 0 0,1-1-1 0 0,0 1 1 0 0,-1-1-1 0 0,1 1 1 0 0,0-1-1 0 0,0 1 1 0 0,0-1-1 0 0,-1 1 1 0 0,1-1-1 0 0,0 1 1 0 0,0-1-1 0 0,0 1 1 0 0,0-1 0 0 0,0 1-1 0 0,0-1 1 0 0,0 1-1 0 0,0-1 1 0 0,0 1-1 0 0,0-1 1 0 0,0 1-1 0 0,0-1 1 0 0,1 1-1 0 0,-1-1 1 0 0,0 1-1 0 0,0-1 1 0 0,0 0-1 0 0,1 1 1 0 0,-1-1 0 0 0,0 1-1 0 0,1-1 1 0 0,-1 1-1 0 0,0-1 1 0 0,1 0-1 0 0,-1 1 1 0 0,0-1-1 0 0,1 0 1 0 0,-1 1-1 0 0,1-1 1 0 0,-1 0-1 0 0,1 0 1 0 0,-1 1-1 0 0,0-1 1 0 0,1 0-1 0 0,-1 0 1 0 0,1 0 0 0 0,-1 0-1 0 0,1 0 1 0 0,-1 1-1 0 0,1-1 1 0 0,-1 0-1 0 0,1 0 1 0 0,0-1-1 0 0,37 7 716 0 0,0-2 0 0 0,0-2 0 0 0,0-1 0 0 0,66-8 0 0 0,-15 1-25 0 0,252-10 818 0 0,306-7-366 0 0,889 58-526 0 0,-656-7-486 0 0,2191 73-139 0 0,-1213-76 197 0 0,-1261-4-93 0 0,-154 0 507 0 0,-313-18-378 0 0,339-6 637 0 0,-451 2-878 0 0,-1 0 1 0 0,1-2-1 0 0,-1 0 1 0 0,0-1 0 0 0,0-1-1 0 0,26-11 1 0 0,-42 16-43 0 0,-1-1-1 0 0,1 1 1 0 0,0 0 0 0 0,-1-1-1 0 0,1 1 1 0 0,-1-1 0 0 0,1 1-1 0 0,-1-1 1 0 0,1 0 0 0 0,-1 1-1 0 0,1-1 1 0 0,-1 1 0 0 0,1-1-1 0 0,-1 0 1 0 0,1 1 0 0 0,-1-1-1 0 0,0 0 1 0 0,0 1 0 0 0,1-1-1 0 0,-1 0 1 0 0,0 0 0 0 0,0 1-1 0 0,0-1 1 0 0,0 0 0 0 0,0 0-1 0 0,0 1 1 0 0,0-1 0 0 0,0 0-1 0 0,0 0 1 0 0,0 0-1 0 0,0 1 1 0 0,0-1 0 0 0,-1 0-1 0 0,1 1 1 0 0,0-1 0 0 0,0 0-1 0 0,-1 0 1 0 0,1 1 0 0 0,-1-1-1 0 0,1 0 1 0 0,0 1 0 0 0,-1-1-1 0 0,0 0 1 0 0,-1-2-213 0 0,0 0 0 0 0,-1 1 0 0 0,1-1 0 0 0,-1 1 0 0 0,0 0 0 0 0,1-1 0 0 0,-7-2-1 0 0,-52-22-6528 0 0,21 14-139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8.0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10 540 0 0,'-58'2'10180'0'0,"73"14"-8238"0"0,-11-13-1778 0 0,0 0 1 0 0,1 0 0 0 0,-1 0 0 0 0,0-1 0 0 0,1 0-1 0 0,0 0 1 0 0,-1 0 0 0 0,1-1 0 0 0,10 3-1 0 0,48 2 587 0 0,-46-4-558 0 0,145 2 792 0 0,246-23 0 0 0,-389 18-947 0 0,-16 1-38 0 0,93-8 8 0 0,104-20 0 0 0,-176 19-2536 0 0,-43 11 1677 0 0,0 0 0 0 0,0 0-1 0 0,0 2 1 0 0,0 1 0 0 0,-28 10 0 0 0,-98 45-1791 0 0,104-41 2479 0 0,14-7-125 0 0,-1 0 1121 0 0,-50 28-1 0 0,70-34-337 0 0,0-1 1 0 0,0 1 0 0 0,1 0-1 0 0,0 1 1 0 0,0 0 0 0 0,0 0 0 0 0,1 0-1 0 0,0 1 1 0 0,1 0 0 0 0,-6 10-1 0 0,1 4 101 0 0,1 0 0 0 0,1 1 0 0 0,1-1 0 0 0,1 2 0 0 0,1-1 0 0 0,1 1 0 0 0,-1 28 0 0 0,4-7 15 0 0,1 1-1 0 0,11 83 1 0 0,-8-113-699 0 0,1-1 0 0 0,1 1 0 0 0,0-1 0 0 0,8 18 0 0 0,1-4-3466 0 0,1-3-4661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8.3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67 153 302 0 0,'-4'1'3345'0'0,"1"1"-3034"0"0,-1-1 0 0 0,0 1 1 0 0,1 0-1 0 0,0 0 0 0 0,-1 0 0 0 0,1 0 0 0 0,0 0 0 0 0,0 1 1 0 0,0-1-1 0 0,0 1 0 0 0,0 0 0 0 0,1 0 0 0 0,0 0 0 0 0,-1 0 1 0 0,1 0-1 0 0,0 1 0 0 0,0-1 0 0 0,1 1 0 0 0,-1-1 0 0 0,1 1 1 0 0,0 0-1 0 0,-1 0 0 0 0,2-1 0 0 0,-1 1 0 0 0,0 5 0 0 0,0-6-250 0 0,1 1-1 0 0,0 0 0 0 0,0 0 1 0 0,0 0-1 0 0,0 0 0 0 0,0 0 1 0 0,1 0-1 0 0,0 0 0 0 0,0-1 1 0 0,0 1-1 0 0,0 0 0 0 0,0-1 1 0 0,1 1-1 0 0,0-1 0 0 0,0 1 1 0 0,0-1-1 0 0,0 0 0 0 0,0 1 0 0 0,1-1 1 0 0,-1 0-1 0 0,1-1 0 0 0,0 1 1 0 0,0 0-1 0 0,0-1 0 0 0,0 0 1 0 0,6 4-1 0 0,1-2-65 0 0,0 0 1 0 0,1-1-1 0 0,-1-1 0 0 0,1 1 1 0 0,-1-2-1 0 0,1 1 0 0 0,0-2 0 0 0,-1 1 1 0 0,1-1-1 0 0,0-1 0 0 0,0 0 1 0 0,11-3-1 0 0,3-1 55 0 0,-1-1-1 0 0,1-1 1 0 0,-1-1-1 0 0,23-12 1 0 0,-38 16 213 0 0,0 0 0 0 0,-1-1 0 0 0,1 0 0 0 0,-1 0-1 0 0,-1-1 1 0 0,1 0 0 0 0,-1 0 0 0 0,0-1 0 0 0,10-12 0 0 0,-15 16-107 0 0,1 0 0 0 0,-2-1-1 0 0,1 1 1 0 0,0-1 0 0 0,-1 1 0 0 0,1-1 0 0 0,-1 0 0 0 0,0 0 0 0 0,0 1 0 0 0,-1-1-1 0 0,1 0 1 0 0,-1 0 0 0 0,0 0 0 0 0,0 0 0 0 0,0 0 0 0 0,0 0 0 0 0,-1 0-1 0 0,1 1 1 0 0,-1-1 0 0 0,0 0 0 0 0,0 0 0 0 0,-1 1 0 0 0,1-1 0 0 0,-1 0 0 0 0,0 1-1 0 0,-2-4 1 0 0,-2-2 34 0 0,0 1-1 0 0,-1-1 0 0 0,0 1 0 0 0,-1 1 0 0 0,1-1 1 0 0,-1 1-1 0 0,-1 1 0 0 0,0-1 0 0 0,0 1 0 0 0,0 1 1 0 0,0 0-1 0 0,-17-7 0 0 0,10 6-103 0 0,1 1 1 0 0,-1 0-1 0 0,0 1 0 0 0,0 1 1 0 0,-1 0-1 0 0,1 2 0 0 0,-26-1 1 0 0,37 2-242 0 0,0 1 1 0 0,0 0 0 0 0,0-1-1 0 0,0 2 1 0 0,0-1-1 0 0,0 1 1 0 0,1-1 0 0 0,-1 1-1 0 0,1 0 1 0 0,-1 1-1 0 0,-4 3 1 0 0,8-6 48 0 0,1 1 1 0 0,-1-1-1 0 0,0 1 0 0 0,1 0 1 0 0,-1-1-1 0 0,0 1 0 0 0,1 0 0 0 0,-1 0 1 0 0,1 0-1 0 0,0-1 0 0 0,-1 1 1 0 0,1 0-1 0 0,-1 0 0 0 0,1 0 1 0 0,0 0-1 0 0,0 0 0 0 0,0 0 1 0 0,-1-1-1 0 0,1 1 0 0 0,0 0 0 0 0,0 0 1 0 0,0 0-1 0 0,1 0 0 0 0,-1 0 1 0 0,0 0-1 0 0,0 0 0 0 0,0 0 1 0 0,1 0-1 0 0,-1 0 0 0 0,0-1 1 0 0,1 1-1 0 0,-1 0 0 0 0,0 0 0 0 0,1 0 1 0 0,0-1-1 0 0,0 2 0 0 0,1 1-845 0 0,0 0 0 0 0,1 0 0 0 0,-1-1 0 0 0,1 1-1 0 0,-1-1 1 0 0,1 0 0 0 0,0 1 0 0 0,3 1 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8.5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0 124 2188 0 0,'11'-18'4423'0'0,"14"-37"0"0"0,-5 5 6041 0 0,-23 194-8890 0 0,-1-56-1284 0 0,14 144 0 0 0,4-151-1202 0 0,-4-17-4728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8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184 21 1416 0 0,'-27'-4'1662'0'0,"-103"-13"7470"0"0,106 19-6532 0 0,24-2-2571 0 0,0 0 0 0 0,0 0 1 0 0,-1 0-1 0 0,1 0 1 0 0,0 1-1 0 0,0-1 0 0 0,0 0 1 0 0,0 0-1 0 0,0 0 0 0 0,-1 0 1 0 0,1 0-1 0 0,0 0 0 0 0,0 0 1 0 0,0 0-1 0 0,0 1 1 0 0,0-1-1 0 0,0 0 0 0 0,0 0 1 0 0,0 0-1 0 0,-1 0 0 0 0,1 0 1 0 0,0 1-1 0 0,0-1 1 0 0,0 0-1 0 0,0 0 0 0 0,0 0 1 0 0,0 0-1 0 0,0 1 0 0 0,0-1 1 0 0,0 0-1 0 0,0 0 0 0 0,0 0 1 0 0,0 0-1 0 0,0 1 1 0 0,0-1-1 0 0,0 0 0 0 0,0 0 1 0 0,0 0-1 0 0,0 0 0 0 0,1 0 1 0 0,-1 1-1 0 0,0-1 0 0 0,0 0 1 0 0,0 0-1 0 0,0 0 1 0 0,0 0-1 0 0,0 0 0 0 0,0 0 1 0 0,0 1-1 0 0,1-1 0 0 0,-1 0 1 0 0,0 0-1 0 0,0 0 1 0 0,0 0-1 0 0,4 3 80 0 0,-1-1 0 0 0,1 0 1 0 0,0 0-1 0 0,-1 0 0 0 0,1-1 1 0 0,0 1-1 0 0,7 1 0 0 0,20 3-103 0 0,1-1 1 0 0,-1-1-1 0 0,40-1 0 0 0,100-8-2427 0 0,-123 3 1230 0 0,115-12-6500 0 0,-107 9 2312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9.3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255 427 2228 0 0,'0'0'84'0'0,"44"-22"7633"0"0,-42 21-7177 0 0,1-1-1 0 0,-1 0 1 0 0,0 0-1 0 0,0-1 1 0 0,0 1-1 0 0,0 0 1 0 0,0-1 0 0 0,0 1-1 0 0,-1-1 1 0 0,1 1-1 0 0,-1-1 1 0 0,0 0-1 0 0,2-3 1 0 0,-2 3 428 0 0,-2 0-83 0 0,1 1-763 0 0,-7-28 1570 0 0,7 28-1650 0 0,-1 1 0 0 0,1 0 0 0 0,-1 0 0 0 0,0 0 0 0 0,1 0 0 0 0,-1 0 0 0 0,0 0 0 0 0,0 0 0 0 0,0 0 0 0 0,0 1 0 0 0,0-1 0 0 0,0 0 0 0 0,0 0 0 0 0,0 1 0 0 0,0-1 0 0 0,0 0 0 0 0,0 1 0 0 0,0-1 0 0 0,0 1 0 0 0,0 0 0 0 0,-1-1 0 0 0,1 1 0 0 0,0 0 0 0 0,0 0 0 0 0,-1 0 0 0 0,1 0 0 0 0,0 0 0 0 0,0 0 0 0 0,-1 0 0 0 0,1 0 0 0 0,-1 1 0 0 0,-17 3-37 0 0,0 2 0 0 0,1 0 1 0 0,0 1-1 0 0,0 1 0 0 0,0 1 1 0 0,1 0-1 0 0,1 2 0 0 0,-1-1 1 0 0,2 2-1 0 0,0 0 0 0 0,0 1 1 0 0,1 1-1 0 0,1 0 0 0 0,0 1 1 0 0,-20 29-1 0 0,32-42-111 0 0,0 1-1 0 0,0-1 1 0 0,0 0-1 0 0,0 0 1 0 0,1 1 0 0 0,-1-1-1 0 0,1 0 1 0 0,-1 1-1 0 0,1-1 1 0 0,0 6 0 0 0,0-8 109 0 0,1 1-55 0 0,-1 0-1 0 0,1 0 1 0 0,0 0-1 0 0,0-1 1 0 0,-1 1-1 0 0,1 0 1 0 0,0 0-1 0 0,0-1 1 0 0,0 1-1 0 0,0-1 1 0 0,0 1-1 0 0,0-1 1 0 0,0 1-1 0 0,0-1 1 0 0,0 1-1 0 0,0-1 0 0 0,1 0 1 0 0,-1 0-1 0 0,0 0 1 0 0,2 1-1 0 0,-2-1-38 0 0,8 1-178 0 0,0 0-1 0 0,0 0 0 0 0,1-1 0 0 0,-1 0 0 0 0,1 0 1 0 0,-1-1-1 0 0,14-3 0 0 0,64-20-1014 0 0,-75 21 1098 0 0,17-7-17 0 0,0-1 1 0 0,-1-2 0 0 0,0 0-1 0 0,0-2 1 0 0,31-23 0 0 0,-42 25 609 0 0,0-1 1 0 0,-1 0 0 0 0,0-1 0 0 0,25-33-1 0 0,-31 34-109 0 0,0-7 1878 0 0,-10 15-385 0 0,-12 21-1575 0 0,6-6-169 0 0,0 0 0 0 0,2 0-1 0 0,-1 1 1 0 0,1-1 0 0 0,0 1 0 0 0,1 0 0 0 0,0 1 0 0 0,1-1 0 0 0,0 0 0 0 0,1 1 0 0 0,-1 15 0 0 0,2-18-90 0 0,0 1 0 0 0,1-1 0 0 0,0 0 1 0 0,0 1-1 0 0,0-1 0 0 0,1 0 0 0 0,1 0 0 0 0,-1 0 1 0 0,1 0-1 0 0,1-1 0 0 0,-1 1 0 0 0,2-1 0 0 0,-1 0 0 0 0,9 11 1 0 0,-5-10-270 0 0,1 0 1 0 0,0-1 0 0 0,0-1 0 0 0,1 1 0 0 0,-1-2 0 0 0,1 1-1 0 0,0-1 1 0 0,1-1 0 0 0,-1 0 0 0 0,1 0 0 0 0,0-1-1 0 0,0-1 1 0 0,0 1 0 0 0,21 0 0 0 0,10-1-1471 0 0,1-1 0 0 0,65-7 0 0 0,-86 4 1217 0 0,0-1 1 0 0,0-1-1 0 0,-1-1 0 0 0,1-1 0 0 0,30-13 0 0 0,-42 15 696 0 0,0-1 0 0 0,0 0-1 0 0,-1-1 1 0 0,0 0 0 0 0,0-1 0 0 0,0 0-1 0 0,-1 0 1 0 0,0-1 0 0 0,-1 0 0 0 0,0 0 0 0 0,0-1-1 0 0,-1 0 1 0 0,7-11 0 0 0,1-8 838 0 0,-2-1-1 0 0,-1 0 1 0 0,-1 0-1 0 0,-2-1 1 0 0,-1 0-1 0 0,-1-1 1 0 0,-1 0-1 0 0,-2 1 1 0 0,-1-33-1 0 0,-2 51-531 0 0,-1 1-1 0 0,0 0 0 0 0,-1 0 1 0 0,-6-21-1 0 0,4 18-96 0 0,3 10-246 0 0,0 0-1 0 0,-1 1 1 0 0,1-1 0 0 0,-1 1-1 0 0,0 0 1 0 0,0-1-1 0 0,-2-3 1 0 0,2 5-79 0 0,0 0-1 0 0,1 0 1 0 0,-1 0 0 0 0,0 1 0 0 0,0-1 0 0 0,0 0 0 0 0,-1 1 0 0 0,1 0 0 0 0,0-1-1 0 0,0 1 1 0 0,-1 0 0 0 0,1 0 0 0 0,-1 0 0 0 0,1 0 0 0 0,-5 0 0 0 0,1 0-17 0 0,0 0 0 0 0,0 0-1 0 0,0 1 1 0 0,0 0 0 0 0,0 0 0 0 0,0 1 0 0 0,0 0 0 0 0,0 0 0 0 0,0 0 0 0 0,0 1 0 0 0,1-1 0 0 0,-1 1-1 0 0,0 1 1 0 0,1-1 0 0 0,0 1 0 0 0,-1 0 0 0 0,1 0 0 0 0,0 1 0 0 0,1-1 0 0 0,-1 1 0 0 0,0 0 0 0 0,1 1-1 0 0,0-1 1 0 0,0 1 0 0 0,-3 5 0 0 0,-3 5 9 0 0,2 1 0 0 0,0 0-1 0 0,1 0 1 0 0,1 0 0 0 0,0 1-1 0 0,-4 22 1 0 0,2 0 103 0 0,2 0 0 0 0,2 0-1 0 0,2 63 1 0 0,2-83-17 0 0,1 0 0 0 0,0 0 0 0 0,2 0 0 0 0,0 0 1 0 0,2 0-1 0 0,0-1 0 0 0,11 28 0 0 0,-12-37-508 0 0,1 0 0 0 0,0 0 0 0 0,0-1-1 0 0,1 1 1 0 0,1-1 0 0 0,11 12 0 0 0,-12-14-728 0 0,0-1 0 0 0,1 0 0 0 0,-1 0-1 0 0,1-1 1 0 0,0 0 0 0 0,0 0 0 0 0,0-1 0 0 0,1 0-1 0 0,10 3 1 0 0,10 2-8591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4.7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1150 0 0,'0'0'9157'0'0,"1"3"-8201"0"0,18 56 1365 0 0,-16-45-2029 0 0,1 0 1 0 0,0 0-1 0 0,1-1 1 0 0,11 22 0 0 0,-14-32-348 0 0,0 0 1 0 0,1 1 0 0 0,-1-1 0 0 0,1 0 0 0 0,-1 0 0 0 0,1-1 0 0 0,0 1 0 0 0,0 0 0 0 0,0-1 0 0 0,1 0-1 0 0,-1 0 1 0 0,1 0 0 0 0,-1 0 0 0 0,1 0 0 0 0,-1-1 0 0 0,1 0 0 0 0,0 0 0 0 0,0 0 0 0 0,0 0 0 0 0,-1 0 0 0 0,8 0-1 0 0,-5-1-270 0 0,0 0 0 0 0,-1-1 0 0 0,1 1 0 0 0,0-1-1 0 0,0 0 1 0 0,-1-1 0 0 0,1 1 0 0 0,-1-1-1 0 0,1 0 1 0 0,-1-1 0 0 0,0 1 0 0 0,0-1 0 0 0,7-4-1 0 0,1-4-1394 0 0,1 0-1 0 0,22-25 0 0 0,-31 30 1152 0 0,14-15-2361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39.4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237 98 3554 0 0,'0'0'7874'0'0,"-18"-16"-6134"0"0,4 12-382 0 0,-2 1-294 0 0,-2-3-255 0 0,2-1-177 0 0,3 4-214 0 0,-1-3-266 0 0,0-1-328 0 0,-3-2-282 0 0,-2 1-1011 0 0,-6-2-565 0 0,3 1-2728 0 0,-8-1-3298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40.4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990 58 218 0 0,'63'-58'18023'0'0,"-64"61"-17585"0"0,-38 72 223 0 0,-62 90-1 0 0,22-40-410 0 0,19-28-32 0 0,-133 164 0 0 0,139-200-141 0 0,-2-2 0 0 0,-3-3 0 0 0,-91 67 1 0 0,127-106-94 0 0,-67 46 354 0 0,79-56-491 0 0,-1-1-1 0 0,0 0 0 0 0,-1 0 0 0 0,1-1 1 0 0,-23 5-1 0 0,34-10 72 0 0,-1 0 1 0 0,1 1-1 0 0,-1-1 0 0 0,0 0 1 0 0,1 0-1 0 0,-1 0 0 0 0,1-1 1 0 0,-1 1-1 0 0,1 0 0 0 0,-1-1 1 0 0,1 1-1 0 0,-1-1 0 0 0,1 1 1 0 0,-1-1-1 0 0,1 0 0 0 0,-1 1 1 0 0,1-1-1 0 0,0 0 0 0 0,-1 0 1 0 0,1 0-1 0 0,0 0 0 0 0,0 0 1 0 0,0 0-1 0 0,0-1 0 0 0,0 1 1 0 0,-1-2-1 0 0,0-1-217 0 0,0 1 0 0 0,0 0 0 0 0,1-1 0 0 0,-1 1 1 0 0,1-1-1 0 0,0 1 0 0 0,0-1 0 0 0,0 0 0 0 0,0-6 0 0 0,1 1-800 0 0,0-1 0 0 0,1 1-1 0 0,0-1 1 0 0,4-11 0 0 0,-2 2-1849 0 0,3-11-3167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40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65 748 0 0,'1'-3'230'0'0,"1"-4"1199"0"0,0 0 0 0 0,1 0 0 0 0,0 0 0 0 0,0 0 0 0 0,1 1 0 0 0,0 0 1 0 0,6-9-1 0 0,-9 16-1327 0 0,1-1 1 0 0,0 1-1 0 0,-1-1 1 0 0,1 1-1 0 0,-1 0 0 0 0,1 0 1 0 0,-1 0-1 0 0,0-1 1 0 0,1 1-1 0 0,-1 0 1 0 0,0 1-1 0 0,1-1 1 0 0,-1 0-1 0 0,0 0 0 0 0,0 0 1 0 0,1 3-1 0 0,1-2 149 0 0,20 22 825 0 0,39 51-1 0 0,47 93 404 0 0,-26-36-753 0 0,287 340 1285 0 0,36-31-892 0 0,-144-181 285 0 0,-260-258-1053 0 0,-4-5-234 0 0,-5-11-251 0 0,-2 0-1 0 0,1 0 0 0 0,-2 1 1 0 0,0 0-1 0 0,-11-12 1 0 0,-35-30-3410 0 0,25 31 396 0 0,-3-3-4345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47.3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865 474 458 0 0,'1'-5'716'0'0,"0"-9"76"0"0,-1 2-297 0 0,1 0 1 0 0,0 1 0 0 0,1-1-1 0 0,0 0 1 0 0,1 1 0 0 0,0 0-1 0 0,1-1 1 0 0,8-16 0 0 0,-2 7 344 0 0,-1-1 1 0 0,0-1-1 0 0,-2 1 1 0 0,0-1-1 0 0,3-25 1 0 0,-9 42-652 0 0,-1 0 0 0 0,0 0 0 0 0,0 0 0 0 0,0 0 0 0 0,0 0 0 0 0,-1 0 0 0 0,0 0 0 0 0,0 0 0 0 0,-1 0 0 0 0,0 1 0 0 0,0-1 0 0 0,0 0-1 0 0,-1 1 1 0 0,-5-9 0 0 0,4 7-113 0 0,0 1 0 0 0,-1-1-1 0 0,0 1 1 0 0,-1 0 0 0 0,1 0-1 0 0,-1 0 1 0 0,0 1 0 0 0,-1 0-1 0 0,1 0 1 0 0,-9-4 0 0 0,12 8-79 0 0,0-1 0 0 0,0 1 0 0 0,0 0-1 0 0,0-1 1 0 0,-1 1 0 0 0,1 1 0 0 0,0-1 0 0 0,-1 1 0 0 0,1-1 0 0 0,0 1 0 0 0,-1 0 0 0 0,-5 0 0 0 0,3 2-4 0 0,0-1 1 0 0,0 1 0 0 0,0 0-1 0 0,0 0 1 0 0,0 1 0 0 0,-9 6-1 0 0,-23 16 12 0 0,0 1 0 0 0,3 3-1 0 0,0 1 1 0 0,-43 48-1 0 0,73-73-4 0 0,-52 56-11 0 0,3 2-1 0 0,2 2 1 0 0,4 3-1 0 0,-72 132 0 0 0,101-161 52 0 0,1 1 0 0 0,2 0 0 0 0,-14 57 0 0 0,25-73 1 0 0,0 0 0 0 0,1 0 0 0 0,1 1-1 0 0,1-1 1 0 0,2 1 0 0 0,0 0-1 0 0,6 33 1 0 0,-5-50-29 0 0,1 0-1 0 0,0 0 1 0 0,0 0-1 0 0,1 0 1 0 0,0 0 0 0 0,0 0-1 0 0,9 13 1 0 0,-9-16-5 0 0,0-1 1 0 0,0-1 0 0 0,1 1 0 0 0,0 0 0 0 0,0-1 0 0 0,0 0-1 0 0,0 0 1 0 0,0 0 0 0 0,1-1 0 0 0,-1 1 0 0 0,1-1 0 0 0,0 0-1 0 0,9 3 1 0 0,6 0 10 0 0,1-1 0 0 0,-1 0 0 0 0,1-2 0 0 0,0 0 1 0 0,22-2-1 0 0,105-12 159 0 0,-58 2-92 0 0,-79 10 159 0 0,-6-1 322 0 0,-7 3-108 0 0,-7 4-544 0 0,-15 11 86 0 0,2-2 165 0 0,0 1 0 0 0,1 1 1 0 0,-38 39-1 0 0,23-14-176 0 0,2 2 1 0 0,2 0 0 0 0,2 3-1 0 0,1 0 1 0 0,3 2-1 0 0,2 1 1 0 0,2 1 0 0 0,3 0-1 0 0,-26 108 1 0 0,37-121 33 0 0,2 0 1 0 0,1 0-1 0 0,2 0 1 0 0,2 0-1 0 0,4 46 1 0 0,-2-73-18 0 0,1 0-1 0 0,0-1 1 0 0,0 1 0 0 0,1-1-1 0 0,0 1 1 0 0,1-1 0 0 0,0 0-1 0 0,1 0 1 0 0,0 0 0 0 0,0-1-1 0 0,1 0 1 0 0,0 0 0 0 0,1 0-1 0 0,0-1 1 0 0,1 0 0 0 0,-1 0-1 0 0,1-1 1 0 0,1 0 0 0 0,-1 0 0 0 0,1-1-1 0 0,1 0 1 0 0,16 8 0 0 0,2-4-11 0 0,1-1 0 0 0,-1-1 0 0 0,2-1 1 0 0,41 4-1 0 0,23 5-9 0 0,-90-15-8 0 0,14 3 33 0 0,-17-3-13 0 0,-1 0 0 0 0,1-1 1 0 0,0 1-1 0 0,-1 0 0 0 0,1 0 0 0 0,-1-1 1 0 0,1 1-1 0 0,-1 0 0 0 0,1 0 0 0 0,-1 0 1 0 0,0 0-1 0 0,1 0 0 0 0,-1 0 0 0 0,0 0 1 0 0,0 0-1 0 0,0-1 0 0 0,1 1 0 0 0,-1 0 1 0 0,0 0-1 0 0,0 0 0 0 0,0 0 0 0 0,-1 2 1 0 0,-7 31 71 0 0,-21 28 178 0 0,29-62-248 0 0,-132 205 716 0 0,-2 4-64 0 0,86-110-531 0 0,4 1 0 0 0,5 3 0 0 0,4 1 0 0 0,4 1 0 0 0,5 1 1 0 0,-13 124-1 0 0,33-176-71 0 0,3 0 1 0 0,1 1-1 0 0,9 77 1 0 0,-3-98-19 0 0,2-1 1 0 0,0-1-1 0 0,3 1 0 0 0,0-1 1 0 0,2-1-1 0 0,27 55 1 0 0,-33-77-16 0 0,0 0 0 0 0,1 0 0 0 0,0 0 0 0 0,0-1 0 0 0,1 0 0 0 0,0 0 0 0 0,0-1 0 0 0,1 0 0 0 0,0 0 0 0 0,0-1 0 0 0,1 1 0 0 0,0-2 0 0 0,0 0 0 0 0,11 5 0 0 0,-17-9 11 0 0,1 0 0 0 0,0-1 0 0 0,-1 0 0 0 0,1 0 1 0 0,0 0-1 0 0,-1 0 0 0 0,1-1 0 0 0,0 1 0 0 0,-1-1 1 0 0,1 0-1 0 0,-1 0 0 0 0,1 0 0 0 0,-1 0 0 0 0,1-1 1 0 0,-1 1-1 0 0,0-1 0 0 0,0 0 0 0 0,0 0 0 0 0,0 0 1 0 0,0-1-1 0 0,0 1 0 0 0,0-1 0 0 0,-1 1 0 0 0,4-6 1 0 0,-4 6 44 0 0,0 0 103 0 0,9-18-1638 0 0,2-11-6669 0 0,-10 22 4638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48.7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366 397 286 0 0,'16'-18'2240'0'0,"-1"0"1"0"0,0-1-1 0 0,-2 0 0 0 0,16-29 0 0 0,-18 26-861 0 0,-2 1 0 0 0,9-26-1 0 0,-16 40-1234 0 0,0-1-1 0 0,-1 1 1 0 0,0-1 0 0 0,0 1-1 0 0,-1-1 1 0 0,0 1-1 0 0,0-1 1 0 0,-1 1 0 0 0,0-1-1 0 0,0 1 1 0 0,-1-1-1 0 0,-2-7 1 0 0,-4-19 203 0 0,8 31-332 0 0,-1 1 0 0 0,0 0 0 0 0,0-1 0 0 0,0 1 0 0 0,0 0 0 0 0,0-1 0 0 0,-1 1 0 0 0,1 0 0 0 0,-1 0 0 0 0,1 0 0 0 0,-1 0 0 0 0,0 0 0 0 0,0 1 0 0 0,0-1 0 0 0,0 0 0 0 0,0 1 0 0 0,0 0 0 0 0,0-1 0 0 0,-1 1 0 0 0,1 0 0 0 0,0 0 0 0 0,-1 0 0 0 0,1 0 0 0 0,-1 1 0 0 0,1-1 0 0 0,-1 1 0 0 0,1-1 0 0 0,-1 1 0 0 0,1 0 0 0 0,-4 0 0 0 0,-4 0-20 0 0,1 0 1 0 0,0 0 0 0 0,-1 1-1 0 0,1 0 1 0 0,0 1-1 0 0,-17 5 1 0 0,7 0 20 0 0,1 2-1 0 0,1 0 1 0 0,0 1 0 0 0,0 1-1 0 0,1 0 1 0 0,0 1 0 0 0,1 1-1 0 0,-23 25 1 0 0,15-13-31 0 0,2 1 1 0 0,1 1-1 0 0,1 1 1 0 0,-20 39-1 0 0,31-50 5 0 0,0 1 1 0 0,1 0-1 0 0,-6 20 0 0 0,11-29 8 0 0,0-1 1 0 0,1 0-1 0 0,0 1 1 0 0,0-1-1 0 0,1 1 0 0 0,0 0 1 0 0,0-1-1 0 0,1 1 0 0 0,2 11 1 0 0,-2-18-8 0 0,-1 0 0 0 0,1 0 0 0 0,0 0 0 0 0,0 1 0 0 0,0-1 0 0 0,0 0 0 0 0,0 0 0 0 0,1-1 0 0 0,-1 1-1 0 0,0 0 1 0 0,1 0 0 0 0,0-1 0 0 0,-1 1 0 0 0,1 0 0 0 0,0-1 0 0 0,0 0 0 0 0,0 1 0 0 0,3 1 0 0 0,-1-2-12 0 0,0 1 0 0 0,1-1 0 0 0,-1 0 0 0 0,1 0 1 0 0,-1 0-1 0 0,1 0 0 0 0,-1-1 0 0 0,1 0 0 0 0,4 0 0 0 0,5-1-34 0 0,1-1 1 0 0,-1-1-1 0 0,0 0 1 0 0,0-1-1 0 0,14-6 1 0 0,0-2 15 0 0,0-3 1 0 0,-1 0-1 0 0,0-2 1 0 0,-2 0 0 0 0,0-2-1 0 0,-1-1 1 0 0,0-1 0 0 0,25-30-1 0 0,91-87 1984 0 0,-138 136-1349 0 0,5 24-447 0 0,-6-10-137 0 0,0 1 1 0 0,0-1-1 0 0,-1 1 1 0 0,-3 14 0 0 0,1 14 55 0 0,2 23 23 0 0,-1 21 3 0 0,3 0-1 0 0,16 101 1 0 0,-2-90-4971 0 0,-16-77-501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49.3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505 207 728 0 0,'5'-8'891'0'0,"-1"0"1"0"0,-1 0-1 0 0,1 0 0 0 0,-1 0 1 0 0,0-1-1 0 0,-1 1 0 0 0,3-19 0 0 0,-4 21-214 0 0,0 0-259 0 0,0 1 0 0 0,0 0 0 0 0,-1 0-1 0 0,0 0 1 0 0,0-1 0 0 0,0 1 0 0 0,-1 0 0 0 0,1 0 0 0 0,-1 0 0 0 0,0 0 0 0 0,-3-8 0 0 0,2 10-304 0 0,1 0 0 0 0,-1 1 0 0 0,1-1 0 0 0,-1 1 0 0 0,0-1 0 0 0,0 1 0 0 0,0-1 0 0 0,0 1 0 0 0,0 0 0 0 0,-1 0 1 0 0,1 0-1 0 0,-1 1 0 0 0,1-1 0 0 0,-1 0 0 0 0,0 1 0 0 0,1 0 0 0 0,-1-1 0 0 0,0 1 0 0 0,0 0 0 0 0,0 1 0 0 0,-5-2 0 0 0,-4 0 14 0 0,1 1 1 0 0,-1 0-1 0 0,0 1 1 0 0,0 0-1 0 0,1 1 1 0 0,-1 0-1 0 0,0 1 1 0 0,1 0 0 0 0,-20 7-1 0 0,13-3-66 0 0,1 2 1 0 0,-1 0-1 0 0,2 1 1 0 0,-1 0-1 0 0,-23 20 1 0 0,14-7-59 0 0,0 0 0 0 0,2 3 0 0 0,1 0 0 0 0,1 1 0 0 0,1 1 1 0 0,-27 44-1 0 0,45-65-84 0 0,0 0 0 0 0,0-1-1 0 0,0 1 1 0 0,1 1 0 0 0,0-1 0 0 0,0 0 0 0 0,0 0 0 0 0,0 8 0 0 0,2-12 51 0 0,0-1 0 0 0,0 0 0 0 0,0 1 0 0 0,0-1 0 0 0,0 1 0 0 0,0-1 0 0 0,1 1 0 0 0,-1-1 0 0 0,0 0 0 0 0,1 1 0 0 0,-1-1 0 0 0,1 0 0 0 0,0 1 0 0 0,-1-1 0 0 0,1 0 0 0 0,0 0 0 0 0,0 1 0 0 0,0-1 0 0 0,0 0 0 0 0,0 0 0 0 0,0 0 0 0 0,0 0 0 0 0,0 0 0 0 0,0-1 0 0 0,0 1 0 0 0,1 0 0 0 0,-1 0 0 0 0,0-1 0 0 0,1 1 0 0 0,-1-1 0 0 0,0 1 0 0 0,1-1 0 0 0,-1 1 0 0 0,0-1 0 0 0,1 0 0 0 0,-1 0 0 0 0,1 0 0 0 0,-1 0 0 0 0,1 0 0 0 0,2 0 0 0 0,7-1-107 0 0,0 0-1 0 0,0 0 0 0 0,0-1 1 0 0,0 0-1 0 0,0-1 1 0 0,18-7-1 0 0,-1-2-64 0 0,34-20 0 0 0,-36 16 162 0 0,0-1-1 0 0,-1-2 0 0 0,-1-1 1 0 0,-1 0-1 0 0,25-30 0 0 0,38-53 1339 0 0,-33 33 1075 0 0,-41 54-1619 0 0,-10 13 222 0 0,-3 10-667 0 0,-48 213 1282 0 0,35-104-1310 0 0,1 175-1 0 0,20-208-2385 0 0,-4-41-2173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49.6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405 185 728 0 0,'1'-48'4187'0'0,"0"25"-1345"0"0,-1 1 0 0 0,0-1-1 0 0,-7-33 1 0 0,7 54-2178 0 0,0 1-626 0 0,0 1 0 0 0,0 0 0 0 0,0 0 0 0 0,0-1 0 0 0,0 1 0 0 0,0 0 0 0 0,0-1 0 0 0,0 1 0 0 0,0 0 0 0 0,0-1 0 0 0,0 1 0 0 0,0 0 0 0 0,0-1 0 0 0,0 1 0 0 0,0 0 0 0 0,0-1 0 0 0,0 1 1 0 0,0 0-1 0 0,0 0 0 0 0,-1-1 0 0 0,1 1 0 0 0,0 0 0 0 0,0 0 0 0 0,0-1 0 0 0,0 1 0 0 0,-1 0 0 0 0,1 0 0 0 0,0-1 0 0 0,0 1 0 0 0,-1 0 0 0 0,1 0 0 0 0,0 0 0 0 0,0-1 0 0 0,-1 1 0 0 0,1 0 0 0 0,0 0 0 0 0,-1 0 0 0 0,1 0 0 0 0,0 0 0 0 0,0 0 0 0 0,-1 0 0 0 0,1 0 0 0 0,0 0 0 0 0,-1 0 0 0 0,1-1 1 0 0,0 2-1 0 0,-1-1 0 0 0,1 0 0 0 0,0 0 0 0 0,-1 0 0 0 0,1 0 0 0 0,0 0 0 0 0,-1 0 0 0 0,1 0 0 0 0,0 0 0 0 0,0 0 0 0 0,-1 0 0 0 0,1 1 0 0 0,0-1 0 0 0,0 0 0 0 0,-1 0 0 0 0,1 0 0 0 0,0 1 0 0 0,0-1 0 0 0,-1 0 0 0 0,1 0 0 0 0,0 1 0 0 0,-18 17 641 0 0,-64 108 168 0 0,6 5 1 0 0,-66 153-1 0 0,92-151-681 0 0,44-112-1282 0 0,1 0 0 0 0,-2 26 1 0 0,6-44 16 0 0,13-14-4154 0 0,-10 9 4606 0 0,0 0 0 0 0,-1 0 0 0 0,1-1 0 0 0,-1 1 1 0 0,0 0-1 0 0,0-1 0 0 0,2-3 0 0 0,5-20-6756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49.8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16 1498 0 0,'-57'-14'9397'0'0,"53"13"-7760"0"0,1 1-397 0 0,2 0-1139 0 0,0 0-1 0 0,1 0 1 0 0,-1-1 0 0 0,0 1 0 0 0,1 0 0 0 0,-1 0 0 0 0,0 0 0 0 0,0 0 0 0 0,1 1-1 0 0,-1-1 1 0 0,0 0 0 0 0,1 0 0 0 0,-1 0 0 0 0,0 1 0 0 0,0-1 0 0 0,1 0 0 0 0,-1 1-1 0 0,1-1 1 0 0,-1 0 0 0 0,0 1 0 0 0,1-1 0 0 0,-1 1 0 0 0,1-1 0 0 0,-1 1-1 0 0,0 0 1 0 0,0 10-215 0 0,9 5-3347 0 0,-1-4-1298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50.1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3658 0 0,'8'30'6624'0'0,"0"-2"-3337"0"0,-6-6 6638 0 0,0-53-14854 0 0,-1 14-1363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1:51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3752 542 770 0 0,'-2'-14'683'0'0,"0"1"-1"0"0,0 0 1 0 0,-1 0 0 0 0,-1 0-1 0 0,0 0 1 0 0,-1 1 0 0 0,-1 0-1 0 0,1 0 1 0 0,-2 0 0 0 0,-10-15-1 0 0,5 12-184 0 0,-1 0-1 0 0,0 1 1 0 0,-1 0 0 0 0,0 1-1 0 0,-1 1 1 0 0,-24-16-1 0 0,-7 2 45 0 0,-1 2-1 0 0,-1 2 1 0 0,-1 2-1 0 0,-69-18 1 0 0,4 7 282 0 0,-194-26 1 0 0,-122 14-255 0 0,369 38-503 0 0,-135-4 81 0 0,0 7 1 0 0,-307 38-1 0 0,403-22-135 0 0,-1 4 0 0 0,2 4 1 0 0,1 5-1 0 0,-133 55 0 0 0,164-53 2 0 0,1 3 1 0 0,2 3-1 0 0,1 2 0 0 0,2 4 0 0 0,2 2 0 0 0,-101 95 0 0 0,130-105-7 0 0,2 1-1 0 0,0 1 1 0 0,3 2-1 0 0,1 0 1 0 0,1 2-1 0 0,3 1 1 0 0,1 0-1 0 0,2 1 1 0 0,1 1-1 0 0,3 1 1 0 0,1 0-1 0 0,-9 76 1 0 0,14-59 48 0 0,2 0 0 0 0,3 0 0 0 0,3 0 0 0 0,3 1 1 0 0,2-1-1 0 0,3-1 0 0 0,2 1 0 0 0,36 107 1 0 0,-15-85 22 0 0,3-1 1 0 0,3-2 0 0 0,75 113 0 0 0,62 44 169 0 0,-45-91 343 0 0,-62-78-471 0 0,3-3 0 0 0,3-3 0 0 0,2-4-1 0 0,3-2 1 0 0,2-5 0 0 0,2-2 0 0 0,90 35 0 0 0,-71-41 33 0 0,1-5 0 0 0,2-4 0 0 0,1-5 1 0 0,2-5-1 0 0,202 18 0 0 0,-178-32-65 0 0,1-7 0 0 0,222-23 0 0 0,-295 13-62 0 0,0-3 0 0 0,-1-3 0 0 0,-1-2 0 0 0,0-3 0 0 0,-1-2 0 0 0,-1-3 0 0 0,-2-2-1 0 0,65-41 1 0 0,-58 25 54 0 0,-1-2 0 0 0,-3-3 0 0 0,-2-3 0 0 0,-2-2 0 0 0,-2-2 0 0 0,-3-2 1 0 0,-2-3-1 0 0,-3-1 0 0 0,-2-2 0 0 0,-3-2 0 0 0,-3-2 0 0 0,-3 0 0 0 0,-3-3 0 0 0,24-83 0 0 0,-36 89 134 0 0,-2-1 0 0 0,-3 0 0 0 0,-3-1 0 0 0,-2-1 0 0 0,-4-83 0 0 0,-4 110-163 0 0,-3 0 0 0 0,-1 0 0 0 0,-2 0-1 0 0,-2 1 1 0 0,-1 0 0 0 0,-2 1 0 0 0,-2 0 0 0 0,-1 1 0 0 0,-2 1 0 0 0,-24-39-1 0 0,-68-86-1 0 0,91 136-171 0 0,-1 2 0 0 0,-1 0 0 0 0,-1 1 0 0 0,-37-28 0 0 0,50 43-138 0 0,0 1 0 0 0,-1 0 0 0 0,0 1 1 0 0,0 0-1 0 0,-1 0 0 0 0,1 1 0 0 0,-1 0 1 0 0,1 1-1 0 0,-1 0 0 0 0,0 0 0 0 0,-14 0 0 0 0,-43 5-3466 0 0,0 8-3655 0 0,23-3-1826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4.8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70 3700 0 0,'21'-53'5904'0'0,"-20"49"-4666"0"0,1-8 2156 0 0,-5 21-3169 0 0,0 0 0 0 0,0 1-1 0 0,1-1 1 0 0,0 1 0 0 0,1 0-1 0 0,0-1 1 0 0,0 1 0 0 0,1 0 0 0 0,1 0-1 0 0,1 10 1 0 0,-1-15-244 0 0,0 0 0 0 0,0 0 0 0 0,0 0 0 0 0,1-1 0 0 0,0 1 0 0 0,0 0 0 0 0,0-1 0 0 0,0 0 0 0 0,1 1 0 0 0,-1-1 0 0 0,1 0 1 0 0,0 0-1 0 0,1 0 0 0 0,-1-1 0 0 0,1 1 0 0 0,-1-1 0 0 0,1 0 0 0 0,0 0 0 0 0,1 0 0 0 0,-1-1 0 0 0,8 5 0 0 0,-8-6-312 0 0,1 1-1 0 0,0-1 1 0 0,-1 1 0 0 0,1-1 0 0 0,0-1 0 0 0,-1 1-1 0 0,1-1 1 0 0,0 0 0 0 0,0 0 0 0 0,0 0 0 0 0,5-1 0 0 0,-4 0-796 0 0,0-1 1 0 0,0 1-1 0 0,-1-1 1 0 0,1 0-1 0 0,5-4 1 0 0,7-4-3790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04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65 349 102 0 0,'-52'-12'5464'0'0,"40"7"-267"0"0,53 3-5005 0 0,-1-2 0 0 0,1-2 0 0 0,66-19-1 0 0,-48 11-125 0 0,1152-266 2517 0 0,-1207 280-1895 0 0,-23 2-899 0 0,7 1-302 0 0,8-1-1246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06.3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1 239 316 0 0,'8'-84'6382'0'0,"-7"81"-5582"0"0,-1-1-64 0 0,0-2-1357 0 0,1-19 8786 0 0,-2 36-7401 0 0,-1 105-312 0 0,25 224 0 0 0,-18-289-370 0 0,3 4 171 0 0,25 84-1 0 0,-18-78-336 0 0,-7-41 72 0 0,-7-18 13 0 0,0 0 0 0 0,-1 0 0 0 0,1-1 0 0 0,0 1 0 0 0,-1 0 0 0 0,1 0-1 0 0,-1 0 1 0 0,1 0 0 0 0,-1 0 0 0 0,0 0 0 0 0,0 0 0 0 0,0 2 0 0 0,0-2 9 0 0,0 0-1 0 0,0 0 1 0 0,0 0 0 0 0,1 0 0 0 0,-1 0 0 0 0,1 0-1 0 0,-1-1 1 0 0,1 1 0 0 0,0 0 0 0 0,0 0 0 0 0,-1-1-1 0 0,3 3 1 0 0,-1 1 292 0 0,-31-117-34 0 0,-16-79-76 0 0,37 140-225 0 0,-22-212-315 0 0,29 233 434 0 0,2 1-1 0 0,0-1 1 0 0,3 0 0 0 0,0 1-1 0 0,1 0 1 0 0,19-55-1 0 0,-21 77-90 0 0,0 0-1 0 0,0 0 0 0 0,0 1 0 0 0,1-1 1 0 0,0 1-1 0 0,0 0 0 0 0,1 0 1 0 0,0 0-1 0 0,0 1 0 0 0,0-1 0 0 0,1 1 1 0 0,8-6-1 0 0,-12 10-39 0 0,2 0 190 0 0,-2 0-163 0 0,-1 1 0 0 0,1-1 0 0 0,0 1 1 0 0,0 0-1 0 0,0 0 0 0 0,0-1 0 0 0,0 1 0 0 0,0 0 0 0 0,0 1 1 0 0,0-1-1 0 0,0 0 0 0 0,0 0 0 0 0,0 1 0 0 0,0 0 0 0 0,-1-1 0 0 0,1 1 1 0 0,0 0-1 0 0,0 0 0 0 0,0 0 0 0 0,-1 0 0 0 0,1 0 0 0 0,-1 0 1 0 0,1 0-1 0 0,-1 0 0 0 0,1 1 0 0 0,1 2 0 0 0,3 5-1 0 0,-2 1 1 0 0,1 0-1 0 0,-1 0 0 0 0,-1 0 0 0 0,1 1 1 0 0,-2-1-1 0 0,0 1 0 0 0,0 0 0 0 0,-1-1 0 0 0,0 16 1 0 0,-1 20 135 0 0,-7 52 1 0 0,4-68-73 0 0,-18 126 223 0 0,-3 44-64 0 0,23-177-163 0 0,1-1 1 0 0,1 1 0 0 0,1 0-1 0 0,5 21 1 0 0,-7-42-35 0 0,1 0 1 0 0,0 0 0 0 0,0-1-1 0 0,0 1 1 0 0,0-1 0 0 0,0 1-1 0 0,1-1 1 0 0,-1 1 0 0 0,0-1-1 0 0,1 0 1 0 0,-1 1 0 0 0,1-1-1 0 0,-1 0 1 0 0,1 0 0 0 0,0 0 0 0 0,-1 0-1 0 0,1-1 1 0 0,0 1 0 0 0,0 0-1 0 0,-1-1 1 0 0,1 1 0 0 0,0-1-1 0 0,0 0 1 0 0,0 1 0 0 0,0-1-1 0 0,3 0 1 0 0,8 0 58 0 0,0 0 1 0 0,23-3-1 0 0,-27 2-65 0 0,17-2-400 0 0,0-1 0 0 0,1-1 0 0 0,37-13 0 0 0,-61 16-219 0 0,1 0 1 0 0,0 0 0 0 0,0 0 0 0 0,-1 0 0 0 0,1 0 0 0 0,-1-1 0 0 0,5-4-1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06.7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79 244 894 0 0,'-3'-1'4332'0'0,"2"1"-4081"0"0,0 0-1 0 0,0 0 0 0 0,0 0 0 0 0,0 0 1 0 0,0 0-1 0 0,0 0 0 0 0,1 0 0 0 0,-1 0 0 0 0,0 0 1 0 0,0 1-1 0 0,0-1 0 0 0,0 0 0 0 0,0 0 0 0 0,0 1 1 0 0,1-1-1 0 0,-1 1 0 0 0,0-1 0 0 0,0 1 0 0 0,0-1 1 0 0,1 1-1 0 0,-1-1 0 0 0,0 1 0 0 0,0 0 0 0 0,0 1 258 0 0,8 18-126 0 0,-2-17-343 0 0,0 0 1 0 0,0 0-1 0 0,1-1 0 0 0,-1 1 0 0 0,1-1 0 0 0,-1-1 0 0 0,1 1 0 0 0,0-1 0 0 0,-1 0 0 0 0,1 0 0 0 0,0-1 0 0 0,0 1 0 0 0,0-1 1 0 0,0-1-1 0 0,-1 1 0 0 0,1-1 0 0 0,0 0 0 0 0,8-3 0 0 0,10-1 6 0 0,-1-2 0 0 0,1-1 0 0 0,24-13 0 0 0,-31 13-13 0 0,0-1-1 0 0,0 0 0 0 0,-2-2 1 0 0,18-13-1 0 0,-27 19 49 0 0,-1 1 0 0 0,0-1 0 0 0,-1 0 0 0 0,1 0 0 0 0,-1 0 0 0 0,0 0 0 0 0,0-1 0 0 0,0 0-1 0 0,-1 0 1 0 0,0 0 0 0 0,0 0 0 0 0,-1 0 0 0 0,0 0 0 0 0,3-12 0 0 0,-5 15 13 0 0,1-1 1 0 0,-1 0-1 0 0,1 1 0 0 0,-1-1 1 0 0,0 0-1 0 0,-1 1 0 0 0,1-1 1 0 0,-1 0-1 0 0,1 1 1 0 0,-1-1-1 0 0,0 1 0 0 0,0-1 1 0 0,-1 1-1 0 0,1 0 0 0 0,-1-1 1 0 0,0 1-1 0 0,-2-4 1 0 0,1 4-41 0 0,1 1 0 0 0,-1 0 0 0 0,1 0 1 0 0,-1 0-1 0 0,0 0 0 0 0,0 0 0 0 0,0 1 1 0 0,0-1-1 0 0,0 1 0 0 0,0 0 0 0 0,0 0 1 0 0,0 0-1 0 0,-1 0 0 0 0,1 0 0 0 0,-6 0 1 0 0,-2 1 13 0 0,0 0 0 0 0,0 1 0 0 0,0 0 0 0 0,0 1 1 0 0,0 0-1 0 0,0 0 0 0 0,0 2 0 0 0,1-1 0 0 0,-20 10 1 0 0,10-1 16 0 0,0 0 1 0 0,2 1-1 0 0,-1 1 1 0 0,2 1 0 0 0,0 0-1 0 0,1 1 1 0 0,0 1-1 0 0,2 1 1 0 0,0 0 0 0 0,0 0-1 0 0,2 2 1 0 0,1 0-1 0 0,0 0 1 0 0,1 1 0 0 0,-8 26-1 0 0,15-38-67 0 0,1 0 1 0 0,0 0-1 0 0,1 0 0 0 0,0 0 0 0 0,0 0 0 0 0,1 0 1 0 0,0 1-1 0 0,1-1 0 0 0,-1 0 0 0 0,2 0 0 0 0,0 0 1 0 0,0 0-1 0 0,0 0 0 0 0,1 0 0 0 0,6 11 1 0 0,-6-13-24 0 0,0-1 0 0 0,0-1 1 0 0,1 1-1 0 0,0 0 1 0 0,0-1-1 0 0,1 0 1 0 0,-1 0-1 0 0,1 0 1 0 0,0-1-1 0 0,1 1 0 0 0,-1-1 1 0 0,1 0-1 0 0,0-1 1 0 0,0 1-1 0 0,0-1 1 0 0,0-1-1 0 0,0 1 0 0 0,1-1 1 0 0,-1 0-1 0 0,1 0 1 0 0,10 1-1 0 0,6-2-415 0 0,-1 0 0 0 0,0-1 0 0 0,1-1 0 0 0,-1-1 0 0 0,0-2 0 0 0,42-10 0 0 0,-41 7-1668 0 0,0-2 0 0 0,-1 0-1 0 0,33-18 1 0 0,-11-1-5076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07.2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372 40 626 0 0,'1'-18'13909'0'0,"-9"9"-13133"0"0,6 6-100 0 0,-14-1 874 0 0,11 2-1474 0 0,0 1 0 0 0,0 0 1 0 0,0 0-1 0 0,0 1 0 0 0,-1 0 1 0 0,1-1-1 0 0,0 2 0 0 0,0-1 1 0 0,0 1-1 0 0,-1-1 0 0 0,1 2 1 0 0,0-1-1 0 0,0 0 1 0 0,0 1-1 0 0,0 0 0 0 0,0 0 1 0 0,-5 4-1 0 0,-9 3 63 0 0,2 2 0 0 0,-1 0 0 0 0,-18 16 0 0 0,20-14-60 0 0,1 1 1 0 0,0 1-1 0 0,1 0 0 0 0,1 2 1 0 0,0-1-1 0 0,2 1 1 0 0,0 1-1 0 0,-16 34 0 0 0,22-43-55 0 0,1 0 0 0 0,1 1 0 0 0,0 0 0 0 0,0-1 0 0 0,1 1 0 0 0,0 0-1 0 0,1 0 1 0 0,0 0 0 0 0,1 0 0 0 0,-1 0 0 0 0,2 0 0 0 0,0 1 0 0 0,0-1 0 0 0,1-1-1 0 0,0 1 1 0 0,0 0 0 0 0,1 0 0 0 0,1-1 0 0 0,0 1 0 0 0,5 8 0 0 0,-6-13-16 0 0,0 0 0 0 0,0-1-1 0 0,1 0 1 0 0,0 1 0 0 0,-1-1 0 0 0,2 0 0 0 0,-1-1 0 0 0,0 1 0 0 0,1-1 0 0 0,-1 0 0 0 0,1 0 0 0 0,0 0 0 0 0,0-1 0 0 0,8 3 0 0 0,-4-3-102 0 0,0 1 0 0 0,0-2 1 0 0,0 1-1 0 0,0-1 1 0 0,1 0-1 0 0,-1-1 0 0 0,19-2 1 0 0,-3-2-592 0 0,1-2 1 0 0,-1 0-1 0 0,0-2 0 0 0,-1 0 1 0 0,31-16-1 0 0,-27 10-2229 0 0,-2-1 0 0 0,50-37 0 0 0,-32 17-3647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07.7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612 107 700 0 0,'-11'-12'2292'0'0,"-1"0"0"0"0,-1 1 0 0 0,-15-11 1 0 0,18 15-1352 0 0,-1 1 0 0 0,1 0 0 0 0,-1 0 0 0 0,-18-5 0 0 0,18 7-728 0 0,-1 1-1 0 0,0 1 1 0 0,0 0-1 0 0,0 0 1 0 0,-1 2 0 0 0,1-1-1 0 0,0 1 1 0 0,0 1-1 0 0,0 0 1 0 0,-1 1 0 0 0,-18 5-1 0 0,5 2-138 0 0,1 1-1 0 0,0 0 1 0 0,0 2-1 0 0,1 1 0 0 0,1 1 1 0 0,0 1-1 0 0,1 1 1 0 0,-38 36-1 0 0,54-46-71 0 0,0 1-1 0 0,0-1 1 0 0,1 1-1 0 0,0 0 1 0 0,0 1-1 0 0,0-1 0 0 0,1 1 1 0 0,1 0-1 0 0,-1 0 1 0 0,1 0-1 0 0,0 0 1 0 0,-1 12-1 0 0,5 3-284 0 0,-1-22 271 0 0,1 0-1 0 0,-1 0 1 0 0,1 0 0 0 0,-1 0-1 0 0,1-1 1 0 0,-1 1 0 0 0,1 0-1 0 0,-1 0 1 0 0,1 0 0 0 0,0-1 0 0 0,-1 1-1 0 0,1 0 1 0 0,0 0 0 0 0,0-1-1 0 0,0 1 1 0 0,0-1 0 0 0,-1 1 0 0 0,1-1-1 0 0,0 1 1 0 0,0-1 0 0 0,0 0-1 0 0,0 1 1 0 0,1-1 0 0 0,0 1-25 0 0,2 0-4 0 0,1 1 0 0 0,-1-1 0 0 0,1 0 0 0 0,-1-1 0 0 0,1 1 0 0 0,-1-1 0 0 0,1 0 0 0 0,-1 0 1 0 0,1 0-1 0 0,-1-1 0 0 0,1 1 0 0 0,4-2 0 0 0,55-18-210 0 0,-61 19 245 0 0,14-5 59 0 0,1-2 1 0 0,-1 0 0 0 0,-1 0 0 0 0,0-2 0 0 0,0 0 0 0 0,-1-1 0 0 0,0 0 0 0 0,-1-2 0 0 0,0 1-1 0 0,-1-2 1 0 0,0 0 0 0 0,20-30 0 0 0,28-48 5686 0 0,-60 94-5723 0 0,1 0 0 0 0,-1 0 0 0 0,0 0 0 0 0,0 0 0 0 0,0 0 0 0 0,-1 0 0 0 0,1 0 0 0 0,0 0 0 0 0,-1 1 0 0 0,1-1 0 0 0,-1 0 0 0 0,0 4 0 0 0,2 18 70 0 0,1 0 0 0 0,0 0 0 0 0,2 0 0 0 0,1-1 0 0 0,0 0 0 0 0,19 41 0 0 0,-18-50-334 0 0,1 1 0 0 0,0-1-1 0 0,1-1 1 0 0,16 19 0 0 0,-16-22-466 0 0,0-1 1 0 0,1 0 0 0 0,0-1-1 0 0,0 0 1 0 0,0-1 0 0 0,16 8-1 0 0,-21-12 42 0 0,1-1 0 0 0,-1 0 0 0 0,1-1 0 0 0,0 0 0 0 0,-1 1 0 0 0,1-2 0 0 0,0 1 0 0 0,0-1-1 0 0,0 0 1 0 0,0 0 0 0 0,0 0 0 0 0,-1-1 0 0 0,1 0 0 0 0,0 0 0 0 0,9-4 0 0 0,16-6-5398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08.1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152 278 994 0 0,'-3'-30'2755'0'0,"-2"1"0"0"0,-13-42 0 0 0,14 59-1683 0 0,0 0 0 0 0,-1 0 0 0 0,-1 1 0 0 0,0 0 0 0 0,0 0 0 0 0,-1 1-1 0 0,-1 0 1 0 0,-12-14 0 0 0,9 12 809 0 0,-7-5 912 0 0,17 17-2779 0 0,0 0 0 0 0,1 0 0 0 0,-1 0 0 0 0,1 0 0 0 0,-1 0 0 0 0,0 0 0 0 0,1 1-1 0 0,-1-1 1 0 0,1 0 0 0 0,-1 0 0 0 0,1 1 0 0 0,-1-1 0 0 0,1 0 0 0 0,-1 1 0 0 0,1-1 0 0 0,-1 0 0 0 0,1 1 0 0 0,-1-1 0 0 0,1 1 0 0 0,-1-1 0 0 0,1 0 0 0 0,0 1 0 0 0,-1-1 0 0 0,1 1 0 0 0,0-1 0 0 0,0 1 0 0 0,-1 0 0 0 0,1-1 0 0 0,0 1 0 0 0,0-1 0 0 0,0 1 0 0 0,-1-1 0 0 0,1 1 0 0 0,0 0 0 0 0,0-1-1 0 0,0 2 1 0 0,-5 18 37 0 0,1 0-1 0 0,1 1 1 0 0,1 0-1 0 0,1 0 1 0 0,0 0 0 0 0,4 24-1 0 0,-2 6 2 0 0,-1 1-395 0 0,9 69 0 0 0,-6-105-55 0 0,-1 0-1 0 0,2 0 1 0 0,0 0-1 0 0,1-1 1 0 0,0 0 0 0 0,1 0-1 0 0,1 0 1 0 0,14 22-1 0 0,-18-33 183 0 0,1 0 0 0 0,-1 0 1 0 0,1 0-1 0 0,-1-1 0 0 0,1 1 0 0 0,0-1 0 0 0,0 0 0 0 0,1 0 0 0 0,-1-1 0 0 0,1 1 0 0 0,-1-1 0 0 0,1 0 0 0 0,0 0 0 0 0,0-1 0 0 0,-1 1 0 0 0,1-1 1 0 0,0 0-1 0 0,1 0 0 0 0,-1-1 0 0 0,0 0 0 0 0,0 1 0 0 0,0-2 0 0 0,0 1 0 0 0,0-1 0 0 0,0 1 0 0 0,0-1 0 0 0,0-1 0 0 0,9-2 0 0 0,-5 0-192 0 0,0 1-1 0 0,-1-1 0 0 0,1-1 0 0 0,0 0 0 0 0,-1 0 0 0 0,0 0 0 0 0,-1-1 0 0 0,1 0 1 0 0,-1-1-1 0 0,0 0 0 0 0,0 0 0 0 0,-1 0 0 0 0,0-1 0 0 0,6-11 0 0 0,-1-3 79 0 0,-1 0-1 0 0,-1-1 1 0 0,-1 0-1 0 0,-2-1 1 0 0,0 0-1 0 0,3-26 0 0 0,-5 11 1189 0 0,-1-1-1 0 0,-5-79 0 0 0,1 100 889 0 0,-1 0-1 0 0,-2 0 1 0 0,0 0 0 0 0,-13-36 1479 0 0,14 58-2943 0 0,-2 2-196 0 0,1 0-1 0 0,0 1 1 0 0,0-1-1 0 0,0 1 1 0 0,1 0 0 0 0,0 0-1 0 0,0 1 1 0 0,0-1-1 0 0,1 1 1 0 0,0-1 0 0 0,-2 13-1 0 0,-11 85 462 0 0,15-101-533 0 0,-3 41 197 0 0,1-1 0 0 0,3 1 0 0 0,7 53 0 0 0,-2-56-300 0 0,20 68 1 0 0,-14-75-1440 0 0,0 0 0 0 0,26 48 0 0 0,-35-76 440 0 0,1 0-1 0 0,-1 0 1 0 0,1 0 0 0 0,0 0 0 0 0,1-1-1 0 0,6 7 1 0 0,11 7-6906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08.2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 3450 0 0,'-8'12'5386'0'0,"-1"6"-1956"0"0,4-8-162 0 0,10 4-2756 0 0,20-12-2612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08.7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77 254 478 0 0,'-28'-4'3824'0'0,"-1"0"923"0"0,9 4 2889 0 0,75-11-6193 0 0,577-38 1465 0 0,356-34-2339 0 0,-185-7 1091 0 0,-773 82-630 0 0,-25 4-777 0 0,-19 4-420 0 0,-41 3-1827 0 0,53-3 1350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27.8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30 604 0 0,'0'0'942'0'0,"-20"2"7467"0"0,20-2-8275 0 0,-1 0-1 0 0,0 0 0 0 0,0 0 0 0 0,0 0 0 0 0,0 0 1 0 0,1 0-1 0 0,-1 0 0 0 0,0 0 0 0 0,0-1 1 0 0,0 1-1 0 0,1 0 0 0 0,-1 0 0 0 0,0-1 0 0 0,0 1 1 0 0,1-1-1 0 0,-2 0 0 0 0,7-2-124 0 0,-1 0-1 0 0,1 0 1 0 0,0 0 0 0 0,0 0 0 0 0,0 1-1 0 0,0 0 1 0 0,1 0 0 0 0,-1 0-1 0 0,1 1 1 0 0,-1 0 0 0 0,1 0-1 0 0,-1 0 1 0 0,1 0 0 0 0,0 1 0 0 0,-1 0-1 0 0,1 0 1 0 0,0 1 0 0 0,-1 0-1 0 0,1 0 1 0 0,-1 0 0 0 0,1 0-1 0 0,-1 1 1 0 0,1 0 0 0 0,7 4 0 0 0,-5-2 14 0 0,0 0 1 0 0,0 0-1 0 0,-1 1 1 0 0,0 0 0 0 0,0 0-1 0 0,0 1 1 0 0,0 0 0 0 0,-1 0-1 0 0,0 0 1 0 0,-1 1 0 0 0,1 0-1 0 0,-1 0 1 0 0,0 0-1 0 0,-1 1 1 0 0,6 13 0 0 0,-6-10 69 0 0,-1 1 0 0 0,-1 0 0 0 0,0-1 0 0 0,0 1 0 0 0,-2 0 0 0 0,1 0 1 0 0,-1 0-1 0 0,-1 0 0 0 0,-3 18 0 0 0,-4 12 372 0 0,-19 54 1 0 0,12-49-150 0 0,-2 6 109 0 0,-28 56-1 0 0,10-25 179 0 0,33-81-520 0 0,-12 27 125 0 0,14-30-188 0 0,0 0-1 0 0,0 1 1 0 0,-1-1 0 0 0,1 0 0 0 0,0 1-1 0 0,0-1 1 0 0,0 1 0 0 0,0-1-1 0 0,0 0 1 0 0,-1 1 0 0 0,1-1-1 0 0,0 1 1 0 0,0-1 0 0 0,0 0 0 0 0,0 1-1 0 0,0-1 1 0 0,0 1 0 0 0,0-1-1 0 0,0 0 1 0 0,1 1 0 0 0,-1-1-1 0 0,0 1 1 0 0,0-1 0 0 0,0 0 0 0 0,0 1-1 0 0,0-1 1 0 0,1 1 0 0 0,-1-1-1 0 0,0 0 1 0 0,0 1 0 0 0,1-1 0 0 0,-1 0-1 0 0,0 1 1 0 0,1-1 0 0 0,-1 0-1 0 0,0 0 1 0 0,1 1 0 0 0,-1-1-1 0 0,0 0 1 0 0,1 0 0 0 0,-1 0 0 0 0,0 1-1 0 0,1-1 1 0 0,-1 0 0 0 0,1 0-1 0 0,-1 0 1 0 0,1 0 0 0 0,-1 0-1 0 0,0 0 1 0 0,1 0 0 0 0,-1 0 0 0 0,1 0-1 0 0,-1 0 1 0 0,0 0 0 0 0,1 0-1 0 0,-1 0 1 0 0,1 0 0 0 0,-1 0 0 0 0,0 0-1 0 0,1-1 1 0 0,-1 1 0 0 0,1 0-1 0 0,-1 0 1 0 0,0 0 0 0 0,1-1-1 0 0,-1 1 1 0 0,1-1 0 0 0,195-83 591 0 0,-107 43-512 0 0,17-11 522 0 0,-103 51-580 0 0,-3 1-111 0 0,0 0 0 0 0,1 0 0 0 0,-1 0 0 0 0,0 0 0 0 0,1 0 1 0 0,-1 0-1 0 0,0 0 0 0 0,0 0 0 0 0,1 0 0 0 0,-1 0 0 0 0,0 0 0 0 0,1 0 0 0 0,-1 0 1 0 0,0 0-1 0 0,1 0 0 0 0,-1-1 0 0 0,0 1 0 0 0,0 0 0 0 0,1 0 0 0 0,-1 0 0 0 0,0 0 0 0 0,0-1 1 0 0,0 1-1 0 0,1 0 0 0 0,-1 0 0 0 0,0-1 0 0 0,0 1 0 0 0,0 0 0 0 0,1 0 0 0 0,-1-1 0 0 0,0 1 1 0 0,0 0-1 0 0,0 0 0 0 0,0-1 0 0 0,0 1 0 0 0,0 0 0 0 0,0-1 0 0 0,0 1 0 0 0,0 0 0 0 0,0 0 1 0 0,0-1-1 0 0,0 1 0 0 0,0 0 0 0 0,0-1 0 0 0,0 1 0 0 0,0 0 0 0 0,0-1 0 0 0,0 0-151 0 0,-1 0 0 0 0,0 0 0 0 0,1 1 0 0 0,-1-1 0 0 0,0 0-1 0 0,0 0 1 0 0,1 1 0 0 0,-1-1 0 0 0,0 0 0 0 0,0 1 0 0 0,0-1 0 0 0,0 1-1 0 0,0 0 1 0 0,0-1 0 0 0,0 1 0 0 0,0-1 0 0 0,0 1 0 0 0,0 0-1 0 0,0 0 1 0 0,0 0 0 0 0,-2 0 0 0 0,-24-4-4026 0 0,6 2-2093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28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763 178 142 0 0,'-5'-9'846'0'0,"-1"0"0"0"0,0 0 0 0 0,0 0-1 0 0,-1 1 1 0 0,0 0 0 0 0,0 1 0 0 0,-1 0 0 0 0,0 0 0 0 0,0 0-1 0 0,-17-9 1 0 0,-23-20 1246 0 0,3 11-806 0 0,10 9-390 0 0,33 15-718 0 0,-19-2 210 0 0,2 4-363 0 0,1 1-1 0 0,-1 1 1 0 0,1 1 0 0 0,-1 1 0 0 0,1 0-1 0 0,1 1 1 0 0,-1 1 0 0 0,1 1 0 0 0,0 1 0 0 0,1 0-1 0 0,0 1 1 0 0,-26 21 0 0 0,18-11 5 0 0,1 1 0 0 0,2 1-1 0 0,0 1 1 0 0,1 1 0 0 0,1 0 0 0 0,2 2 0 0 0,-17 31-1 0 0,19-25 3 0 0,1 0 0 0 0,2 1 0 0 0,1 1-1 0 0,1 0 1 0 0,-6 46 0 0 0,12-42 54 0 0,2 1 1 0 0,1 0-1 0 0,2 0 0 0 0,2-1 1 0 0,1 1-1 0 0,2-1 0 0 0,1 0 1 0 0,25 71-1 0 0,29 52 316 0 0,-51-140-349 0 0,1 0 0 0 0,1-1-1 0 0,1 0 1 0 0,1-1 0 0 0,19 22-1 0 0,-15-21 9 0 0,-12-12-32 0 0,1-1 0 0 0,0 0-1 0 0,0 0 1 0 0,1 0-1 0 0,0-1 1 0 0,10 7 0 0 0,11 3 27 0 0,0-1 1 0 0,1-1 0 0 0,1-1-1 0 0,0-2 1 0 0,1-1 0 0 0,0-1-1 0 0,1-2 1 0 0,33 3 0 0 0,-24-7 0 0 0,-1-2 0 0 0,1-2 1 0 0,-1-2-1 0 0,0-1 0 0 0,0-3 1 0 0,0-1-1 0 0,50-17 0 0 0,-61 15 69 0 0,-1-1 0 0 0,0-2 1 0 0,0-1-1 0 0,-1-2 0 0 0,-1 0 0 0 0,-1-2 0 0 0,-1 0 0 0 0,0-2 0 0 0,-1-1 0 0 0,23-27 1 0 0,-32 30 35 0 0,-1 0 0 0 0,-1-1 0 0 0,-1 0 1 0 0,-1-1-1 0 0,-1 0 0 0 0,0 0 1 0 0,-2-1-1 0 0,9-30 0 0 0,-10 22-34 0 0,-2 1 0 0 0,0-1-1 0 0,-2-1 1 0 0,-1 1 0 0 0,-1 0 0 0 0,-4-31 0 0 0,-1 23 60 0 0,-1 1 1 0 0,-2 0 0 0 0,-2 0 0 0 0,-1 1 0 0 0,-2 0 0 0 0,-1 1 0 0 0,-2 0 0 0 0,-1 1 0 0 0,-2 1 0 0 0,-40-57-1 0 0,43 72-100 0 0,0 0-1 0 0,-1 1 0 0 0,-1 1 0 0 0,0 1 0 0 0,-1 0 0 0 0,-1 1 0 0 0,0 1 0 0 0,-1 1 1 0 0,0 0-1 0 0,0 2 0 0 0,-31-10 0 0 0,31 12-391 0 0,0 2 1 0 0,0 0-1 0 0,-1 1 0 0 0,1 1 1 0 0,-1 1-1 0 0,0 1 1 0 0,0 1-1 0 0,0 0 0 0 0,0 2 1 0 0,0 1-1 0 0,1 0 1 0 0,-31 9-1 0 0,38-7-538 0 0,0 1-1 0 0,0 0 1 0 0,1 0-1 0 0,0 2 1 0 0,-14 9 0 0 0,-8 10-4017 0 0,19-16 1526 0 0,-5 4-3460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5.1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 57 94 0 0,'-58'-56'15122'0'0,"61"56"-15042"0"0,1 1 0 0 0,-1 0 0 0 0,1 0 0 0 0,-1 0-1 0 0,1 0 1 0 0,-1 0 0 0 0,0 1 0 0 0,1 0 0 0 0,-1-1 0 0 0,0 1 0 0 0,0 0 0 0 0,-1 1 0 0 0,5 2 0 0 0,36 39-36 0 0,-33-32-22 0 0,-1-2-306 0 0,0 1 1 0 0,-1 0-1 0 0,0 1 1 0 0,0 0-1 0 0,-2 0 1 0 0,11 25-1 0 0,-12-22-1896 0 0,0 1 1 0 0,-1 0-1 0 0,2 17 0 0 0,-3-15-2875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29.1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98 998 0 0,'0'1'452'0'0,"1"1"-1"0"0,-1-1 1 0 0,1 1 0 0 0,0-1-1 0 0,0 0 1 0 0,0 1 0 0 0,0-1-1 0 0,0 0 1 0 0,0 0 0 0 0,0 0-1 0 0,0 0 1 0 0,0 0 0 0 0,1 0-1 0 0,-1 0 1 0 0,0 0 0 0 0,0 0-1 0 0,3 0 1 0 0,-1 0-139 0 0,-1 0 1 0 0,1-1-1 0 0,0 1 0 0 0,0-1 0 0 0,0 1 0 0 0,0-1 1 0 0,0 0-1 0 0,0 0 0 0 0,2-1 0 0 0,10-1-307 0 0,-1-2 0 0 0,1 1-1 0 0,16-8 1 0 0,-2 1 967 0 0,22-4-475 0 0,182-62 2582 0 0,-230 75-2755 0 0,10 1 647 0 0,-19 0-1419 0 0,-11 0-2624 0 0,0 0-3828 0 0,-2-1-173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0.0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14 1154 0 0,'-10'-9'4821'0'0,"9"9"-4285"0"0,0-1 0 0 0,0 0-1 0 0,-1 1 1 0 0,1-1 0 0 0,-1 1-1 0 0,1 0 1 0 0,0-1 0 0 0,-1 1-1 0 0,1 0 1 0 0,-1 0 0 0 0,1 0-1 0 0,-1 0 1 0 0,0 0 0 0 0,-6 9 2538 0 0,5 10-3572 0 0,2 22 1276 0 0,2 1 0 0 0,2-1-1 0 0,1 0 1 0 0,15 61-1 0 0,1-23 83 0 0,40 97 0 0 0,-41-129-802 0 0,2-1-1 0 0,36 57 0 0 0,-6-27-4204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0.4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114 48 618 0 0,'-113'-47'14596'0'0,"114"47"-14559"0"0,1 0 1 0 0,-1 0-1 0 0,1 0 0 0 0,-1 0 0 0 0,1 0 1 0 0,-1 1-1 0 0,1-1 0 0 0,-1 1 1 0 0,1-1-1 0 0,-1 1 0 0 0,3 1 0 0 0,4 1 53 0 0,55 15 497 0 0,0 3 1 0 0,108 52-1 0 0,-137-56-361 0 0,-2 2 0 0 0,0 2 0 0 0,-1 0-1 0 0,-2 2 1 0 0,0 2 0 0 0,37 39 0 0 0,-55-51-16 0 0,0 1 1 0 0,-1 0-1 0 0,-1 0 0 0 0,0 1 1 0 0,-1 0-1 0 0,0 1 1 0 0,-1-1-1 0 0,-1 1 0 0 0,5 21 1 0 0,-9-27-67 0 0,0 0 0 0 0,0 0 0 0 0,-1 0 0 0 0,-1 0 0 0 0,1 0 0 0 0,-2 0 0 0 0,1 0 0 0 0,-2 0 0 0 0,1 0 0 0 0,-1 0 0 0 0,-1 0 0 0 0,1 0 0 0 0,-2-1 0 0 0,1 1 0 0 0,-2-1 0 0 0,1 0 0 0 0,-6 9 0 0 0,-3-1-190 0 0,0-1-1 0 0,-1 0 1 0 0,0-1 0 0 0,-1-1 0 0 0,-1 0-1 0 0,0-1 1 0 0,-1 0 0 0 0,-1-2-1 0 0,0 0 1 0 0,0-1 0 0 0,-1 0-1 0 0,0-2 1 0 0,-22 7 0 0 0,39-15-334 0 0,0 1 0 0 0,0 0 0 0 0,0-1 1 0 0,-1 0-1 0 0,1 0 0 0 0,0 1 0 0 0,0-1 1 0 0,-1 0-1 0 0,1-1 0 0 0,0 1 0 0 0,0 0 0 0 0,-5-2 1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0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40 1464 0 0,'0'-2'554'0'0,"0"0"0"0"0,0-1 0 0 0,-1 1-1 0 0,1 0 1 0 0,0 0 0 0 0,-1-1 0 0 0,0 1 0 0 0,1 0-1 0 0,-1 0 1 0 0,0 0 0 0 0,-3-5 1828 0 0,4 7-2292 0 0,0 0 1 0 0,0-1 0 0 0,0 1 0 0 0,0 0 0 0 0,0 0 0 0 0,0-1 0 0 0,1 1-1 0 0,-1 0 1 0 0,0 0 0 0 0,0-1 0 0 0,-1 1 0 0 0,1 0 0 0 0,0 0-1 0 0,0-1 1 0 0,0 1 0 0 0,0 0 0 0 0,0 0 0 0 0,0-1 0 0 0,-2-1 908 0 0,2 2-908 0 0,0 0 0 0 0,0 0-1 0 0,-1-1 1 0 0,1 1 0 0 0,0 0 0 0 0,0 0 0 0 0,-1 0 0 0 0,1 0-1 0 0,0 0 1 0 0,0 0 0 0 0,-1 0 0 0 0,1 0 0 0 0,0 0 0 0 0,-1 0-1 0 0,1 0 1 0 0,0 0 0 0 0,0 0 0 0 0,-1 0 0 0 0,1 0 0 0 0,0 0 0 0 0,0 0-1 0 0,-1 0 1 0 0,1 0 0 0 0,0 0 0 0 0,0 0 0 0 0,-1 1 0 0 0,0-1-39 0 0,1 1 1 0 0,-1 0 0 0 0,1-1 0 0 0,-1 1 0 0 0,0 0-1 0 0,1-1 1 0 0,0 1 0 0 0,-1 0 0 0 0,1 0 0 0 0,-1 0 0 0 0,1-1-1 0 0,0 1 1 0 0,0 0 0 0 0,-1 0 0 0 0,1 0 0 0 0,0 0-1 0 0,0 0 1 0 0,0-1 0 0 0,0 1 0 0 0,0 0 0 0 0,0 0 0 0 0,0 0-1 0 0,1 1 1 0 0,11 55-60 0 0,37 98-1 0 0,-48-153-366 0 0,-1 0-1 0 0,1-1 1 0 0,0 1 0 0 0,-1 0 0 0 0,1 0 0 0 0,-1 0 0 0 0,0 0-1 0 0,1 0 1 0 0,-1 0 0 0 0,0 0 0 0 0,0 0 0 0 0,0 0 0 0 0,-1 2-1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0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24 920 0 0,'-14'-11'2026'0'0,"0"4"1440"0"0,-13 2-1314 0 0,0 12-838 0 0,18 11-1102 0 0,18 1-1716 0 0,4-11-1728 0 0,4-3-1480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1.0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275 1 2864 0 0,'-19'1'6485'0'0,"-4"-1"-3736"0"0,-39 6 567 0 0,60-5-3254 0 0,-1 0 0 0 0,0 0 0 0 0,0 0 0 0 0,1 0 0 0 0,-1 1 0 0 0,1-1 0 0 0,-1 1 0 0 0,1 0 0 0 0,-1 0 0 0 0,1 0 0 0 0,0 0 0 0 0,-2 3 0 0 0,-22 28 168 0 0,25-32-223 0 0,-19 34 87 0 0,1 1 1 0 0,2 1 0 0 0,-23 70 0 0 0,30-78-64 0 0,10-28-64 0 0,-1 1 1 0 0,0-1 0 0 0,1 1 0 0 0,-1 0 0 0 0,1-1 0 0 0,0 1 0 0 0,0-1 0 0 0,-1 1 0 0 0,1 0 0 0 0,0-1 0 0 0,0 1 0 0 0,1 0 0 0 0,-1 2 0 0 0,1-3-11 0 0,-1-1 0 0 0,0 1 0 0 0,0-1 0 0 0,1 1-1 0 0,-1-1 1 0 0,0 0 0 0 0,1 1 0 0 0,-1-1 0 0 0,1 0 0 0 0,-1 1 0 0 0,0-1 0 0 0,1 0 0 0 0,-1 1 0 0 0,1-1 0 0 0,-1 0 0 0 0,1 0-1 0 0,-1 1 1 0 0,1-1 0 0 0,-1 0 0 0 0,1 0 0 0 0,-1 0 0 0 0,1 0 0 0 0,-1 0 0 0 0,1 0 0 0 0,-1 0 0 0 0,1 0 0 0 0,0 0 0 0 0,2 0-687 0 0,1-1 0 0 0,-1 0 0 0 0,0 0 0 0 0,0 0 0 0 0,1 0 0 0 0,-1 0 1 0 0,0-1-1 0 0,0 0 0 0 0,0 1 0 0 0,4-4 0 0 0,8-7-5811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2.2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644 15 914 0 0,'-3'-3'2387'0'0,"-1"1"-2004"0"0,0 1 1 0 0,0-1-1 0 0,0 1 0 0 0,0-1 0 0 0,-1 1 0 0 0,1 0 1 0 0,-1 1-1 0 0,1-1 0 0 0,0 1 0 0 0,-1 0 0 0 0,1 0 1 0 0,-1 0-1 0 0,1 0 0 0 0,-1 1 0 0 0,1 0 1 0 0,0 0-1 0 0,-1 0 0 0 0,1 1 0 0 0,-6 2 0 0 0,-14 6 401 0 0,1 1 0 0 0,-26 16-1 0 0,39-22-539 0 0,-45 29 475 0 0,1 1-1 0 0,-60 54 1 0 0,81-60-542 0 0,1 1 0 0 0,2 2 0 0 0,1 1 1 0 0,-30 46-1 0 0,54-72-333 0 0,0 1 0 0 0,1-1 0 0 0,0 1 0 0 0,1 1 0 0 0,-1-1 0 0 0,2 0 0 0 0,-1 1 0 0 0,1 0 0 0 0,1-1 0 0 0,-2 18-1 0 0,3-23 44 0 0,0 0-1 0 0,0 0 0 0 0,1-1 0 0 0,-1 1 0 0 0,1-1 0 0 0,-1 1 0 0 0,1 0 0 0 0,0-1 0 0 0,0 1 0 0 0,0-1 0 0 0,1 0 0 0 0,-1 1 0 0 0,0-1 0 0 0,1 0 1 0 0,0 0-1 0 0,2 3 0 0 0,-2-3-30 0 0,1 0 0 0 0,0 0 0 0 0,0 0 0 0 0,0-1 1 0 0,0 1-1 0 0,0-1 0 0 0,0 0 0 0 0,0 0 0 0 0,1 0 1 0 0,-1 0-1 0 0,0-1 0 0 0,1 1 0 0 0,-1-1 0 0 0,1 0 1 0 0,-1 0-1 0 0,4 0 0 0 0,14-2-414 0 0,0 0-1 0 0,0-2 1 0 0,-1 0 0 0 0,0-2 0 0 0,1 0-1 0 0,33-16 1 0 0,2-5-104 0 0,53-35 0 0 0,-77 42 911 0 0,-1-2 0 0 0,-1-1 0 0 0,41-39 0 0 0,-56 47 285 0 0,-1-1-1 0 0,-1 0 1 0 0,0-1 0 0 0,-1-1 0 0 0,-1 0-1 0 0,0 0 1 0 0,13-35 0 0 0,-22 47-258 0 0,0-1 0 0 0,0 1 1 0 0,-1 0-1 0 0,0-1 1 0 0,0 1-1 0 0,0-1 0 0 0,-1 0 1 0 0,0 1-1 0 0,0-1 0 0 0,-2-12 1 0 0,1 17-188 0 0,0-1 0 0 0,1 1 0 0 0,-1 0-1 0 0,0 0 1 0 0,0-1 0 0 0,0 1 0 0 0,0 0 0 0 0,-1 0 0 0 0,1 0 0 0 0,0 0 0 0 0,-1 0 0 0 0,0 0-1 0 0,1 0 1 0 0,-1 1 0 0 0,0-1 0 0 0,0 1 0 0 0,0-1 0 0 0,0 1 0 0 0,0-1 0 0 0,0 1 0 0 0,0 0 0 0 0,-1 0-1 0 0,1 0 1 0 0,0 1 0 0 0,-1-1 0 0 0,1 0 0 0 0,-1 1 0 0 0,1 0 0 0 0,0-1 0 0 0,-1 1 0 0 0,-3 0 0 0 0,-4 1 46 0 0,1 0 1 0 0,0 1-1 0 0,0 0 1 0 0,0 1-1 0 0,0 0 1 0 0,0 0-1 0 0,0 0 1 0 0,1 1-1 0 0,0 1 1 0 0,0 0-1 0 0,0 0 1 0 0,0 0-1 0 0,1 1 1 0 0,-11 10-1 0 0,-6 7-5 0 0,2 2 0 0 0,-35 47 0 0 0,43-51-84 0 0,1 0 1 0 0,1 0-1 0 0,1 2 1 0 0,1-1 0 0 0,1 1-1 0 0,1 1 1 0 0,0-1 0 0 0,2 1-1 0 0,-4 34 1 0 0,9-47-71 0 0,1 1 0 0 0,0-1 0 0 0,0 1 0 0 0,1-1 1 0 0,0 0-1 0 0,1 1 0 0 0,0-1 0 0 0,1 0 0 0 0,8 20 1 0 0,-8-24-53 0 0,1 1 1 0 0,0-1 0 0 0,1-1 0 0 0,0 1-1 0 0,0-1 1 0 0,0 0 0 0 0,1 0 0 0 0,0 0-1 0 0,0-1 1 0 0,0 1 0 0 0,1-2 0 0 0,-1 1 0 0 0,1-1-1 0 0,0 0 1 0 0,10 4 0 0 0,-4-4-26 0 0,0 0 1 0 0,0 0-1 0 0,0-1 1 0 0,1-1-1 0 0,-1 0 1 0 0,1-1-1 0 0,-1-1 0 0 0,1 0 1 0 0,-1-1-1 0 0,1 0 1 0 0,22-6-1 0 0,-9 1-2 0 0,0-1-1 0 0,0-2 1 0 0,-1 0-1 0 0,44-24 1 0 0,-52 22 201 0 0,0 0 0 0 0,-1-1 1 0 0,0-1-1 0 0,-1 0 0 0 0,0-1 0 0 0,-2-1 1 0 0,26-31-1 0 0,-35 39 8 0 0,-1 0 0 0 0,1 0 1 0 0,-1-1-1 0 0,-1 0 0 0 0,1 0 0 0 0,-1 0 0 0 0,-1 0 0 0 0,1 0 0 0 0,1-15 1 0 0,-4 17-35 0 0,0 0 0 0 0,0 0 0 0 0,0 0 1 0 0,-1 0-1 0 0,0 1 0 0 0,0-1 1 0 0,0 0-1 0 0,-1 0 0 0 0,0 1 0 0 0,0-1 1 0 0,0 1-1 0 0,-1 0 0 0 0,0-1 0 0 0,0 1 1 0 0,-5-7-1 0 0,2 6-18 0 0,0 0-1 0 0,0 0 1 0 0,-1 1 0 0 0,1 0-1 0 0,-1 0 1 0 0,0 1 0 0 0,-1-1-1 0 0,1 1 1 0 0,-1 1 0 0 0,0 0-1 0 0,0 0 1 0 0,0 0 0 0 0,0 1-1 0 0,0 0 1 0 0,0 1 0 0 0,-1 0-1 0 0,-12 0 1 0 0,-6 0 7 0 0,0 1 0 0 0,0 2 1 0 0,-1 1-1 0 0,-29 7 0 0 0,35-5-19 0 0,0 0-1 0 0,0 2 1 0 0,1 1-1 0 0,0 0 1 0 0,1 2 0 0 0,-24 14-1 0 0,36-19-312 0 0,1 0 0 0 0,1 0 0 0 0,-1 1 0 0 0,1 0 0 0 0,0 0 0 0 0,0 1-1 0 0,0-1 1 0 0,-6 13 0 0 0,9-15-284 0 0,1 1 0 0 0,0 0-1 0 0,0 0 1 0 0,0 0 0 0 0,1-1 0 0 0,-1 2-1 0 0,1-1 1 0 0,1 0 0 0 0,-1 0 0 0 0,1 0-1 0 0,0 0 1 0 0,0 0 0 0 0,0 1-1 0 0,1-1 1 0 0,1 7 0 0 0,9 17-8191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2.6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580 44 724 0 0,'1'-3'1927'0'0,"-1"1"-1661"0"0,0 1 0 0 0,1 0-1 0 0,-1-1 1 0 0,0 1 0 0 0,0 0-1 0 0,0-1 1 0 0,0 1 0 0 0,0 0 0 0 0,0-1-1 0 0,0 1 1 0 0,0 0 0 0 0,0-1 0 0 0,-1 1-1 0 0,1 0 1 0 0,-1 0 0 0 0,1-1 0 0 0,-1 1-1 0 0,1 0 1 0 0,-1 0 0 0 0,0 0-1 0 0,1-1 1 0 0,-1 1 0 0 0,0 0 0 0 0,0 0-1 0 0,0 0 1 0 0,0 0 0 0 0,0 0 0 0 0,0 1-1 0 0,-1-2 1 0 0,-1 1-91 0 0,0 0 0 0 0,0 1 1 0 0,0-1-1 0 0,1 1 0 0 0,-1 0 0 0 0,0 0 0 0 0,0 0 0 0 0,0 0 1 0 0,0 0-1 0 0,0 0 0 0 0,0 1 0 0 0,1-1 0 0 0,-1 1 0 0 0,0 0 1 0 0,-4 2-1 0 0,-12 5 102 0 0,-1 1 1 0 0,1 1 0 0 0,1 1-1 0 0,-1 0 1 0 0,2 2 0 0 0,0 0 0 0 0,1 1-1 0 0,0 0 1 0 0,-16 20 0 0 0,-4 8 17 0 0,3 1 0 0 0,-40 66 0 0 0,36-48 29 0 0,2 2 1 0 0,-34 85 0 0 0,61-126-244 0 0,0-1 1 0 0,2 1-1 0 0,0-1 1 0 0,2 2-1 0 0,0-1 1 0 0,1 0-1 0 0,2 1 1 0 0,0 0 0 0 0,1-1-1 0 0,2 1 1 0 0,5 32-1 0 0,-5-45-55 0 0,1-1 0 0 0,0 0 0 0 0,0 0 0 0 0,1 0 0 0 0,0 0 0 0 0,1-1 0 0 0,0 1 0 0 0,0-1-1 0 0,1 0 1 0 0,-1-1 0 0 0,2 1 0 0 0,-1-1 0 0 0,1 0 0 0 0,1-1 0 0 0,-1 0 0 0 0,11 7 0 0 0,-7-7-35 0 0,1 0 0 0 0,0 0 0 0 0,0-1 0 0 0,0-1 0 0 0,0 0 1 0 0,1 0-1 0 0,0-2 0 0 0,0 1 0 0 0,0-2 0 0 0,0 0 0 0 0,22 0 1 0 0,-2-3-485 0 0,0-2 1 0 0,1-1 0 0 0,-1-1-1 0 0,-1-2 1 0 0,0-1 0 0 0,32-14-1 0 0,-32 9-1672 0 0,0-1 0 0 0,-2-1 0 0 0,34-24 0 0 0,-11 1-4461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3.0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400 110 356 0 0,'0'0'6736'0'0,"-7"-18"-115"0"0,2 6-5909 0 0,4 10-76 0 0,-2 0-71 0 0,-4 0-402 0 0,1-1 0 0 0,-1 2 0 0 0,1-1 0 0 0,-1 1 0 0 0,0 0 0 0 0,0 1 0 0 0,1-1 0 0 0,-1 1 0 0 0,0 1-1 0 0,0-1 1 0 0,1 1 0 0 0,-1 0 0 0 0,0 1 0 0 0,1-1 0 0 0,-1 1 0 0 0,1 1 0 0 0,-11 5 0 0 0,-1 0 28 0 0,1 1 0 0 0,-1 0 0 0 0,2 2 0 0 0,0 0 0 0 0,-17 15 1 0 0,18-12-84 0 0,1 0 1 0 0,1 1-1 0 0,0 1 1 0 0,1 0-1 0 0,-14 23 1 0 0,20-28-73 0 0,0 0-1 0 0,1 0 1 0 0,0 1 0 0 0,1 0-1 0 0,0 0 1 0 0,1 0 0 0 0,0 0-1 0 0,1 1 1 0 0,-1 19 0 0 0,2-29-47 0 0,1 0 0 0 0,0 1 0 0 0,0-1 0 0 0,0 0 0 0 0,0 0 0 0 0,1 0 0 0 0,-1 0 1 0 0,1-1-1 0 0,0 1 0 0 0,0 0 0 0 0,0 0 0 0 0,0 0 0 0 0,0 0 0 0 0,1-1 0 0 0,-1 1 0 0 0,1-1 1 0 0,0 1-1 0 0,-1-1 0 0 0,1 1 0 0 0,0-1 0 0 0,1 0 0 0 0,-1 0 0 0 0,0 0 0 0 0,1 0 0 0 0,-1-1 1 0 0,1 1-1 0 0,-1-1 0 0 0,1 1 0 0 0,0-1 0 0 0,0 0 0 0 0,-1 0 0 0 0,1 0 0 0 0,0 0 0 0 0,0-1 1 0 0,0 1-1 0 0,0-1 0 0 0,6 1 0 0 0,3-2-221 0 0,-1 1-1 0 0,1-2 1 0 0,-1 0 0 0 0,1 0 0 0 0,-1-1-1 0 0,0 0 1 0 0,0-1 0 0 0,17-8 0 0 0,-10 3-27 0 0,0-1 0 0 0,-1-1 0 0 0,0-1 0 0 0,0 0 0 0 0,-1-2 0 0 0,-1 0 0 0 0,0 0 1 0 0,-1-1-1 0 0,-1-1 0 0 0,20-29 0 0 0,-19 22 297 0 0,-1 0 0 0 0,-2-1-1 0 0,0 0 1 0 0,-1-1 0 0 0,-1 0 0 0 0,-2-1 0 0 0,8-45-1 0 0,-12 43 829 0 0,-3 24-384 0 0,-1-11 1136 0 0,-3 30-1445 0 0,1 0 0 0 0,1 0-1 0 0,0 1 1 0 0,1-1 0 0 0,1 1-1 0 0,0-1 1 0 0,1 1-1 0 0,1-1 1 0 0,1 0 0 0 0,8 30-1 0 0,-9-38-190 0 0,1 1 1 0 0,0-1-1 0 0,0 0 0 0 0,1 0 0 0 0,0 0 0 0 0,1-1 0 0 0,-1 1 0 0 0,1-1 0 0 0,0 0 0 0 0,9 8 0 0 0,-10-11-144 0 0,1 1 0 0 0,0-1-1 0 0,0 0 1 0 0,0-1 0 0 0,0 1 0 0 0,0-1-1 0 0,1 0 1 0 0,-1 0 0 0 0,1 0 0 0 0,-1-1-1 0 0,1 0 1 0 0,-1 0 0 0 0,1-1 0 0 0,0 1-1 0 0,10-2 1 0 0,-10 1-430 0 0,-1-1-1 0 0,0 0 0 0 0,0 0 1 0 0,0 0-1 0 0,0 0 0 0 0,6-4 1 0 0,14-9-5519 0 0,-9 2-724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3.4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 3720 0 0,'8'-5'14745'0'0,"-7"20"-15184"0"0,-1 10 1058 0 0,1 0 1 0 0,2 0-1 0 0,0-1 1 0 0,10 32-1 0 0,-10-44-575 0 0,1 0 0 0 0,0-1-1 0 0,1 0 1 0 0,0 1 0 0 0,1-2 0 0 0,0 1 0 0 0,0-1 0 0 0,1 0-1 0 0,1 0 1 0 0,0-1 0 0 0,10 10 0 0 0,-17-19-90 0 0,0 1 1 0 0,0 0-1 0 0,0 0 0 0 0,0-1 1 0 0,0 1-1 0 0,0 0 0 0 0,0-1 1 0 0,0 0-1 0 0,0 1 0 0 0,0-1 1 0 0,1 1-1 0 0,-1-1 0 0 0,0 0 0 0 0,0 0 1 0 0,2 0-1 0 0,0 1-110 0 0,-1-1 107 0 0,-1 0 0 0 0,0 0 0 0 0,0 1 1 0 0,1-1-1 0 0,-1 0 0 0 0,0 0 1 0 0,1 0-1 0 0,-1 0 0 0 0,0-1 0 0 0,0 1 1 0 0,1 0-1 0 0,-1-1 0 0 0,0 1 1 0 0,0 0-1 0 0,1-1 0 0 0,-1 0 0 0 0,0 1 1 0 0,0-1-1 0 0,1 0 0 0 0,2-2-91 0 0,3 0-11 0 0,0 0 1 0 0,0-1-1 0 0,-1 0 0 0 0,1 0 1 0 0,-1-1-1 0 0,0 1 1 0 0,-1-2-1 0 0,1 1 0 0 0,8-11 1 0 0,4-7-210 0 0,17-31-1 0 0,-9 15 284 0 0,-13 19 221 0 0,-1 2 906 0 0,1 0 1 0 0,24-25 846 0 0,-30 63-836 0 0,-5-10-651 0 0,0 1 0 0 0,-1 0 0 0 0,-1 0 0 0 0,0 0-1 0 0,-2 20 1 0 0,0 20 295 0 0,3-37-505 0 0,0 0 0 0 0,0 0 0 0 0,2 0 0 0 0,0 0 0 0 0,8 24 0 0 0,-9-34-240 0 0,0 1-1 0 0,1-1 1 0 0,-1 0-1 0 0,1 0 1 0 0,0 0 0 0 0,0 0-1 0 0,0 0 1 0 0,1-1-1 0 0,-1 1 1 0 0,1-1 0 0 0,0 0-1 0 0,0 0 1 0 0,0 0-1 0 0,0 0 1 0 0,0-1 0 0 0,1 0-1 0 0,-1 0 1 0 0,1 0 0 0 0,9 2-1 0 0,38 4-3716 0 0,-47-8 2357 0 0,0 1-1 0 0,0-1 1 0 0,0-1 0 0 0,-1 1 0 0 0,1-1 0 0 0,0 0 0 0 0,7-2 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5.2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30 38 0 0,'-4'-3'-150'0'0,"-22"-12"4855"0"0,18 12-1570 0 0,11 7-1502 0 0,2-1-1501 0 0,1-1 0 0 0,-1 0 0 0 0,0 0 1 0 0,1 0-1 0 0,-1 0 0 0 0,1-1 0 0 0,-1 0 0 0 0,1 0 1 0 0,9-1-1 0 0,-11 1-107 0 0,19 0-640 0 0,-1 0 0 0 0,42-5 0 0 0,-54 3-273 0 0,0-1 1 0 0,-1 0-1 0 0,1-1 1 0 0,0 0-1 0 0,9-4 0 0 0,-1-2-2007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3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405 107 674 0 0,'3'-3'730'0'0,"1"0"0"0"0,-1 0-1 0 0,0-1 1 0 0,0 1 0 0 0,0-1 0 0 0,0 0-1 0 0,-1 0 1 0 0,1 0 0 0 0,-1 0 0 0 0,0 0-1 0 0,-1 0 1 0 0,1-1 0 0 0,-1 1 0 0 0,2-8-1 0 0,-2 9 364 0 0,-1-1-190 0 0,0 3-715 0 0,1-2 0 0 0,-1 1 0 0 0,0 0 0 0 0,0 0 0 0 0,0 0 0 0 0,-1 0-1 0 0,1 0 1 0 0,0 0 0 0 0,-1 0 0 0 0,1 1 0 0 0,-2-3 0 0 0,2 3-135 0 0,-1 0-1 0 0,1 0 1 0 0,-1 1 0 0 0,0-1 0 0 0,1 1-1 0 0,-1-1 1 0 0,0 0 0 0 0,1 1 0 0 0,-1-1-1 0 0,0 1 1 0 0,0 0 0 0 0,0-1 0 0 0,1 1-1 0 0,-1-1 1 0 0,0 1 0 0 0,0 0-1 0 0,0 0 1 0 0,0 0 0 0 0,0 0 0 0 0,0-1-1 0 0,0 1 1 0 0,1 0 0 0 0,-1 0 0 0 0,0 1-1 0 0,0-1 1 0 0,0 0 0 0 0,0 0-1 0 0,-1 1 1 0 0,-10 2 133 0 0,1 2 0 0 0,-1-1 0 0 0,1 2 0 0 0,0-1 0 0 0,1 1 0 0 0,-1 1 0 0 0,1 0 0 0 0,1 1 0 0 0,-11 9 0 0 0,6-6 50 0 0,-18 16 421 0 0,0 2 0 0 0,2 1 0 0 0,-40 53 0 0 0,52-60-336 0 0,1 2 0 0 0,2 0 0 0 0,0 1 0 0 0,2 1 1 0 0,-20 54-1 0 0,31-72-257 0 0,0-1 0 0 0,0 1 1 0 0,0 0-1 0 0,1 0 0 0 0,0-1 0 0 0,1 1 1 0 0,0 0-1 0 0,0 0 0 0 0,1 0 1 0 0,3 15-1 0 0,-3-20-64 0 0,0-1 0 0 0,0 1 0 0 0,1-1 1 0 0,0 1-1 0 0,-1-1 0 0 0,1 1 0 0 0,1-1 1 0 0,-1 0-1 0 0,0 0 0 0 0,1 0 0 0 0,-1 0 0 0 0,1-1 1 0 0,0 1-1 0 0,0-1 0 0 0,0 1 0 0 0,0-1 1 0 0,0 0-1 0 0,1 0 0 0 0,-1 0 0 0 0,1-1 0 0 0,-1 1 1 0 0,1-1-1 0 0,0 0 0 0 0,-1 0 0 0 0,1 0 1 0 0,6 0-1 0 0,6 0-352 0 0,0 0 0 0 0,0-1 0 0 0,0-1 0 0 0,0-1 0 0 0,0 0 0 0 0,0-1 0 0 0,-1-1 0 0 0,1 0 0 0 0,-1-1 0 0 0,17-8 0 0 0,-8 2-1721 0 0,40-25 1 0 0,-38 19-1707 0 0,25-23 0 0 0,-4-2-4768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4.1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45 421 1468 0 0,'-2'2'2069'0'0,"-30"37"4119"0"0,31-36-5988 0 0,-1 0 1 0 0,1 0-1 0 0,0 0 0 0 0,-1 0 1 0 0,1 0-1 0 0,1 0 1 0 0,-1 0-1 0 0,0 0 1 0 0,1 1-1 0 0,-1-1 0 0 0,1 0 1 0 0,0 0-1 0 0,0 5 1 0 0,1-8-188 0 0,0 1 1 0 0,-1 0 0 0 0,1 0 0 0 0,-1 0-1 0 0,1 0 1 0 0,0 0 0 0 0,0-1-1 0 0,0 1 1 0 0,-1 0 0 0 0,1-1 0 0 0,0 1-1 0 0,0-1 1 0 0,0 1 0 0 0,0-1-1 0 0,0 1 1 0 0,0-1 0 0 0,0 0-1 0 0,0 1 1 0 0,0-1 0 0 0,0 0 0 0 0,0 0-1 0 0,0 0 1 0 0,0 1 0 0 0,0-1-1 0 0,0 0 1 0 0,0-1 0 0 0,1 1 0 0 0,-1 0-1 0 0,0 0 1 0 0,1-1 0 0 0,33-5-356 0 0,-11-1 22 0 0,-1-2 0 0 0,-1 0 0 0 0,1-2 0 0 0,-1 0 0 0 0,-1-1-1 0 0,0-1 1 0 0,25-21 0 0 0,-37 26 440 0 0,0-1 0 0 0,-1 0 0 0 0,0 0 0 0 0,0 0 0 0 0,-1-1 0 0 0,0 0 0 0 0,7-14 0 0 0,-11 16 180 0 0,0 1 0 0 0,0-1 1 0 0,0 0-1 0 0,-1 0 1 0 0,0 0-1 0 0,-1 0 1 0 0,0 0-1 0 0,0 0 0 0 0,-1 0 1 0 0,0-1-1 0 0,-2-13 1 0 0,2 19-182 0 0,0 0 1 0 0,0 1 0 0 0,0-1-1 0 0,-1 0 1 0 0,1 1 0 0 0,-1-1-1 0 0,0 1 1 0 0,0-1 0 0 0,0 0-1 0 0,0 1 1 0 0,0 0 0 0 0,-1-1-1 0 0,1 1 1 0 0,-1 0 0 0 0,1 0-1 0 0,-1 0 1 0 0,0 0-1 0 0,0 0 1 0 0,0 0 0 0 0,0 0-1 0 0,0 0 1 0 0,0 1 0 0 0,0-1-1 0 0,-1 1 1 0 0,1 0 0 0 0,-1 0-1 0 0,1 0 1 0 0,-1 0 0 0 0,1 0-1 0 0,-1 0 1 0 0,1 1 0 0 0,-1-1-1 0 0,0 1 1 0 0,1 0 0 0 0,-1-1-1 0 0,0 1 1 0 0,0 1-1 0 0,1-1 1 0 0,-1 0 0 0 0,-4 2-1 0 0,-2 0 70 0 0,0 0-1 0 0,0 1 1 0 0,0 1-1 0 0,0 0 1 0 0,1 0-1 0 0,-1 1 1 0 0,1-1-1 0 0,0 2 1 0 0,0-1-1 0 0,-9 11 1 0 0,2-1-49 0 0,1 1-1 0 0,1 1 1 0 0,1 0 0 0 0,0 1 0 0 0,1 0-1 0 0,1 0 1 0 0,1 1 0 0 0,-7 21 0 0 0,5-7-42 0 0,1 0-1 0 0,1 0 1 0 0,2 1 0 0 0,-3 41 0 0 0,9-56-114 0 0,0-1 1 0 0,1 1-1 0 0,1 0 1 0 0,1-1-1 0 0,0 1 1 0 0,9 28 0 0 0,-10-41-93 0 0,1 0 0 0 0,0-1 0 0 0,0 1 0 0 0,0-1 1 0 0,1 1-1 0 0,0-1 0 0 0,0 0 0 0 0,0 0 0 0 0,1 0 1 0 0,-1 0-1 0 0,1-1 0 0 0,1 0 0 0 0,-1 0 0 0 0,0 0 1 0 0,1 0-1 0 0,0 0 0 0 0,0-1 0 0 0,0 0 0 0 0,0 0 1 0 0,0 0-1 0 0,1-1 0 0 0,-1 0 0 0 0,1 0 0 0 0,8 2 1 0 0,6-2-251 0 0,0-1 1 0 0,-1-1-1 0 0,1-1 0 0 0,0 0 1 0 0,-1-1-1 0 0,1-2 1 0 0,-1 0-1 0 0,0-1 1 0 0,27-10-1 0 0,-2-3-400 0 0,-1-1 0 0 0,75-47 0 0 0,-66 32 532 0 0,-2-3 0 0 0,-2-2 0 0 0,-1-2 0 0 0,-2-2 0 0 0,58-72 0 0 0,-66 67 814 0 0,-2-1 0 0 0,-2-2 0 0 0,28-60-1 0 0,-58 105-462 0 0,6-11 568 0 0,11-35-1 0 0,-18 48-554 0 0,-1 1 0 0 0,0-1 0 0 0,0 0-1 0 0,-1 1 1 0 0,1-1 0 0 0,-1 0 0 0 0,0 0 0 0 0,0 1-1 0 0,0-1 1 0 0,0 0 0 0 0,-1 0 0 0 0,1 1-1 0 0,-1-1 1 0 0,0 0 0 0 0,0 1 0 0 0,-3-7 0 0 0,4 10-94 0 0,-1-1 1 0 0,0 0 0 0 0,1 0 0 0 0,-1 0 0 0 0,0 0 0 0 0,0 1 0 0 0,0-1 0 0 0,0 0-1 0 0,0 1 1 0 0,0-1 0 0 0,0 1 0 0 0,0-1 0 0 0,0 1 0 0 0,0-1 0 0 0,0 1-1 0 0,0 0 1 0 0,0 0 0 0 0,0-1 0 0 0,0 1 0 0 0,0 0 0 0 0,0 0 0 0 0,-1 0-1 0 0,1 0 1 0 0,0 0 0 0 0,0 0 0 0 0,0 1 0 0 0,0-1 0 0 0,0 0 0 0 0,0 1 0 0 0,0-1-1 0 0,0 0 1 0 0,0 1 0 0 0,0-1 0 0 0,0 1 0 0 0,-2 1 0 0 0,-33 24 781 0 0,23-13-636 0 0,0 1 0 0 0,1 0 0 0 0,1 1-1 0 0,1 0 1 0 0,0 1 0 0 0,1 0 0 0 0,1 1 0 0 0,0 0 0 0 0,-6 20 0 0 0,3-4-14 0 0,2 0 1 0 0,1 0 0 0 0,2 1-1 0 0,-3 37 1 0 0,7-48-133 0 0,2 0 1 0 0,0 0-1 0 0,1 0 0 0 0,1 0 0 0 0,1 0 0 0 0,2 0 1 0 0,12 39-1 0 0,-14-53-267 0 0,1 0 1 0 0,0-1-1 0 0,0 1 0 0 0,1-1 1 0 0,0 0-1 0 0,1 0 0 0 0,0 0 1 0 0,0-1-1 0 0,0 0 0 0 0,1 0 1 0 0,0-1-1 0 0,0 1 0 0 0,1-2 1 0 0,0 1-1 0 0,0-1 0 0 0,0 0 1 0 0,1-1-1 0 0,0 0 0 0 0,0 0 1 0 0,0-1-1 0 0,12 3 0 0 0,-1-2-898 0 0,-1-1 0 0 0,1 0-1 0 0,-1-2 1 0 0,35-2-1 0 0,34-10-5485 0 0,-25-2-754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4.3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3586 0 0,'2'0'443'0'0,"0"0"0"0"0,0 0-1 0 0,0 0 1 0 0,0 0 0 0 0,0 1 0 0 0,0-1 0 0 0,0 1-1 0 0,0 0 1 0 0,0-1 0 0 0,0 1 0 0 0,-1 0 0 0 0,1 0-1 0 0,0 0 1 0 0,0 0 0 0 0,-1 1 0 0 0,1-1 0 0 0,-1 0-1 0 0,1 1 1 0 0,-1-1 0 0 0,3 3 0 0 0,-3 1 245 0 0,0-1 1 0 0,0 1-1 0 0,-1-1 1 0 0,0 1-1 0 0,0 0 1 0 0,0-1-1 0 0,0 1 1 0 0,0-1-1 0 0,-2 7 1 0 0,1-5-419 0 0,0-4-242 0 0,1 0 0 0 0,0 0 0 0 0,-1 1 0 0 0,1-1 0 0 0,0 1 0 0 0,0-1 0 0 0,0 0 0 0 0,1 1 0 0 0,-1-1 0 0 0,0 0 0 0 0,1 0 0 0 0,0 1 0 0 0,-1-1 0 0 0,1 0 0 0 0,2 4 0 0 0,-2-4-676 0 0,11-4-4189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24.6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1 165 824 0 0,'0'0'3590'0'0,"14"-15"-696"0"0,18 4-1698 0 0,0 1-1 0 0,67-11 1 0 0,76-1 153 0 0,-117 16-979 0 0,54-5 156 0 0,154-21 582 0 0,-195 15-467 0 0,-68 16-622 0 0,-1-2-55 0 0,-1 3 8 0 0,-1 0 1 0 0,0 0-1 0 0,0 0 0 0 0,0-1 1 0 0,1 1-1 0 0,-1 0 0 0 0,0 0 1 0 0,0 0-1 0 0,0 0 0 0 0,1-1 1 0 0,-1 1-1 0 0,0 0 1 0 0,0 0-1 0 0,0 0 0 0 0,0-1 1 0 0,0 1-1 0 0,0 0 0 0 0,1 0 1 0 0,-1 0-1 0 0,0-1 0 0 0,0 1 1 0 0,0 0-1 0 0,0 0 1 0 0,0-1-1 0 0,0 1 0 0 0,0 0 1 0 0,0 0-1 0 0,0-1 0 0 0,0 1 1 0 0,0 0-1 0 0,0 0 0 0 0,0-1 1 0 0,0 1-1 0 0,0 0 1 0 0,0 0-1 0 0,-1 0 0 0 0,1-1 1 0 0,0 1-1 0 0,0 0 0 0 0,0-1 1 0 0,-8-1-1405 0 0,1 1 1 0 0,-1-1-1 0 0,1 1 0 0 0,-10 0 1 0 0,-5 1-4508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25.1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93 924 0 0,'10'-11'9417'0'0,"-7"13"-9256"0"0,0-1 1 0 0,1 0-1 0 0,-1 1 0 0 0,0-1 0 0 0,-1 1 0 0 0,1 0 0 0 0,0 0 1 0 0,-1 0-1 0 0,1 1 0 0 0,-1-1 0 0 0,1 1 0 0 0,-1-1 0 0 0,0 1 1 0 0,0 0-1 0 0,0 0 0 0 0,1 3 0 0 0,30 59 947 0 0,-25-48-855 0 0,93 229 1394 0 0,-99-241-1968 0 0,11 28 1919 0 0,-13-33-1573 0 0,0 0-1 0 0,0-1 1 0 0,0 1 0 0 0,1 0 0 0 0,-1 0 0 0 0,0 0-1 0 0,0 0 1 0 0,0 0 0 0 0,0 0 0 0 0,0 0 0 0 0,0 0-1 0 0,0 0 1 0 0,0 0 0 0 0,0 0 0 0 0,0 0 0 0 0,0 0-1 0 0,1 0 1 0 0,-1 0 0 0 0,0 0 0 0 0,0 0 0 0 0,0 0-1 0 0,0 0 1 0 0,0 0 0 0 0,0 0 0 0 0,0 0 0 0 0,0 0-1 0 0,0 0 1 0 0,1 0 0 0 0,-1 0 0 0 0,0 0 0 0 0,0 0-1 0 0,0 0 1 0 0,0 0 0 0 0,0 0 0 0 0,0 0 0 0 0,0 0-1 0 0,0 0 1 0 0,0 1 0 0 0,0-1 0 0 0,0 0 0 0 0,0 0-1 0 0,1 0 1 0 0,-1 0 0 0 0,0 0 0 0 0,0 0 0 0 0,0 0-1 0 0,0 0 1 0 0,0 0 0 0 0,0 0 0 0 0,0 0 0 0 0,0 1-1 0 0,0-1 1 0 0,0 0 0 0 0,0 0 0 0 0,0 0 0 0 0,0 0-1 0 0,0 0 1 0 0,0 0 0 0 0,0 0 0 0 0,0 0 0 0 0,0 0-1 0 0,0 1 1 0 0,0-1 0 0 0,-2-21 925 0 0,-1-4-866 0 0,1 0 1 0 0,1 0 0 0 0,2 0 0 0 0,0 0-1 0 0,2 0 1 0 0,6-29 0 0 0,0 15-970 0 0,2 0-1 0 0,1 1 1 0 0,23-47 0 0 0,-34 83 616 0 0,19-33-2599 0 0,-18 32 1973 0 0,0 1 0 0 0,0 0 0 0 0,0 0 0 0 0,0 0 1 0 0,1 0-1 0 0,-1 1 0 0 0,1-1 0 0 0,2-1 0 0 0,11-5-4227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25.4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117 191 218 0 0,'-17'3'6315'0'0,"4"0"-1807"0"0,15-2-4230 0 0,13 4-154 0 0,3-5-355 0 0,-1 0 0 0 0,0-1 0 0 0,1 0-1 0 0,-1-1 1 0 0,0-1 0 0 0,18-6 0 0 0,-7 1-97 0 0,-1-2 1 0 0,0 0-1 0 0,26-15 1 0 0,-50 23 478 0 0,1 1 0 0 0,-1-1 0 0 0,0 0 0 0 0,0 0-1 0 0,0 0 1 0 0,0-1 0 0 0,-1 1 0 0 0,1 0 0 0 0,-1-1 0 0 0,1 0 0 0 0,-1 0 0 0 0,0 0 0 0 0,0 0 0 0 0,0 0-1 0 0,0 0 1 0 0,-1 0 0 0 0,1-1 0 0 0,-1 1 0 0 0,0 0 0 0 0,0-1 0 0 0,0 1 0 0 0,0-1 0 0 0,-1 1-1 0 0,1-1 1 0 0,-1 0 0 0 0,0 1 0 0 0,0-5 0 0 0,-1 6-45 0 0,0 0 0 0 0,1 0 1 0 0,-1 0-1 0 0,0 0 0 0 0,0 0 0 0 0,0 0 0 0 0,0 0 0 0 0,-1 1 1 0 0,1-1-1 0 0,0 0 0 0 0,-1 1 0 0 0,1-1 0 0 0,-1 1 0 0 0,0-1 1 0 0,1 1-1 0 0,-1 0 0 0 0,0 0 0 0 0,0-1 0 0 0,-3 0 1 0 0,1 0 59 0 0,-1-1 0 0 0,0 1 0 0 0,0 1 0 0 0,0-1 1 0 0,0 1-1 0 0,-9-2 0 0 0,1 3-23 0 0,0 0-1 0 0,0 1 1 0 0,0 0-1 0 0,0 1 1 0 0,0 1-1 0 0,0 0 1 0 0,1 1-1 0 0,-1 0 1 0 0,1 1-1 0 0,0 0 1 0 0,1 1-1 0 0,-1 0 1 0 0,1 1-1 0 0,0 0 1 0 0,-15 13-1 0 0,12-7-103 0 0,0-1-1 0 0,1 2 1 0 0,0 0-1 0 0,1 0 1 0 0,1 1-1 0 0,0 1 1 0 0,1 0-1 0 0,1 0 1 0 0,0 1-1 0 0,-8 22 1 0 0,15-31-102 0 0,-1 0 1 0 0,1-1-1 0 0,1 1 1 0 0,-1 0-1 0 0,2 0 0 0 0,-1 0 1 0 0,1 0-1 0 0,0 0 1 0 0,0 0-1 0 0,1 0 1 0 0,0 0-1 0 0,1 0 0 0 0,-1 0 1 0 0,6 12-1 0 0,-5-16-156 0 0,0 1-1 0 0,1 0 0 0 0,0-1 0 0 0,0 1 1 0 0,0-1-1 0 0,0 0 0 0 0,1 0 1 0 0,-1 0-1 0 0,1 0 0 0 0,0-1 0 0 0,0 0 1 0 0,1 0-1 0 0,-1 0 0 0 0,1 0 1 0 0,-1 0-1 0 0,1-1 0 0 0,0 0 1 0 0,0 0-1 0 0,0 0 0 0 0,0-1 0 0 0,0 0 1 0 0,11 2-1 0 0,-1-2-1045 0 0,1-1 1 0 0,0 0-1 0 0,-1-1 0 0 0,1-1 0 0 0,19-5 0 0 0,6-2-3243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25.8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411 93 412 0 0,'0'0'1446'0'0,"0"-4"367"0"0,-2-33 4596 0 0,1 33-5204 0 0,0 2-1060 0 0,0-1 1 0 0,0 0-1 0 0,-1 0 1 0 0,1 1-1 0 0,-1-1 1 0 0,1 1-1 0 0,-1-1 1 0 0,0 1 0 0 0,0 0-1 0 0,0 0 1 0 0,0-1-1 0 0,0 1 1 0 0,-1 1-1 0 0,1-1 1 0 0,-1 0-1 0 0,1 1 1 0 0,-1-1-1 0 0,1 1 1 0 0,-1 0 0 0 0,0 0-1 0 0,0 0 1 0 0,0 0-1 0 0,0 0 1 0 0,1 0-1 0 0,-1 1 1 0 0,0 0-1 0 0,0 0 1 0 0,0-1-1 0 0,0 1 1 0 0,0 1 0 0 0,0-1-1 0 0,0 0 1 0 0,-3 2-1 0 0,-7 1-98 0 0,1 1 0 0 0,0 1 0 0 0,0 0 0 0 0,0 0 0 0 0,0 1 0 0 0,1 1 0 0 0,-13 9 0 0 0,-5 6 4 0 0,-33 33 0 0 0,45-39-54 0 0,0 2 0 0 0,2 0 0 0 0,-17 24 1 0 0,26-33 4 0 0,0 1 1 0 0,1 0-1 0 0,0 0 1 0 0,0 1-1 0 0,1-1 1 0 0,0 1-1 0 0,1 0 1 0 0,-2 16 0 0 0,4-23 6 0 0,1-1 1 0 0,-1 0 0 0 0,1 0-1 0 0,0 0 1 0 0,0 0 0 0 0,1 1-1 0 0,-1-1 1 0 0,1 0 0 0 0,-1 0-1 0 0,1 0 1 0 0,0 0 0 0 0,0 0 0 0 0,0 0-1 0 0,1 0 1 0 0,-1 0 0 0 0,1-1-1 0 0,0 1 1 0 0,-1 0 0 0 0,1-1-1 0 0,3 4 1 0 0,-1-3-8 0 0,0 0 0 0 0,1 0 0 0 0,-1 0-1 0 0,0-1 1 0 0,1 1 0 0 0,0-1 0 0 0,-1 0-1 0 0,1-1 1 0 0,0 1 0 0 0,0-1 0 0 0,8 1 0 0 0,6 0-279 0 0,1-1 0 0 0,-1-1 0 0 0,0 0 1 0 0,1-2-1 0 0,27-5 0 0 0,-18 1-1295 0 0,40-14 1 0 0,-6-6-3829 0 0,-24 7-702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26.2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480 151 682 0 0,'0'-5'727'0'0,"0"1"-1"0"0,0 0 1 0 0,-1 0 0 0 0,1-1 0 0 0,-1 1-1 0 0,0 0 1 0 0,0 0 0 0 0,-1 0-1 0 0,1 0 1 0 0,-1 0 0 0 0,0 0 0 0 0,0 0-1 0 0,0 0 1 0 0,0 1 0 0 0,-6-7 0 0 0,4 3-175 0 0,-1 2-299 0 0,0 0 0 0 0,0 1-1 0 0,-1-1 1 0 0,0 1 0 0 0,0 0 0 0 0,0 0 0 0 0,0 1 0 0 0,0 0 0 0 0,-1 0 0 0 0,0 0 0 0 0,-10-2 0 0 0,4 0 71 0 0,0 0-207 0 0,0 2 0 0 0,0-1-1 0 0,0 1 1 0 0,0 1 0 0 0,0 1 0 0 0,-1 0 0 0 0,1 0 0 0 0,-1 1 0 0 0,1 1 0 0 0,0 0 0 0 0,-1 1-1 0 0,1 1 1 0 0,0 0 0 0 0,-19 7 0 0 0,23-7-109 0 0,0 1-1 0 0,1 0 1 0 0,0 1 0 0 0,0-1 0 0 0,0 1-1 0 0,1 1 1 0 0,0 0 0 0 0,0 0 0 0 0,0 0-1 0 0,1 1 1 0 0,-1 0 0 0 0,2 0-1 0 0,-1 0 1 0 0,1 1 0 0 0,0 0 0 0 0,1 0-1 0 0,-1 0 1 0 0,2 0 0 0 0,-1 1-1 0 0,1 0 1 0 0,-2 11 0 0 0,4-18-24 0 0,1 1 0 0 0,-1 0 0 0 0,1-1 0 0 0,0 1 0 0 0,0-1 0 0 0,0 1 0 0 0,0-1 0 0 0,0 1 0 0 0,1-1 0 0 0,-1 1 0 0 0,1-1 0 0 0,-1 1 0 0 0,1-1 1 0 0,0 1-1 0 0,0-1 0 0 0,0 0 0 0 0,1 1 0 0 0,-1-1 0 0 0,0 0 0 0 0,1 0 0 0 0,-1 0 0 0 0,1 0 0 0 0,0 0 0 0 0,0-1 0 0 0,0 1 0 0 0,0 0 0 0 0,0-1 0 0 0,0 1 0 0 0,0-1 0 0 0,0 0 0 0 0,1 0 0 0 0,-1 0 0 0 0,0 0 0 0 0,1 0 1 0 0,-1 0-1 0 0,1 0 0 0 0,-1-1 0 0 0,1 0 0 0 0,-1 1 0 0 0,1-1 0 0 0,-1 0 0 0 0,1 0 0 0 0,-1 0 0 0 0,1 0 0 0 0,0-1 0 0 0,-1 1 0 0 0,1-1 0 0 0,2-1 0 0 0,13-4 51 0 0,1 0 1 0 0,-1-2-1 0 0,-1 0 0 0 0,0-1 0 0 0,0-1 1 0 0,-1 0-1 0 0,25-21 0 0 0,20-29 3034 0 0,-61 60-3037 0 0,1 0 0 0 0,-1 0 0 0 0,0 0 0 0 0,0-1-1 0 0,0 1 1 0 0,0 0 0 0 0,1 0 0 0 0,-1 0 0 0 0,0 0-1 0 0,0 0 1 0 0,0-1 0 0 0,1 1 0 0 0,-1 0 0 0 0,0 0-1 0 0,0 0 1 0 0,0 0 0 0 0,1 0 0 0 0,-1 0 0 0 0,0 0-1 0 0,0 0 1 0 0,1 0 0 0 0,-1 0 0 0 0,0 0 0 0 0,0 0-1 0 0,1 0 1 0 0,-1 0 0 0 0,0 0 0 0 0,0 0 0 0 0,0 0-1 0 0,1 0 1 0 0,-1 0 0 0 0,0 0 0 0 0,0 0 0 0 0,1 0-1 0 0,-1 1 1 0 0,7 9 449 0 0,4 26-523 0 0,-5-14 98 0 0,-1-9-445 0 0,1-1 1 0 0,1 1-1 0 0,-1-1 0 0 0,2 0 0 0 0,0 0 0 0 0,0-1 0 0 0,1 0 0 0 0,1-1 0 0 0,0 0 1 0 0,0 0-1 0 0,12 8 0 0 0,-15-13-264 0 0,1 0 1 0 0,0-1-1 0 0,0 1 1 0 0,0-2-1 0 0,0 1 1 0 0,1-1-1 0 0,0 0 1 0 0,-1-1-1 0 0,1 0 1 0 0,0-1-1 0 0,0 1 1 0 0,0-2-1 0 0,0 1 1 0 0,0-1-1 0 0,0-1 1 0 0,0 0-1 0 0,0 0 1 0 0,10-3-1 0 0,16-5-3994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26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115 533 446 0 0,'7'-30'1201'0'0,"-1"0"-1"0"0,-1-1 1 0 0,-2 0-1 0 0,-1 0 1 0 0,-2 0-1 0 0,-4-41 1 0 0,2 49-210 0 0,-2 0 0 0 0,-1 0 0 0 0,-1 0 0 0 0,-1 0 0 0 0,-1 1 1 0 0,-1 0-1 0 0,-1 1 0 0 0,-24-39 0 0 0,5 24 1220 0 0,28 36-2192 0 0,1 0 0 0 0,-1 0 0 0 0,1 0 0 0 0,0 1 0 0 0,-1-1 0 0 0,1 0 0 0 0,-1 0 0 0 0,1 1 0 0 0,-1-1 0 0 0,1 0 0 0 0,-1 1 0 0 0,1-1 0 0 0,0 1-1 0 0,-1-1 1 0 0,1 0 0 0 0,0 1 0 0 0,0-1 0 0 0,-1 1 0 0 0,1-1 0 0 0,0 1 0 0 0,0-1 0 0 0,-1 1 0 0 0,1-1 0 0 0,0 1 0 0 0,0-1 0 0 0,0 1 0 0 0,0 0 0 0 0,-6 17 112 0 0,4-2-37 0 0,1-1 0 0 0,0 1 0 0 0,1 0 0 0 0,0 0-1 0 0,2 0 1 0 0,4 22 0 0 0,28 96 145 0 0,-31-123-240 0 0,5 17-505 0 0,1 0 1 0 0,1 0-1 0 0,2-1 1 0 0,19 34 0 0 0,-26-53-16 0 0,0 0 1 0 0,1-1 0 0 0,0 0 0 0 0,1 0 0 0 0,-1 0 0 0 0,1-1 0 0 0,12 9 0 0 0,-13-12-158 0 0,-1 1 0 0 0,1-1-1 0 0,0-1 1 0 0,1 1 0 0 0,-1-1 0 0 0,0 0 0 0 0,1 0 0 0 0,-1-1 0 0 0,1 0 0 0 0,-1 0 0 0 0,13 0 0 0 0,14-3-5393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26.6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142 60 1734 0 0,'-9'-11'1391'0'0,"5"5"-451"0"0,0 0 1 0 0,0 1-1 0 0,0 0 1 0 0,-1 0 0 0 0,0 0-1 0 0,0 0 1 0 0,-9-5-1 0 0,13 10-817 0 0,0-1-1 0 0,-1 1 1 0 0,1 0 0 0 0,0 0-1 0 0,-1 0 1 0 0,1 0-1 0 0,0 0 1 0 0,0 0-1 0 0,-1 0 1 0 0,1 0 0 0 0,0 0-1 0 0,-1 0 1 0 0,1 1-1 0 0,0-1 1 0 0,0 0-1 0 0,-1 1 1 0 0,1-1 0 0 0,0 1-1 0 0,0 0 1 0 0,0-1-1 0 0,0 1 1 0 0,0 0-1 0 0,0 0 1 0 0,0-1 0 0 0,0 1-1 0 0,0 0 1 0 0,0 0-1 0 0,0 0 1 0 0,1 0-1 0 0,-1 0 1 0 0,0 1 0 0 0,1-1-1 0 0,-1 0 1 0 0,0 0-1 0 0,0 2 1 0 0,-17 43 1357 0 0,9-9-998 0 0,1 0-1 0 0,2 1 1 0 0,2 0-1 0 0,1 0 0 0 0,3 43 1 0 0,24 192-2285 0 0,-18-226 424 0 0,3 4-1792 0 0,4-19-2489 0 0,-1-14-1116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6.1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6 532 0 0,'0'0'1264'0'0,"0"1"-1049"0"0,1 0 0 0 0,-1 0 1 0 0,1 0-1 0 0,-1 0 0 0 0,1 0 0 0 0,-1-1 0 0 0,1 1 0 0 0,0 0 0 0 0,-1 0 0 0 0,1-1 0 0 0,0 1 0 0 0,0 0 0 0 0,-1-1 0 0 0,1 1 0 0 0,1 0 0 0 0,-1-1-179 0 0,-1 0 0 0 0,0 0 0 0 0,0 1-1 0 0,1-1 1 0 0,-1 0 0 0 0,0 0 0 0 0,1 0 0 0 0,-1 0 0 0 0,0 0-1 0 0,1 0 1 0 0,-1 0 0 0 0,0 0 0 0 0,1 0 0 0 0,-1 0-1 0 0,0 0 1 0 0,1 0 0 0 0,-1 0 0 0 0,0 0 0 0 0,1-1-1 0 0,-1 1 1 0 0,0 0 0 0 0,0 0 0 0 0,1 0 0 0 0,-1 0 0 0 0,0 0-1 0 0,1-1 1 0 0,-1 1 0 0 0,0 0 0 0 0,0 0 0 0 0,0-1-1 0 0,1 1 1 0 0,-1 0 0 0 0,0 0 0 0 0,0-1 0 0 0,0 1 0 0 0,1 0-1 0 0,-1 0 1 0 0,0-1 0 0 0,0 1 0 0 0,0 0 0 0 0,0-1-1 0 0,0 1 1 0 0,0 0 0 0 0,0-1 0 0 0,0 1 0 0 0,0 0 0 0 0,0-1-1 0 0,0 1 1 0 0,0 0 0 0 0,0-1 0 0 0,0 1 0 0 0,0 0-1 0 0,0-1 1 0 0,0 1 0 0 0,0 0 0 0 0,0 0 0 0 0,0-1-1 0 0,-1 1 1 0 0,1 0 0 0 0,0-1 0 0 0,0 1 0 0 0,-1-1 0 0 0,0-1 62 0 0,-7-3-672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26.8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1326 0 0,'0'0'11464'0'0,"6"13"-10432"0"0,13-8-854 0 0,6 1-918 0 0,-3-4-2888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5.0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1686 870 1062 0 0,'8'6'10368'0'0,"-25"-23"-9503"0"0,-2 2 1 0 0,0 0-1 0 0,-1 1 0 0 0,0 1 0 0 0,-1 1 1 0 0,-36-16-1 0 0,-144-46-238 0 0,184 69-451 0 0,-17-6-47 0 0,-371-131 752 0 0,307 102-591 0 0,3-4-1 0 0,-97-60 1 0 0,128 65-412 0 0,-160-103 60 0 0,82 38 149 0 0,134 97-359 0 0,1 0 0 0 0,0 0 1 0 0,0-1-1 0 0,-7-9 0 0 0,13 14-557 0 0,-3-5-1505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5.5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552 36 956 0 0,'5'-9'11108'0'0,"-42"23"-10503"0"0,0-1 0 0 0,-47 9 0 0 0,67-19-557 0 0,-1 0 1 0 0,0-2-1 0 0,0 0 0 0 0,0 0 1 0 0,0-2-1 0 0,0 0 0 0 0,-26-6 0 0 0,-4-6 48 0 0,-64-27-1 0 0,54 18-82 0 0,56 21-27 0 0,1 2-104 0 0,1-1 117 0 0,-1 0 0 0 0,0 1 0 0 0,1-1 1 0 0,-1 0-1 0 0,1 1 0 0 0,-1-1 1 0 0,1 1-1 0 0,-1-1 0 0 0,1 1 0 0 0,-1 0 1 0 0,1-1-1 0 0,0 1 0 0 0,-1-1 0 0 0,1 1 1 0 0,0 0-1 0 0,-1-1 0 0 0,1 1 0 0 0,0 0 1 0 0,0-1-1 0 0,0 1 0 0 0,0 0 1 0 0,-1 0-1 0 0,28 52 633 0 0,49 73 0 0 0,19 35-312 0 0,-61-92-458 0 0,46 100-452 0 0,-37-53-7687 0 0,-36-90 2020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2:38.5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24 618 0 0,'-12'-5'789'0'0,"-1"1"0"0"0,1 0 1 0 0,-1 1-1 0 0,0 0 0 0 0,-1 1 0 0 0,1 0 0 0 0,-21 1 1 0 0,33 1-778 0 0,1 1 0 0 0,-1-1 1 0 0,0 0-1 0 0,1 1 0 0 0,-1-1 1 0 0,0 1-1 0 0,1-1 0 0 0,-1 0 1 0 0,1 1-1 0 0,-1-1 1 0 0,1 1-1 0 0,-1 0 0 0 0,1-1 1 0 0,-1 1-1 0 0,1-1 0 0 0,0 1 1 0 0,-1 0-1 0 0,1-1 1 0 0,0 1-1 0 0,-1 0 0 0 0,1 0 1 0 0,0-1-1 0 0,0 1 0 0 0,0 0 1 0 0,0-1-1 0 0,0 1 0 0 0,0 0 1 0 0,0 0-1 0 0,0-1 1 0 0,0 1-1 0 0,0 0 0 0 0,0 0 1 0 0,0-1-1 0 0,0 1 0 0 0,1 0 1 0 0,-1-1-1 0 0,0 1 0 0 0,0 0 1 0 0,1-1-1 0 0,-1 1 1 0 0,1 0-1 0 0,-1-1 0 0 0,0 1 1 0 0,1-1-1 0 0,-1 1 0 0 0,1 0 1 0 0,0-1-1 0 0,-1 1 1 0 0,1-1-1 0 0,11 5-82 0 0,0-1 0 0 0,0-1 0 0 0,0 0 0 0 0,0-1 0 0 0,0 0-1 0 0,1-1 1 0 0,-1 0 0 0 0,14-1 0 0 0,111-11-697 0 0,-88 5 628 0 0,36-4-113 0 0,59-5 5464 0 0,-149 17-4669 0 0,-62 27 542 0 0,2 2-1 0 0,-85 54 1 0 0,129-71-1007 0 0,1 1-1 0 0,0 0 1 0 0,1 1-1 0 0,1 1 1 0 0,1 1-1 0 0,0 0 1 0 0,1 2 0 0 0,1 0-1 0 0,1 0 1 0 0,-21 43-1 0 0,31-56-132 0 0,2 0 0 0 0,-1 0 0 0 0,1 1 0 0 0,0-1 0 0 0,1 0 0 0 0,-1 1 0 0 0,1-1-1 0 0,1 1 1 0 0,0 0 0 0 0,0-1 0 0 0,0 1 0 0 0,1-1 0 0 0,3 14 0 0 0,-3-16-48 0 0,1-1 0 0 0,0 1 0 0 0,0 0 1 0 0,0-1-1 0 0,1 1 0 0 0,0-1 0 0 0,0 0 0 0 0,0 0 1 0 0,0 0-1 0 0,0 0 0 0 0,1 0 0 0 0,0-1 0 0 0,0 0 0 0 0,0 0 1 0 0,0 0-1 0 0,0 0 0 0 0,1 0 0 0 0,-1-1 0 0 0,1 0 1 0 0,-1 0-1 0 0,7 2 0 0 0,8 1-222 0 0,0-1 1 0 0,1-1-1 0 0,-1-1 0 0 0,1 0 1 0 0,-1-1-1 0 0,1-2 0 0 0,27-2 1 0 0,5-5-512 0 0,78-21 0 0 0,-81 16 709 0 0,0-2-1 0 0,90-42 1 0 0,-136 55 328 0 0,0 0-1 0 0,0 0 1 0 0,0 0 0 0 0,0 0-1 0 0,0 0 1 0 0,-1-1 0 0 0,1 1-1 0 0,-1-1 1 0 0,1 0 0 0 0,-1 1-1 0 0,4-7 1 0 0,-6 8-158 0 0,-1 1 0 0 0,1-1-1 0 0,0 1 1 0 0,0-1 0 0 0,0 1 0 0 0,0-1 0 0 0,0 1 0 0 0,-1 0-1 0 0,1-1 1 0 0,0 1 0 0 0,0-1 0 0 0,-1 1 0 0 0,1 0-1 0 0,0-1 1 0 0,0 1 0 0 0,-1-1 0 0 0,1 1 0 0 0,-1 0 0 0 0,1 0-1 0 0,0-1 1 0 0,-1 1 0 0 0,1 0 0 0 0,-1 0 0 0 0,1-1-1 0 0,-1 1 1 0 0,1 0 0 0 0,0 0 0 0 0,-1 0 0 0 0,1 0 0 0 0,-1 0-1 0 0,1 0 1 0 0,-1-1 0 0 0,1 1 0 0 0,-1 0 0 0 0,1 0 0 0 0,-1 1-1 0 0,1-1 1 0 0,-1 0 0 0 0,1 0 0 0 0,-1 0 0 0 0,1 0-1 0 0,-1 1 1 0 0,-23 0 448 0 0,24-1-475 0 0,-15 3 263 0 0,0 1 0 0 0,0 0 0 0 0,0 2 0 0 0,1-1 0 0 0,-1 2 0 0 0,2 0 0 0 0,-16 10 0 0 0,4 0 151 0 0,1 1 0 0 0,-36 35 1 0 0,56-49-393 0 0,0 0 0 0 0,0 0 0 0 0,0 0 0 0 0,1 1 0 0 0,0-1 0 0 0,0 1 0 0 0,0 0 0 0 0,1 0 0 0 0,-1 0 1 0 0,1 0-1 0 0,0 0 0 0 0,1 1 0 0 0,-1-1 0 0 0,1 0 0 0 0,0 1 0 0 0,0-1 0 0 0,1 1 0 0 0,0 0 0 0 0,0 9 0 0 0,1-9-23 0 0,1-1 1 0 0,-1 1-1 0 0,1 0 0 0 0,0 0 0 0 0,1-1 0 0 0,-1 1 0 0 0,1-1 0 0 0,0 0 0 0 0,1 0 1 0 0,-1 0-1 0 0,1 0 0 0 0,0 0 0 0 0,0-1 0 0 0,1 0 0 0 0,-1 0 0 0 0,1 0 0 0 0,9 6 1 0 0,1-1-135 0 0,1-1 1 0 0,0-1 0 0 0,1 0 0 0 0,0-1 0 0 0,0 0 0 0 0,0-2 0 0 0,1 0-1 0 0,-1-1 1 0 0,30 1 0 0 0,-2-2-287 0 0,1-3 1 0 0,72-9-1 0 0,-77 5 312 0 0,-1-2 1 0 0,0-1-1 0 0,-1-2 1 0 0,0-2-1 0 0,42-19 0 0 0,-78 30 152 0 0,0-1-1 0 0,0 0 1 0 0,0 0-1 0 0,-1 0 1 0 0,1-1-1 0 0,-1 1 1 0 0,1-1-1 0 0,-1 1 1 0 0,0-1-1 0 0,0 0 1 0 0,2-4-1 0 0,-3 6-31 0 0,-1 0 1 0 0,1 0-1 0 0,-1 0 0 0 0,0 0 0 0 0,0 0 1 0 0,1 0-1 0 0,-1 0 0 0 0,0 0 1 0 0,0 0-1 0 0,0 1 0 0 0,0-1 0 0 0,0 0 1 0 0,0 0-1 0 0,0 0 0 0 0,0 0 0 0 0,-1 0 1 0 0,1 0-1 0 0,0 0 0 0 0,-1-2 1 0 0,0 2-1 0 0,0 0 1 0 0,0 0-1 0 0,0 0 1 0 0,0 0-1 0 0,0 0 1 0 0,-1 0 0 0 0,1 0-1 0 0,0 0 1 0 0,-1 1-1 0 0,1-1 1 0 0,0 0 0 0 0,-1 1-1 0 0,1-1 1 0 0,-1 1-1 0 0,1-1 1 0 0,0 1 0 0 0,-3 0-1 0 0,0-1-25 0 0,-6-2 138 0 0,0 1-1 0 0,-1 0 1 0 0,1 1-1 0 0,-1 0 1 0 0,0 1-1 0 0,1 0 1 0 0,-1 0-1 0 0,1 1 0 0 0,-17 4 1 0 0,21-3-102 0 0,0 1 0 0 0,0 0 1 0 0,0 0-1 0 0,0 1 0 0 0,0-1 1 0 0,1 1-1 0 0,0 0 0 0 0,0 0 1 0 0,0 1-1 0 0,0 0 0 0 0,1 0 1 0 0,-8 11-1 0 0,11-14-36 0 0,-1 0-1 0 0,1 1 1 0 0,0-1-1 0 0,0 1 1 0 0,0 0-1 0 0,0-1 1 0 0,1 1 0 0 0,-1 0-1 0 0,1 0 1 0 0,-1-1-1 0 0,1 1 1 0 0,0 0-1 0 0,0 0 1 0 0,0 0-1 0 0,1-1 1 0 0,-1 1 0 0 0,1 0-1 0 0,-1 0 1 0 0,1-1-1 0 0,0 1 1 0 0,0 0-1 0 0,0-1 1 0 0,0 1 0 0 0,1-1-1 0 0,-1 1 1 0 0,1-1-1 0 0,-1 0 1 0 0,1 0-1 0 0,0 1 1 0 0,0-1-1 0 0,0 0 1 0 0,4 2 0 0 0,5 4-122 0 0,0 0 0 0 0,0-1 0 0 0,1 0 1 0 0,0-1-1 0 0,0-1 0 0 0,1 0 0 0 0,-1 0 0 0 0,1-2 1 0 0,0 1-1 0 0,0-1 0 0 0,17 1 0 0 0,17 0-417 0 0,86-3-1 0 0,-128-1 529 0 0,129-10-285 0 0,-129 9 476 0 0,-8-1-157 0 0,1 1 0 0 0,-1-1 0 0 0,1 0 1 0 0,-1 1-1 0 0,0-1 0 0 0,0 1 0 0 0,0 0 0 0 0,1 0 1 0 0,-1 0-1 0 0,0 0 0 0 0,0 1 0 0 0,0-1 1 0 0,0 1-1 0 0,-1 0 0 0 0,-4 0 0 0 0,-54 7 276 0 0,33-3-97 0 0,3-1 18 0 0,0 1 0 0 0,0 1 0 0 0,0 2-1 0 0,0 0 1 0 0,1 1 0 0 0,0 2 0 0 0,-40 22 0 0 0,61-31-201 0 0,1 1 1 0 0,0 0-1 0 0,0 0 1 0 0,0 1-1 0 0,1-1 1 0 0,-1 0 0 0 0,1 1-1 0 0,-1 0 1 0 0,1-1-1 0 0,0 1 1 0 0,0 0 0 0 0,0 0-1 0 0,0 0 1 0 0,0 1-1 0 0,1-1 1 0 0,0 0 0 0 0,-1 1-1 0 0,1-1 1 0 0,0 5-1 0 0,1-6-6 0 0,0 1 0 0 0,0 0 0 0 0,0 0-1 0 0,1-1 1 0 0,0 1 0 0 0,-1 0 0 0 0,1-1 0 0 0,0 1 0 0 0,0-1-1 0 0,0 1 1 0 0,1-1 0 0 0,-1 1 0 0 0,0-1 0 0 0,1 0-1 0 0,0 0 1 0 0,0 1 0 0 0,-1-1 0 0 0,1-1 0 0 0,0 1-1 0 0,0 0 1 0 0,1 0 0 0 0,-1-1 0 0 0,0 1 0 0 0,1-1-1 0 0,2 2 1 0 0,11 5 16 0 0,1-1-1 0 0,0-1 1 0 0,0 0 0 0 0,0-1-1 0 0,1-1 1 0 0,0 0-1 0 0,28 1 1 0 0,129-2-83 0 0,-166-3 50 0 0,-1 0-1 0 0,25 0 1 0 0,-1-1-1 0 0,0-1 0 0 0,0-2 1 0 0,0-2-1 0 0,42-12 1 0 0,-72 18 1 0 0,0-1 1 0 0,0 0-1 0 0,0 0 0 0 0,0 0 1 0 0,0 0-1 0 0,-1 0 1 0 0,1 0-1 0 0,0 0 1 0 0,-1 0-1 0 0,4-4 1 0 0,-5 5-3 0 0,0-1 1 0 0,0 1-1 0 0,1-1 1 0 0,-1 1-1 0 0,0-1 1 0 0,0 1-1 0 0,1-1 0 0 0,-1 1 1 0 0,0-1-1 0 0,0 1 1 0 0,0-1-1 0 0,0 1 1 0 0,0-1-1 0 0,0 1 1 0 0,0-1-1 0 0,0 1 1 0 0,0-1-1 0 0,0 0 1 0 0,0 1-1 0 0,0-1 1 0 0,0 1-1 0 0,-1-1 1 0 0,1 1-1 0 0,0-1 0 0 0,-1 0 1 0 0,0-1-4 0 0,-1 0-1 0 0,0 0 1 0 0,0 0-1 0 0,0 0 1 0 0,0 1 0 0 0,-1-1-1 0 0,1 1 1 0 0,0-1 0 0 0,-1 1-1 0 0,1 0 1 0 0,-1 0-1 0 0,1 0 1 0 0,-1 0 0 0 0,-3 0-1 0 0,-15-4-10 0 0,0 2 0 0 0,0 0-1 0 0,0 1 1 0 0,-1 1-1 0 0,-28 3 1 0 0,0 2-218 0 0,-57 14 1 0 0,91-14-157 0 0,1 0 1 0 0,-1 0-1 0 0,1 1 1 0 0,0 1-1 0 0,1 1 1 0 0,-23 13-1 0 0,28-13-835 0 0,0-1 0 0 0,0 1 0 0 0,1 1-1 0 0,0 0 1 0 0,0 0 0 0 0,-8 11 0 0 0,1 4-5103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33.6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59 266 0 0,'-14'1'4616'0'0,"58"-6"-4105"0"0,77 2-1 0 0,-40 3-204 0 0,848-10 1072 0 0,-844 10-1350 0 0,853 25 479 0 0,290-3 173 0 0,-429-83 593 0 0,-710 47-1018 0 0,-87 14-309 0 0,-29-13-9580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35.0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45 530 0 0,'1'-2'217'0'0,"0"-1"0"0"0,0 1 0 0 0,0-1 0 0 0,1 1 0 0 0,-1 0 0 0 0,1-1 0 0 0,-1 1-1 0 0,1 0 1 0 0,0 0 0 0 0,0 0 0 0 0,0 0 0 0 0,0 1 0 0 0,0-1 0 0 0,1 0 0 0 0,2-1 0 0 0,-1 1-51 0 0,1 1 0 0 0,-1-1 0 0 0,1 1 0 0 0,0 0 1 0 0,-1 0-1 0 0,1 0 0 0 0,0 1 0 0 0,8 0 0 0 0,291 16 1318 0 0,-27 1-1226 0 0,114-5-115 0 0,304 2 212 0 0,-456-16 6 0 0,865 14 609 0 0,-5-4-1072 0 0,-504-31 1146 0 0,-170 3-370 0 0,-359 16-489 0 0,-14-1 153 0 0,58 4 0 0 0,-25 0-312 0 0,-13 3 80 0 0,-24-3 27 0 0,77 3 320 0 0,-86-5-412 0 0,-36 3-18 0 0,19-2 20 0 0,31-2-44 0 0,-51 5 25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55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1352 0 0,'9'14'5540'0'0,"-12"1"-2758"0"0,1-36-5188 0 0,2-1-4220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56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30 246 0 0,'-105'26'8916'0'0,"102"-25"-8369"0"0,-12 2 2241 0 0,17-6-2775 0 0,0 1 1 0 0,0-1-1 0 0,0 1 1 0 0,1 0-1 0 0,-1-1 0 0 0,1 1 1 0 0,0 0-1 0 0,-1 1 1 0 0,1-1-1 0 0,0 0 1 0 0,0 1-1 0 0,0-1 1 0 0,0 1-1 0 0,7-1 0 0 0,54-16 39 0 0,-54 16-42 0 0,5-1 21 0 0,1 0-1 0 0,-1 1 1 0 0,1 1 0 0 0,0 1-1 0 0,0 0 1 0 0,30 5 0 0 0,-44-5 17 0 0,0 1 1 0 0,0 0-1 0 0,0 0 1 0 0,0 0-1 0 0,0 0 1 0 0,0 0 0 0 0,0 0-1 0 0,0 0 1 0 0,-1 1-1 0 0,1-1 1 0 0,0 1-1 0 0,-1-1 1 0 0,1 1-1 0 0,-1 0 1 0 0,0 0-1 0 0,2 2 1 0 0,15 33 800 0 0,-11-20-527 0 0,1-1-169 0 0,-2 1-1 0 0,0 0 1 0 0,6 27-1 0 0,2 6-65 0 0,-14-48-51 0 0,1 1-28 0 0,-1 0-1 0 0,1-1 0 0 0,-1 1 1 0 0,1 0-1 0 0,0-1 0 0 0,-1 1 1 0 0,2-1-1 0 0,-1 1 0 0 0,0-1 1 0 0,0 1-1 0 0,1-1 1 0 0,-1 0-1 0 0,1 0 0 0 0,0 0 1 0 0,-1 0-1 0 0,5 3 0 0 0,39 29 151 0 0,-21-18-29 0 0,-11-6 105 0 0,0 0 0 0 0,0 1 0 0 0,-2 1-1 0 0,12 12 1 0 0,-19-19-92 0 0,-1 0 0 0 0,0-1 0 0 0,0 1 0 0 0,0 0 0 0 0,0 0 0 0 0,-1 1 0 0 0,0-1 0 0 0,0 0 0 0 0,-1 1 0 0 0,1 0 0 0 0,-1-1 0 0 0,0 1 0 0 0,-1 0 0 0 0,1-1 0 0 0,-1 1 0 0 0,-1 6 0 0 0,1-8-67 0 0,-1 0 0 0 0,0 0 0 0 0,0 0 0 0 0,-1-1 0 0 0,1 1 0 0 0,-1 0-1 0 0,1-1 1 0 0,-1 1 0 0 0,-1-1 0 0 0,1 1 0 0 0,0-1 0 0 0,-1 0 0 0 0,0 0 0 0 0,1 0 0 0 0,-1 0 0 0 0,-4 3 0 0 0,0-1 30 0 0,0-1-1 0 0,0 0 0 0 0,0 0 0 0 0,-1 0 1 0 0,1-1-1 0 0,-1 0 0 0 0,0 0 0 0 0,-9 2 1 0 0,8-3-174 0 0,0-1 1 0 0,0 0-1 0 0,0 0 1 0 0,0-1-1 0 0,0 0 1 0 0,0 0-1 0 0,-13-3 1 0 0,17 2-160 0 0,0 0 1 0 0,1 0-1 0 0,-1-1 1 0 0,0 1-1 0 0,1-1 1 0 0,0 0-1 0 0,-1 0 1 0 0,1-1 0 0 0,0 0-1 0 0,0 1 1 0 0,0-1-1 0 0,1 0 1 0 0,-7-7-1 0 0,6 5-528 0 0,1 0 0 0 0,0 0 0 0 0,0-1 0 0 0,1 1 0 0 0,-1-1 0 0 0,1 1 0 0 0,0-1 0 0 0,1 0 0 0 0,-1 1-1 0 0,1-1 1 0 0,0 0 0 0 0,0-10 0 0 0,1-18-6952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5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923 223 376 0 0,'-3'-13'784'0'0,"0"0"0"0"0,-2 1-1 0 0,1-1 1 0 0,-1 1 0 0 0,-1 0 0 0 0,0 0-1 0 0,-1 0 1 0 0,-14-17 0 0 0,14 21-410 0 0,0 0 0 0 0,-1 1 1 0 0,0 0-1 0 0,0 0 0 0 0,0 1 1 0 0,-1 0-1 0 0,0 1 0 0 0,0 0 0 0 0,-1 0 1 0 0,0 1-1 0 0,-16-6 0 0 0,4 5-134 0 0,1 1 0 0 0,-1 1 0 0 0,1 0-1 0 0,-1 2 1 0 0,0 1 0 0 0,0 0-1 0 0,1 2 1 0 0,-1 0 0 0 0,1 1 0 0 0,-1 2-1 0 0,1 0 1 0 0,0 1 0 0 0,-23 10-1 0 0,20-6-128 0 0,1 1 0 0 0,0 1-1 0 0,1 0 1 0 0,0 2-1 0 0,1 1 1 0 0,1 0 0 0 0,0 2-1 0 0,1 0 1 0 0,1 1 0 0 0,-31 40-1 0 0,27-24-30 0 0,2 2 1 0 0,1 0-1 0 0,1 1 0 0 0,2 1 1 0 0,2 0-1 0 0,2 1 0 0 0,1 1 1 0 0,2 0-1 0 0,2 0 0 0 0,2 1 1 0 0,1-1-1 0 0,2 45 0 0 0,4-48-20 0 0,2 1 0 0 0,2-1 0 0 0,1 0 0 0 0,2 0-1 0 0,1-1 1 0 0,2 0 0 0 0,2 0 0 0 0,1-2 0 0 0,1 0-1 0 0,2-1 1 0 0,2 0 0 0 0,1-2 0 0 0,39 47 0 0 0,-40-57-16 0 0,0 0 0 0 0,2-1 0 0 0,0-2 0 0 0,1 0 0 0 0,1-1 1 0 0,0-2-1 0 0,51 24 0 0 0,-52-29-32 0 0,1-2 1 0 0,0 0-1 0 0,0-2 0 0 0,0-1 1 0 0,1 0-1 0 0,0-2 0 0 0,0-1 1 0 0,-1-1-1 0 0,49-4 1 0 0,-50 0 6 0 0,-1-1 0 0 0,0 0 0 0 0,0-2 0 0 0,0 0-1 0 0,-1-2 1 0 0,0 0 0 0 0,-1-1 0 0 0,0-1 0 0 0,0-1 0 0 0,-1-1 0 0 0,0-1 0 0 0,-1 0 0 0 0,-1-2 0 0 0,0 0 0 0 0,21-23 0 0 0,-25 22 72 0 0,-1-1 0 0 0,0 0 0 0 0,-1-1-1 0 0,0-1 1 0 0,-2 1 0 0 0,0-1-1 0 0,-2-1 1 0 0,0 0 0 0 0,-1 0 0 0 0,6-31-1 0 0,-9 28 78 0 0,-1 0 0 0 0,0 1-1 0 0,-2-1 1 0 0,-1 0 0 0 0,0 1 0 0 0,-2-1-1 0 0,-1 1 1 0 0,0-1 0 0 0,-2 1-1 0 0,0 0 1 0 0,-2 1 0 0 0,-12-25-1 0 0,7 21-110 0 0,-1 0-1 0 0,-1 2 1 0 0,-1 0-1 0 0,-1 1 1 0 0,-1 0-1 0 0,-1 2 1 0 0,-1 0-1 0 0,-1 1 1 0 0,-35-24-1 0 0,32 26-209 0 0,-1 1 0 0 0,-1 1 0 0 0,0 2 0 0 0,-51-19-1 0 0,59 27-741 0 0,0 0 0 0 0,0 1-1 0 0,-27-2 1 0 0,32 5-768 0 0,-1 1 1 0 0,1 0 0 0 0,-1 1-1 0 0,1 1 1 0 0,-18 3 0 0 0,0 3-6274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3:58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48 129 552 0 0,'-2'-2'882'0'0,"-29"-47"7952"0"0,30 46-8107 0 0,-9-42 4392 0 0,10 42-4404 0 0,-1 0-422 0 0,1-2 752 0 0,-3-13-2959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6.7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51 176 94 0 0,'-10'-22'1888'0'0,"2"0"1"0"0,0 0-1 0 0,2-1 0 0 0,-7-35 0 0 0,8 30 4140 0 0,21 46-5379 0 0,-8-3-335 0 0,0 1-1 0 0,11 28 0 0 0,-4-6-9 0 0,90 234 1067 0 0,-50-120-915 0 0,-17-53-239 0 0,-4 1-1 0 0,20 105 1 0 0,-49-183-590 0 0,2 34-2834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0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43 308 0 0,'-11'-10'13674'0'0,"10"9"-13457"0"0,-9-1 2900 0 0,0 0-3059 0 0,9 2-43 0 0,1 0-1 0 0,-1 0 1 0 0,0 0-1 0 0,0 0 1 0 0,0 0-1 0 0,0 0 0 0 0,1 0 1 0 0,-1 0-1 0 0,0 0 1 0 0,0 0-1 0 0,0 0 1 0 0,1-1-1 0 0,-1 1 1 0 0,0 0-1 0 0,0-1 1 0 0,1 1-1 0 0,-1-1 0 0 0,0 1 1 0 0,0-1-1 0 0,1 1 1 0 0,-1-1-1 0 0,1 1 1 0 0,-1-1-1 0 0,0 0 1 0 0,-19-19 465 0 0,11 20-197 0 0,7 14-341 0 0,12 67 47 0 0,23 94 0 0 0,35 80 285 0 0,-50-189-63 0 0,-16-60-288 0 0,16 67-1088 0 0,-13-27-4178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0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43 111 536 0 0,'-4'-3'743'0'0,"1"0"0"0"0,-1 0 0 0 0,0 0 0 0 0,1 0 0 0 0,0 0 0 0 0,0-1 1 0 0,0 1-1 0 0,0-1 0 0 0,1 0 0 0 0,-1 0 0 0 0,-3-9 0 0 0,5 11 104 0 0,6-16 526 0 0,-3 16-1270 0 0,-1 0 1 0 0,0 0-1 0 0,0 0 1 0 0,1 0-1 0 0,0 1 1 0 0,-1-1-1 0 0,1 0 1 0 0,0 1-1 0 0,0-1 1 0 0,-1 1-1 0 0,1 0 1 0 0,0-1 0 0 0,1 1-1 0 0,-1 0 1 0 0,0 0-1 0 0,0 0 1 0 0,4 0-1 0 0,39-10 768 0 0,-31 9-756 0 0,0 1 1 0 0,1 1-1 0 0,-1 0 0 0 0,0 1 1 0 0,0 1-1 0 0,0 0 1 0 0,0 1-1 0 0,0 1 0 0 0,-1 0 1 0 0,1 0-1 0 0,-1 2 1 0 0,0-1-1 0 0,0 2 0 0 0,-1 0 1 0 0,0 0-1 0 0,20 17 1 0 0,-10-7 110 0 0,-1 2 0 0 0,-1 1 0 0 0,0 0 0 0 0,-2 2 0 0 0,0 0 0 0 0,-2 1 0 0 0,21 37 1 0 0,-31-50-106 0 0,-1 1 0 0 0,0 0 0 0 0,-1 0 0 0 0,0 1 0 0 0,-1-1 0 0 0,0 1 0 0 0,0-1 0 0 0,-2 1 0 0 0,1 0 0 0 0,-2 0 0 0 0,0 0 0 0 0,0 0 0 0 0,-3 17 0 0 0,1-21-28 0 0,0 0 0 0 0,0 1 0 0 0,-1-1-1 0 0,0-1 1 0 0,0 1 0 0 0,-1 0 0 0 0,0-1 0 0 0,0 0 0 0 0,-1 0 0 0 0,0 0 0 0 0,0 0 0 0 0,-1-1 0 0 0,0 0 0 0 0,0 0 0 0 0,0-1 0 0 0,-1 1 0 0 0,0-1-1 0 0,0-1 1 0 0,-13 8 0 0 0,4-5-231 0 0,0 1-1 0 0,-1-2 0 0 0,-25 7 1 0 0,34-11-610 0 0,-1-1 1 0 0,1 0 0 0 0,-16 0 0 0 0,19-1-370 0 0,-1-1 1 0 0,1 1 0 0 0,0-1-1 0 0,0 0 1 0 0,1-1-1 0 0,-1 1 1 0 0,-6-4 0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1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33 234 332 0 0,'-32'-9'12034'0'0,"32"9"-11946"0"0,26-10 879 0 0,-5 3-813 0 0,1 0 0 0 0,-1-2 0 0 0,0 0 0 0 0,0-1-1 0 0,-1-2 1 0 0,-1 0 0 0 0,0-1 0 0 0,-1 0 0 0 0,0-2 0 0 0,-1 0 0 0 0,15-18 0 0 0,-30 31 33 0 0,-1 0-119 0 0,0 0 0 0 0,-1 0 1 0 0,1 0-1 0 0,0 0 0 0 0,-1 0 0 0 0,0 0 0 0 0,1 0 0 0 0,-1 0 1 0 0,0 0-1 0 0,0 0 0 0 0,0 0 0 0 0,0 0 0 0 0,-1-3 1 0 0,0 2 79 0 0,-2 1 22 0 0,0-1-143 0 0,-1 1 1 0 0,0-1 0 0 0,0 1 0 0 0,0 0 0 0 0,-1 0 0 0 0,1 1 0 0 0,0-1 0 0 0,-1 1 0 0 0,1 0 0 0 0,-1 0 0 0 0,1 1 0 0 0,-1-1 0 0 0,1 1 0 0 0,-1 0 0 0 0,1 0 0 0 0,-1 0 0 0 0,-4 2 0 0 0,0-1 0 0 0,1 2 1 0 0,0-1 0 0 0,0 1-1 0 0,0 0 1 0 0,1 1 0 0 0,-1 0 0 0 0,1 0-1 0 0,0 1 1 0 0,-7 5 0 0 0,4-2-6 0 0,0 1 1 0 0,1-1-1 0 0,0 1 0 0 0,0 1 1 0 0,1 0-1 0 0,1 0 1 0 0,-1 1-1 0 0,2 0 1 0 0,-1 0-1 0 0,2 0 1 0 0,0 1-1 0 0,-8 22 1 0 0,13-28-5 0 0,-1 1 1 0 0,1-1-1 0 0,0 0 1 0 0,0 0 0 0 0,0 0-1 0 0,1 1 1 0 0,0-1 0 0 0,0 0-1 0 0,1 0 1 0 0,0 0 0 0 0,0-1-1 0 0,0 1 1 0 0,1 0 0 0 0,-1-1-1 0 0,1 1 1 0 0,1-1 0 0 0,-1 0-1 0 0,1 0 1 0 0,0 0 0 0 0,0-1-1 0 0,0 1 1 0 0,10 7 0 0 0,-4-4-131 0 0,0-1 1 0 0,0 0 0 0 0,0-1 0 0 0,1 0 0 0 0,0 0 0 0 0,0-1 0 0 0,1 0 0 0 0,-1-1-1 0 0,1-1 1 0 0,20 4 0 0 0,-18-5-625 0 0,-1-1 1 0 0,1-1-1 0 0,-1 0 0 0 0,0-1 0 0 0,24-5 0 0 0,-21 3-1454 0 0,-1-2-1 0 0,21-7 1 0 0,-3-3-3255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1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49 1668 0 0,'-99'-49'13829'0'0,"95"51"-13279"0"0,2 0-476 0 0,0 0-1 0 0,0 0 0 0 0,0 0 0 0 0,1 1 1 0 0,-1-1-1 0 0,0 1 0 0 0,1-1 0 0 0,0 1 1 0 0,-1 0-1 0 0,1 0 0 0 0,0-1 0 0 0,0 1 1 0 0,1 0-1 0 0,-1 0 0 0 0,1 0 0 0 0,-1 0 0 0 0,1 0 1 0 0,0 0-1 0 0,0 0 0 0 0,0 0 0 0 0,1 3 1 0 0,1 18 445 0 0,6 35 0 0 0,-6-47-343 0 0,23 105 1463 0 0,56 164 0 0 0,-47-179-2072 0 0,-4 2 0 0 0,20 135 0 0 0,-50-236 253 0 0,3 16-787 0 0,-1 36 1 0 0,-8-20-2012 0 0,5-32 2258 0 0,0 0 1 0 0,0-1-1 0 0,0 1 1 0 0,0-1-1 0 0,-1 1 0 0 0,1-1 1 0 0,-1 0-1 0 0,1 1 1 0 0,-4 2-1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1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73 153 1360 0 0,'-72'-30'10699'0'0,"75"27"-10019"0"0,0 1-573 0 0,1-1-1 0 0,0 1 1 0 0,0-1 0 0 0,0 1 0 0 0,0 0-1 0 0,0 1 1 0 0,1-1 0 0 0,-1 1 0 0 0,0 0 0 0 0,6-1-1 0 0,55-6 143 0 0,-27 4-367 0 0,181-28-2912 0 0,1-8-3803 0 0,-151 26 3294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1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427 113 1298 0 0,'1'-2'283'0'0,"23"-26"4649"0"0,-23 27-4677 0 0,0 0 1 0 0,0 0-1 0 0,-1-1 1 0 0,1 1 0 0 0,0 0-1 0 0,-1-1 1 0 0,1 1-1 0 0,-1-1 1 0 0,0 1 0 0 0,1 0-1 0 0,-1-1 1 0 0,0 1-1 0 0,0-1 1 0 0,0 1 0 0 0,0-1-1 0 0,0 1 1 0 0,0-1-1 0 0,0 1 1 0 0,-1-1-1 0 0,1 1 1 0 0,0-1 0 0 0,-1 1-1 0 0,1-1 1 0 0,-2-1-1 0 0,0 0 7 0 0,-1-1 0 0 0,1 1 0 0 0,-1 0 0 0 0,0 0 0 0 0,0 0 0 0 0,0 0 0 0 0,0 1-1 0 0,0-1 1 0 0,0 1 0 0 0,-1 0 0 0 0,1 0 0 0 0,-1 0 0 0 0,0 0 0 0 0,0 1 0 0 0,1-1 0 0 0,-8-1-1 0 0,3 2-10 0 0,0 0-1 0 0,1 1 1 0 0,-1-1-1 0 0,0 1 1 0 0,0 1-1 0 0,0 0 1 0 0,0 0-1 0 0,-10 2 1 0 0,-1 3-46 0 0,-1 1 0 0 0,1 0 0 0 0,0 1 0 0 0,1 1 0 0 0,0 1 0 0 0,-20 14 0 0 0,20-11-217 0 0,0 2-1 0 0,0 0 1 0 0,1 0 0 0 0,1 2 0 0 0,1 0 0 0 0,0 1 0 0 0,-19 31 0 0 0,33-48-73 0 0,0 0 0 0 0,0 1 0 0 0,0-1 0 0 0,0 0 0 0 0,0 0 0 0 0,0 1 0 0 0,1-1 0 0 0,-1 0 0 0 0,0 1 0 0 0,1-1 0 0 0,-1 1 0 0 0,1-1 0 0 0,0 1 0 0 0,-1-1 0 0 0,1 1 0 0 0,0-1 0 0 0,0 1 0 0 0,0-1 0 0 0,0 1 0 0 0,0-1 0 0 0,1 1 0 0 0,-1-1 0 0 0,0 1 0 0 0,1-1 0 0 0,-1 0 0 0 0,1 1 0 0 0,0 1 0 0 0,1-2-29 0 0,-1 0 1 0 0,1 0-1 0 0,0 0 1 0 0,0-1-1 0 0,0 1 1 0 0,0 0-1 0 0,0-1 1 0 0,0 1 0 0 0,0-1-1 0 0,0 0 1 0 0,0 0-1 0 0,0 0 1 0 0,0 0-1 0 0,0 0 1 0 0,0 0-1 0 0,0 0 1 0 0,3-1 0 0 0,23-5-320 0 0,-2 0 1 0 0,1-1 0 0 0,-1-2 0 0 0,0-1-1 0 0,-1-1 1 0 0,37-21 0 0 0,59-45 842 0 0,-46 23 1664 0 0,-42 30-503 0 0,-32 23-1423 0 0,0 0 1 0 0,0 1-1 0 0,0-1 0 0 0,0 0 1 0 0,0 1-1 0 0,0-1 1 0 0,0 1-1 0 0,0-1 0 0 0,1 1 1 0 0,-1 0-1 0 0,0-1 1 0 0,0 1-1 0 0,0 0 0 0 0,0 0 1 0 0,2 0-1 0 0,-2 0-106 0 0,-1 0 0 0 0,1 0 1 0 0,-1 0-1 0 0,1 1 0 0 0,0-1 0 0 0,-1 0 0 0 0,0 0 0 0 0,1 1 0 0 0,-1-1 0 0 0,1 0 0 0 0,-1 1 0 0 0,1-1 1 0 0,-1 1-1 0 0,0-1 0 0 0,1 1 0 0 0,-1-1 0 0 0,0 1 0 0 0,1-1 0 0 0,-1 1 0 0 0,0-1 0 0 0,0 1 1 0 0,1 0-1 0 0,0 5-35 0 0,0-1 0 0 0,0 1 1 0 0,0 0-1 0 0,-1 0 0 0 0,0 7 1 0 0,0 7 267 0 0,3-2-255 0 0,0 0 0 0 0,1 0-1 0 0,0 0 1 0 0,2-1 0 0 0,0 1 0 0 0,1-1 0 0 0,1-1 0 0 0,14 24 0 0 0,-19-34-313 0 0,1-1 0 0 0,0 1 0 0 0,0-1 1 0 0,0 0-1 0 0,1 0 0 0 0,0 0 0 0 0,0-1 0 0 0,0 0 0 0 0,0 0 0 0 0,1 0 0 0 0,0 0 0 0 0,0-1 0 0 0,0 0 0 0 0,0 0 1 0 0,0-1-1 0 0,0 0 0 0 0,1 0 0 0 0,-1 0 0 0 0,1-1 0 0 0,-1 0 0 0 0,1 0 0 0 0,0 0 0 0 0,0-1 0 0 0,-1 0 1 0 0,1-1-1 0 0,7-1 0 0 0,1-1-1045 0 0,0-1 0 0 0,0-1 0 0 0,26-12 0 0 0,-9 2-1601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2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166 441 3506 0 0,'5'-15'724'0'0,"-1"0"-1"0"0,-1-1 1 0 0,-1 1 0 0 0,0-1-1 0 0,-1 1 1 0 0,-1-1-1 0 0,0 0 1 0 0,-1 1 0 0 0,0-1-1 0 0,-2 1 1 0 0,0 0 0 0 0,0-1-1 0 0,-2 1 1 0 0,1 0-1 0 0,-2 1 1 0 0,0 0 0 0 0,-1-1-1 0 0,-1 2 1 0 0,-16-24 0 0 0,10 16 91 0 0,-1 2 0 0 0,-1 0 0 0 0,0 0 1 0 0,-23-18-1 0 0,37 36-685 0 0,2 1-130 0 0,-1 0 0 0 0,1 0 0 0 0,0 0 0 0 0,-1 0 0 0 0,1 0 0 0 0,-1 0 0 0 0,1 0 0 0 0,0 0 0 0 0,-1 0 0 0 0,1 0 0 0 0,0 1 0 0 0,-1-1 0 0 0,1 0 0 0 0,0 0 0 0 0,-1 0 0 0 0,1 1 0 0 0,0-1 0 0 0,-1 0 0 0 0,1 0 0 0 0,0 0 0 0 0,0 1 0 0 0,-1-1 0 0 0,1 0 0 0 0,0 1 0 0 0,0-1 0 0 0,-1 0 0 0 0,1 1 0 0 0,0-1 0 0 0,0 0 0 0 0,0 1 0 0 0,0-1 0 0 0,0 0 0 0 0,-1 1 0 0 0,1-1 0 0 0,0 1 0 0 0,0-1 0 0 0,0 0 0 0 0,0 1 0 0 0,3 15 17 0 0,-2-13-24 0 0,12 68 32 0 0,-7-37-48 0 0,16 55 1 0 0,-7-43-13 0 0,36 93 103 0 0,-43-123-99 0 0,0 0 0 0 0,0 0 0 0 0,2-1 1 0 0,0-1-1 0 0,0 1 0 0 0,16 14 0 0 0,-24-26-160 0 0,1-1 0 0 0,-1 0-1 0 0,1 1 1 0 0,0-1 0 0 0,0 0-1 0 0,0 0 1 0 0,0-1-1 0 0,0 1 1 0 0,0-1 0 0 0,0 0-1 0 0,1 1 1 0 0,-1-1 0 0 0,0-1-1 0 0,1 1 1 0 0,-1 0 0 0 0,1-1-1 0 0,-1 0 1 0 0,1 0-1 0 0,-1 0 1 0 0,1 0 0 0 0,-1 0-1 0 0,1-1 1 0 0,-1 1 0 0 0,0-1-1 0 0,1 0 1 0 0,-1 0 0 0 0,4-2-1 0 0,1-1-873 0 0,0 0 1 0 0,0-1-1 0 0,0 0 0 0 0,-1-1 0 0 0,0 1 1 0 0,0-1-1 0 0,0-1 0 0 0,-1 1 0 0 0,7-10 1 0 0,3-4-4281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2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61 320 750 0 0,'-6'-5'1164'0'0,"-1"0"-1"0"0,2-1 1 0 0,-1 0-1 0 0,0 0 1 0 0,1 0-1 0 0,0-1 1 0 0,1 0-1 0 0,0 0 1 0 0,-7-13 1018 0 0,10 8 1726 0 0,53 314-1767 0 0,-49-287-2078 0 0,1 0 1 0 0,0 0 0 0 0,1 0 0 0 0,1-1 0 0 0,0 1 0 0 0,11 16 0 0 0,-14-27-113 0 0,-1 0 0 0 0,1 0 0 0 0,0-1 1 0 0,0 1-1 0 0,0-1 0 0 0,1 0 0 0 0,-1 1 0 0 0,1-1 0 0 0,0-1 1 0 0,0 1-1 0 0,0-1 0 0 0,0 1 0 0 0,0-1 0 0 0,1 0 0 0 0,-1-1 1 0 0,1 1-1 0 0,-1-1 0 0 0,1 0 0 0 0,-1 0 0 0 0,1 0 1 0 0,0-1-1 0 0,-1 0 0 0 0,1 1 0 0 0,8-2 0 0 0,-1-1-107 0 0,1 0 0 0 0,-1-1 0 0 0,0 0 0 0 0,0-1 0 0 0,0 0-1 0 0,0-1 1 0 0,-1 0 0 0 0,0-1 0 0 0,0 0 0 0 0,0-1 0 0 0,-1 0 0 0 0,0-1-1 0 0,0 0 1 0 0,-1 0 0 0 0,0-1 0 0 0,0 0 0 0 0,-1-1 0 0 0,-1 0 0 0 0,14-22-1 0 0,0-8 309 0 0,-2-2 0 0 0,-1 0-1 0 0,-2-1 1 0 0,10-49-1 0 0,-21 77-18 0 0,-3 6 140 0 0,-1 0 0 0 0,1-1 1 0 0,-1 1-1 0 0,-1-1 0 0 0,0 1 0 0 0,0 0 0 0 0,-1-1 0 0 0,0 1 0 0 0,-1 0 0 0 0,0-1 0 0 0,0 1 1 0 0,-5-12-1 0 0,5 18 74 0 0,1 3-325 0 0,0 0 0 0 0,0 0 0 0 0,-1 0 0 0 0,1 0 0 0 0,0 0 0 0 0,0 0 0 0 0,0 1 0 0 0,0-1 0 0 0,-1 0-1 0 0,1 1 1 0 0,0-1 0 0 0,0 0 0 0 0,0 1 0 0 0,0 0 0 0 0,0-1 0 0 0,0 1 0 0 0,0 0 0 0 0,0-1 0 0 0,0 1 0 0 0,0 0 0 0 0,1 0 0 0 0,-1 0 0 0 0,0 0 0 0 0,0 0 0 0 0,1 0 0 0 0,-1 0 0 0 0,1 0 0 0 0,-1 0 0 0 0,1 0-1 0 0,-1 0 1 0 0,1 0 0 0 0,-1 0 0 0 0,1 0 0 0 0,0 0 0 0 0,0 2 0 0 0,-9 51 204 0 0,7-42-161 0 0,0 16 15 0 0,0 0-1 0 0,2-1 0 0 0,1 1 0 0 0,1 0 1 0 0,2-1-1 0 0,9 38 0 0 0,-6-38-264 0 0,1-1 0 0 0,1 0 0 0 0,20 39 0 0 0,-26-59 27 0 0,0 0 1 0 0,1-1-1 0 0,-1 0 1 0 0,1 0-1 0 0,0 0 1 0 0,1 0-1 0 0,-1-1 0 0 0,1 0 1 0 0,0 0-1 0 0,0 0 1 0 0,0 0-1 0 0,0-1 0 0 0,1 0 1 0 0,-1 0-1 0 0,9 3 1 0 0,-6-3-99 0 0,0-1-1 0 0,1 0 1 0 0,-1-1 0 0 0,1 0 0 0 0,-1 0 0 0 0,1-1 0 0 0,-1 0 0 0 0,1-1 0 0 0,-1 1 0 0 0,12-4-1 0 0,-4 1-12 0 0,0-2-1 0 0,-1 0 1 0 0,0-1 0 0 0,0 0-1 0 0,-1-1 1 0 0,1-1-1 0 0,-2 0 1 0 0,1-1-1 0 0,-1-1 1 0 0,0 0-1 0 0,18-19 1 0 0,-16 11 309 0 0,-1-1 0 0 0,-1 0 0 0 0,-1 0 0 0 0,-1-1 0 0 0,-1-1 0 0 0,0 0 0 0 0,-2-1 0 0 0,0 1 0 0 0,-1-2 0 0 0,3-22 0 0 0,-6 23 245 0 0,-1 0 1 0 0,0-1-1 0 0,-2 1 0 0 0,-1 0 0 0 0,-1-1 0 0 0,-4-25 0 0 0,4 39-116 0 0,-2 0 0 0 0,1 0 0 0 0,-2 0-1 0 0,1 0 1 0 0,-1 0 0 0 0,0 1-1 0 0,-1 0 1 0 0,0 0 0 0 0,0 0-1 0 0,-1 0 1 0 0,-6-6 0 0 0,8 9-61 0 0,0 1-1 0 0,0 0 1 0 0,-1 0 0 0 0,0 0 0 0 0,1 1-1 0 0,-1 0 1 0 0,0 0 0 0 0,-1 0 0 0 0,1 0-1 0 0,0 1 1 0 0,-1 0 0 0 0,0 0 0 0 0,1 0-1 0 0,-1 1 1 0 0,0 0 0 0 0,0 0-1 0 0,0 0 1 0 0,-8 1 0 0 0,11 0-77 0 0,1 1-1 0 0,-1 0 1 0 0,0-1 0 0 0,0 1 0 0 0,1 0 0 0 0,-1 1-1 0 0,1-1 1 0 0,-1 0 0 0 0,1 1 0 0 0,-1-1 0 0 0,1 1-1 0 0,0 0 1 0 0,0 0 0 0 0,0-1 0 0 0,0 2-1 0 0,0-1 1 0 0,0 0 0 0 0,1 0 0 0 0,-1 0 0 0 0,1 1-1 0 0,-1-1 1 0 0,1 1 0 0 0,0 0 0 0 0,0-1 0 0 0,0 1-1 0 0,-1 3 1 0 0,-2 9 50 0 0,1-1 0 0 0,0 1 0 0 0,-1 24 0 0 0,4-36-66 0 0,-1 19 44 0 0,1-1-1 0 0,1 1 0 0 0,1-1 0 0 0,1 0 1 0 0,10 37-1 0 0,0-14-119 0 0,31 68 1 0 0,-38-99-255 0 0,0 1 0 0 0,1-1 1 0 0,1-1-1 0 0,0 1 0 0 0,1-1 0 0 0,0-1 1 0 0,17 17-1 0 0,-19-22-202 0 0,0 0-1 0 0,0-1 1 0 0,1 1-1 0 0,0-2 1 0 0,0 1-1 0 0,0-1 1 0 0,0-1-1 0 0,1 1 1 0 0,-1-1-1 0 0,1-1 1 0 0,0 0 0 0 0,0 0-1 0 0,14 1 1 0 0,18-2-3628 0 0,2-4-1882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3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94 106 170 0 0,'-15'-20'1577'0'0,"1"0"2530"0"0,-2 1 0 0 0,-27-27 2280 0 0,42 50-5898 0 0,-1 7-232 0 0,1 1 0 0 0,0 0 0 0 0,1 0 0 0 0,0 0 0 0 0,3 18 0 0 0,14 67 574 0 0,-7-52-523 0 0,43 171 666 0 0,1 8-3598 0 0,-51-199 1262 0 0,0-1-1346 0 0,1-9-2447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3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49 214 0 0,'-71'-24'4379'0'0,"1"2"3207"0"0,67 21-6697 0 0,8 1-137 0 0,137 2 1204 0 0,0 0-3175 0 0,0-5-6951 0 0,-95 0 2425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6.9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1 568 0 0,'0'0'6414'0'0,"3"2"-5370"0"0,19 14-530 0 0,0-1 0 0 0,1-1 0 0 0,0-2 1 0 0,1 0-1 0 0,1-1 0 0 0,0-1 1 0 0,0-2-1 0 0,1 0 0 0 0,42 6 1 0 0,-44-11-1608 0 0,1 0 0 0 0,-1-2 0 0 0,1-1 0 0 0,0 0 0 0 0,-1-2 0 0 0,36-7 0 0 0,-29 1-3783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13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78 0 0,'0'0'1540'0'0,"3"-2"-702"0"0,3-1-552 0 0,0 0 1 0 0,0 1-1 0 0,0-1 1 0 0,0 1 0 0 0,0 1-1 0 0,1-1 1 0 0,-1 1-1 0 0,10 0 1 0 0,62-1 1047 0 0,-38 2-871 0 0,712 20 3082 0 0,-145 3-2236 0 0,380-58 383 0 0,-429 9-827 0 0,723-6 537 0 0,-1216 29-1208 0 0,-60 3-72 0 0,-2 0 9 0 0,13 0 2103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5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136 236 90 0 0,'-64'-36'5057'0'0,"-8"-4"5554"0"0,83 36-10367 0 0,0-1 1 0 0,0 2-1 0 0,0-1 0 0 0,1 1 1 0 0,-1 1-1 0 0,22-2 0 0 0,75 4-41 0 0,-66 2-31 0 0,145 2 110 0 0,240 0 35 0 0,0-37 58 0 0,-416 32-360 0 0,0-1 1 0 0,0 0-1 0 0,0 0 0 0 0,0-1 0 0 0,0-1 0 0 0,-1 0 0 0 0,0 0 0 0 0,11-7 1 0 0,-21 11-23 0 0,1-1 0 0 0,-1 1 0 0 0,0 0 0 0 0,1-1-1 0 0,-1 1 1 0 0,0-1 0 0 0,0 1 0 0 0,1 0 0 0 0,-1-1 0 0 0,0 1 0 0 0,0-1 0 0 0,0 1 0 0 0,1-1 0 0 0,-1 1 0 0 0,0-1 0 0 0,0 1 0 0 0,0-1 0 0 0,0 1 0 0 0,0-1 0 0 0,0 1 0 0 0,0-1 0 0 0,0 1 0 0 0,0-1 0 0 0,0 1 0 0 0,0-1 0 0 0,-1 1 0 0 0,1-1 0 0 0,0 1 0 0 0,0-1 0 0 0,0 1 0 0 0,-1-1 0 0 0,1 1 0 0 0,0-1 0 0 0,0 1 0 0 0,-1-1 0 0 0,1 1 0 0 0,-14-14-166 0 0,3 8-98 0 0,-1 1 1 0 0,0 0-1 0 0,0 0 0 0 0,0 1 0 0 0,0 1 1 0 0,-21-4-1 0 0,-79-3-7708 0 0,104 10 6796 0 0,-20-2-5639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5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90 1374 0 0,'5'-48'8231'0'0,"-4"46"-7906"0"0,-1-1-1 0 0,1 1 1 0 0,0-1-1 0 0,1 1 1 0 0,-1-1-1 0 0,0 1 1 0 0,1 0-1 0 0,-1 0 1 0 0,1-1-1 0 0,0 1 1 0 0,-1 0-1 0 0,1 0 1 0 0,0 1-1 0 0,3-3 1 0 0,-3 3-197 0 0,1 0-1 0 0,-1 0 1 0 0,1 0 0 0 0,-1 1 0 0 0,1-1 0 0 0,-1 0 0 0 0,1 1 0 0 0,0 0-1 0 0,-1 0 1 0 0,1 0 0 0 0,-1 0 0 0 0,1 0 0 0 0,0 1 0 0 0,-1-1 0 0 0,1 1-1 0 0,-1-1 1 0 0,1 1 0 0 0,-1 0 0 0 0,1 0 0 0 0,3 2 0 0 0,46 27 761 0 0,-49-29-805 0 0,28 20 230 0 0,-2 2 0 0 0,-1 0-1 0 0,0 2 1 0 0,-2 1-1 0 0,-1 1 1 0 0,31 43 0 0 0,-38-45-172 0 0,-2 1-1 0 0,0 1 1 0 0,-2 0 0 0 0,-1 1 0 0 0,-1 1-1 0 0,-1 0 1 0 0,-2 0 0 0 0,6 32 0 0 0,-13-48-55 0 0,-1 1 0 0 0,0-1 0 0 0,0 1 0 0 0,-2-1 0 0 0,1 1 0 0 0,-2-1 0 0 0,0 1 0 0 0,0-1 0 0 0,-2 0 0 0 0,-4 13 0 0 0,0-6 86 0 0,0 0-1 0 0,-2-1 1 0 0,0-1 0 0 0,-2 1 0 0 0,-22 27-1 0 0,-7 0-458 0 0,-2-2 0 0 0,-2-2 0 0 0,-68 48 0 0 0,39-34-3399 0 0,23-23-3513 0 0,10-9-3729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7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47 242 234 0 0,'-14'-183'12533'0'0,"0"125"-5780"0"0,6 101-5780 0 0,-3 115 960 0 0,14 241-1 0 0,17-227-1389 0 0,-17-147-481 0 0,17 60-303 0 0,-5-21-3915 0 0,-48-92-7704 0 0,19 7 3796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7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14 197 234 0 0,'-2'-4'625'0'0,"0"1"1"0"0,0 0-1 0 0,1-1 1 0 0,0 1-1 0 0,-1-1 1 0 0,1 0-1 0 0,0 1 1 0 0,1-1-1 0 0,-1 0 0 0 0,1 0 1 0 0,0 1-1 0 0,0-1 1 0 0,0 0-1 0 0,1-6 1 0 0,0 7-401 0 0,0 0 0 0 0,1 1 1 0 0,-1-1-1 0 0,1 1 1 0 0,-1-1-1 0 0,1 1 0 0 0,0 0 1 0 0,0-1-1 0 0,0 1 1 0 0,0 0-1 0 0,0 0 1 0 0,1 1-1 0 0,-1-1 0 0 0,1 0 1 0 0,-1 1-1 0 0,1-1 1 0 0,0 1-1 0 0,-1 0 0 0 0,6-2 1 0 0,23-7 432 0 0,-1 0 0 0 0,63-9-1 0 0,68 1-14 0 0,-106 13-435 0 0,47-6-33 0 0,113-9-3339 0 0,-211 20 1943 0 0,-30 16-6684 0 0,-1-5 3714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7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0 262 0 0,'-15'15'493'0'0,"-79"83"2887"0"0,87-89-2867 0 0,-1 0-1 0 0,2 1 0 0 0,-1 0 1 0 0,1 0-1 0 0,1 0 1 0 0,0 1-1 0 0,1 0 0 0 0,-1 0 1 0 0,-2 13-1 0 0,7-22-415 0 0,-1 1 0 0 0,1-1 0 0 0,0 0 0 0 0,0 1 1 0 0,0-1-1 0 0,0 1 0 0 0,0-1 0 0 0,0 0 0 0 0,1 1 0 0 0,-1-1 0 0 0,1 0 0 0 0,0 1 0 0 0,0-1 0 0 0,-1 0 0 0 0,2 0 0 0 0,-1 0 0 0 0,0 0 0 0 0,0 0 0 0 0,0 0 0 0 0,1 0 0 0 0,-1 0 0 0 0,1 0 0 0 0,0 0 1 0 0,0-1-1 0 0,-1 1 0 0 0,1-1 0 0 0,0 0 0 0 0,0 1 0 0 0,0-1 0 0 0,0 0 0 0 0,1 0 0 0 0,-1 0 0 0 0,0 0 0 0 0,0-1 0 0 0,1 1 0 0 0,3 0 0 0 0,9 2 97 0 0,-1-1-1 0 0,1 0 0 0 0,0-1 0 0 0,24-2 1 0 0,-35 1-157 0 0,38-2-252 0 0,0-2 0 0 0,52-12-1 0 0,-62 9-3022 0 0,51-20 1 0 0,-41 8-2854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7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44 634 0 0,'-2'-4'2390'0'0,"-32"-35"8752"0"0,16 51-9545 0 0,14-6-1401 0 0,0 0 0 0 0,1 1-1 0 0,-1-1 1 0 0,1 1-1 0 0,1 0 1 0 0,-1 0-1 0 0,1 0 1 0 0,0 0-1 0 0,1 1 1 0 0,-2 12-1 0 0,0-2 104 0 0,-11 71 395 0 0,3 0 1 0 0,5 1-1 0 0,3-1 0 0 0,10 96 0 0 0,-6-165-711 0 0,1 0-1 0 0,1 1 0 0 0,9 28 1 0 0,-11-44-294 0 0,0-1 0 0 0,1 1 0 0 0,0 0 1 0 0,0-1-1 0 0,0 1 0 0 0,1-1 0 0 0,0 0 1 0 0,0 1-1 0 0,0-1 0 0 0,0-1 0 0 0,0 1 1 0 0,1 0-1 0 0,-1-1 0 0 0,1 0 0 0 0,0 0 1 0 0,0 0-1 0 0,1 0 0 0 0,-1-1 0 0 0,9 5 0 0 0,-11-7-326 0 0,1 1 0 0 0,-1-1 0 0 0,1 1 0 0 0,-1-1-1 0 0,1 0 1 0 0,0 0 0 0 0,-1 0 0 0 0,1 0 0 0 0,-1 0-1 0 0,1 0 1 0 0,2-1 0 0 0,14-5-6473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8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352 83 142 0 0,'2'-3'1156'0'0,"2"-9"191"0"0,8-28 8010 0 0,-10 31-9154 0 0,-2 5 684 0 0,0 4-858 0 0,-1 0-1 0 0,1 0 1 0 0,0 0 0 0 0,0 0-1 0 0,0 0 1 0 0,-1 0-1 0 0,1 0 1 0 0,0 0-1 0 0,0 0 1 0 0,0-1-1 0 0,-1 1 1 0 0,1 0 0 0 0,0 0-1 0 0,0 0 1 0 0,0 0-1 0 0,-1 0 1 0 0,1 0-1 0 0,0-1 1 0 0,0 1-1 0 0,0 0 1 0 0,0 0-1 0 0,0 0 1 0 0,-1-1 0 0 0,1 1-1 0 0,0 0 1 0 0,0 0-1 0 0,0 0 1 0 0,0-1-1 0 0,0 1 1 0 0,0 0-1 0 0,0 0 1 0 0,0 0-1 0 0,0-1 1 0 0,0 1 0 0 0,0 0-1 0 0,0-1 8 0 0,0 1-1 0 0,0-1 1 0 0,-1 1-1 0 0,1 0 1 0 0,0-1-1 0 0,0 1 1 0 0,0-1-1 0 0,0 1 0 0 0,-1 0 1 0 0,1-1-1 0 0,0 1 1 0 0,0-1-1 0 0,-1 1 1 0 0,1 0-1 0 0,0-1 1 0 0,-1 1-1 0 0,1 0 1 0 0,0 0-1 0 0,-1-1 1 0 0,1 1-1 0 0,0 0 1 0 0,-1 0-1 0 0,1 0 1 0 0,-1-1-1 0 0,1 1 1 0 0,0 0-1 0 0,-1 0 1 0 0,1 0-1 0 0,-1 0 1 0 0,1 0-1 0 0,-1 0 1 0 0,1 0-1 0 0,-1 0 1 0 0,0 0-1 0 0,-6 0 94 0 0,-1 1 0 0 0,1 0 0 0 0,-1 1 0 0 0,1 0 0 0 0,0 0 0 0 0,-1 0-1 0 0,1 1 1 0 0,0 0 0 0 0,0 0 0 0 0,1 1 0 0 0,-10 6 0 0 0,-11 8 64 0 0,-32 29 0 0 0,35-26-29 0 0,0 1 0 0 0,2 1 0 0 0,-29 38-1 0 0,45-53-152 0 0,0 0 0 0 0,0 1 0 0 0,1 0-1 0 0,0 0 1 0 0,1 0 0 0 0,0 0 0 0 0,0 1-1 0 0,1 0 1 0 0,1 0 0 0 0,-1 0 0 0 0,1 0-1 0 0,1 0 1 0 0,0 0 0 0 0,1 19 0 0 0,1-24-12 0 0,0-1 0 0 0,0 1 0 0 0,1-1 0 0 0,-1 1 0 0 0,1-1 0 0 0,0 0 0 0 0,1 1 0 0 0,-1-1 0 0 0,1 0 0 0 0,0 0 1 0 0,0-1-1 0 0,0 1 0 0 0,0-1 0 0 0,1 1 0 0 0,-1-1 0 0 0,1 0 0 0 0,0 0 0 0 0,0-1 0 0 0,0 1 0 0 0,0-1 0 0 0,0 0 1 0 0,8 3-1 0 0,10 3-54 0 0,1 0 0 0 0,-1-2 1 0 0,33 5-1 0 0,-34-8 6 0 0,14 4 91 0 0,64 14 188 0 0,-89-18-260 0 0,0 0-1 0 0,-1 1 0 0 0,1 0 0 0 0,-1 0 0 0 0,0 1 0 0 0,-1 0 0 0 0,13 10 0 0 0,-19-13 46 0 0,0 0 1 0 0,1 0-1 0 0,-1 0 1 0 0,-1 0-1 0 0,1 0 0 0 0,0 1 1 0 0,0-1-1 0 0,-1 1 1 0 0,0-1-1 0 0,1 1 0 0 0,-1-1 1 0 0,0 1-1 0 0,0 0 1 0 0,0 0-1 0 0,-1 0 1 0 0,1-1-1 0 0,-1 1 0 0 0,0 0 1 0 0,1 0-1 0 0,-1 0 1 0 0,0 0-1 0 0,-1 0 0 0 0,1 0 1 0 0,0 0-1 0 0,-1 0 1 0 0,0-1-1 0 0,0 1 0 0 0,0 0 1 0 0,0 0-1 0 0,0-1 1 0 0,0 1-1 0 0,-1-1 1 0 0,1 1-1 0 0,-1-1 0 0 0,-2 4 1 0 0,-3 2 181 0 0,1 0 0 0 0,-1 0 0 0 0,-1 0 0 0 0,1-1 0 0 0,-1-1 1 0 0,-1 1-1 0 0,1-1 0 0 0,-15 7 0 0 0,12-7-118 0 0,-1 0 0 0 0,0-1 0 0 0,0-1 0 0 0,-1 0 0 0 0,1 0 0 0 0,-1-1 0 0 0,0-1 0 0 0,0 0 0 0 0,0-1 0 0 0,-24-1 0 0 0,25-1-532 0 0,0-1-1 0 0,0 0 1 0 0,0-1 0 0 0,0-1-1 0 0,0 0 1 0 0,1 0-1 0 0,-14-8 1 0 0,20 10-420 0 0,1-1 1 0 0,0 1-1 0 0,0-1 1 0 0,0 0-1 0 0,1 0 1 0 0,-1-1-1 0 0,1 1 1 0 0,-6-8-1 0 0,-7-11-8051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8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410 57 478 0 0,'10'-8'1241'0'0,"-6"5"-502"0"0,-1 0 1 0 0,0 1 0 0 0,0-1 0 0 0,0-1 0 0 0,0 1 0 0 0,0 0-1 0 0,0-1 1 0 0,1-10 3235 0 0,-4 13-3927 0 0,0 1 1 0 0,-1-1 0 0 0,1 1-1 0 0,0-1 1 0 0,-1 1-1 0 0,1-1 1 0 0,0 1 0 0 0,-1-1-1 0 0,1 1 1 0 0,-1-1-1 0 0,1 1 1 0 0,-1 0 0 0 0,1-1-1 0 0,-1 1 1 0 0,0 0-1 0 0,1-1 1 0 0,-1 1 0 0 0,1 0-1 0 0,-1 0 1 0 0,1-1 0 0 0,-1 1-1 0 0,0 0 1 0 0,-1 0-1 0 0,-15 3 458 0 0,0 2 0 0 0,-1 0 0 0 0,2 0 0 0 0,-1 2 0 0 0,-28 14 0 0 0,-77 56 1278 0 0,98-60-1567 0 0,1 1 0 0 0,1 2 0 0 0,-26 27 0 0 0,41-39-159 0 0,0-1 1 0 0,1 2-1 0 0,0-1 0 0 0,0 1 1 0 0,1-1-1 0 0,0 2 1 0 0,0-1-1 0 0,1 0 0 0 0,0 1 1 0 0,1 0-1 0 0,0 0 0 0 0,-2 20 1 0 0,4-26-40 0 0,1 0 0 0 0,1 0 1 0 0,-1 0-1 0 0,0 0 0 0 0,1 0 1 0 0,0 0-1 0 0,0 0 0 0 0,0 0 1 0 0,1 0-1 0 0,-1-1 0 0 0,1 1 1 0 0,0 0-1 0 0,0-1 0 0 0,0 1 1 0 0,4 4-1 0 0,-1-2-34 0 0,1-1-1 0 0,-1 0 1 0 0,1 0 0 0 0,0 0 0 0 0,0-1 0 0 0,0 0-1 0 0,14 6 1 0 0,2-1-331 0 0,1-1 0 0 0,-1-1 0 0 0,1-1 0 0 0,31 4 0 0 0,-33-7-673 0 0,0-1 0 0 0,0-1-1 0 0,33-2 1 0 0,24-12-5157 0 0,-28 1-611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9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64 434 0 0,'-6'-1'1005'0'0,"-4"-2"571"0"0,0 1 0 0 0,0 1 0 0 0,-1-1 0 0 0,-19 1 0 0 0,25 2-1308 0 0,0 0-1 0 0,0 0 1 0 0,1 1 0 0 0,-1 0-1 0 0,0-1 1 0 0,1 1 0 0 0,-1 1-1 0 0,1-1 1 0 0,0 1-1 0 0,-1 0 1 0 0,2 0 0 0 0,-8 5-1 0 0,-6 8 132 0 0,0 1 0 0 0,0 1 0 0 0,2 0 0 0 0,-19 28 0 0 0,27-35-330 0 0,0 1 0 0 0,1 0 0 0 0,0 0 0 0 0,0 1 1 0 0,2-1-1 0 0,-1 1 0 0 0,2 0 0 0 0,0 0 0 0 0,-2 17 0 0 0,4-26-54 0 0,1 0-1 0 0,0 0 0 0 0,0 0 0 0 0,0 0 1 0 0,1 0-1 0 0,-1 0 0 0 0,1 0 0 0 0,0 0 0 0 0,0 0 1 0 0,1-1-1 0 0,-1 1 0 0 0,1 0 0 0 0,-1-1 0 0 0,1 1 1 0 0,0-1-1 0 0,1 0 0 0 0,-1 1 0 0 0,5 3 1 0 0,-3-3-1 0 0,1 0 1 0 0,0 0 0 0 0,0-1 0 0 0,0 0 0 0 0,1 0 0 0 0,-1 0 0 0 0,1-1 0 0 0,0 1 0 0 0,-1-1 0 0 0,13 2-1 0 0,2-1 12 0 0,0-1-1 0 0,0-1 0 0 0,0 0 0 0 0,0-2 0 0 0,1 0 1 0 0,23-5-1 0 0,-33 4 52 0 0,-1-1 1 0 0,1 1 0 0 0,-1-2-1 0 0,0 1 1 0 0,-1-1-1 0 0,1-1 1 0 0,0 0-1 0 0,-1 0 1 0 0,0-1-1 0 0,-1 0 1 0 0,1-1 0 0 0,-1 0-1 0 0,0 0 1 0 0,-1 0-1 0 0,7-10 1 0 0,-9 11 7 0 0,0-1 1 0 0,-1 0 0 0 0,0-1-1 0 0,0 1 1 0 0,-1-1 0 0 0,0 1-1 0 0,0-1 1 0 0,-1 0 0 0 0,0 0-1 0 0,0-1 1 0 0,-1 1 0 0 0,0 0-1 0 0,-1 0 1 0 0,0-1 0 0 0,0 1-1 0 0,0 0 1 0 0,-1-1 0 0 0,-1 1-1 0 0,-3-14 1 0 0,1 13-29 0 0,0-1 0 0 0,0 0 0 0 0,-1 1 0 0 0,-1 0 0 0 0,1 0 0 0 0,-2 1 0 0 0,1-1 0 0 0,-1 1 0 0 0,0 1 0 0 0,-1-1 0 0 0,0 1 0 0 0,0 1 0 0 0,0-1 0 0 0,-1 1 0 0 0,0 1 0 0 0,-16-8 0 0 0,7 4-16 0 0,0 1 1 0 0,-1 1 0 0 0,0 1 0 0 0,0 1 0 0 0,-1 0 0 0 0,1 1-1 0 0,-39-2 1 0 0,50 6-169 0 0,-1 0-1 0 0,1 1 1 0 0,-1 0-1 0 0,1 1 1 0 0,-1-1 0 0 0,1 2-1 0 0,-11 3 1 0 0,16-5-145 0 0,0 1 0 0 0,0-1 0 0 0,0 1 1 0 0,0 0-1 0 0,0 0 0 0 0,1 0 1 0 0,-1 0-1 0 0,1 0 0 0 0,-4 4 0 0 0,5-4-181 0 0,0 0 0 0 0,0-1-1 0 0,0 1 1 0 0,0 0 0 0 0,0 0-1 0 0,0 0 1 0 0,0 0 0 0 0,1 0-1 0 0,-1 0 1 0 0,1 0 0 0 0,-1 1-1 0 0,1-1 1 0 0,0 0 0 0 0,0 0-1 0 0,0 4 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7.1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311 1 66 0 0,'-4'0'1681'0'0,"-1"1"-1128"0"0,1 1 0 0 0,-1-1 1 0 0,1 1-1 0 0,0 0 0 0 0,0 0 0 0 0,0 0 1 0 0,0 1-1 0 0,0-1 0 0 0,0 1 0 0 0,1 0 1 0 0,-1 0-1 0 0,1 1 0 0 0,0-1 1 0 0,0 1-1 0 0,0-1 0 0 0,1 1 0 0 0,-5 7 1 0 0,-6 12 963 0 0,1 0 0 0 0,-9 27 1 0 0,4-8-551 0 0,-25 55 78 0 0,20-45-116 0 0,-36 64 0 0 0,51-102-2165 0 0,1 0-1 0 0,-8 22 1 0 0,-10 24-3810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9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0 147 978 0 0,'15'-10'7417'0'0,"-12"12"-7157"0"0,1 0 1 0 0,-1 0 0 0 0,0 0-1 0 0,0 0 1 0 0,0 0-1 0 0,-1 1 1 0 0,1 0-1 0 0,0-1 1 0 0,-1 1-1 0 0,0 0 1 0 0,0 0 0 0 0,1 0-1 0 0,-2 0 1 0 0,1 1-1 0 0,0-1 1 0 0,1 4-1 0 0,4 14 592 0 0,10 34 0 0 0,-9-24-394 0 0,22 106 674 0 0,-26-112-1009 0 0,-4-22-8 0 0,0-1 0 0 0,0 1 1 0 0,0-1-1 0 0,0 0 0 0 0,1 1 1 0 0,-1-1-1 0 0,1 1 0 0 0,2 3 1 0 0,1-8 174 0 0,0 0-193 0 0,-1 0 0 0 0,1-1 0 0 0,-1 0-1 0 0,1 1 1 0 0,-1-1 0 0 0,0-1 0 0 0,0 1 0 0 0,0 0 0 0 0,-1-1 0 0 0,1 1 0 0 0,-1-1 0 0 0,1 0-1 0 0,-1 0 1 0 0,-1 0 0 0 0,3-7 0 0 0,4-11 419 0 0,8-43 0 0 0,-6 21-238 0 0,5-22-354 0 0,-8 34 231 0 0,0 1 0 0 0,14-32 0 0 0,-17 53-1022 0 0,0 0 1 0 0,1 1 0 0 0,12-17-1 0 0,-13 20-350 0 0,1 1 0 0 0,-1 0 0 0 0,1 0 0 0 0,1 0 1 0 0,-1 0-1 0 0,11-6 0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9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86 130 38 0 0,'-2'2'1612'0'0,"-12"26"4650"0"0,13-25-5177 0 0,0-2-928 0 0,0 1 0 0 0,1-1 0 0 0,-1 1 0 0 0,1-1 0 0 0,-1 1 0 0 0,1-1 0 0 0,0 1 0 0 0,0-1-1 0 0,0 1 1 0 0,0 0 0 0 0,0-1 0 0 0,0 1 0 0 0,0-1 0 0 0,0 1 0 0 0,0 0 0 0 0,1-1 0 0 0,-1 1 0 0 0,1-1 0 0 0,-1 1 0 0 0,1-1 0 0 0,0 0 0 0 0,-1 1 0 0 0,3 1 0 0 0,5 2-77 0 0,0-1 1 0 0,1 0 0 0 0,0-1-1 0 0,-1 0 1 0 0,1-1-1 0 0,0 1 1 0 0,0-2 0 0 0,1 1-1 0 0,-1-1 1 0 0,0-1 0 0 0,1 1-1 0 0,-1-2 1 0 0,17-1-1 0 0,-11-1-99 0 0,0 1-1 0 0,0-2 1 0 0,0 0-1 0 0,0-1 1 0 0,-1 0-1 0 0,0-1 1 0 0,27-16-1 0 0,-37 19 36 0 0,-1 1 0 0 0,1-1-1 0 0,-1 0 1 0 0,1 0 0 0 0,-1 0-1 0 0,0-1 1 0 0,0 1 0 0 0,0-1-1 0 0,-1 0 1 0 0,1 0 0 0 0,-1 0-1 0 0,0 0 1 0 0,0 0 0 0 0,0 0-1 0 0,-1 0 1 0 0,1-1 0 0 0,-1 1-1 0 0,0-1 1 0 0,0 1 0 0 0,-1-1-1 0 0,0 1 1 0 0,1-1 0 0 0,-2-7-1 0 0,1 9 32 0 0,-1-1 1 0 0,0 0-1 0 0,0 1 0 0 0,0-1 0 0 0,0 1 1 0 0,-1-1-1 0 0,1 1 0 0 0,-1 0 0 0 0,0 0 1 0 0,0-1-1 0 0,0 1 0 0 0,-1 0 0 0 0,1 1 0 0 0,0-1 1 0 0,-1 0-1 0 0,0 1 0 0 0,0-1 0 0 0,0 1 1 0 0,0 0-1 0 0,0 0 0 0 0,0 0 0 0 0,-1 0 1 0 0,1 1-1 0 0,0 0 0 0 0,-1-1 0 0 0,1 1 0 0 0,-1 0 1 0 0,0 0-1 0 0,-3 0 0 0 0,-5 1 133 0 0,0-1 0 0 0,0 1 1 0 0,0 1-1 0 0,0 0 0 0 0,1 1 0 0 0,-1 0 0 0 0,1 1 0 0 0,-1 0 0 0 0,1 1 0 0 0,0 0 0 0 0,0 1 1 0 0,0 0-1 0 0,1 1 0 0 0,0 0 0 0 0,0 0 0 0 0,0 1 0 0 0,1 1 0 0 0,-10 10 0 0 0,8-9-29 0 0,1 1-1 0 0,0 1 1 0 0,1 0-1 0 0,0 0 1 0 0,0 1-1 0 0,1 0 1 0 0,1 0-1 0 0,0 1 0 0 0,1 0 1 0 0,1 0-1 0 0,0 1 1 0 0,0 0-1 0 0,1-1 1 0 0,-3 26-1 0 0,7-29-156 0 0,0 0 0 0 0,0-1 1 0 0,1 1-1 0 0,0 0 0 0 0,1 0 0 0 0,0 0 1 0 0,1-1-1 0 0,0 1 0 0 0,0-1 0 0 0,1 0 1 0 0,0 0-1 0 0,1 0 0 0 0,0 0 0 0 0,0-1 1 0 0,1 0-1 0 0,0 0 0 0 0,1 0 0 0 0,-1-1 1 0 0,1 0-1 0 0,1 0 0 0 0,14 10 0 0 0,-10-9-535 0 0,1 1 1 0 0,0-2-1 0 0,0 0 0 0 0,1-1 1 0 0,28 10-1 0 0,-28-12-966 0 0,1-1 1 0 0,0 0 0 0 0,0-1 0 0 0,0 0-1 0 0,27-2 1 0 0,-4-3-6651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20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0 498 0 0,'-27'7'996'0'0,"-1"-2"164"0"0,1 0-262 0 0,-4-1-204 0 0,4 2-34 0 0,-3-2-264 0 0,2 1-350 0 0,1-1-748 0 0,0 0-1186 0 0,-2-1-228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20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29 294 0 0,'0'0'1751'0'0,"-19"-24"5770"0"0,8 21-7042 0 0,8 2-69 0 0,0 2-64 0 0,-7 4-154 0 0,1 0-1 0 0,0 1 1 0 0,0 0-1 0 0,0 0 0 0 0,1 1 1 0 0,0 0-1 0 0,0 0 0 0 0,0 1 1 0 0,1 0-1 0 0,-8 12 1 0 0,-6 12 65 0 0,-27 56 0 0 0,8-12-1394 0 0,16-40-5527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21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91 142 0 0,'0'0'789'0'0,"17"-4"2062"0"0,144-20 3249 0 0,91 9-3601 0 0,-202 13-2001 0 0,660 3 1659 0 0,1 37-1692 0 0,17 1-338 0 0,573-58-50 0 0,-611-1-75 0 0,-554 18 14 0 0,479-18-43 0 0,-254-32-33 0 0,-360 52 59 0 0,25-4-5 0 0,-1 1-1 0 0,1 1 0 0 0,-1 1 1 0 0,1 1-1 0 0,0 1 0 0 0,32 7 1 0 0,-56-8 11 0 0,10 2-833 0 0,-23 6-4187 0 0,9-8 4758 0 0,1 1-1 0 0,0-1 1 0 0,0 0 0 0 0,0 0-1 0 0,-1 0 1 0 0,1 0 0 0 0,0-1-1 0 0,0 1 1 0 0,0 0 0 0 0,-1-1 0 0 0,0 1-1 0 0,-1-1-741 0 0,-15-1-4023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5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7 620 86 0 0,'9'-50'2711'0'0,"-3"0"0"0"0,-2 0 0 0 0,-2-1 0 0 0,-7-81-1 0 0,3 115-2364 0 0,1 1 0 0 0,1-1-1 0 0,0 1 1 0 0,1-1-1 0 0,1 1 1 0 0,5-22-1 0 0,-6 32-297 0 0,2 0-1 0 0,-1-1 0 0 0,1 1 0 0 0,0 0 1 0 0,0 0-1 0 0,0 1 0 0 0,1-1 0 0 0,0 1 0 0 0,0 0 1 0 0,0 0-1 0 0,1 0 0 0 0,0 0 0 0 0,0 1 0 0 0,0 0 1 0 0,0 0-1 0 0,1 0 0 0 0,-1 0 0 0 0,10-3 1 0 0,10-3-26 0 0,1 1 0 0 0,0 1 0 0 0,1 2 0 0 0,-1 0 1 0 0,1 2-1 0 0,0 1 0 0 0,1 1 0 0 0,-1 1 1 0 0,49 5-1 0 0,-66-3-29 0 0,1 0-1 0 0,-1 1 1 0 0,0 0 0 0 0,0 1 0 0 0,-1 0-1 0 0,1 1 1 0 0,0 0 0 0 0,-1 0 0 0 0,0 1-1 0 0,0 0 1 0 0,15 12 0 0 0,-20-13 15 0 0,1 0 1 0 0,-1 1-1 0 0,0 0 0 0 0,0 0 1 0 0,0 0-1 0 0,-1 0 1 0 0,0 0-1 0 0,0 1 1 0 0,0 0-1 0 0,-1 0 1 0 0,0-1-1 0 0,0 1 0 0 0,0 0 1 0 0,-1 1-1 0 0,0-1 1 0 0,0 0-1 0 0,0 0 1 0 0,-1 1-1 0 0,0-1 0 0 0,-1 8 1 0 0,-1 4 51 0 0,-1 0 1 0 0,-1 0-1 0 0,-1 0 1 0 0,0-1-1 0 0,-9 18 1 0 0,-43 82 220 0 0,-129 175 66 0 0,18-32-49 0 0,156-238-297 0 0,-27 44-32 0 0,-31 80 0 0 0,61-125 33 0 0,1 0 0 0 0,1 1 0 0 0,2 0 0 0 0,0 0 0 0 0,1 1 0 0 0,1-1 0 0 0,1 1 0 0 0,1 30 0 0 0,2-44 5 0 0,0-1 0 0 0,1 0 0 0 0,0 0 0 0 0,0 0 0 0 0,0 0 0 0 0,1 0 0 0 0,1-1 0 0 0,-1 1 0 0 0,1-1-1 0 0,0 0 1 0 0,1 0 0 0 0,0 0 0 0 0,0-1 0 0 0,0 1 0 0 0,1-1 0 0 0,0-1 0 0 0,0 1 0 0 0,0-1 0 0 0,1 0 0 0 0,0 0 0 0 0,10 5 0 0 0,13 5 27 0 0,1-1 0 0 0,0-2 0 0 0,65 17-1 0 0,-65-20 13 0 0,277 64 34 0 0,38 11-84 0 0,-340-82 5 0 0,9 2 42 0 0,0 1 0 0 0,-1 0-1 0 0,1 1 1 0 0,23 14 0 0 0,-35-18-1 0 0,-1 0 1 0 0,1-1-1 0 0,-1 1 1 0 0,1 0-1 0 0,-1 0 1 0 0,0 1 0 0 0,0-1-1 0 0,0 0 1 0 0,0 1-1 0 0,0-1 1 0 0,0 1-1 0 0,-1 0 1 0 0,1 0-1 0 0,-1-1 1 0 0,0 1-1 0 0,0 0 1 0 0,0 0-1 0 0,0 0 1 0 0,0 0-1 0 0,-1 1 1 0 0,1-1-1 0 0,-1 0 1 0 0,0 0-1 0 0,0 0 1 0 0,0 0-1 0 0,0 0 1 0 0,-1 0-1 0 0,1 1 1 0 0,-1-1-1 0 0,-1 3 1 0 0,-6 12 151 0 0,0-1 1 0 0,-1 0-1 0 0,-1-1 0 0 0,0 0 1 0 0,-2 0-1 0 0,-24 26 0 0 0,-12 17 52 0 0,33-37-189 0 0,0 1 0 0 0,1 0 0 0 0,2 1 1 0 0,0 1-1 0 0,2 0 0 0 0,0 0 0 0 0,-9 41 1 0 0,15-44-28 0 0,1 0 1 0 0,1 0-1 0 0,1 0 1 0 0,0 1 0 0 0,2-1-1 0 0,1 0 1 0 0,0 0-1 0 0,2 0 1 0 0,9 35 0 0 0,89 202 96 0 0,-31-89-178 0 0,-59-137 148 0 0,-1 0 0 0 0,-1 0 0 0 0,-2 0 0 0 0,-1 1 0 0 0,-2 0 0 0 0,-1 1 0 0 0,-2-1 0 0 0,-1 1 0 0 0,-6 52 0 0 0,3-75 18 0 0,-1 0 1 0 0,0 0-1 0 0,0 0 0 0 0,-1 0 0 0 0,-1-1 1 0 0,0 1-1 0 0,0-1 0 0 0,-1 0 0 0 0,0-1 1 0 0,-1 0-1 0 0,-11 14 0 0 0,6-12 13 0 0,0 0 0 0 0,0-1-1 0 0,-1 0 1 0 0,-1-1 0 0 0,1-1 0 0 0,-2 0-1 0 0,-25 12 1 0 0,14-10-29 0 0,0-1 1 0 0,-1-2-1 0 0,0-1 0 0 0,0-1 1 0 0,0-1-1 0 0,-1-1 0 0 0,0-1 1 0 0,1-2-1 0 0,-53-4 1 0 0,62 1-118 0 0,0 0 0 0 0,0-2 0 0 0,0 0 1 0 0,1-1-1 0 0,0 0 0 0 0,0-1 1 0 0,0-2-1 0 0,-25-14 0 0 0,34 17-225 0 0,1 0 0 0 0,0 0 0 0 0,1-1-1 0 0,-1 0 1 0 0,1 0 0 0 0,0-1 0 0 0,1 0 0 0 0,0 0-1 0 0,0 0 1 0 0,0 0 0 0 0,1-1 0 0 0,0 0 0 0 0,0 0 0 0 0,1 0-1 0 0,0 0 1 0 0,0-1 0 0 0,1 1 0 0 0,1-1 0 0 0,-2-14-1 0 0,1 4-1477 0 0,2-1-1 0 0,1 1 0 0 0,0-1 0 0 0,1 1 0 0 0,1 0 0 0 0,8-29 1 0 0,8-12-7834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3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36 208 254 0 0,'-36'-30'19742'0'0,"37"29"-19686"0"0,-1 0 1 0 0,0 0-1 0 0,1 0 1 0 0,-1 0 0 0 0,1 0-1 0 0,-1 0 1 0 0,1 1-1 0 0,-1-1 1 0 0,1 0-1 0 0,0 0 1 0 0,-1 1 0 0 0,1-1-1 0 0,0 0 1 0 0,-1 1-1 0 0,1-1 1 0 0,0 1 0 0 0,0-1-1 0 0,0 1 1 0 0,1-1-1 0 0,82-8 290 0 0,97 1-1 0 0,-20 2-1477 0 0,48-13-1736 0 0,-164 12 986 0 0,-1-2 0 0 0,72-23 0 0 0,-109 30 1294 0 0,0 0 0 0 0,-1 0 0 0 0,1-1 0 0 0,-1 0 0 0 0,0 0 0 0 0,0 0 0 0 0,0-1 0 0 0,0 0 1 0 0,-1 0-1 0 0,1-1 0 0 0,-1 1 0 0 0,0-1 0 0 0,5-8 0 0 0,-3-2-2711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4:03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221 137 3260 0 0,'-141'-88'3476'0'0,"80"53"356"0"0,54 22 552 0 0,29 16-3072 0 0,-7 4-1086 0 0,0 0 0 0 0,0 1 0 0 0,-1 1 0 0 0,-1 0 0 0 0,1 1 0 0 0,-1 1 0 0 0,-1 0 0 0 0,0 0 0 0 0,17 22 0 0 0,-9-7 186 0 0,-2 0-1 0 0,0 1 0 0 0,27 59 0 0 0,-39-73-276 0 0,-1 1-1 0 0,0 0 1 0 0,-1 0-1 0 0,0 0 0 0 0,-1 0 1 0 0,-1 0-1 0 0,0 1 1 0 0,-1-1-1 0 0,0 1 0 0 0,-1 0 1 0 0,-1-1-1 0 0,-3 17 1 0 0,1-19-193 0 0,0 1 0 0 0,-1 0 0 0 0,0-1 0 0 0,-1 0 0 0 0,-1 0 0 0 0,0 0 0 0 0,-1-1 0 0 0,0 0 0 0 0,0 0 0 0 0,-1 0 0 0 0,-1-1 0 0 0,0-1 0 0 0,-16 15 0 0 0,-3-1-2258 0 0,-41 26-1 0 0,-1-7-5057 0 0,26-17-1082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08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76 327 462 0 0,'-6'-4'840'0'0,"1"0"-1"0"0,0 0 1 0 0,0 0 0 0 0,0 0-1 0 0,-5-6 1 0 0,-13-12 2895 0 0,21 18-3209 0 0,0 0 1 0 0,0 0-1 0 0,0 1 1 0 0,1-1-1 0 0,-1 0 1 0 0,1 0 0 0 0,0-1-1 0 0,0 1 1 0 0,0-7-1 0 0,1 8-612 0 0,-1 0 810 0 0,2-1-410 0 0,1-10-13 0 0,-2 11-25 0 0,3-15 580 0 0,22 170 145 0 0,10 109-866 0 0,-21-137-108 0 0,2-22 70 0 0,-15-98-58 0 0,1 8 243 0 0,-12-70-178 0 0,2 0 1 0 0,4-1-1 0 0,2-65 1 0 0,24-181-293 0 0,-20 283 162 0 0,1 1-1 0 0,0-1 1 0 0,2 1-1 0 0,1 0 0 0 0,9-25 1 0 0,-12 41 24 0 0,-1 0 0 0 0,1 0 1 0 0,0 0-1 0 0,0 0 0 0 0,0 1 1 0 0,0-1-1 0 0,1 1 0 0 0,0 0 1 0 0,0 0-1 0 0,0 0 0 0 0,0 1 1 0 0,1-1-1 0 0,0 1 0 0 0,-1 0 0 0 0,1 0 1 0 0,0 1-1 0 0,0-1 0 0 0,1 1 1 0 0,-1 0-1 0 0,0 1 0 0 0,1-1 1 0 0,-1 1-1 0 0,1 0 0 0 0,-1 1 1 0 0,9-1-1 0 0,-1 1-6 0 0,0 1 1 0 0,0 0-1 0 0,0 1 0 0 0,-1 0 1 0 0,1 1-1 0 0,-1 0 1 0 0,1 1-1 0 0,-1 0 0 0 0,0 1 1 0 0,-1 1-1 0 0,18 10 0 0 0,-24-13 1 0 0,0 1 0 0 0,0-1 0 0 0,0 1 0 0 0,-1 0 0 0 0,0 0 0 0 0,0 1-1 0 0,0-1 1 0 0,0 1 0 0 0,-1 0 0 0 0,1 0 0 0 0,-1 0 0 0 0,0 0 0 0 0,-1 0-1 0 0,0 1 1 0 0,1-1 0 0 0,-2 1 0 0 0,1 0 0 0 0,-1 0 0 0 0,0-1 0 0 0,0 1-1 0 0,0 0 1 0 0,-1 0 0 0 0,0 0 0 0 0,0 0 0 0 0,0 0 0 0 0,-3 11 0 0 0,0-6 31 0 0,0-1 1 0 0,-1 0-1 0 0,0 0 1 0 0,-1-1 0 0 0,0 1-1 0 0,0-1 1 0 0,-10 13-1 0 0,-54 57 174 0 0,29-34-220 0 0,28-31 93 0 0,-16 18 76 0 0,2 0 0 0 0,-26 44 0 0 0,50-73-175 0 0,4 15 23 0 0,-1-16 18 0 0,0-1 0 0 0,0 1 0 0 0,1-1 1 0 0,-1 1-1 0 0,0-1 0 0 0,1 0 0 0 0,-1 0 0 0 0,1 0 0 0 0,0 0 0 0 0,-1 0 1 0 0,1 0-1 0 0,0 0 0 0 0,-1-1 0 0 0,1 1 0 0 0,0-1 0 0 0,0 1 1 0 0,3 0-1 0 0,0-1-24 0 0,1 1 0 0 0,-1-1-1 0 0,1 0 1 0 0,-1-1 0 0 0,1 1 0 0 0,5-2 0 0 0,10-4-609 0 0,-1 0 0 0 0,26-11 0 0 0,-41 14 312 0 0,10-3-350 0 0,41-17-2890 0 0,-21 4-1662 0 0,-11 3-1783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09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158 156 396 0 0,'-3'1'1352'0'0,"-4"-1"-219"0"0,0 2-1 0 0,0-1 1 0 0,0 1-1 0 0,1 0 0 0 0,-12 5 1 0 0,-28 20 2142 0 0,45-26-3230 0 0,0-1 1 0 0,0 1-1 0 0,0 0 1 0 0,0-1-1 0 0,0 1 1 0 0,0 0-1 0 0,1 0 1 0 0,-1 0-1 0 0,0 0 1 0 0,0 0-1 0 0,1 0 1 0 0,-1 0-1 0 0,1 0 1 0 0,-1 0-1 0 0,1 0 1 0 0,-1 0-1 0 0,1 0 0 0 0,0 0 1 0 0,-1 0-1 0 0,1 0 1 0 0,0 0-1 0 0,0 1 1 0 0,0-1-1 0 0,0 0 1 0 0,0 0-1 0 0,0 0 1 0 0,0 0-1 0 0,0 1 1 0 0,1-1-1 0 0,0 2 1 0 0,-1-2-28 0 0,1 0 1 0 0,0 0-1 0 0,0 0 1 0 0,-1 0-1 0 0,1 0 1 0 0,0 0-1 0 0,0 0 1 0 0,0 0-1 0 0,0 0 1 0 0,0-1-1 0 0,1 1 1 0 0,-1 0-1 0 0,0-1 1 0 0,0 1-1 0 0,0-1 1 0 0,1 1-1 0 0,-1-1 1 0 0,0 0 0 0 0,0 1-1 0 0,1-1 1 0 0,-1 0-1 0 0,0 0 1 0 0,1 0-1 0 0,-1 0 1 0 0,0 0-1 0 0,1 0 1 0 0,-1 0-1 0 0,2-1 1 0 0,20-5-45 0 0,0 0 0 0 0,0-2 0 0 0,-1-1 0 0 0,0 0-1 0 0,-1-2 1 0 0,0-1 0 0 0,0 0 0 0 0,-1-1 0 0 0,-1-1 0 0 0,29-28 0 0 0,-44 38 64 0 0,0 0-1 0 0,0 0 1 0 0,-1-1-1 0 0,1 1 1 0 0,-1-1-1 0 0,0 0 1 0 0,3-7-1 0 0,-6 10 45 0 0,1 0 1 0 0,0 0-1 0 0,0-1 0 0 0,-1 1 0 0 0,1 0 1 0 0,-1-1-1 0 0,0 1 0 0 0,0 0 0 0 0,0-1 1 0 0,0 1-1 0 0,0 0 0 0 0,0-1 0 0 0,-1 1 1 0 0,1-1-1 0 0,-1 1 0 0 0,1 0 1 0 0,-3-5-1 0 0,2 6-53 0 0,0 0 1 0 0,0 0 0 0 0,0 1-1 0 0,0-1 1 0 0,0 0-1 0 0,0 0 1 0 0,0 0 0 0 0,0 1-1 0 0,0-1 1 0 0,-1 0 0 0 0,1 1-1 0 0,0-1 1 0 0,0 1-1 0 0,-1 0 1 0 0,1-1 0 0 0,0 1-1 0 0,-1 0 1 0 0,1 0-1 0 0,-2 0 1 0 0,1-1 51 0 0,-6 0 56 0 0,0 1 0 0 0,1-1-1 0 0,-1 1 1 0 0,0 1 0 0 0,1-1-1 0 0,-1 1 1 0 0,0 0 0 0 0,1 1-1 0 0,-1 0 1 0 0,-7 3 0 0 0,-2 2 103 0 0,0 0 0 0 0,1 1 0 0 0,-17 11 1 0 0,18-9-89 0 0,1 0 1 0 0,0 1 0 0 0,0 1 0 0 0,2 0-1 0 0,-1 0 1 0 0,2 2 0 0 0,0-1 0 0 0,0 2-1 0 0,1-1 1 0 0,-15 32 0 0 0,22-39-134 0 0,0-1 0 0 0,0 1 0 0 0,0 0 0 0 0,1 0 0 0 0,1 0 0 0 0,-1 0 0 0 0,1 1 0 0 0,0-1 0 0 0,1 0 0 0 0,-1 0 1 0 0,2 1-1 0 0,-1-1 0 0 0,1 0 0 0 0,0 1 0 0 0,0-1 0 0 0,1 0 0 0 0,0 0 0 0 0,0 0 0 0 0,1 0 0 0 0,0-1 0 0 0,0 1 0 0 0,0-1 0 0 0,1 1 0 0 0,0-1 0 0 0,0 0 0 0 0,1-1 0 0 0,0 1 1 0 0,0-1-1 0 0,7 6 0 0 0,-2-3-153 0 0,0-1 1 0 0,1 0-1 0 0,0 0 1 0 0,1-1 0 0 0,-1 0-1 0 0,1-1 1 0 0,1-1-1 0 0,-1 0 1 0 0,0 0-1 0 0,1-1 1 0 0,0-1 0 0 0,0 0-1 0 0,-1-1 1 0 0,1 0-1 0 0,0-1 1 0 0,20-2-1 0 0,-8-1-1088 0 0,-1 0 1 0 0,48-14-1 0 0,-40 7-2407 0 0,47-23 0 0 0,-30 9-3186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7.8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99 357 58 0 0,'-23'-47'2348'0'0,"11"25"-719"0"0,1-1-1 0 0,2-1 1 0 0,0 1-1 0 0,-12-51 1 0 0,15 34 1938 0 0,-2-63 0 0 0,13 108-3581 0 0,25 41 0 0 0,-1 0 0 0 0,24 55 1 0 0,-10-18-7 0 0,-35-67-38 0 0,143 273 374 0 0,-117-214-1953 0 0,48 153 0 0 0,-66-176-611 0 0,-2-6-3732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09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518 156 324 0 0,'1'-3'1380'0'0,"2"-2"-533"0"0,-1 1 1 0 0,0-1-1 0 0,0 0 0 0 0,0-1 1 0 0,0 1-1 0 0,-1 0 1 0 0,0 0-1 0 0,0-1 0 0 0,0 1 1 0 0,-1 0-1 0 0,0-1 0 0 0,0 1 1 0 0,0-1-1 0 0,-2-5 0 0 0,0 7-674 0 0,0 1-1 0 0,0 0 0 0 0,0-1 0 0 0,-1 1 0 0 0,0 0 1 0 0,0 0-1 0 0,0 0 0 0 0,0 0 0 0 0,0 1 0 0 0,0-1 1 0 0,-1 1-1 0 0,1 0 0 0 0,-1 0 0 0 0,-5-2 1 0 0,-2-1-76 0 0,0 1 1 0 0,-1 0 0 0 0,0 1-1 0 0,0 0 1 0 0,0 1 0 0 0,0 0 0 0 0,0 1-1 0 0,0 0 1 0 0,0 1 0 0 0,0 1-1 0 0,-1 0 1 0 0,-15 3 0 0 0,1 1-52 0 0,1 2 0 0 0,-1 0 0 0 0,1 2 0 0 0,-32 16 1 0 0,46-19-33 0 0,0 0 0 0 0,0 1 1 0 0,1 1-1 0 0,0 0 1 0 0,1 1-1 0 0,0 0 1 0 0,0 0-1 0 0,1 1 0 0 0,0 0 1 0 0,-10 16-1 0 0,16-22 10 0 0,0 1 0 0 0,0-1 0 0 0,1 1 0 0 0,-1 0 0 0 0,1 0 0 0 0,0 0 0 0 0,1 0 0 0 0,-1 1 0 0 0,1-1 0 0 0,0 0 0 0 0,0 1-1 0 0,1-1 1 0 0,-1 0 0 0 0,1 1 0 0 0,1-1 0 0 0,-1 1 0 0 0,1-1 0 0 0,0 0 0 0 0,0 1 0 0 0,0-1 0 0 0,1 0 0 0 0,0 0 0 0 0,0 0 0 0 0,0 0 0 0 0,0 0-1 0 0,1 0 1 0 0,0-1 0 0 0,4 6 0 0 0,2-1-39 0 0,0 0 0 0 0,0 0 0 0 0,1-1 0 0 0,0 0 0 0 0,1-1-1 0 0,0 0 1 0 0,0-1 0 0 0,0 0 0 0 0,1 0 0 0 0,0-2 0 0 0,0 1 0 0 0,0-1 0 0 0,1-1-1 0 0,-1 0 1 0 0,1-1 0 0 0,14 0 0 0 0,-1 0-549 0 0,-1-1-1 0 0,1-1 1 0 0,0-1 0 0 0,0-2-1 0 0,-1-1 1 0 0,1 0 0 0 0,27-10-1 0 0,-38 9-815 0 0,0-1-1 0 0,0-1 1 0 0,-1 0-1 0 0,1-1 1 0 0,19-14-1 0 0,-2-3-4273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09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711 139 274 0 0,'-3'-7'892'0'0,"-1"1"1"0"0,0-1-1 0 0,0 0 0 0 0,-1 1 0 0 0,1 0 1 0 0,-1 0-1 0 0,-1 1 0 0 0,1-1 1 0 0,-8-4-1 0 0,4 2-190 0 0,-1 2-1 0 0,-1-1 1 0 0,1 1 0 0 0,-1 1-1 0 0,-15-5 1 0 0,4 2-223 0 0,-1 2 0 0 0,0 1 0 0 0,-1 1 0 0 0,1 0 0 0 0,-33 1-1 0 0,35 3-392 0 0,0 2 0 0 0,1 0 0 0 0,-1 1 0 0 0,1 1 0 0 0,-1 1 0 0 0,1 1 0 0 0,1 0 0 0 0,-1 2 0 0 0,1 0 0 0 0,1 1 0 0 0,-1 1 0 0 0,1 1 0 0 0,1 0 0 0 0,0 2 0 0 0,1 0 0 0 0,-19 19 0 0 0,28-25-71 0 0,0 2 1 0 0,0-1 0 0 0,1 0 0 0 0,0 1 0 0 0,0 0 0 0 0,1 1 0 0 0,0-1 0 0 0,1 1 0 0 0,-5 15 0 0 0,8-22-61 0 0,0 1 1 0 0,0-1-1 0 0,0 1 1 0 0,0-1-1 0 0,1 1 1 0 0,0-1-1 0 0,-1 1 0 0 0,1-1 1 0 0,0 1-1 0 0,1 0 1 0 0,-1-1-1 0 0,1 1 1 0 0,-1-1-1 0 0,1 1 1 0 0,0-1-1 0 0,0 0 1 0 0,1 1-1 0 0,-1-1 1 0 0,1 0-1 0 0,-1 0 0 0 0,1 0 1 0 0,0 0-1 0 0,0 0 1 0 0,1 0-1 0 0,-1-1 1 0 0,0 1-1 0 0,1-1 1 0 0,0 1-1 0 0,0-1 1 0 0,-1 0-1 0 0,7 3 1 0 0,-4-3-29 0 0,0 0 0 0 0,0-1 1 0 0,-1 0-1 0 0,1 0 0 0 0,0 0 1 0 0,0-1-1 0 0,1 1 1 0 0,-1-1-1 0 0,0-1 0 0 0,0 1 1 0 0,0-1-1 0 0,0 1 1 0 0,8-4-1 0 0,9-2-107 0 0,34-15-1 0 0,-49 19 145 0 0,21-11 289 0 0,0-1-1 0 0,0-1 0 0 0,-1-1 0 0 0,-1-2 0 0 0,-1-1 0 0 0,-1 0 0 0 0,0-2 0 0 0,-2-1 0 0 0,28-33 0 0 0,-40 39 418 0 0,2 0 1021 0 0,-9 18-1143 0 0,-3 11-579 0 0,-1 1 56 0 0,1 0 0 0 0,1 1 0 0 0,0-1 0 0 0,0 0 0 0 0,2 0 0 0 0,-1 0 0 0 0,2 0 0 0 0,0 0 0 0 0,1-1 0 0 0,0 1 0 0 0,1-1 0 0 0,0 0 0 0 0,1-1-1 0 0,1 0 1 0 0,0 0 0 0 0,12 14 0 0 0,-6-10-945 0 0,1 0-1 0 0,0-1 0 0 0,29 21 1 0 0,-38-31 470 0 0,0-2 1 0 0,1 1-1 0 0,-1-1 1 0 0,1 0-1 0 0,0 0 1 0 0,0-1-1 0 0,0 0 1 0 0,0 0-1 0 0,0-1 1 0 0,1 1 0 0 0,-1-2-1 0 0,0 1 1 0 0,0-1-1 0 0,11-1 1 0 0,-6 0-862 0 0,-1-1-1 0 0,1-1 1 0 0,19-6 0 0 0,3-5-3263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0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48 303 514 0 0,'10'-33'2132'0'0,"-2"-1"0"0"0,-1 0 0 0 0,-2-1 0 0 0,-1 1 0 0 0,-1-50 0 0 0,-16 35 2834 0 0,-2 61-4082 0 0,9-4-790 0 0,1-1 0 0 0,0 1 0 0 0,1 0 0 0 0,0 0 0 0 0,0 0 0 0 0,1 1 0 0 0,0-1 0 0 0,0 1 0 0 0,1 0 0 0 0,-2 10 0 0 0,-1 16 140 0 0,-1 41 0 0 0,6-68-186 0 0,-2 12-180 0 0,1 0-1 0 0,2 0 1 0 0,0 1-1 0 0,0-1 1 0 0,2 0-1 0 0,1 0 1 0 0,11 37-1 0 0,-14-55-13 0 0,0-1-1 0 0,-1 1 0 0 0,1 0 0 0 0,0 0 1 0 0,0 0-1 0 0,0-1 0 0 0,0 1 1 0 0,1 0-1 0 0,-1-1 0 0 0,0 1 0 0 0,1-1 1 0 0,-1 0-1 0 0,1 1 0 0 0,0-1 1 0 0,-1 0-1 0 0,1 0 0 0 0,0 0 0 0 0,-1 0 1 0 0,1 0-1 0 0,0 0 0 0 0,0-1 1 0 0,0 1-1 0 0,0-1 0 0 0,0 1 0 0 0,0-1 1 0 0,0 0-1 0 0,0 1 0 0 0,0-1 1 0 0,0 0-1 0 0,0 0 0 0 0,0-1 0 0 0,0 1 1 0 0,0 0-1 0 0,0-1 0 0 0,3 0 1 0 0,4-3-1042 0 0,0 1 1 0 0,-1-1 0 0 0,0 0 0 0 0,0-1 0 0 0,0 0 0 0 0,12-10 0 0 0,6-7-4226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0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113 139 1174 0 0,'1'-8'887'0'0,"-2"-1"0"0"0,1 1 0 0 0,-1-1 0 0 0,-1 1 0 0 0,1 0 1 0 0,-1-1-1 0 0,-1 1 0 0 0,-3-10 0 0 0,4 14-411 0 0,-1 1-1 0 0,1-1 1 0 0,0 0 0 0 0,-1 1 0 0 0,0-1 0 0 0,0 1-1 0 0,0 0 1 0 0,0 0 0 0 0,0 0 0 0 0,-1 0 0 0 0,1 1-1 0 0,-1-1 1 0 0,0 1 0 0 0,0 0 0 0 0,0 0 0 0 0,-7-2 0 0 0,7 2 269 0 0,3 2-679 0 0,0 0 1 0 0,0 0 0 0 0,-1 0 0 0 0,1 1 0 0 0,0-1 0 0 0,0 0 0 0 0,0 0 0 0 0,-1 1-1 0 0,1-1 1 0 0,0 1 0 0 0,0-1 0 0 0,0 1 0 0 0,0-1 0 0 0,0 1 0 0 0,0 0 0 0 0,0-1 0 0 0,0 1-1 0 0,0 0 1 0 0,0 0 0 0 0,0 0 0 0 0,0 0 0 0 0,1-1 0 0 0,-2 3 0 0 0,1 0-5 0 0,0 0-1 0 0,0-1 1 0 0,0 1 0 0 0,0 0 0 0 0,1 0 0 0 0,-1-1 0 0 0,1 1 0 0 0,0 0 0 0 0,0 0 0 0 0,0 3 0 0 0,1 8 50 0 0,1 0 1 0 0,1 0 0 0 0,6 17 0 0 0,-8-26-20 0 0,12 28 35 0 0,1-1-1 0 0,1 0 1 0 0,2-1-1 0 0,1 0 0 0 0,28 34 1 0 0,18 32-1278 0 0,-16-4-1976 0 0,-16-30-5939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0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81 266 210 0 0,'-5'-15'710'0'0,"-54"-183"11074"0"0,43 145-6126 0 0,17 57-5293 0 0,34 147 1683 0 0,-2-8-976 0 0,82 212 208 0 0,-59-205-3363 0 0,-51-136 2324 0 0,1-3-3662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1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83 180 258 0 0,'-12'-7'475'0'0,"7"5"130"0"0,0 0 0 0 0,0 0 0 0 0,0-1 1 0 0,1 0-1 0 0,-1 0 0 0 0,1 0 0 0 0,0 0 0 0 0,-1-1 0 0 0,2 0 1 0 0,-1 1-1 0 0,0-2 0 0 0,1 1 0 0 0,0 0 0 0 0,0-1 0 0 0,-4-6 1 0 0,7 9-505 0 0,-1 0-1 0 0,1 0 1 0 0,0 0 0 0 0,0 0 0 0 0,0 0 0 0 0,0 0 0 0 0,0 0 0 0 0,0 0 0 0 0,0 0-1 0 0,1 0 1 0 0,-1 0 0 0 0,1 0 0 0 0,0 0 0 0 0,-1 0 0 0 0,1 0 0 0 0,0 0 0 0 0,0 0-1 0 0,0 0 1 0 0,0 1 0 0 0,1-1 0 0 0,-1 0 0 0 0,0 1 0 0 0,1-1 0 0 0,1 0 0 0 0,3-4 138 0 0,0 0 0 0 0,0 1 0 0 0,1 0 1 0 0,8-5-1 0 0,-7 6-64 0 0,-1-1 0 0 0,1 2 1 0 0,0-1-1 0 0,-1 1 0 0 0,2 0 0 0 0,-1 1 0 0 0,0 0 0 0 0,0 0 0 0 0,1 1 1 0 0,-1 0-1 0 0,13 0 0 0 0,-15 1-107 0 0,-1 1 0 0 0,1 0 1 0 0,0 1-1 0 0,-1-1 0 0 0,1 1 0 0 0,-1 0 0 0 0,0 0 1 0 0,0 1-1 0 0,0 0 0 0 0,0 0 0 0 0,0 0 1 0 0,0 0-1 0 0,-1 1 0 0 0,1-1 0 0 0,-1 1 0 0 0,0 1 1 0 0,6 6-1 0 0,-2 0 112 0 0,0 0 0 0 0,-1 0 0 0 0,0 1-1 0 0,0-1 1 0 0,-1 2 0 0 0,-1-1 0 0 0,0 0 0 0 0,-1 1 0 0 0,0 0 0 0 0,-1 0 0 0 0,-1 0 0 0 0,0 1 0 0 0,-1-1 0 0 0,0 1-1 0 0,-1-1 1 0 0,0 0 0 0 0,-1 1 0 0 0,-1-1 0 0 0,-3 14 0 0 0,1-11-199 0 0,0-1 0 0 0,-2 1 0 0 0,0-2 0 0 0,0 1 0 0 0,-1-1 0 0 0,-1 0 0 0 0,-1 0 0 0 0,0-1 0 0 0,0 0 0 0 0,-2 0 0 0 0,1-1 0 0 0,-2-1 0 0 0,1 0 0 0 0,-1 0 0 0 0,-23 14 0 0 0,14-12-2423 0 0,-7 2-7681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1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0 139 634 0 0,'0'4'1569'0'0,"3"60"4872"0"0,-1-38-4141 0 0,11 48-1 0 0,-2-24-936 0 0,-1-7-173 0 0,2 1 0 0 0,19 44 0 0 0,-14-42 3369 0 0,-22-68-3802 0 0,-1-5-712 0 0,1-1 0 0 0,1 1 0 0 0,1-1 0 0 0,2 0 0 0 0,1 0 0 0 0,1 0 0 0 0,1 0 1 0 0,1 1-1 0 0,2-1 0 0 0,9-29 0 0 0,-9 39-565 0 0,1 0 1 0 0,2 0-1 0 0,-1 1 1 0 0,2 0 0 0 0,12-18-1 0 0,-14 26-591 0 0,0-1 0 0 0,1 1-1 0 0,13-11 1 0 0,-11 11-1083 0 0,0 1-1 0 0,1 1 1 0 0,15-9 0 0 0,-4 5-4813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1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97 1142 0 0,'-7'25'4129'0'0,"-15"39"1"0"0,10-34-2239 0 0,11-28-1824 0 0,1 0 0 0 0,-1 0 1 0 0,0 0-1 0 0,1 0 0 0 0,-1 0 0 0 0,1 1 1 0 0,0-1-1 0 0,-1 0 0 0 0,1 0 0 0 0,0 1 0 0 0,0-1 1 0 0,1 0-1 0 0,-1 0 0 0 0,0 0 0 0 0,1 0 1 0 0,-1 1-1 0 0,1-1 0 0 0,0 0 0 0 0,0 0 0 0 0,0 0 1 0 0,0 0-1 0 0,0 0 0 0 0,0-1 0 0 0,0 1 1 0 0,1 0-1 0 0,-1 0 0 0 0,1-1 0 0 0,-1 1 0 0 0,1-1 1 0 0,0 1-1 0 0,-1-1 0 0 0,1 0 0 0 0,0 1 1 0 0,2 0-1 0 0,2 1-29 0 0,0-1 0 0 0,0 0 1 0 0,0 0-1 0 0,0 0 0 0 0,0-1 0 0 0,0 0 1 0 0,0 0-1 0 0,1-1 0 0 0,-1 1 0 0 0,7-2 1 0 0,0 0-37 0 0,0-2 0 0 0,0 1 1 0 0,0-2-1 0 0,0 0 0 0 0,-1 0 0 0 0,1-1 1 0 0,-1 0-1 0 0,0-1 0 0 0,-1-1 1 0 0,21-14-1 0 0,-23 14 25 0 0,0-1 0 0 0,-1 1 0 0 0,1-1 0 0 0,-1-1 0 0 0,-1 1 0 0 0,0-1 0 0 0,0-1 0 0 0,0 1 0 0 0,-2-1 0 0 0,1 0 0 0 0,-1-1 0 0 0,6-18 0 0 0,-9 26 40 0 0,-1-1 0 0 0,0 1 0 0 0,-1 0 0 0 0,1 0 0 0 0,0-1 0 0 0,-1 1 0 0 0,0 0 0 0 0,0-1 0 0 0,0 1 0 0 0,0 0 0 0 0,-1-1 0 0 0,1 1 0 0 0,-1 0 0 0 0,0 0-1 0 0,0-1 1 0 0,0 1 0 0 0,0 0 0 0 0,0 0 0 0 0,-1 0 0 0 0,1 0 0 0 0,-1 0 0 0 0,0 1 0 0 0,-4-5 0 0 0,3 4 20 0 0,0 1 0 0 0,-1 0 1 0 0,1 0-1 0 0,-1 0 0 0 0,0 0 0 0 0,1 1 0 0 0,-1-1 1 0 0,0 1-1 0 0,0 0 0 0 0,0 0 0 0 0,0 1 0 0 0,0-1 1 0 0,0 1-1 0 0,0 0 0 0 0,0 0 0 0 0,-1 0 0 0 0,1 0 1 0 0,-6 2-1 0 0,-10 3 123 0 0,0 0-1 0 0,0 0 1 0 0,0 2 0 0 0,1 1 0 0 0,0 0-1 0 0,1 2 1 0 0,-1 0 0 0 0,2 1 0 0 0,0 0-1 0 0,0 2 1 0 0,1 0 0 0 0,-17 18 0 0 0,22-21-154 0 0,1 1 1 0 0,1 0-1 0 0,0 0 0 0 0,0 1 1 0 0,1 0-1 0 0,1 1 1 0 0,0-1-1 0 0,0 2 1 0 0,1-1-1 0 0,1 1 0 0 0,1-1 1 0 0,0 1-1 0 0,0 1 1 0 0,2-1-1 0 0,-1 0 1 0 0,2 1-1 0 0,0 0 1 0 0,1 16-1 0 0,1-27-67 0 0,-1 0 1 0 0,1 0-1 0 0,-1 1 0 0 0,1-1 0 0 0,1 0 1 0 0,-1 0-1 0 0,1 0 0 0 0,-1 0 1 0 0,1 0-1 0 0,0 0 0 0 0,0-1 1 0 0,1 1-1 0 0,-1-1 0 0 0,1 1 0 0 0,0-1 1 0 0,0 0-1 0 0,4 3 0 0 0,-2-2-129 0 0,0-1 1 0 0,0-1-1 0 0,0 1 0 0 0,1-1 0 0 0,-1 1 0 0 0,1-2 0 0 0,0 1 1 0 0,0 0-1 0 0,0-1 0 0 0,0 0 0 0 0,10 0 0 0 0,10-1-714 0 0,1 0 0 0 0,-1-2-1 0 0,1-1 1 0 0,-1-1 0 0 0,35-10 0 0 0,62-26-6302 0 0,-65 18 445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2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269 119 736 0 0,'2'-4'546'0'0,"0"1"1"0"0,-1 0-1 0 0,1 0 0 0 0,-1-1 1 0 0,0 1-1 0 0,0-1 0 0 0,0 1 1 0 0,-1-1-1 0 0,1 1 0 0 0,-1-7 0 0 0,0 8-346 0 0,0 0 1 0 0,0 1-1 0 0,-1-1 0 0 0,1 1 0 0 0,-1-1 0 0 0,1 1 0 0 0,-1-1 0 0 0,1 1 0 0 0,-1-1 0 0 0,0 1 0 0 0,0-1 0 0 0,0 1 0 0 0,0 0 0 0 0,0-1 0 0 0,0 1 0 0 0,0 0 0 0 0,0 0 0 0 0,0 0 0 0 0,-1 0 0 0 0,1 0 1 0 0,0 0-1 0 0,-1 0 0 0 0,1 0 0 0 0,-1 1 0 0 0,1-1 0 0 0,-1 1 0 0 0,1-1 0 0 0,-1 1 0 0 0,1-1 0 0 0,-1 1 0 0 0,-2 0 0 0 0,-1-1-17 0 0,-1 0 0 0 0,1 0 0 0 0,0 1 0 0 0,-1 0-1 0 0,1 0 1 0 0,0 1 0 0 0,-1-1 0 0 0,1 1 0 0 0,0 0 0 0 0,0 1 0 0 0,0-1-1 0 0,0 1 1 0 0,0 0 0 0 0,0 0 0 0 0,0 1 0 0 0,0 0 0 0 0,1-1 0 0 0,0 1-1 0 0,-1 1 1 0 0,-6 6 0 0 0,-5 6-56 0 0,0 0 0 0 0,1 1-1 0 0,1 1 1 0 0,1 0 0 0 0,1 1-1 0 0,-10 20 1 0 0,17-29-62 0 0,1-1 0 0 0,0 1 0 0 0,1-1 0 0 0,0 1 1 0 0,1 0-1 0 0,-2 19 0 0 0,3-23-14 0 0,1 0 0 0 0,1 0 0 0 0,-1 0 0 0 0,1 0 0 0 0,0 0 1 0 0,0-1-1 0 0,0 1 0 0 0,1 0 0 0 0,0-1 0 0 0,0 1 0 0 0,1-1 0 0 0,5 10 1 0 0,-5-11-57 0 0,0 0 1 0 0,1-1 0 0 0,0 1 0 0 0,0-1 0 0 0,0 1-1 0 0,0-1 1 0 0,0 0 0 0 0,1-1 0 0 0,-1 1 0 0 0,1-1-1 0 0,0 0 1 0 0,0 0 0 0 0,0 0 0 0 0,0-1 0 0 0,0 1-1 0 0,0-1 1 0 0,0-1 0 0 0,0 1 0 0 0,0-1 0 0 0,7 0-1 0 0,14 0-411 0 0,-1-2-1 0 0,46-8 0 0 0,-52 7 189 0 0,24-5-151 0 0,0-2 1 0 0,-1-2 0 0 0,0-2 0 0 0,-1-1 0 0 0,0-2-1 0 0,-2-2 1 0 0,40-26 0 0 0,-36 17 376 0 0,-2-1 0 0 0,0-3-1 0 0,42-43 1 0 0,-70 60 382 0 0,0-1-1 0 0,-1 0 1 0 0,12-22-1 0 0,-7 11 935 0 0,-16 25-1038 0 0,-11 20 275 0 0,3-3-379 0 0,0 0 1 0 0,2 1-1 0 0,-1-1 0 0 0,2 1 0 0 0,0 0 0 0 0,1 1 0 0 0,1-1 1 0 0,0 0-1 0 0,2 1 0 0 0,-1-1 0 0 0,2 1 0 0 0,0-1 0 0 0,1 1 1 0 0,4 15-1 0 0,-2-17-249 0 0,0 0-1 0 0,1-1 1 0 0,1 1 0 0 0,0-1-1 0 0,1-1 1 0 0,13 23 0 0 0,-13-27-497 0 0,1 1 0 0 0,-1-1 1 0 0,1-1-1 0 0,1 1 0 0 0,0-1 0 0 0,0-1 1 0 0,0 1-1 0 0,1-2 0 0 0,11 7 0 0 0,1-4-4725 0 0,0-6-3116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2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8 1476 0 0,'-36'-5'2152'0'0,"9"2"-288"0"0,2 7-392 0 0,8 0-330 0 0,4 2-272 0 0,4 4 50 0 0,7 14-1256 0 0,7-8-552 0 0,12-4-2366 0 0,-1 3-1522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8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340 12 618 0 0,'-15'-11'12028'0'0,"13"11"-11886"0"0,-1 1-1 0 0,1 0 0 0 0,0 0 1 0 0,0 0-1 0 0,0 0 0 0 0,0 1 1 0 0,0-1-1 0 0,0 0 0 0 0,0 1 1 0 0,0-1-1 0 0,1 1 0 0 0,-1 0 1 0 0,0 0-1 0 0,1 0 0 0 0,-3 3 1 0 0,-24 42 305 0 0,15-24-212 0 0,-130 184-583 0 0,126-183-216 0 0,-23 22-1676 0 0,8-21-3520 0 0,13-16-276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18.4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219 249 490 0 0,'-30'-96'6670'0'0,"11"67"-390"0"0,9 38-6226 0 0,1 1 0 0 0,1 0 0 0 0,0 0 0 0 0,0 1-1 0 0,1 0 1 0 0,1 0 0 0 0,-10 21 0 0 0,-19 33 55 0 0,-14 19-572 0 0,46-80 163 0 0,2 0-38 0 0,-7 13-106 0 0,7-13-6 0 0,78-171-3218 0 0,9-35 7619 0 0,-84 197-3305 0 0,0 0-65 0 0,7-13-72 0 0,-6 13 649 0 0,3 5-1005 0 0,17-3-23 0 0,-12 5-15 0 0,79 47 182 0 0,3-4 0 0 0,1-4-1 0 0,126 36 1 0 0,-172-63-722 0 0,15 2-1026 0 0,-58-15 674 0 0,-12 19-6879 0 0,5-16 6521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3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315 167 1032 0 0,'3'-2'1917'0'0,"0"-1"-1428"0"0,0 0-1 0 0,0 0 1 0 0,-1-1-1 0 0,1 1 1 0 0,-1-1-1 0 0,0 1 1 0 0,0-1-1 0 0,0 1 1 0 0,0-1-1 0 0,0 0 1 0 0,-1 0-1 0 0,0 0 1 0 0,0 0-1 0 0,0 0 0 0 0,0 0 1 0 0,-1 0-1 0 0,0-1 1 0 0,0 1-1 0 0,0 0 1 0 0,0 0-1 0 0,0 0 1 0 0,-3-7-1 0 0,3 7-392 0 0,0 1-1 0 0,-1 0 1 0 0,0 0 0 0 0,0-1-1 0 0,0 1 1 0 0,0 0 0 0 0,0 0-1 0 0,-1 0 1 0 0,1 0 0 0 0,-1 0-1 0 0,0 0 1 0 0,0 1-1 0 0,0-1 1 0 0,0 1 0 0 0,0-1-1 0 0,-1 1 1 0 0,1 0 0 0 0,-1 0-1 0 0,1 0 1 0 0,-1 0-1 0 0,0 0 1 0 0,0 0 0 0 0,0 1-1 0 0,0-1 1 0 0,0 1 0 0 0,0 0-1 0 0,0 0 1 0 0,0 0 0 0 0,-6 0-1 0 0,-1 1-65 0 0,1 1 1 0 0,-1 0-1 0 0,1 0 0 0 0,-1 1 0 0 0,1 1 0 0 0,0-1 0 0 0,0 2 0 0 0,0-1 1 0 0,0 1-1 0 0,0 0 0 0 0,1 1 0 0 0,0 0 0 0 0,0 0 0 0 0,0 1 1 0 0,-10 10-1 0 0,2-1-7 0 0,1 0 1 0 0,1 1 0 0 0,1 0 0 0 0,0 1-1 0 0,-20 36 1 0 0,29-46-19 0 0,1-1 0 0 0,0 1 0 0 0,1 0 0 0 0,-1 0 0 0 0,1 0 0 0 0,1 0 0 0 0,-1 0 0 0 0,1 0 0 0 0,0 1 0 0 0,1-1 0 0 0,0 0 0 0 0,0 0 0 0 0,1 10 0 0 0,0-12-8 0 0,1 0 0 0 0,-1 0-1 0 0,1 0 1 0 0,0 0 0 0 0,0 0 0 0 0,0-1-1 0 0,1 1 1 0 0,-1-1 0 0 0,1 1-1 0 0,0-1 1 0 0,0 0 0 0 0,1 0 0 0 0,-1-1-1 0 0,1 1 1 0 0,0-1 0 0 0,0 1-1 0 0,0-1 1 0 0,1 0 0 0 0,7 3 0 0 0,18 7-74 0 0,1-2 0 0 0,0-1 0 0 0,1-2 0 0 0,0-1 0 0 0,64 6 0 0 0,-5-1 9 0 0,-89-11 81 0 0,1 0 0 0 0,0-1 1 0 0,0 1-1 0 0,0 0 0 0 0,-1 1 1 0 0,1-1-1 0 0,0 0 0 0 0,-1 1 1 0 0,5 2-1 0 0,-7-3 18 0 0,1-1 0 0 0,0 1-1 0 0,-1 0 1 0 0,1-1 0 0 0,0 1-1 0 0,-1 0 1 0 0,1 0-1 0 0,-1-1 1 0 0,1 1 0 0 0,-1 0-1 0 0,1 0 1 0 0,-1 0 0 0 0,1 0-1 0 0,-1 0 1 0 0,0 0 0 0 0,0 0-1 0 0,0 0 1 0 0,1 0 0 0 0,-1 0-1 0 0,0 0 1 0 0,0 0 0 0 0,0 0-1 0 0,0 0 1 0 0,0-1 0 0 0,-1 1-1 0 0,1 0 1 0 0,0 0 0 0 0,0 0-1 0 0,-1 0 1 0 0,1 0 0 0 0,-1 1-1 0 0,-6 9 345 0 0,-1 0-1 0 0,-1-1 0 0 0,1 0 1 0 0,-1-1-1 0 0,-1 0 0 0 0,0 0 1 0 0,0-1-1 0 0,-1 0 0 0 0,-11 6 1 0 0,-35 29 629 0 0,54-41-1145 0 0,0 0 1 0 0,0 0 0 0 0,1 0-1 0 0,-1 0 1 0 0,0-1 0 0 0,-1 1 0 0 0,1-1-1 0 0,0 0 1 0 0,0 1 0 0 0,-1-2-1 0 0,-3 2 1 0 0,5-2-451 0 0,0 0 1 0 0,0 1-1 0 0,-1-1 0 0 0,1-1 1 0 0,0 1-1 0 0,0 0 0 0 0,-1 0 1 0 0,1-1-1 0 0,0 1 0 0 0,0-1 0 0 0,0 0 1 0 0,0 0-1 0 0,-1 0 0 0 0,1 0 1 0 0,0 0-1 0 0,1 0 0 0 0,-1 0 1 0 0,-2-3-1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3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8 412 0 0,'3'-1'440'0'0,"-1"0"0"0"0,1 0 0 0 0,-1 0 1 0 0,1 0-1 0 0,0 0 0 0 0,-1 1 0 0 0,1-1 0 0 0,0 1 0 0 0,-1 0 1 0 0,1 0-1 0 0,0 0 0 0 0,0 0 0 0 0,-1 0 0 0 0,1 1 0 0 0,0-1 1 0 0,-1 1-1 0 0,4 0 0 0 0,-3 1-217 0 0,-1-1 0 0 0,0 1 0 0 0,1 0 0 0 0,-1 0 0 0 0,0 0-1 0 0,0 0 1 0 0,0 0 0 0 0,0 0 0 0 0,-1 1 0 0 0,1-1 0 0 0,-1 1 0 0 0,1-1 0 0 0,-1 1 0 0 0,0-1 0 0 0,0 1 0 0 0,1 3 0 0 0,4 17 216 0 0,-1 0 0 0 0,-2 0 0 0 0,0 0 1 0 0,-1 1-1 0 0,-2-1 0 0 0,-2 24 0 0 0,2-6-187 0 0,0-32-417 0 0,-1 49-581 0 0,-5-23-3521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3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49 540 0 0,'-17'-16'1636'0'0,"1"1"96"0"0,2 6-206 0 0,3 3 588 0 0,-10 4-850 0 0,6 14-1028 0 0,18 11-1572 0 0,3-10-1674 0 0,5 3-1050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13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60 2250 0 0,'0'-3'7820'0'0,"-1"2"-7685"0"0,1 0 0 0 0,0 1 0 0 0,0-1 0 0 0,0 0 0 0 0,-1 1 0 0 0,1-1 0 0 0,0 0 0 0 0,-1 1 0 0 0,1-1 0 0 0,0 0 0 0 0,-1 1 0 0 0,1-1 0 0 0,-1 1 0 0 0,1-1 0 0 0,-1 1 0 0 0,1-1 0 0 0,-1 1 0 0 0,1-1 1 0 0,-1 1-1 0 0,0 0 0 0 0,1-1 0 0 0,-1 1 0 0 0,0 0 0 0 0,1-1 0 0 0,-1 1 0 0 0,0 0 0 0 0,1 0 0 0 0,-1 0 0 0 0,0 0 0 0 0,1 0 0 0 0,-1-1 0 0 0,0 1 0 0 0,-1 1 0 0 0,0-1 51 0 0,-1 1 0 0 0,1 0 1 0 0,-1 0-1 0 0,1 0 0 0 0,0 0 0 0 0,-1 0 0 0 0,1 1 0 0 0,0-1 0 0 0,0 1 0 0 0,-2 1 0 0 0,-4 4 41 0 0,1 0-1 0 0,0 0 0 0 0,0 1 1 0 0,1 0-1 0 0,-5 9 0 0 0,4-4-62 0 0,1-1-1 0 0,0 2 0 0 0,1-1 1 0 0,1 0-1 0 0,0 1 0 0 0,0 0 1 0 0,2 0-1 0 0,-2 17 0 0 0,3-21-371 0 0,1 0 0 0 0,0 0 0 0 0,1 0 0 0 0,0 0 0 0 0,1 0 0 0 0,0 0 0 0 0,0 0 0 0 0,1-1 0 0 0,0 1 0 0 0,1-1 0 0 0,0 0 0 0 0,6 11 1 0 0,-9-19 58 0 0,0 0 1 0 0,-1 0-1 0 0,1 1 1 0 0,0-1 0 0 0,0 0-1 0 0,0 0 1 0 0,0 0 0 0 0,0 0-1 0 0,0 0 1 0 0,0-1 0 0 0,0 1-1 0 0,0 0 1 0 0,0 0 0 0 0,1-1-1 0 0,-1 1 1 0 0,0-1 0 0 0,1 1-1 0 0,-1-1 1 0 0,0 0 0 0 0,1 1-1 0 0,-1-1 1 0 0,0 0 0 0 0,2 0-1 0 0,0 0-36 0 0,-1 0-1 0 0,1-1 0 0 0,-1 1 0 0 0,0-1 1 0 0,1 0-1 0 0,-1 0 0 0 0,0 0 1 0 0,1 0-1 0 0,-1 0 0 0 0,0-1 0 0 0,0 1 1 0 0,2-2-1 0 0,1-1-26 0 0,-1 0 0 0 0,0 0 0 0 0,1 0 0 0 0,-1-1 0 0 0,-1 0 0 0 0,1 0 0 0 0,-1 0-1 0 0,0 0 1 0 0,5-10 0 0 0,-6 7 444 0 0,0 0-1 0 0,-1 0 1 0 0,0 0-1 0 0,0 0 1 0 0,0 0-1 0 0,-1 0 1 0 0,-1 0-1 0 0,1 0 1 0 0,-1 0-1 0 0,0 0 0 0 0,-1 0 1 0 0,0 1-1 0 0,0-1 1 0 0,-6-11-1 0 0,-3-4 796 0 0,-1 1 1 0 0,-1 1-1 0 0,-20-25 0 0 0,-2-6 555 0 0,34 52-1549 0 0,0-1-1 0 0,1 0 1 0 0,-1 0 0 0 0,0 0-1 0 0,1 1 1 0 0,-1-1-1 0 0,1 0 1 0 0,0 0 0 0 0,-1 0-1 0 0,1 0 1 0 0,-1 0-1 0 0,1 0 1 0 0,0 0 0 0 0,0 0-1 0 0,0 0 1 0 0,0 0-1 0 0,0 0 1 0 0,0 0 0 0 0,0 0-1 0 0,0 0 1 0 0,0 0-1 0 0,0 0 1 0 0,0 0 0 0 0,1 0-1 0 0,-1 0 1 0 0,0 0-1 0 0,1 0 1 0 0,-1 0 0 0 0,1-1-1 0 0,1 1-24 0 0,-1 0-1 0 0,1 0 0 0 0,-1 0 1 0 0,1 0-1 0 0,0 0 1 0 0,0 0-1 0 0,-1 1 1 0 0,1-1-1 0 0,0 1 0 0 0,0-1 1 0 0,0 1-1 0 0,0-1 1 0 0,0 1-1 0 0,2 0 1 0 0,11 0-178 0 0,0 0 1 0 0,30 6 0 0 0,-42-6 172 0 0,28 5-221 0 0,0 1 0 0 0,0 1 0 0 0,0 1 0 0 0,-1 2 0 0 0,44 21 1 0 0,-65-27 264 0 0,-1 1 0 0 0,0-1 0 0 0,0 2 0 0 0,0-1 0 0 0,-1 1 0 0 0,1 0 0 0 0,-1 1 0 0 0,-1 0 1 0 0,1 0-1 0 0,-1 0 0 0 0,-1 1 0 0 0,1 0 0 0 0,-1 0 0 0 0,0 0 0 0 0,-1 1 0 0 0,0-1 1 0 0,-1 1-1 0 0,1 0 0 0 0,-2 0 0 0 0,1 1 0 0 0,-1-1 0 0 0,1 16 0 0 0,-1 39 1478 0 0,-2-61-1284 0 0,2 3 64 0 0,-2-6-293 0 0,0 1 0 0 0,0-1 1 0 0,0 1-1 0 0,0-1 0 0 0,0 0 0 0 0,0 1 0 0 0,0-1 1 0 0,0 0-1 0 0,0 1 0 0 0,0-1 0 0 0,1 0 0 0 0,-1 1 1 0 0,0-1-1 0 0,0 1 0 0 0,0-1 0 0 0,0 0 0 0 0,0 1 0 0 0,1-1 1 0 0,-1 0-1 0 0,0 0 0 0 0,0 1 0 0 0,1-1 0 0 0,-1 0 1 0 0,0 0-1 0 0,0 1 0 0 0,1-1 0 0 0,-1 0 0 0 0,0 0 1 0 0,1 1-1 0 0,-1-1 0 0 0,0 0 0 0 0,1 0 0 0 0,-1 0 1 0 0,0 0-1 0 0,1 0 0 0 0,-1 0 0 0 0,1 0 0 0 0,8 0-38 0 0,-1-1 0 0 0,1 0 0 0 0,0-1 0 0 0,-1 0 0 0 0,0 0 0 0 0,0-1 0 0 0,1 0 0 0 0,8-5-1 0 0,66-41-1303 0 0,-10 6 333 0 0,-46 30 626 0 0,0 1 0 0 0,49-14 0 0 0,-68 24 372 0 0,0 0-1 0 0,0 0 1 0 0,1 0 0 0 0,-1 1-1 0 0,1 1 1 0 0,-1-1 0 0 0,1 2-1 0 0,-1-1 1 0 0,1 1 0 0 0,-1 0 0 0 0,0 1-1 0 0,1 0 1 0 0,-1 0 0 0 0,8 4-1 0 0,-13-5 76 0 0,0 1 1 0 0,-1 0-1 0 0,1-1 0 0 0,-1 1 0 0 0,0 0 0 0 0,1 0 1 0 0,-1 1-1 0 0,0-1 0 0 0,0 0 0 0 0,-1 1 0 0 0,1-1 1 0 0,0 1-1 0 0,-1 0 0 0 0,1-1 0 0 0,-1 1 0 0 0,0 0 1 0 0,0 0-1 0 0,0 0 0 0 0,0 4 0 0 0,1 6 549 0 0,0 0 0 0 0,-1 0-1 0 0,-2 19 1 0 0,1-21-227 0 0,0 0 0 0 0,0 0 1 0 0,1-1-1 0 0,3 18 0 0 0,-3-26-360 0 0,0 0 0 0 0,0 0 0 0 0,0 0 0 0 0,0 0-1 0 0,0 0 1 0 0,0 0 0 0 0,1 0 0 0 0,-1 0 0 0 0,1 0 0 0 0,-1-1 0 0 0,1 1 0 0 0,0 0-1 0 0,0-1 1 0 0,-1 0 0 0 0,1 1 0 0 0,0-1 0 0 0,0 0 0 0 0,0 0 0 0 0,0 0 0 0 0,1 0 0 0 0,-1 0-1 0 0,0-1 1 0 0,3 1 0 0 0,-2 0-392 0 0,0-1-1 0 0,0 0 0 0 0,1 0 1 0 0,-1 0-1 0 0,0 0 1 0 0,0-1-1 0 0,0 1 0 0 0,0-1 1 0 0,0 0-1 0 0,0 0 1 0 0,0 0-1 0 0,0 0 1 0 0,5-3-1 0 0,-5 3-584 0 0,4-2 189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25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767 274 372 0 0,'1'-4'238'0'0,"39"-97"3746"0"0,-36 87-2837 0 0,0 0-1 0 0,0-1 1 0 0,-1 0-1 0 0,1-29 1 0 0,-4 38-662 0 0,-1 1 1 0 0,1 0 0 0 0,-1-1-1 0 0,-1 1 1 0 0,-2-8 0 0 0,4 11-419 0 0,0 1 0 0 0,-1 0-1 0 0,1-1 1 0 0,-1 1 0 0 0,1 0 0 0 0,-1-1 0 0 0,0 1 0 0 0,0 0 0 0 0,1 0 0 0 0,-1-1-1 0 0,0 1 1 0 0,0 0 0 0 0,0 0 0 0 0,0 0 0 0 0,0 0 0 0 0,-1 0 0 0 0,1 0-1 0 0,0 1 1 0 0,0-1 0 0 0,-1 0 0 0 0,1 1 0 0 0,0-1 0 0 0,-1 1 0 0 0,1-1 0 0 0,-2 0-1 0 0,-7 2 9 0 0,1 1 0 0 0,-1-1 0 0 0,1 2 0 0 0,0-1 0 0 0,0 1 0 0 0,0 1 0 0 0,0-1 0 0 0,1 2 0 0 0,-1-1 0 0 0,1 1 0 0 0,0 0 0 0 0,0 1 0 0 0,-12 11 0 0 0,-11 12 41 0 0,-49 57 0 0 0,68-72-64 0 0,-24 31 113 0 0,1 2 0 0 0,-33 60-1 0 0,-46 107 376 0 0,73-124-94 0 0,-49 155 1 0 0,25-15 143 0 0,36-132 89 0 0,-17 81-103 0 0,42-158-551 0 0,1 0 0 0 0,1 0 0 0 0,1 1 1 0 0,0-1-1 0 0,2 1 0 0 0,5 28 0 0 0,-6-45-13 0 0,2 0 0 0 0,-1 0-1 0 0,0 0 1 0 0,1 0 0 0 0,0-1 0 0 0,0 1 0 0 0,0-1-1 0 0,1 1 1 0 0,0-1 0 0 0,-1 0 0 0 0,2 0 0 0 0,-1 0-1 0 0,0 0 1 0 0,1-1 0 0 0,4 5 0 0 0,-2-4 4 0 0,0 0 0 0 0,0-1 0 0 0,1 0 1 0 0,-1 0-1 0 0,1 0 0 0 0,-1-1 0 0 0,1 1 0 0 0,0-2 1 0 0,12 3-1 0 0,8-2 25 0 0,0-2 0 0 0,0 0-1 0 0,0-1 1 0 0,39-8 0 0 0,-65 9-40 0 0,390-85 283 0 0,-388 84 1 0 0,-23 14 37 0 0,-50 33 442 0 0,2 3-1 0 0,-100 95 1 0 0,128-105-601 0 0,3 3 0 0 0,1 0 1 0 0,2 2-1 0 0,-55 96 0 0 0,67-97-200 0 0,2 0 0 0 0,2 2 0 0 0,2 0 0 0 0,2 0 0 0 0,2 2 0 0 0,2 0 0 0 0,1 0 0 0 0,3 0 0 0 0,1 95 0 0 0,5-133-22 0 0,1-1 0 0 0,0 1 1 0 0,0-1-1 0 0,1 1 0 0 0,0-1 0 0 0,0 0 0 0 0,1 0 0 0 0,5 10 0 0 0,-7-15 47 0 0,1 0 0 0 0,0 0-1 0 0,0 0 1 0 0,0-1-1 0 0,0 1 1 0 0,0 0-1 0 0,1-1 1 0 0,-1 0-1 0 0,1 1 1 0 0,0-1-1 0 0,-1 0 1 0 0,1 0 0 0 0,0-1-1 0 0,0 1 1 0 0,0 0-1 0 0,1-1 1 0 0,-1 0-1 0 0,0 0 1 0 0,0 0-1 0 0,1 0 1 0 0,-1-1-1 0 0,7 1 1 0 0,9 0 1 0 0,0-2 1 0 0,0-1-1 0 0,1 0 1 0 0,26-7-1 0 0,76-28-6 0 0,7 0 256 0 0,-126 36-228 0 0,0 0 1 0 0,0 1 0 0 0,0-1 0 0 0,0 1-1 0 0,0 0 1 0 0,0 0 0 0 0,0 0-1 0 0,0 0 1 0 0,0 1 0 0 0,0-1 0 0 0,0 1-1 0 0,0 0 1 0 0,6 2 0 0 0,-8-2-3 0 0,1-1-1 0 0,-1 1 1 0 0,0 1 0 0 0,1-1 0 0 0,-1 0 0 0 0,0 0 0 0 0,0 0 0 0 0,0 1-1 0 0,0-1 1 0 0,0 0 0 0 0,0 1 0 0 0,0-1 0 0 0,0 1 0 0 0,-1-1 0 0 0,1 1 0 0 0,-1 0-1 0 0,1-1 1 0 0,0 3 0 0 0,-1 5 40 0 0,1-1 1 0 0,-1 0-1 0 0,-1 1 0 0 0,1-1 0 0 0,-2 0 1 0 0,1 1-1 0 0,-1-1 0 0 0,-3 9 0 0 0,-23 62 291 0 0,-3-1 1 0 0,-4-2-1 0 0,-49 78 0 0 0,-34 75 86 0 0,77-136-233 0 0,-38 126 0 0 0,69-184-148 0 0,1 2 0 0 0,2-1 0 0 0,1 1 0 0 0,2 0 0 0 0,2 0 0 0 0,4 73 0 0 0,0-93-33 0 0,1-1 0 0 0,0 1-1 0 0,2-1 1 0 0,0 0 0 0 0,0 0 0 0 0,2 0 0 0 0,0-1 0 0 0,0 0 0 0 0,2 0-1 0 0,15 22 1 0 0,-10-20 5 0 0,1-1 0 0 0,1-1-1 0 0,0 0 1 0 0,1-1-1 0 0,0 0 1 0 0,1-2 0 0 0,33 19-1 0 0,-12-12 24 0 0,0-1 0 0 0,2-3-1 0 0,68 19 1 0 0,-37-18-93 0 0,94 8-1 0 0,-166-24 1 0 0,1 0 0 0 0,0 0-1 0 0,-1 0 1 0 0,1 0 0 0 0,0 0 0 0 0,0 0-1 0 0,-1 0 1 0 0,1 0 0 0 0,0 1 0 0 0,-1-1 0 0 0,1 0-1 0 0,0 0 1 0 0,-1 0 0 0 0,1 1 0 0 0,-1-1-1 0 0,1 0 1 0 0,0 1 0 0 0,-1-1 0 0 0,1 1-1 0 0,-1-1 1 0 0,1 0 0 0 0,-1 1 0 0 0,1-1-1 0 0,0 2 1 0 0,-12 9-1160 0 0,-39 12-1439 0 0,37-17 1304 0 0,-8 4-637 0 0,-3 1-1432 0 0,8-3-1971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28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97 284 626 0 0,'-14'-28'5457'0'0,"12"22"-5120"0"0,0 0-1 0 0,0 1 0 0 0,1-1 0 0 0,0 0 1 0 0,0 0-1 0 0,0 1 0 0 0,1-1 1 0 0,0 0-1 0 0,0 0 0 0 0,0 0 1 0 0,1 0-1 0 0,0 0 0 0 0,0 1 1 0 0,1-1-1 0 0,-1 0 0 0 0,1 1 1 0 0,4-8-1 0 0,-1 1-104 0 0,1 1 0 0 0,0 0 0 0 0,0 1 0 0 0,2-1 0 0 0,-1 1 1 0 0,1 1-1 0 0,11-12 0 0 0,-11 15-203 0 0,0 1 1 0 0,0 0-1 0 0,1 0 1 0 0,-1 0-1 0 0,1 1 1 0 0,0 0-1 0 0,0 1 1 0 0,0 0-1 0 0,0 1 1 0 0,1-1-1 0 0,-1 2 1 0 0,1-1-1 0 0,18 1 1 0 0,3 1-9 0 0,-1 1 1 0 0,0 1-1 0 0,33 8 1 0 0,-47-7-12 0 0,1 0-1 0 0,-1 1 1 0 0,0 1 0 0 0,-1 1 0 0 0,1 1-1 0 0,-1 0 1 0 0,0 0 0 0 0,-1 2 0 0 0,21 14-1 0 0,-29-18 4 0 0,-1 0 0 0 0,0 0 0 0 0,1 0-1 0 0,-2 1 1 0 0,1-1 0 0 0,-1 1 0 0 0,0 1-1 0 0,0-1 1 0 0,0 1 0 0 0,-1-1 0 0 0,0 1-1 0 0,0 0 1 0 0,-1 0 0 0 0,0 0 0 0 0,0 0-1 0 0,-1 0 1 0 0,0 1 0 0 0,0-1 0 0 0,-1 1-1 0 0,1-1 1 0 0,-2 0 0 0 0,1 1 0 0 0,-3 10-1 0 0,-3 8 111 0 0,-1-1 0 0 0,-1 1 0 0 0,-2-1-1 0 0,0 0 1 0 0,-2-1 0 0 0,0-1-1 0 0,-2 0 1 0 0,0 0 0 0 0,-27 29-1 0 0,-21 20 232 0 0,-94 82 1 0 0,105-105-147 0 0,42-40-206 0 0,-38 33-24 0 0,3 3-1 0 0,2 1 0 0 0,-51 72 1 0 0,83-102 12 0 0,4-7 22 0 0,0 0 0 0 0,0 1 0 0 0,1-1 1 0 0,0 1-1 0 0,-3 12 0 0 0,6-18 2 0 0,4 3 29 0 0,-2-6-42 0 0,0-1 0 0 0,-1 1 0 0 0,1 0 1 0 0,0 0-1 0 0,0-1 0 0 0,0 1 0 0 0,0 0 0 0 0,1-1 1 0 0,-1 1-1 0 0,0 0 0 0 0,0 0 0 0 0,0-1 0 0 0,0 1 1 0 0,1 0-1 0 0,-1-1 0 0 0,0 1 0 0 0,1 0 0 0 0,-1-1 1 0 0,1 1-1 0 0,-1-1 0 0 0,1 2 0 0 0,5-1 6 0 0,-1 1-1 0 0,1 0 0 0 0,0-1 1 0 0,-1 0-1 0 0,1-1 1 0 0,0 1-1 0 0,0-1 1 0 0,0 0-1 0 0,8-2 1 0 0,64-10 30 0 0,-41 6-38 0 0,122-9-23 0 0,-135 15-4 0 0,-1 0 1 0 0,1 2-1 0 0,0 1 1 0 0,39 9 0 0 0,-59-11 19 0 0,-1 0 1 0 0,1 1-1 0 0,-1-1 1 0 0,0 0-1 0 0,0 1 1 0 0,0 0-1 0 0,0 0 1 0 0,0 0-1 0 0,0 0 1 0 0,0 0-1 0 0,0 1 1 0 0,-1-1-1 0 0,1 1 1 0 0,-1 0 0 0 0,0-1-1 0 0,0 1 1 0 0,0 0-1 0 0,2 4 1 0 0,-2-2 4 0 0,0 1 1 0 0,0-1-1 0 0,-1 1 0 0 0,0-1 1 0 0,0 1-1 0 0,0 0 1 0 0,-1 0-1 0 0,1 0 1 0 0,-1-1-1 0 0,-1 8 1 0 0,-3 9 60 0 0,0 0 1 0 0,-2 0 0 0 0,0-1-1 0 0,-15 35 1 0 0,-9 15 165 0 0,-105 278 487 0 0,134-346-704 0 0,-1 1 1 0 0,2-1-1 0 0,-1 1 1 0 0,0-1-1 0 0,1 1 1 0 0,-1-1-1 0 0,1 1 1 0 0,0 0-1 0 0,1-1 1 0 0,-1 1-1 0 0,0 0 1 0 0,1-1-1 0 0,0 1 1 0 0,0-1-1 0 0,0 1 1 0 0,0-1-1 0 0,1 0 1 0 0,-1 1-1 0 0,1-1 1 0 0,0 0-1 0 0,0 0 1 0 0,0 0-1 0 0,0 0 1 0 0,0 0-1 0 0,1-1 1 0 0,-1 1-1 0 0,1-1 1 0 0,0 1-1 0 0,0-1 0 0 0,0 0 1 0 0,0 0-1 0 0,4 1 1 0 0,11 7 19 0 0,0-2 0 0 0,1-1 1 0 0,0 0-1 0 0,33 7 0 0 0,-20-6-36 0 0,-14-3 11 0 0,-1 1 1 0 0,21 10-1 0 0,-33-13-8 0 0,0 0 0 0 0,1 0 0 0 0,-1 0 0 0 0,-1 0 0 0 0,1 1 1 0 0,0 0-1 0 0,-1 0 0 0 0,0 1 0 0 0,0-1 0 0 0,4 7 0 0 0,-6-8 15 0 0,-1-1-1 0 0,0 1 1 0 0,0 0 0 0 0,0 0 0 0 0,-1 0 0 0 0,1 0-1 0 0,-1 1 1 0 0,1-1 0 0 0,-1 0 0 0 0,0 0 0 0 0,0 0-1 0 0,-1 0 1 0 0,1 0 0 0 0,-1 0 0 0 0,0 3-1 0 0,-17 45 206 0 0,7-31-110 0 0,0-1 0 0 0,-2 0 0 0 0,-28 33 0 0 0,13-18-4 0 0,4-3-17 0 0,4-7 16 0 0,1 0-1 0 0,1 2 1 0 0,-26 49 0 0 0,41-67-96 0 0,-1 0 1 0 0,1 0 0 0 0,1 0 0 0 0,0 1 0 0 0,0-1 0 0 0,0 0 0 0 0,1 1 0 0 0,0-1 0 0 0,1 1 0 0 0,0 0-1 0 0,0-1 1 0 0,1 1 0 0 0,0-1 0 0 0,0 1 0 0 0,1-1 0 0 0,0 0 0 0 0,1 0 0 0 0,6 14 0 0 0,-2-7 7 0 0,2 0 1 0 0,0 0 0 0 0,1-1 0 0 0,1 0 0 0 0,13 14-1 0 0,66 55 74 0 0,-68-65-47 0 0,-1 1-1 0 0,0 0 1 0 0,-2 1-1 0 0,0 2 1 0 0,30 44 0 0 0,-46-60 0 0 0,-1 1-1 0 0,1-1 1 0 0,-1 0 0 0 0,0 1 0 0 0,-1-1 0 0 0,1 1 0 0 0,-1 0 0 0 0,0-1 0 0 0,-1 1 0 0 0,0 0 0 0 0,0-1 0 0 0,0 1 0 0 0,-1 0 0 0 0,0 0 0 0 0,-3 11-1 0 0,-4 7 156 0 0,-2 1 0 0 0,-20 40 0 0 0,4-8-107 0 0,18-37-54 0 0,2-1 1 0 0,0 1 0 0 0,1 0-1 0 0,1 1 1 0 0,2-1 0 0 0,0 1-1 0 0,1 33 1 0 0,5 6 56 0 0,17 80 0 0 0,4 46-193 0 0,-24-165 190 0 0,-1 1-1 0 0,-3 29 0 0 0,2-44-21 0 0,-1-1-1 0 0,1 1 1 0 0,-1-1-1 0 0,0 1 1 0 0,-1-1-1 0 0,0 0 1 0 0,0 0-1 0 0,0 0 0 0 0,-1 0 1 0 0,-7 9-1 0 0,-3 0 55 0 0,0-2-1 0 0,-1 0 1 0 0,0 0-1 0 0,-1-2 1 0 0,0 0-1 0 0,-1-1 1 0 0,0 0-1 0 0,-1-1 1 0 0,-21 7-1 0 0,-206 81 305 0 0,99-42-1038 0 0,113-41-358 0 0,30-13 555 0 0,-17-2-779 0 0,18 0 1013 0 0,1 0 1 0 0,-1-1-1 0 0,1 1 0 0 0,0-1 0 0 0,-1 1 0 0 0,1-1 0 0 0,-1 0 0 0 0,1 1 0 0 0,0-1 0 0 0,0 0 1 0 0,-1 0-1 0 0,1 0 0 0 0,0 0 0 0 0,0 0 0 0 0,0 0 0 0 0,0 0 0 0 0,0 0 0 0 0,0 0 0 0 0,1-1 0 0 0,-2-1 1 0 0,-11-26-3818 0 0,9 9-995 0 0,0-2-2645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6:05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47 354 198 0 0,'0'0'11515'0'0,"-13"8"-11559"0"0,-19 1 68 0 0,30-9 2 0 0,6-1 1 0 0,22-7 19 0 0,138-55 76 0 0,5-1-82 0 0,-52 24 189 0 0,191-92 0 0 0,-207 75-277 0 0,-101 57 24 0 0,0 0 0 0 0,0 0 0 0 0,1 0 0 0 0,-1 0 0 0 0,0 0 0 0 0,0 0 0 0 0,0 0 0 0 0,0 0 0 0 0,0 0 0 0 0,1 0 0 0 0,-1 0 0 0 0,0 0 0 0 0,0 0 0 0 0,0 0-1 0 0,0 0 1 0 0,0 0 0 0 0,0-1 0 0 0,1 1 0 0 0,-1 0 0 0 0,0 0 0 0 0,0 0 0 0 0,0 0 0 0 0,0 0 0 0 0,0 0 0 0 0,0 0 0 0 0,0 0 0 0 0,1-1 0 0 0,-1 1 0 0 0,0 0 0 0 0,0 0 0 0 0,0 0 0 0 0,0 0 0 0 0,0 0 0 0 0,0 0 0 0 0,0-1 0 0 0,0 1 0 0 0,0 0 0 0 0,0 0 0 0 0,0 0 0 0 0,0 0-1 0 0,0 0 1 0 0,0-1 0 0 0,0 1 0 0 0,0 0 0 0 0,0 0 0 0 0,0 0 0 0 0,0 0 0 0 0,0 0 0 0 0,0-1 0 0 0,0 1 0 0 0,0 0 0 0 0,0 0 0 0 0,0 0 0 0 0,0 0 0 0 0,-1 0 0 0 0,1 0 0 0 0,0-1 0 0 0,-12 1-474 0 0,-22 7-193 0 0,-49 27-4369 0 0,53-19 981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6:06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6 374 356 0 0,'-6'5'7379'0'0,"36"-27"-6568"0"0,1 1 0 0 0,1 1 1 0 0,37-16-1 0 0,111-41 38 0 0,-120 53-468 0 0,364-141 673 0 0,-374 152-980 0 0,-47 13-134 0 0,-8 1-472 0 0,-80 28-2376 0 0,27-4-2082 0 0,35-14 784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45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88 580 0 0,'-15'2'1410'0'0,"0"0"0"0"0,0 0 0 0 0,0 1 0 0 0,-27 11 1471 0 0,41-14-2814 0 0,1 1 1 0 0,0-1-1 0 0,0 1 0 0 0,-1 0 0 0 0,1-1 0 0 0,0 1 0 0 0,0 0 1 0 0,0-1-1 0 0,0 1 0 0 0,0 0 0 0 0,0-1 0 0 0,0 1 0 0 0,0-1 1 0 0,0 1-1 0 0,0 0 0 0 0,0-1 0 0 0,1 1 0 0 0,-1 0 0 0 0,0-1 1 0 0,0 1-1 0 0,1-1 0 0 0,-1 2 0 0 0,15 1 259 0 0,1 0 1 0 0,-1 0-1 0 0,0-2 1 0 0,1 0-1 0 0,-1 0 1 0 0,1-2-1 0 0,22-2 1 0 0,0 0-26 0 0,1262-39 1785 0 0,-1221 41-2057 0 0,143-3 97 0 0,252-36 0 0 0,-469 39-148 0 0,58-12-14 0 0,-61 12-328 0 0,-3-2-128 0 0,-2 1 366 0 0,1 0 0 0 0,-1 0 0 0 0,1 0 1 0 0,-1 0-1 0 0,0 0 0 0 0,1 1 0 0 0,-1-1 0 0 0,0 1 0 0 0,0-1 1 0 0,0 1-1 0 0,-1 0 0 0 0,1 1 0 0 0,0-1 0 0 0,0 0 1 0 0,0 1-1 0 0,-5 0 0 0 0,-64-3-1894 0 0,52 3 1456 0 0,-84 0-4201 0 0,46 0-117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5:45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55 110 312 0 0,'-41'9'3435'0'0,"27"-5"-706"0"0,29-3-158 0 0,237-25 2294 0 0,-66 4-4013 0 0,432-3 359 0 0,-218 14-897 0 0,-276 7-221 0 0,29-2 106 0 0,-148 4-194 0 0,-4 0-11 0 0,-1 0 1 0 0,1 0-1 0 0,-1 1 0 0 0,1-1 0 0 0,-1 0 0 0 0,1 0 1 0 0,-1 0-1 0 0,1 0 0 0 0,-1 0 0 0 0,1 0 1 0 0,-1 0-1 0 0,1 0 0 0 0,-1 0 0 0 0,1-1 0 0 0,-1 1 1 0 0,1 0-1 0 0,-1 0 0 0 0,1 0 0 0 0,-1 0 0 0 0,1-1 1 0 0,-1 1-1 0 0,0 0 0 0 0,1 0 0 0 0,-1-1 1 0 0,1 1-1 0 0,-1 0 0 0 0,0-1 0 0 0,1 0 0 0 0,-11-7-792 0 0,-22-6-607 0 0,-18 7-1458 0 0,10 2-2819 0 0,21 2 654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2.4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 43 38 0 0,'-4'-1'843'0'0,"-11"-1"137"0"0,11 1 150 0 0,1 0-42 0 0,-24-11 5080 0 0,41 1-4953 0 0,-1 7-1026 0 0,0 1 0 0 0,0 0 1 0 0,0 1-1 0 0,0 1 0 0 0,0 0 0 0 0,1 1 1 0 0,-1 0-1 0 0,0 1 0 0 0,21 4 0 0 0,-25-4-161 0 0,-1 1 1 0 0,1 1-1 0 0,-1-1 0 0 0,1 1 0 0 0,-1 1 1 0 0,0-1-1 0 0,0 1 0 0 0,0 1 0 0 0,-1-1 0 0 0,1 2 1 0 0,-1-1-1 0 0,-1 1 0 0 0,1 0 0 0 0,-1 0 1 0 0,12 14-1 0 0,-15-14-10 0 0,0-1-1 0 0,-1 1 1 0 0,1 0 0 0 0,-1 0 0 0 0,0 0-1 0 0,-1 1 1 0 0,1-1 0 0 0,-1 0 0 0 0,0 1 0 0 0,-1-1-1 0 0,0 0 1 0 0,0 1 0 0 0,0-1 0 0 0,-1 1 0 0 0,0-1-1 0 0,0 0 1 0 0,0 1 0 0 0,-1-1 0 0 0,-2 6-1 0 0,-6 13 63 0 0,0-1-1 0 0,-2 0 0 0 0,-17 26 0 0 0,23-40-42 0 0,-13 21 177 0 0,-1-1-1 0 0,-2-2 1 0 0,0 0 0 0 0,-2-1 0 0 0,-40 34 0 0 0,33-28 144 0 0,29-31-279 0 0,-5 2 11 0 0,7-4-86 0 0,0 0 0 0 0,0 0 1 0 0,1 0-1 0 0,-1 0 0 0 0,0 0 0 0 0,0 0 0 0 0,0 0 1 0 0,0 1-1 0 0,0-1 0 0 0,0 0 0 0 0,0 0 1 0 0,0 0-1 0 0,0 0 0 0 0,0 0 0 0 0,0 0 0 0 0,0 0 1 0 0,0 0-1 0 0,0 0 0 0 0,1 0 0 0 0,-1 0 1 0 0,0 0-1 0 0,0 1 0 0 0,0-1 0 0 0,0 0 0 0 0,0 0 1 0 0,0 0-1 0 0,0 0 0 0 0,0 0 0 0 0,0 0 1 0 0,0 0-1 0 0,0 0 0 0 0,0 0 0 0 0,0 1 0 0 0,0-1 1 0 0,0 0-1 0 0,0 0 0 0 0,0 0 0 0 0,-1 0 1 0 0,1 0-1 0 0,0 0 0 0 0,0 0 0 0 0,0 0 0 0 0,0 0 1 0 0,0 0-1 0 0,190-42 262 0 0,9-2-266 0 0,-193 43-423 0 0,80-10-517 0 0,-49 10-8759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6:09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1 466 0 0,'0'0'1204'0'0,"3"0"-542"0"0,13 2 1716 0 0,-1 3-693 0 0,5 5-1352 0 0,0 0 1 0 0,0-1 0 0 0,1-2-1 0 0,0 0 1 0 0,0-1-1 0 0,1-1 1 0 0,31 3 0 0 0,108 6 203 0 0,175-9 1 0 0,-105-14 665 0 0,-214 7-915 0 0,-1 1-1307 0 0,-28 8-1339 0 0,8-5 1996 0 0,-1 0-123 0 0,-5 2-2654 0 0,-10 2-486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6:16:09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50 0 0,'0'0'1623'0'0,"17"6"1227"0"0,159 0 2602 0 0,96-13-3792 0 0,-159 3-1187 0 0,-18-1-279 0 0,85 0 4 0 0,-171 6-280 0 0,0-1 0 0 0,0 0-1 0 0,0-1 1 0 0,0 0 0 0 0,0 0 0 0 0,0-1-1 0 0,0 0 1 0 0,14-6 0 0 0,-21 7-603 0 0,-4-12-2537 0 0,-17-1-3989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3.0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734 200 568 0 0,'-18'-16'2157'0'0,"-27"-31"1"0"0,-13-12 1696 0 0,47 50-3387 0 0,0 1 1 0 0,0 0-1 0 0,-1 0 1 0 0,0 1-1 0 0,0 1 1 0 0,-1 0-1 0 0,0 1 1 0 0,0 0-1 0 0,0 1 1 0 0,-27-4-1 0 0,27 6-372 0 0,0 1-1 0 0,0 1 0 0 0,0 0 0 0 0,0 1 0 0 0,0 0 0 0 0,0 1 0 0 0,1 0 1 0 0,-1 1-1 0 0,0 1 0 0 0,1 0 0 0 0,0 1 0 0 0,0 0 0 0 0,0 0 0 0 0,1 1 1 0 0,0 1-1 0 0,0 0 0 0 0,0 1 0 0 0,-12 11 0 0 0,7-4-45 0 0,1 1-1 0 0,1 0 1 0 0,0 1-1 0 0,1 0 1 0 0,1 1-1 0 0,1 1 1 0 0,-15 34-1 0 0,13-21-56 0 0,1 2 0 0 0,2-1-1 0 0,1 1 1 0 0,-3 36-1 0 0,1-9 3 0 0,4-22 10 0 0,1 0 0 0 0,0 46 0 0 0,7-32 64 0 0,2-1 0 0 0,2 0 0 0 0,3 0 0 0 0,2-1 0 0 0,2 0 0 0 0,2-1 0 0 0,31 72 0 0 0,-39-107-37 0 0,2 0 1 0 0,0-1 0 0 0,0 1-1 0 0,2-2 1 0 0,-1 1 0 0 0,2-1-1 0 0,0-1 1 0 0,0 0 0 0 0,1 0-1 0 0,1-1 1 0 0,0-1 0 0 0,0 0 0 0 0,1-1-1 0 0,0 0 1 0 0,1-1 0 0 0,0-1-1 0 0,0 0 1 0 0,1-1 0 0 0,-1-1-1 0 0,1 0 1 0 0,0-1 0 0 0,1-1-1 0 0,-1-1 1 0 0,1 0 0 0 0,-1-1 0 0 0,29-1-1 0 0,-1-4-47 0 0,1-1-1 0 0,-1-2 1 0 0,0-2-1 0 0,0-2 1 0 0,-1-2 0 0 0,-1-2-1 0 0,80-40 1 0 0,-96 41 9 0 0,-1-2 1 0 0,-1 0 0 0 0,0-2-1 0 0,-2-1 1 0 0,32-33 0 0 0,-39 35 4 0 0,-1 0 0 0 0,0-1 0 0 0,-2-1 0 0 0,0 0 0 0 0,-1-1 0 0 0,-1 0 0 0 0,14-41 0 0 0,-18 39-12 0 0,-1 1 0 0 0,-1-1 0 0 0,-1 0 1 0 0,-1-1-1 0 0,-1 1 0 0 0,-1 0 0 0 0,-1 0 0 0 0,-1-1 0 0 0,-7-33 0 0 0,1 21 103 0 0,-2 1-1 0 0,-1 0 0 0 0,-2 0 0 0 0,-1 1 0 0 0,-22-38 1 0 0,29 59-64 0 0,-1-1 1 0 0,0 1 0 0 0,-1 1 0 0 0,0 0-1 0 0,-1 0 1 0 0,0 1 0 0 0,-1 0 0 0 0,0 0 0 0 0,-1 1-1 0 0,0 1 1 0 0,0 0 0 0 0,-1 1 0 0 0,0 0 0 0 0,0 1-1 0 0,0 0 1 0 0,-26-7 0 0 0,25 10-283 0 0,0 1 1 0 0,1 0-1 0 0,-1 1 0 0 0,0 1 1 0 0,0 0-1 0 0,0 0 1 0 0,0 2-1 0 0,1 0 0 0 0,-1 0 1 0 0,0 1-1 0 0,-17 7 0 0 0,-31 15-3210 0 0,23-3-2077 0 0,22-9 214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3.4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0 198 0 0,'26'8'2852'0'0,"0"-1"-1"0"0,39 6 1 0 0,112-2-236 0 0,-165-11-2442 0 0,88 3 410 0 0,-96-3-524 0 0,10 1 21 0 0,-59 3-7868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4.7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90 133 544 0 0,'-67'-5'3692'0'0,"64"5"-3056"0"0,0 0-52 0 0,-13-2 3128 0 0,19 3-3313 0 0,8 0-152 0 0,1 0 0 0 0,-1-1 0 0 0,1 0 0 0 0,-1-1 0 0 0,1 0 0 0 0,13-3 0 0 0,73-22 422 0 0,-53 13-424 0 0,49-13 2 0 0,123-31-1333 0 0,-214 57 387 0 0,-11 18-2829 0 0,-5-7-145 0 0,-10 4 844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4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1 852 0 0,'0'0'7123'0'0,"0"1"-6915"0"0,-1 1 1 0 0,1-1 0 0 0,0 0 0 0 0,-1 1 0 0 0,1-1 0 0 0,0 0 0 0 0,0 1 0 0 0,0-1 0 0 0,0 1 0 0 0,0-1 0 0 0,0 1-1 0 0,1 1 1 0 0,10 33 1083 0 0,95 274 2863 0 0,-59-199-3637 0 0,-17-41-1534 0 0,-3-1-3560 0 0,-22-49-1209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5.2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0 211 336 0 0,'3'-1'1206'0'0,"1"-1"-636"0"0,-1 0 0 0 0,1 0 0 0 0,0 0 0 0 0,0 1 0 0 0,0-1 0 0 0,0 1 0 0 0,0 0 0 0 0,0 0 0 0 0,0 1 1 0 0,0-1-1 0 0,6 1 0 0 0,-6 0-338 0 0,0 1 1 0 0,0 0 0 0 0,1 0 0 0 0,-1 0 0 0 0,0 0 0 0 0,0 1 0 0 0,0-1 0 0 0,0 1-1 0 0,-1 0 1 0 0,1 0 0 0 0,5 4 0 0 0,18 17 436 0 0,-1 0 0 0 0,-1 2-1 0 0,-1 0 1 0 0,-1 2 0 0 0,-1 1 0 0 0,32 55 0 0 0,-52-81 6 0 0,-3-7-657 0 0,0 0 0 0 0,0 0 0 0 0,0 0 0 0 0,-1 0 0 0 0,1 0 0 0 0,-1 0 0 0 0,-3-5 0 0 0,-9-27-35 0 0,11 12-386 0 0,1 0 1 0 0,1 0-1 0 0,1-1 0 0 0,1 1 1 0 0,1 0-1 0 0,1 0 0 0 0,2 0 1 0 0,0 0-1 0 0,2 0 0 0 0,10-24 0 0 0,7 4-2242 0 0,-4 22-2015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5.7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387 55 700 0 0,'2'-18'7170'0'0,"-3"16"-6882"0"0,0 0 1 0 0,0 0 0 0 0,0 1 0 0 0,0-1 0 0 0,0 0 0 0 0,0 0-1 0 0,-1 1 1 0 0,1-1 0 0 0,-1 1 0 0 0,1-1 0 0 0,-1 1 0 0 0,1 0-1 0 0,-1 0 1 0 0,0 0 0 0 0,0-1 0 0 0,0 2 0 0 0,-2-2-1 0 0,-2 0 2 0 0,1 0-1 0 0,-1 0 0 0 0,0 1 1 0 0,0 0-1 0 0,0 0 0 0 0,-7 0 0 0 0,-1 1-117 0 0,1 1-1 0 0,-1 0 0 0 0,0 1 0 0 0,1 0 0 0 0,-19 6 1 0 0,15-2-151 0 0,1 2 0 0 0,-1-1 0 0 0,1 2 0 0 0,1 1 0 0 0,-1 0 0 0 0,2 0 0 0 0,-1 2 0 0 0,2 0 0 0 0,-1 0 0 0 0,2 1 0 0 0,-18 23 0 0 0,15-2-1175 0 0,15-33 1099 0 0,-1-1 0 0 0,1 1 0 0 0,0 0 0 0 0,-1 0 0 0 0,1 0 0 0 0,0-1 0 0 0,0 1 0 0 0,0 0 0 0 0,0 0 0 0 0,0 0 0 0 0,0 0 0 0 0,0 0-1 0 0,0-1 1 0 0,0 1 0 0 0,0 0 0 0 0,0 0 0 0 0,0 0 0 0 0,1 0 0 0 0,-1-1 0 0 0,0 1 0 0 0,1 0 0 0 0,-1 0 0 0 0,1-1 0 0 0,-1 1 0 0 0,0 0 0 0 0,1-1 0 0 0,0 1 0 0 0,-1 0 0 0 0,1-1 0 0 0,-1 1 0 0 0,1-1 0 0 0,0 1 0 0 0,-1-1 0 0 0,1 1 0 0 0,0-1 0 0 0,0 1 0 0 0,-1-1 0 0 0,1 0 0 0 0,0 1 0 0 0,0-1 0 0 0,1 0 0 0 0,10 1-260 0 0,-1-1 0 0 0,1 0 0 0 0,-1-1 0 0 0,1 0 0 0 0,-1-1 0 0 0,1 0 0 0 0,-1-1 0 0 0,0 0 0 0 0,0-1 0 0 0,0 0 1 0 0,20-12-1 0 0,-18 9 627 0 0,-1 0 1 0 0,1-1 0 0 0,-1-1-1 0 0,-1 0 1 0 0,0-1-1 0 0,0 0 1 0 0,-1 0 0 0 0,0-1-1 0 0,12-18 1 0 0,1-16 6509 0 0,-22 47-6797 0 0,0-1 0 0 0,1 0 1 0 0,-1 1-1 0 0,0 0 0 0 0,0-1 0 0 0,0 1 0 0 0,0 0 0 0 0,0-1 1 0 0,0 1-1 0 0,0 0 0 0 0,-1 0 0 0 0,1 0 0 0 0,-1 0 1 0 0,1-1-1 0 0,-1 1 0 0 0,0 0 0 0 0,0 3 0 0 0,1-3-5 0 0,3 11-430 0 0,1-1-1 0 0,1 0 0 0 0,0 0 0 0 0,0 0 1 0 0,1-1-1 0 0,1 0 0 0 0,0-1 0 0 0,0 1 1 0 0,12 9-1 0 0,-19-18 44 0 0,1-1 0 0 0,0 0 0 0 0,-1 0 0 0 0,1-1 1 0 0,0 1-1 0 0,0 0 0 0 0,0-1 0 0 0,0 1 0 0 0,0-1 0 0 0,-1 1 1 0 0,1-1-1 0 0,0 0 0 0 0,0 0 0 0 0,0 0 0 0 0,0 0 0 0 0,0 0 0 0 0,0 0 1 0 0,0 0-1 0 0,0-1 0 0 0,0 1 0 0 0,0-1 0 0 0,0 0 0 0 0,2 0 1 0 0,-3 0 155 0 0,15-6-5575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5.8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95 388 0 0,'6'-24'1787'0'0,"13"-46"11696"0"0,16 268-11987 0 0,-30-182-2085 0 0,5 25-5537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6.0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80 53 82 0 0,'-14'-14'1588'0'0,"1"2"438"0"0,5 2 1086 0 0,-12-3-1232 0 0,6 9-740 0 0,3 18-1324 0 0,16 4-794 0 0,10 0-3342 0 0,-5-11 616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8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11 474 0 0,'11'-10'10628'0'0,"-2"24"-9482"0"0,0 0 1 0 0,10 23 0 0 0,8 13-523 0 0,-2-12-440 0 0,2-1 0 0 0,58 60 0 0 0,-56-69-1645 0 0,51 40 0 0 0,-9-22-2416 0 0,-45-31 352 0 0,-5-1-1227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6.3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 1648 0 0,'0'0'8704'0'0,"1"0"-8573"0"0,0 0 0 0 0,-1-1 0 0 0,1 1 0 0 0,-1 0 0 0 0,1 0 0 0 0,-1 0 0 0 0,1-1 0 0 0,0 1 0 0 0,-1 0 0 0 0,1 0 0 0 0,-1 0 0 0 0,1 0 0 0 0,0 0 0 0 0,-1 0 0 0 0,1 0 0 0 0,-1 0 0 0 0,1 0 0 0 0,-1 1 0 0 0,1-1 0 0 0,0 0 0 0 0,-1 0 0 0 0,1 0 0 0 0,-1 1 0 0 0,1-1 0 0 0,0 1 0 0 0,38 88 1997 0 0,70 136-2117 0 0,-109-224-110 0 0,1-1 1 0 0,-1 1-1 0 0,0-1 0 0 0,1 1 1 0 0,-1-1-1 0 0,0 1 0 0 0,1-1 1 0 0,-1 1-1 0 0,1-1 1 0 0,-1 1-1 0 0,1-1 0 0 0,-1 1 1 0 0,1-1-1 0 0,-1 0 0 0 0,1 1 1 0 0,-1-1-1 0 0,1 0 1 0 0,-1 0-1 0 0,1 1 0 0 0,0-1 1 0 0,-1 0-1 0 0,1 0 0 0 0,0 0 1 0 0,-1 0-1 0 0,1 0 0 0 0,-1 0 1 0 0,2 0-1 0 0,14-11-1872 0 0,10-30-282 0 0,-22 35 1925 0 0,61-116-376 0 0,-7 11 6285 0 0,-43 92-2855 0 0,-14 19-2654 0 0,-1 0 0 0 0,0 0 0 0 0,1 0 0 0 0,-1 0 0 0 0,1-1 0 0 0,-1 1 0 0 0,0 0 0 0 0,1 0 0 0 0,-1 0 0 0 0,1 0 0 0 0,-1 0 0 0 0,1 0 0 0 0,-1 0 0 0 0,1 0 1 0 0,-1 0-1 0 0,0 0 0 0 0,1 0 0 0 0,-1 0 0 0 0,1 0 0 0 0,-1 0 0 0 0,1 1 0 0 0,-1-1 0 0 0,0 0 0 0 0,1 0 0 0 0,-1 0 0 0 0,1 1 0 0 0,-1-1 0 0 0,3 4 46 0 0,-1-1-1 0 0,1 0 1 0 0,-1 1 0 0 0,0-1 0 0 0,0 1-1 0 0,-1-1 1 0 0,1 1 0 0 0,1 7 0 0 0,4 9 90 0 0,1-1 0 0 0,0 0 0 0 0,15 23-1 0 0,-19-36-374 0 0,0 1-1 0 0,0-2 0 0 0,1 1 0 0 0,0 0 0 0 0,0-1 0 0 0,0 0 0 0 0,1 0 0 0 0,-1 0 0 0 0,1-1 0 0 0,0 0 0 0 0,1 0 0 0 0,9 4 0 0 0,-12-7-705 0 0,1 0 1 0 0,-1 0-1 0 0,0-1 1 0 0,1 0-1 0 0,-1 0 1 0 0,1 0-1 0 0,-1 0 1 0 0,0-1-1 0 0,8-1 1 0 0,-10 1-88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6.9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210 141 778 0 0,'3'-1'2023'0'0,"30"-26"10785"0"0,-16 0-10570 0 0,-15 21-2088 0 0,-1 4-148 0 0,0 0 1 0 0,0 0 0 0 0,0 0 0 0 0,-1 0 0 0 0,1 0 0 0 0,0 0 0 0 0,-1 0-1 0 0,0 0 1 0 0,1 0 0 0 0,-1 0 0 0 0,0 0 0 0 0,0 0 0 0 0,0 0 0 0 0,-1 0-1 0 0,1 0 1 0 0,0 0 0 0 0,-1 0 0 0 0,1 0 0 0 0,-1 0 0 0 0,0 0 0 0 0,1 0-1 0 0,-1 0 1 0 0,0 0 0 0 0,0 0 0 0 0,0 0 0 0 0,-1 1 0 0 0,1-1 0 0 0,0 0 0 0 0,-1 1-1 0 0,1-1 1 0 0,-1 1 0 0 0,1 0 0 0 0,-1-1 0 0 0,0 1 0 0 0,-3-2 0 0 0,3 2-11 0 0,0-1 1 0 0,-1 1-1 0 0,1 0 1 0 0,-1 0 0 0 0,0 0-1 0 0,1 0 1 0 0,-1 0 0 0 0,0 0-1 0 0,0 1 1 0 0,1-1 0 0 0,-1 1-1 0 0,0 0 1 0 0,0 0 0 0 0,0 0-1 0 0,1 0 1 0 0,-1 0 0 0 0,0 1-1 0 0,0-1 1 0 0,0 1-1 0 0,1 0 1 0 0,-1 0 0 0 0,0 0-1 0 0,-4 2 1 0 0,0 0 7 0 0,-3 2-1 0 0,1 0 0 0 0,-1 1 1 0 0,1 0-1 0 0,1 0 0 0 0,-1 1 1 0 0,1 0-1 0 0,0 0 0 0 0,1 1 1 0 0,-13 16-1 0 0,9-9-23 0 0,1 0 1 0 0,0 0-1 0 0,2 1 0 0 0,0 0 1 0 0,-7 18-1 0 0,8 0-692 0 0,6-30 381 0 0,5 2-256 0 0,-4-5 567 0 0,0-1 0 0 0,0 0 0 0 0,0 1 0 0 0,0-1 0 0 0,0 1 0 0 0,0-1 0 0 0,1 1 0 0 0,-1-1 0 0 0,0 1 0 0 0,0-1 0 0 0,0 0 0 0 0,1 1 0 0 0,-1-1 0 0 0,0 1 0 0 0,0-1 0 0 0,1 0 0 0 0,-1 1 0 0 0,0-1 0 0 0,1 0 0 0 0,-1 1 0 0 0,1-1 0 0 0,-1 0 0 0 0,0 0 0 0 0,1 1 0 0 0,-1-1 0 0 0,1 0 0 0 0,-1 0 0 0 0,0 0-1 0 0,1 0 1 0 0,-1 1 0 0 0,1-1 0 0 0,0 0 0 0 0,10-2-421 0 0,-1-1-1 0 0,1 0 0 0 0,-1 0 0 0 0,0-1 0 0 0,0 0 0 0 0,0-1 0 0 0,-1 0 0 0 0,1-1 0 0 0,-1 0 0 0 0,8-7 0 0 0,15-14 843 0 0,37-39-1 0 0,-49 45 1619 0 0,-19 21-1990 0 0,-1 0-1 0 0,1-1 1 0 0,-1 1-1 0 0,1 0 1 0 0,-1 0 0 0 0,0 0-1 0 0,1 0 1 0 0,-1 0-1 0 0,1 0 1 0 0,-1 0-1 0 0,1 0 1 0 0,-1 0-1 0 0,1 0 1 0 0,-1 0-1 0 0,0 0 1 0 0,1 0-1 0 0,-1 0 1 0 0,1 0-1 0 0,-1 0 1 0 0,1 0-1 0 0,-1 1 1 0 0,1-1-1 0 0,-1 0 1 0 0,0 0-1 0 0,1 0 1 0 0,-1 1-1 0 0,0-1 1 0 0,1 0-1 0 0,-1 1 1 0 0,0-1 0 0 0,1 0-1 0 0,-1 1 1 0 0,0-1-1 0 0,1 0 1 0 0,-1 1-1 0 0,0-1 1 0 0,0 1-1 0 0,0-1 1 0 0,1 0-1 0 0,-1 1 1 0 0,0-1-1 0 0,0 1 1 0 0,0-1-1 0 0,0 1 1 0 0,7 17 408 0 0,44 208 2322 0 0,-36-149-2309 0 0,26 163 392 0 0,-35-200-754 0 0,-1 0 0 0 0,-3 0-1 0 0,-1 0 1 0 0,-2 0 0 0 0,-1 0 0 0 0,-2 0-1 0 0,-14 54 1 0 0,18-92 87 0 0,-5-3-114 0 0,4 1-45 0 0,1 0-1 0 0,-1 0 1 0 0,0 0 0 0 0,1 0-1 0 0,-1 0 1 0 0,0 0-1 0 0,0 0 1 0 0,1 0-1 0 0,-1 0 1 0 0,0-1-1 0 0,1 1 1 0 0,-1 0-1 0 0,0-1 1 0 0,1 1-1 0 0,-1 0 1 0 0,0-1-1 0 0,1 1 1 0 0,-2-1-1 0 0,-10-17-5 0 0,0 1 1 0 0,1-2-1 0 0,1 1 0 0 0,1-1 0 0 0,1-1 1 0 0,0 0-1 0 0,2 0 0 0 0,0 0 0 0 0,1-1 1 0 0,1 0-1 0 0,1 0 0 0 0,1 0 0 0 0,1 0 0 0 0,1-1 1 0 0,2-23-1 0 0,2 8-565 0 0,2-1 0 0 0,1 1 0 0 0,2 0 0 0 0,1 1 0 0 0,2 0 0 0 0,1 0 0 0 0,32-58 0 0 0,-37 82-285 0 0,-1-1 0 0 0,2 1 1 0 0,18-20-1 0 0,16-6-5290 0 0,-21 23 722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7.4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35 189 372 0 0,'-3'-1'712'0'0,"0"0"-1"0"0,0 0 1 0 0,0 0 0 0 0,0-1 0 0 0,1 0-1 0 0,-1 1 1 0 0,0-1 0 0 0,1 0 0 0 0,-1-1-1 0 0,-2-2 1 0 0,5 5-600 0 0,0 0 0 0 0,0 0 0 0 0,-1-1-1 0 0,1 1 1 0 0,0 0 0 0 0,0-1 0 0 0,0 1 0 0 0,0 0 0 0 0,0 0-1 0 0,0-1 1 0 0,0 1 0 0 0,0 0 0 0 0,0-1 0 0 0,3-4 2125 0 0,-3 5-2126 0 0,21-8 760 0 0,51-4 23 0 0,92-3-1 0 0,-50 6-597 0 0,13-3-19 0 0,334-43 332 0 0,-404 40-368 0 0,-56 15-240 0 0,-1-1 1 0 0,1 1-1 0 0,-1 0 0 0 0,0 0 1 0 0,1 0-1 0 0,-1 0 0 0 0,1 0 1 0 0,-1 0-1 0 0,0-1 0 0 0,1 1 1 0 0,-1 0-1 0 0,0 0 0 0 0,1 0 0 0 0,-1-1 1 0 0,0 1-1 0 0,1 0 0 0 0,-1-1 1 0 0,0 1-1 0 0,0 0 0 0 0,1-1 1 0 0,-1 1-1 0 0,0 0 0 0 0,0-1 0 0 0,1 1 1 0 0,-1 0-1 0 0,0-1 0 0 0,0 1 1 0 0,0 0-1 0 0,0-1 0 0 0,0 1 1 0 0,0-1-1 0 0,0 1 0 0 0,0-1 1 0 0,0 1-1 0 0,0 0 0 0 0,0-1 0 0 0,0 1 1 0 0,0-1-1 0 0,0 1 0 0 0,0 0 1 0 0,0-1-1 0 0,0 1 0 0 0,0-1 1 0 0,0 1-1 0 0,-1 0 0 0 0,1-1 1 0 0,0 1-1 0 0,0 0 0 0 0,-1-1 0 0 0,1 1 1 0 0,0 0-1 0 0,0-1 0 0 0,-1 1 1 0 0,1 0-1 0 0,-1-1 0 0 0,-19-11-156 0 0,9 10-256 0 0,-1 2 0 0 0,1-1-1 0 0,0 1 1 0 0,-20 3 0 0 0,-19 7-6682 0 0,33-5 770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8.4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33 678 0 0,'38'-32'7732'0'0,"-35"33"-7071"0"0,1 1-470 0 0,0 1 0 0 0,0-1 1 0 0,0 1-1 0 0,-1 0 0 0 0,1 0 0 0 0,-1 0 0 0 0,0 1 0 0 0,0-1 0 0 0,0 1 0 0 0,0-1 0 0 0,-1 1 1 0 0,1 0-1 0 0,-1 0 0 0 0,2 5 0 0 0,27 72 1360 0 0,-19-46-1197 0 0,30 65 679 0 0,-15-53-1877 0 0,6-8-3793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8.6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 37 194 0 0,'-9'-11'2978'0'0,"-4"-5"-330"0"0,4 7 4 0 0,-7 16-2460 0 0,13 14-666 0 0,6 7-1576 0 0,2-16-432 0 0,3-1-534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29.3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1 128 1318 0 0,'15'-3'10200'0'0,"17"53"-7567"0"0,-28-42-2559 0 0,0 0-1 0 0,0-1 1 0 0,1 1-1 0 0,0-1 1 0 0,0 0-1 0 0,1-1 1 0 0,0 1-1 0 0,0-1 1 0 0,1 0-1 0 0,12 9 1 0 0,-13-12-300 0 0,0 1 1 0 0,1 0 0 0 0,-1-1 0 0 0,1 0-1 0 0,0-1 1 0 0,0 0 0 0 0,0 0-1 0 0,0 0 1 0 0,11 1 0 0 0,-13-3-35 0 0,-1-1 0 0 0,0 1 1 0 0,0-1-1 0 0,0 0 0 0 0,1 0 1 0 0,-1 0-1 0 0,0 0 0 0 0,0-1 1 0 0,-1 1-1 0 0,1-1 0 0 0,0 0 0 0 0,0 0 1 0 0,-1-1-1 0 0,1 1 0 0 0,-1-1 1 0 0,0 0-1 0 0,5-5 0 0 0,82-93-503 0 0,-79 88 2418 0 0,-10 11-1362 0 0,0 0 0 0 0,1 0 0 0 0,-1 0 0 0 0,0 1 0 0 0,1-1 0 0 0,-1 0 0 0 0,1 1 0 0 0,-1-1 0 0 0,1 1 0 0 0,0 0 0 0 0,0-1 0 0 0,0 1 0 0 0,0 0 0 0 0,0 0 0 0 0,0 0 0 0 0,0 0 0 0 0,0 1 0 0 0,0-1 0 0 0,0 0 0 0 0,0 1 0 0 0,4-1 0 0 0,-2 4-133 0 0,-1-1-1 0 0,0 1 1 0 0,0 0 0 0 0,0 0 0 0 0,0 0 0 0 0,-1 0 0 0 0,1 0-1 0 0,-1 1 1 0 0,0-1 0 0 0,0 1 0 0 0,2 5 0 0 0,1-1-27 0 0,0 0-103 0 0,0-1-1 0 0,0 0 1 0 0,0 0 0 0 0,1-1-1 0 0,0 0 1 0 0,0 0-1 0 0,1 0 1 0 0,0-1-1 0 0,0 1 1 0 0,0-2 0 0 0,0 1-1 0 0,1-1 1 0 0,0 0-1 0 0,0-1 1 0 0,0 0-1 0 0,10 3 1 0 0,-9-5-466 0 0,0 1 1 0 0,1-1-1 0 0,-1-1 0 0 0,1 0 1 0 0,-1 0-1 0 0,1-1 0 0 0,-1 0 1 0 0,0 0-1 0 0,1-1 0 0 0,-1-1 0 0 0,0 1 1 0 0,0-1-1 0 0,0-1 0 0 0,14-7 1 0 0,-13 5-238 0 0,8-3-92 0 0,-1 0-1 0 0,-1-1 1 0 0,17-14 0 0 0,-27 19 1224 0 0,-1 0 1 0 0,1-1 0 0 0,-1 1 0 0 0,-1-1-1 0 0,1 0 1 0 0,-1-1 0 0 0,0 1-1 0 0,0-1 1 0 0,-1 0 0 0 0,0 0-1 0 0,4-13 1 0 0,-6 17-225 0 0,7-34 2681 0 0,-7 36-2730 0 0,-1-1 0 0 0,0 0 1 0 0,0 0-1 0 0,0 0 0 0 0,0 0 0 0 0,-1 0 0 0 0,1 0 0 0 0,0 0 0 0 0,-1 0 0 0 0,1 0 0 0 0,-1 0 0 0 0,0 0 0 0 0,1 1 0 0 0,-1-1 0 0 0,0 0 0 0 0,0 0 0 0 0,0 1 0 0 0,-1-1 0 0 0,-1-2 0 0 0,2 3-138 0 0,-1 0 0 0 0,1 1 0 0 0,0-1 0 0 0,0 0 0 0 0,-1 1 0 0 0,1-1 0 0 0,0 1 0 0 0,-1-1 0 0 0,1 1 0 0 0,0-1 0 0 0,-1 1 0 0 0,1 0 0 0 0,-1 0 0 0 0,1 0 0 0 0,-1 0 0 0 0,1 0 0 0 0,-1 0 0 0 0,1 0 0 0 0,0 0 0 0 0,-2 1 0 0 0,-2 1 3 0 0,1-1 1 0 0,-1 1-1 0 0,1 0 0 0 0,0 0 0 0 0,-1 0 1 0 0,-4 4-1 0 0,-2 3-63 0 0,-1 0 1 0 0,2 1-1 0 0,-15 16 0 0 0,18-18-244 0 0,1 0-1 0 0,1 1 0 0 0,-1 0 0 0 0,1-1 1 0 0,1 1-1 0 0,0 1 0 0 0,0-1 0 0 0,1 1 1 0 0,-3 12-1 0 0,5-20 179 0 0,1 1 1 0 0,0-1-1 0 0,-1 0 1 0 0,1 0-1 0 0,0 1 1 0 0,0-1-1 0 0,0 0 1 0 0,1 0-1 0 0,-1 1 1 0 0,1-1-1 0 0,-1 0 1 0 0,1 0-1 0 0,0 0 1 0 0,-1 0-1 0 0,1 0 1 0 0,0 0-1 0 0,0 0 1 0 0,1 0-1 0 0,-1 0 1 0 0,0 0-1 0 0,1 0 1 0 0,-1-1-1 0 0,1 1 1 0 0,-1-1-1 0 0,1 1 1 0 0,0-1-1 0 0,0 1 1 0 0,0-1-1 0 0,0 0 1 0 0,0 0-1 0 0,3 1 1 0 0,6 3-65 0 0,0-2 1 0 0,1 1-1 0 0,-1-2 0 0 0,22 3 1 0 0,-9 0 165 0 0,-16-3 83 0 0,-1 0-1 0 0,0 1 1 0 0,0 0-1 0 0,-1 0 1 0 0,1 1-1 0 0,-1 0 1 0 0,1 0-1 0 0,-1 1 1 0 0,0-1-1 0 0,-1 1 1 0 0,1 1-1 0 0,-1-1 1 0 0,8 12-1 0 0,3 6 461 0 0,-1 1 0 0 0,16 34-1 0 0,-18-33-341 0 0,16 32 430 0 0,34 93 1 0 0,-53-121-576 0 0,-2 1 0 0 0,0-1 0 0 0,-3 1 0 0 0,0 1 0 0 0,1 43 1 0 0,-6-72-77 0 0,-4 42 43 0 0,4-42-47 0 0,-1-1 0 0 0,1 1 0 0 0,-1 0 0 0 0,0 0 0 0 0,0-1 0 0 0,0 1 0 0 0,0-1 0 0 0,0 1 0 0 0,0-1 1 0 0,0 1-1 0 0,0-1 0 0 0,0 1 0 0 0,-1-1 0 0 0,1 0 0 0 0,-1 0 0 0 0,1 0 0 0 0,-1 0 0 0 0,1 0 0 0 0,-4 2 0 0 0,4-3 1 0 0,0 0-1 0 0,-1 1 0 0 0,1-1 1 0 0,0 0-1 0 0,0 0 0 0 0,-1 0 0 0 0,1 0 1 0 0,0 0-1 0 0,-1 0 0 0 0,1 0 1 0 0,0 0-1 0 0,0-1 0 0 0,-1 1 1 0 0,1 0-1 0 0,0-1 0 0 0,0 1 0 0 0,0-1 1 0 0,-2-1-1 0 0,-1 1 7 0 0,-5-3-2 0 0,0 0 1 0 0,0 0-1 0 0,0-1 0 0 0,0 0 1 0 0,1-1-1 0 0,0 1 1 0 0,0-2-1 0 0,0 1 1 0 0,1-1-1 0 0,-8-10 0 0 0,1 1-7 0 0,1-2 0 0 0,1 0 0 0 0,-17-30 0 0 0,20 28-169 0 0,1 0-1 0 0,1 0 1 0 0,1-1 0 0 0,0 0-1 0 0,2 0 1 0 0,0 0-1 0 0,1-1 1 0 0,2 1 0 0 0,0-1-1 0 0,3-26 1 0 0,0 23-525 0 0,1-1 1 0 0,1 1-1 0 0,1 0 1 0 0,2 0-1 0 0,0 1 1 0 0,2-1-1 0 0,0 2 1 0 0,17-30-1 0 0,-17 39-804 0 0,1 0 0 0 0,0 0 0 0 0,1 1 0 0 0,24-22-1 0 0,-5 10-3167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1.2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237 217 596 0 0,'2'-19'3021'0'0,"0"-11"-11"0"0,-2 25-2119 0 0,0-1 1 0 0,-1 0 0 0 0,0 1 0 0 0,0-1 0 0 0,0 1 0 0 0,-5-15 3017 0 0,4 75-3520 0 0,13 110 0 0 0,-3-81-302 0 0,4 45-8 0 0,5 98 164 0 0,-24-104-517 0 0,3-126 164 0 0,-6-4 80 0 0,1-1 0 0 0,0-1 0 0 0,0 1 0 0 0,0-1 0 0 0,1-1 0 0 0,1 1 0 0 0,-12-21 0 0 0,-44-86 127 0 0,55 100-137 0 0,-14-32-18 0 0,2 0 0 0 0,1 0 0 0 0,-13-61 0 0 0,25 78 45 0 0,2 0-1 0 0,0 0 1 0 0,2 0-1 0 0,2 0 1 0 0,0 0-1 0 0,7-52 0 0 0,-5 76 9 0 0,0 0 0 0 0,1 1 0 0 0,0-1 0 0 0,0 0 0 0 0,0 0 0 0 0,1 1-1 0 0,0-1 1 0 0,0 1 0 0 0,1 0 0 0 0,-1 0 0 0 0,2 0 0 0 0,-1 0 0 0 0,0 1-1 0 0,1 0 1 0 0,0 0 0 0 0,7-6 0 0 0,-4 6-2 0 0,0 0 0 0 0,1 0 0 0 0,-1 1 0 0 0,1 0 0 0 0,0 0 0 0 0,0 1 0 0 0,0 1 0 0 0,1-1 0 0 0,-1 1 0 0 0,18-1 0 0 0,-2 3 3 0 0,1 0 0 0 0,-1 1 0 0 0,0 2 0 0 0,0 1 0 0 0,0 1 0 0 0,0 0 0 0 0,-1 2 0 0 0,29 12-1 0 0,-35-11 23 0 0,0 1-1 0 0,-1 0 0 0 0,1 1 0 0 0,-2 1 1 0 0,0 1-1 0 0,0 0 0 0 0,-1 1 0 0 0,0 0 1 0 0,15 20-1 0 0,-25-27 9 0 0,-1-1-1 0 0,0 1 1 0 0,0-1 0 0 0,0 1-1 0 0,-1 0 1 0 0,0 0 0 0 0,0 1 0 0 0,-1-1-1 0 0,1 1 1 0 0,-1-1 0 0 0,-1 1 0 0 0,1 0-1 0 0,-1-1 1 0 0,-1 1 0 0 0,1 0 0 0 0,-1 0-1 0 0,0 0 1 0 0,-1 0 0 0 0,1 0-1 0 0,-1-1 1 0 0,-1 1 0 0 0,1 0 0 0 0,-1-1-1 0 0,-1 1 1 0 0,1-1 0 0 0,-1 1 0 0 0,0-1-1 0 0,0 0 1 0 0,-8 10 0 0 0,-4 3 20 0 0,-1-1 0 0 0,-1-1 1 0 0,-1-1-1 0 0,-1 0 0 0 0,-36 24 0 0 0,-26 21 43 0 0,80-59-86 0 0,-1 1-4 0 0,1 0 1 0 0,1 0-1 0 0,-1 0 1 0 0,0 0-1 0 0,1 1 1 0 0,0-1-1 0 0,0 0 1 0 0,0 0-1 0 0,0 1 1 0 0,0-1-1 0 0,0 0 1 0 0,1 0-1 0 0,0 0 1 0 0,-1 0-1 0 0,1 0 1 0 0,1 0-1 0 0,-1 0 1 0 0,0 0-1 0 0,1 0 1 0 0,-1 0-1 0 0,1 0 1 0 0,0-1-1 0 0,0 1 1 0 0,0-1-1 0 0,0 1 1 0 0,3 2-1 0 0,5 4 20 0 0,-1 0-1 0 0,1 0 0 0 0,1-1 1 0 0,-1-1-1 0 0,14 8 1 0 0,-19-12-304 0 0,0-1 0 0 0,0 0 0 0 0,0 0 1 0 0,0 0-1 0 0,0-1 0 0 0,1 1 0 0 0,-1-1 0 0 0,0 0 1 0 0,7 0-1 0 0,-7-1-509 0 0,0 0 1 0 0,-1-1 0 0 0,1 1-1 0 0,-1-1 1 0 0,1 0 0 0 0,-1 0-1 0 0,0-1 1 0 0,1 1 0 0 0,-1-1-1 0 0,5-3 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1.8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0 163 162 0 0,'2'3'478'0'0,"53"53"5355"0"0,-20-27-4956 0 0,-31-27-911 0 0,0 0 1 0 0,0-1 0 0 0,1 1 0 0 0,-1-1 0 0 0,1 0 0 0 0,-1 0 0 0 0,1-1 0 0 0,-1 1 0 0 0,1-1 0 0 0,-1 0 0 0 0,1-1 0 0 0,0 1-1 0 0,-1-1 1 0 0,1 1 0 0 0,4-3 0 0 0,4 1-88 0 0,-1-1 1 0 0,0 0-1 0 0,0 0 0 0 0,0-2 0 0 0,0 1 1 0 0,15-10-1 0 0,-21 11 280 0 0,-1-1 0 0 0,1 0 0 0 0,-1 0 1 0 0,0 0-1 0 0,-1 0 0 0 0,1-1 0 0 0,-1 1 0 0 0,0-1 1 0 0,0-1-1 0 0,0 1 0 0 0,-1 0 0 0 0,1-1 0 0 0,4-11 1 0 0,-8 13 101 0 0,1 0 1 0 0,-1-1 0 0 0,0 1 0 0 0,0 0-1 0 0,0 0 1 0 0,-1 0 0 0 0,1 0 0 0 0,-1 0 0 0 0,0-1-1 0 0,0 1 1 0 0,0 1 0 0 0,-1-1 0 0 0,1 0-1 0 0,-1 0 1 0 0,0 0 0 0 0,0 1 0 0 0,-1-1 0 0 0,1 1-1 0 0,-1 0 1 0 0,1-1 0 0 0,-1 1 0 0 0,-6-5-1 0 0,4 5-90 0 0,1 1 0 0 0,-1-1 0 0 0,0 1 0 0 0,0-1 0 0 0,0 2-1 0 0,0-1 1 0 0,0 0 0 0 0,0 1 0 0 0,-1 0 0 0 0,1 0-1 0 0,0 1 1 0 0,-1-1 0 0 0,1 1 0 0 0,0 0 0 0 0,-1 1 0 0 0,-5 0-1 0 0,3 1-78 0 0,1 0-1 0 0,-1 1 1 0 0,1 0-1 0 0,0 0 1 0 0,0 1 0 0 0,0-1-1 0 0,1 1 1 0 0,-1 1-1 0 0,1-1 1 0 0,-7 8-1 0 0,1-1-79 0 0,1 1-1 0 0,1 0 0 0 0,0 0 0 0 0,1 1 1 0 0,1 0-1 0 0,0 1 0 0 0,0 0 1 0 0,1 0-1 0 0,1 1 0 0 0,-7 23 1 0 0,11-31-94 0 0,1 0 1 0 0,-1 1 0 0 0,1-1 0 0 0,1 0 0 0 0,-1 1 0 0 0,1-1 0 0 0,1 0 0 0 0,-1 1 0 0 0,1-1-1 0 0,0 0 1 0 0,1 1 0 0 0,0-1 0 0 0,3 8 0 0 0,-3-11-66 0 0,1 0 1 0 0,-1 1-1 0 0,1-1 1 0 0,0-1-1 0 0,0 1 1 0 0,0 0-1 0 0,0-1 1 0 0,0 0-1 0 0,1 1 1 0 0,0-1-1 0 0,0-1 1 0 0,0 1-1 0 0,0-1 1 0 0,0 1-1 0 0,0-1 1 0 0,1 0-1 0 0,-1 0 1 0 0,1-1-1 0 0,-1 0 0 0 0,1 1 1 0 0,5-1-1 0 0,10 2-425 0 0,0-2 0 0 0,0 0 0 0 0,-1-1 0 0 0,1-2-1 0 0,0 0 1 0 0,0 0 0 0 0,-1-2 0 0 0,24-7 0 0 0,-7-1 31 0 0,-1-1 0 0 0,0-1 0 0 0,46-28 0 0 0,-62 31 462 0 0,0-1 0 0 0,-1-2 1 0 0,0 0-1 0 0,-1 0 0 0 0,27-31 0 0 0,-35 35 373 0 0,-1-1-1 0 0,0-1 0 0 0,0 1 1 0 0,-1-1-1 0 0,-1 0 1 0 0,0-1-1 0 0,0 1 1 0 0,-2-1-1 0 0,1 0 1 0 0,2-19-1 0 0,-6 27 68 0 0,-1 0-1 0 0,0 0 1 0 0,0 0-1 0 0,-1 0 1 0 0,-1-9-1 0 0,0 4 155 0 0,2 9-491 0 0,0 1 0 0 0,0 0 0 0 0,0-1 0 0 0,0 1 0 0 0,0-1 0 0 0,0 1 1 0 0,0-1-1 0 0,0 1 0 0 0,0-1 0 0 0,0 1 0 0 0,-1 0 0 0 0,1-1 0 0 0,0 1 0 0 0,0-1 0 0 0,0 1 0 0 0,-1 0 0 0 0,1-1 0 0 0,0 1 0 0 0,0 0 0 0 0,-1-1 1 0 0,1 1-1 0 0,0 0 0 0 0,-1-1 0 0 0,1 1 0 0 0,0 0 0 0 0,-1 0 0 0 0,1-1 0 0 0,0 1 0 0 0,-1 0 0 0 0,1 0 0 0 0,-1 0 0 0 0,1-1 0 0 0,0 1 0 0 0,-1 0 1 0 0,1 0-1 0 0,-1 0 0 0 0,1 0 0 0 0,-1 0 0 0 0,1 0 0 0 0,0 0 0 0 0,-1 0 0 0 0,1 0 0 0 0,-1 0 0 0 0,1 0 0 0 0,-1 0 0 0 0,1 1 0 0 0,0-1 0 0 0,-1 0 1 0 0,1 0-1 0 0,-1 0 0 0 0,1 0 0 0 0,0 1 0 0 0,-1-1 0 0 0,-1 1-3 0 0,1 0 0 0 0,0 0 0 0 0,0 0 0 0 0,0 0 0 0 0,0-1 0 0 0,0 1 0 0 0,1 1 0 0 0,-1-1 0 0 0,0 0-1 0 0,0 0 1 0 0,1 0 0 0 0,-1 0 0 0 0,1 0 0 0 0,-1 1 0 0 0,1-1 0 0 0,-1 0 0 0 0,1 1 0 0 0,0-1 0 0 0,-1 0 0 0 0,1 3 0 0 0,3 28 79 0 0,1-1 0 0 0,1 1-1 0 0,2-1 1 0 0,19 57 0 0 0,-6-22-118 0 0,0 22 467 0 0,-19-85 269 0 0,-4-4-710 0 0,-1 1 0 0 0,1-1 0 0 0,0 1 0 0 0,-1-1 0 0 0,1 0 0 0 0,0 0 0 0 0,0 0 0 0 0,0-1 0 0 0,0 1 0 0 0,0-1 0 0 0,0 0 0 0 0,0 0 0 0 0,1 0 0 0 0,-1 0 0 0 0,1 0 0 0 0,-1 0 0 0 0,1-1 0 0 0,0 1 0 0 0,0-1 0 0 0,0 0 0 0 0,0 0 0 0 0,0 0 0 0 0,-2-4 0 0 0,3 3-604 0 0,-1 0 1 0 0,1 0 0 0 0,-1 1 0 0 0,1-1-1 0 0,1 0 1 0 0,-1 0 0 0 0,0 0 0 0 0,1 0 0 0 0,0 0-1 0 0,0 0 1 0 0,0-1 0 0 0,1-6 0 0 0,4-11-6625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2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21 650 0 0,'13'-21'10733'0'0,"-13"22"-10654"0"0,5 15 1439 0 0,8 76-285 0 0,0-31-3267 0 0,-12-59 1735 0 0,0-1 1 0 0,0 1-1 0 0,0-1 1 0 0,0 1-1 0 0,0-1 1 0 0,0 1-1 0 0,0-1 1 0 0,0 1-1 0 0,1-1 1 0 0,-1 0-1 0 0,1 0 0 0 0,-1 0 1 0 0,1 1-1 0 0,-1-2 1 0 0,1 1-1 0 0,0 0 1 0 0,-1 0-1 0 0,1 0 1 0 0,0-1-1 0 0,-1 1 0 0 0,1-1 1 0 0,0 1-1 0 0,4-1 1 0 0,9-1-4074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2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1 169 964 0 0,'8'-24'2683'0'0,"-1"0"-1"0"0,0 0 1 0 0,-2-1-1 0 0,4-46 2546 0 0,-17 96-4590 0 0,0-3-591 0 0,4 1 13 0 0,0 0 1 0 0,2 1 0 0 0,1 32 0 0 0,2-45-356 0 0,0-1 1 0 0,0 0 0 0 0,0 0 0 0 0,2 1 0 0 0,-1-1 0 0 0,1 0 0 0 0,1-1 0 0 0,0 1-1 0 0,0-1 1 0 0,7 12 0 0 0,-10-19-160 0 0,1 0 0 0 0,0 1 0 0 0,0-1 0 0 0,0 0 0 0 0,0 0-1 0 0,0-1 1 0 0,0 1 0 0 0,0 0 0 0 0,1-1 0 0 0,-1 1 0 0 0,0-1 0 0 0,1 1 0 0 0,-1-1 0 0 0,1 0-1 0 0,0 0 1 0 0,3 0 0 0 0,13 2-5798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28.5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6 146 0 0,'0'0'2264'0'0,"-16"-3"-1212"0"0,2 1-2952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9.4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9 184 678 0 0,'-8'3'10822'0'0,"51"-10"-10571"0"0,0-1 0 0 0,79-27 0 0 0,84-44-1486 0 0,-176 67 643 0 0,48-23-5484 0 0,-62 25 2368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2.3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134 264 552 0 0,'-6'-25'1373'0'0,"0"2"0"0"0,-1-1 0 0 0,-1 1 0 0 0,-2 0 0 0 0,0 0 0 0 0,-1 2 0 0 0,-1-1 0 0 0,-1 1 0 0 0,-29-34 0 0 0,40 52-792 0 0,-4 20-213 0 0,5-7-315 0 0,2 0 0 0 0,-1-1 0 0 0,1 1 0 0 0,1-1 1 0 0,0 1-1 0 0,4 13 0 0 0,0 2 2 0 0,36 205-615 0 0,-37-186-531 0 0,0 3-1589 0 0,3-17-2508 0 0,-1-16-309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2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59 262 0 0,'5'-59'9706'0'0,"-3"61"-9623"0"0,-1-1 1 0 0,0 1-1 0 0,1-1 0 0 0,-1 1 0 0 0,0-1 0 0 0,0 1 0 0 0,0 0 1 0 0,0 0-1 0 0,0-1 0 0 0,0 1 0 0 0,0 0 0 0 0,0 0 0 0 0,-1 0 1 0 0,1 0-1 0 0,-1 0 0 0 0,0 0 0 0 0,1 3 0 0 0,1 4 146 0 0,8 22 216 0 0,-2 1 1 0 0,8 63-1 0 0,-4 67 20 0 0,-11-140-407 0 0,-1 85-580 0 0,-5-41-2635 0 0,2-40-1800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2.7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 31 870 0 0,'-41'-30'6942'0'0,"43"30"-6476"0"0,61 9 450 0 0,-35-4-1615 0 0,2-2 0 0 0,37 1 0 0 0,-1-11-2999 0 0,-33 0 941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2.9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14 34 0 0,'0'0'1952'0'0,"-6"-14"-26"0"0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3.6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0 156 364 0 0,'2'-3'737'0'0,"4"-8"313"0"0,-2 1 0 0 0,1-1 0 0 0,-1 0 1 0 0,-1-1-1 0 0,0 1 0 0 0,0 0 0 0 0,-1-1 0 0 0,-1 0 0 0 0,0 1 0 0 0,-1-17 1465 0 0,-3 16-936 0 0,4 25-1518 0 0,-1 0 1 0 0,0 0-1 0 0,-1 0 0 0 0,-1 0 0 0 0,-3 13 0 0 0,-2 22 50 0 0,1 23-115 0 0,4 0 1 0 0,2 0-1 0 0,4 0 1 0 0,2 0 0 0 0,4-1-1 0 0,3 0 1 0 0,22 70-1 0 0,-22-108-1770 0 0,-11-28 738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3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8 332 0 0,'-8'-8'10867'0'0,"13"22"-10767"0"0,-1 0 0 0 0,2 0 0 0 0,0-1 0 0 0,0 0 1 0 0,1-1-1 0 0,1 1 0 0 0,0-1 0 0 0,1-1 0 0 0,0 1 1 0 0,1-1-1 0 0,0-1 0 0 0,0 0 0 0 0,1-1 0 0 0,21 15 1 0 0,-19-16-737 0 0,0-1 0 0 0,0 0 1 0 0,22 8-1 0 0,-23-11-615 0 0,1-1 0 0 0,0 1 0 0 0,0-2 0 0 0,16 2 0 0 0,-4-3-2011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4.1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376 19 324 0 0,'-1'-3'2634'0'0,"1"2"-2426"0"0,0 1-1 0 0,0-1 1 0 0,0 0 0 0 0,0 1 0 0 0,0-1 0 0 0,0 0 0 0 0,0 1-1 0 0,0-1 1 0 0,-1 1 0 0 0,1-1 0 0 0,0 0 0 0 0,0 1 0 0 0,-1-1-1 0 0,1 1 1 0 0,0-1 0 0 0,-3-1 831 0 0,3 1-831 0 0,-1 1 0 0 0,1-1 0 0 0,-1 1-1 0 0,1 0 1 0 0,-1-1 0 0 0,1 1 0 0 0,-1 0 0 0 0,0 0 0 0 0,1-1-1 0 0,-2 1 1 0 0,0 0-33 0 0,1 1 1 0 0,-1-1-1 0 0,1 1 0 0 0,-1-1 0 0 0,1 1 1 0 0,0-1-1 0 0,-1 1 0 0 0,1 0 0 0 0,-1 0 1 0 0,1 0-1 0 0,0 0 0 0 0,0 0 0 0 0,-2 1 1 0 0,-40 47 524 0 0,37-40 136 0 0,-96 129 1366 0 0,-17 22-2173 0 0,116-157-216 0 0,-35 39-2288 0 0,8-20-4074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5.2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1 181 154 0 0,'0'0'2465'0'0,"0"-1"-2279"0"0,0 1 1 0 0,0-1-1 0 0,0 0 0 0 0,1 1 0 0 0,-1-1 0 0 0,0 0 0 0 0,1 0 0 0 0,-1 1 0 0 0,0-1 0 0 0,1 1 0 0 0,-1-1 0 0 0,0 0 0 0 0,1 1 0 0 0,-1-1 0 0 0,1 1 0 0 0,-1-1 1 0 0,1 1-1 0 0,0-1 0 0 0,-1 1 0 0 0,1 0 0 0 0,0-1 0 0 0,269-50 5268 0 0,-117 26-4767 0 0,-57 7-535 0 0,106-20-5 0 0,-72 9-3034 0 0,-120 22 950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5.4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 0 134 0 0,'-5'4'470'0'0,"1"0"0"0"0,-1 1 0 0 0,1-1 0 0 0,0 1 0 0 0,0 0 0 0 0,1 0 0 0 0,0 0 1 0 0,0 1-1 0 0,0-1 0 0 0,0 1 0 0 0,1 0 0 0 0,0-1 0 0 0,0 1 0 0 0,0 0 0 0 0,1 0 0 0 0,0 0 0 0 0,0 1 0 0 0,0 9 0 0 0,1 12 802 0 0,1 0 1 0 0,10 53-1 0 0,-5-39-495 0 0,5 27-263 0 0,29 95 0 0 0,-16-75-9613 0 0,-20-71 4153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6.0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1 351 308 0 0,'0'0'1184'0'0,"18"0"4421"0"0,-13 10-5108 0 0,-3-7 184 0 0,-2 1-412 0 0,2 10-46 0 0,-1-11 96 0 0,-1-2-301 0 0,0 0 0 0 0,0-1-1 0 0,0 1 1 0 0,1-1 0 0 0,-1 1 0 0 0,0 0 0 0 0,0-1-1 0 0,0 1 1 0 0,1-1 0 0 0,-1 1 0 0 0,0-1 0 0 0,1 1-1 0 0,-1-1 1 0 0,1 1 0 0 0,-1-1 0 0 0,0 1 0 0 0,1-1-1 0 0,-1 0 1 0 0,1 1 0 0 0,-1-1 0 0 0,1 1 0 0 0,-1-1-1 0 0,2 0 1 0 0,5-1 12 0 0,0-1-1 0 0,-1 0 1 0 0,1 0-1 0 0,0-1 0 0 0,-1 0 1 0 0,1 0-1 0 0,-1-1 1 0 0,0 1-1 0 0,0-2 0 0 0,0 1 1 0 0,7-8-1 0 0,2-1 10 0 0,0-2 1 0 0,-1 0-1 0 0,11-17 0 0 0,-18 22 6 0 0,17-22 432 0 0,21-38 0 0 0,-40 61-264 0 0,0 0 0 0 0,-1-1 0 0 0,0 0 0 0 0,0 0 0 0 0,-1 0 0 0 0,0 0 0 0 0,-1 0-1 0 0,0 0 1 0 0,0-15 0 0 0,0 14 364 0 0,-1 9-534 0 0,-1 1 0 0 0,1 0-1 0 0,-1 0 1 0 0,0 0-1 0 0,1 0 1 0 0,-1 0-1 0 0,0 0 1 0 0,0-1 0 0 0,1 1-1 0 0,-1 0 1 0 0,0 0-1 0 0,0 0 1 0 0,-1-1-1 0 0,1 1 1 0 0,0 0 0 0 0,0 0-1 0 0,0 0 1 0 0,-1 0-1 0 0,1 0 1 0 0,-1-1-1 0 0,1 1 1 0 0,-1 0 0 0 0,1 0-1 0 0,-1 0 1 0 0,0 0-1 0 0,1 0 1 0 0,-1 0-1 0 0,0 1 1 0 0,0-1 0 0 0,0 0-1 0 0,0 0 1 0 0,0 0-1 0 0,1 1 1 0 0,-3-2-1 0 0,0 1-2 0 0,0 1 0 0 0,0-1-1 0 0,0 0 1 0 0,-1 1-1 0 0,1 0 1 0 0,0 0-1 0 0,0 0 1 0 0,0 0-1 0 0,-1 0 1 0 0,1 1-1 0 0,0-1 1 0 0,0 1-1 0 0,0 0 1 0 0,0 0-1 0 0,-4 1 1 0 0,0 2 0 0 0,0 0 1 0 0,0 0-1 0 0,0 0 0 0 0,0 1 0 0 0,1 0 1 0 0,-6 6-1 0 0,-2 2 16 0 0,2 1 1 0 0,-1 1-1 0 0,2 0 0 0 0,-18 30 1 0 0,18-25-3 0 0,1 1 1 0 0,1 0-1 0 0,1 0 1 0 0,-9 40-1 0 0,15-51-133 0 0,0 1-1 0 0,0 0 1 0 0,2 0 0 0 0,-1-1 0 0 0,1 1-1 0 0,1 0 1 0 0,0 0 0 0 0,0 0 0 0 0,1-1-1 0 0,1 1 1 0 0,-1-1 0 0 0,6 13-1 0 0,-6-20-15 0 0,0 0 0 0 0,-1-1 0 0 0,1 1 0 0 0,0-1-1 0 0,0 1 1 0 0,1-1 0 0 0,-1 0 0 0 0,0 1 0 0 0,1-1-1 0 0,-1 0 1 0 0,1-1 0 0 0,0 1 0 0 0,-1 0 0 0 0,1-1-1 0 0,0 1 1 0 0,0-1 0 0 0,0 0 0 0 0,0 0-1 0 0,0 0 1 0 0,1-1 0 0 0,-1 1 0 0 0,0-1 0 0 0,0 0-1 0 0,0 0 1 0 0,1 0 0 0 0,5 0 0 0 0,5-2-433 0 0,1 0 1 0 0,-1 0 0 0 0,0-2 0 0 0,22-7-1 0 0,-5-1-175 0 0,0-1-1 0 0,-1-2 0 0 0,-1-1 0 0 0,-1-1 0 0 0,38-30 0 0 0,-29 17 620 0 0,-2-2 0 0 0,-2-1 0 0 0,36-44-1 0 0,-63 70 519 0 0,-1-1-1 0 0,0 1 1 0 0,-1-1-1 0 0,1 1 1 0 0,-1-1-1 0 0,-1 0 1 0 0,0-1-1 0 0,0 1 1 0 0,0-1-1 0 0,2-15 1 0 0,-5 23-336 0 0,0 0 0 0 0,0 0 0 0 0,0 0 0 0 0,0 0 0 0 0,0 0 0 0 0,0 0 1 0 0,0 0-1 0 0,-1 0 0 0 0,1 0 0 0 0,0 0 0 0 0,-1 1 0 0 0,1-1 0 0 0,0 0 1 0 0,-1 0-1 0 0,1 0 0 0 0,-1 0 0 0 0,1 0 0 0 0,-1 1 0 0 0,1-1 0 0 0,-1 0 0 0 0,0 1 1 0 0,1-1-1 0 0,-1 0 0 0 0,0 1 0 0 0,0-1 0 0 0,-1 0 0 0 0,2 1-74 0 0,-1 0 0 0 0,1-1 0 0 0,-1 1 0 0 0,1 0 0 0 0,-1 0-1 0 0,1 0 1 0 0,-1 0 0 0 0,1 0 0 0 0,-1 0 0 0 0,0 0 0 0 0,1 0 0 0 0,-1 0 0 0 0,1 0-1 0 0,-1 0 1 0 0,1 1 0 0 0,-1-1 0 0 0,1 0 0 0 0,-1 0 0 0 0,1 1 0 0 0,-1-1-1 0 0,1 0 1 0 0,-1 0 0 0 0,1 1 0 0 0,-1-1 0 0 0,1 0 0 0 0,0 1 0 0 0,-1-1-1 0 0,1 1 1 0 0,-1-1 0 0 0,1 1 0 0 0,0-1 0 0 0,0 0 0 0 0,-1 1 0 0 0,1-1-1 0 0,0 1 1 0 0,0 0 0 0 0,0-1 0 0 0,-1 1 0 0 0,1-1 0 0 0,0 1 0 0 0,0-1 0 0 0,0 1-1 0 0,0-1 1 0 0,0 2 0 0 0,-2 9 38 0 0,1 0-1 0 0,0 0 1 0 0,0 1 0 0 0,1-1-1 0 0,1 0 1 0 0,0 0-1 0 0,0 1 1 0 0,1-1 0 0 0,1 0-1 0 0,0 0 1 0 0,0-1 0 0 0,8 18-1 0 0,6 4 24 0 0,1-1 0 0 0,36 47 0 0 0,-32-48-58 0 0,-2 1 0 0 0,25 49 0 0 0,-43-78-21 0 0,-1 0 0 0 0,0 1 0 0 0,0-1 0 0 0,0 1 0 0 0,0-1 0 0 0,0 1 0 0 0,0-1 0 0 0,-1 1 0 0 0,0-1 0 0 0,1 1 0 0 0,-1 0 0 0 0,0-1 0 0 0,0 1 0 0 0,0-1 0 0 0,0 1 0 0 0,-1 0 0 0 0,1-1 0 0 0,-1 1 0 0 0,0-1 0 0 0,0 1 0 0 0,1-1 0 0 0,-2 1 0 0 0,1-1 0 0 0,0 0 0 0 0,0 1 0 0 0,-1-1 0 0 0,1 0 0 0 0,-4 3 0 0 0,1-2 0 0 0,0 0 0 0 0,0 0 0 0 0,0-1 1 0 0,-1 0-1 0 0,1 0 0 0 0,-1 0 1 0 0,1 0-1 0 0,-1-1 0 0 0,0 0 1 0 0,1 0-1 0 0,-1 0 0 0 0,0 0 1 0 0,0-1-1 0 0,-7 0 0 0 0,3 0-142 0 0,0 0-1 0 0,0-1 0 0 0,0 0 1 0 0,0 0-1 0 0,0-1 1 0 0,0 0-1 0 0,-9-4 1 0 0,14 4-316 0 0,0 0 1 0 0,0 0 0 0 0,0 0 0 0 0,0 0-1 0 0,0-1 1 0 0,0 0 0 0 0,1 0-1 0 0,0 0 1 0 0,-1 0 0 0 0,1 0 0 0 0,0-1-1 0 0,0 1 1 0 0,1-1 0 0 0,-1 0-1 0 0,1 0 1 0 0,-3-5 0 0 0,-6-22-5929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39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0 688 0 0,'0'0'3071'0'0,"-10"11"1354"0"0,7 3-3701 0 0,1-1 0 0 0,0 1 1 0 0,1 0-1 0 0,1-1 1 0 0,0 1-1 0 0,2 16 0 0 0,0 11 218 0 0,3 172 1273 0 0,-1-170-3545 0 0,11 52-1 0 0,-10-78-5090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6.2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14 864 0 0,'20'-13'6578'0'0,"-17"14"-6294"0"0,-1 1-1 0 0,1 0 1 0 0,0 1-1 0 0,-1-1 0 0 0,1 0 1 0 0,-1 1-1 0 0,1-1 1 0 0,-1 1-1 0 0,0 0 1 0 0,0-1-1 0 0,-1 1 1 0 0,1 0-1 0 0,0 0 0 0 0,-1 1 1 0 0,0-1-1 0 0,2 4 1 0 0,18 67 1429 0 0,-17-54-1349 0 0,56 184 1354 0 0,-10-72-3588 0 0,-42-108 388 0 0,2 4-4489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6.3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1 139 674 0 0,'0'0'6484'0'0,"19"-4"-4960"0"0,3 0-202 0 0,6 0-116 0 0,3-4-278 0 0,1 2-200 0 0,7-1-152 0 0,-1-3-116 0 0,3 2-220 0 0,4-3-460 0 0,-4 0-522 0 0,6-2-146 0 0,-6-2-1282 0 0,-2-3-1502 0 0,2-1-2136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7.4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1 158 498 0 0,'0'0'1992'0'0,"0"1"-1807"0"0,1-1 0 0 0,-1 1 1 0 0,1 0-1 0 0,0 0 0 0 0,-1-1 0 0 0,1 1 0 0 0,0 0 1 0 0,-1-1-1 0 0,1 1 0 0 0,0-1 0 0 0,0 1 0 0 0,0-1 1 0 0,-1 1-1 0 0,1-1 0 0 0,0 0 0 0 0,0 1 0 0 0,0-1 1 0 0,2 0-1 0 0,56-2 1430 0 0,0-3 0 0 0,84-17-1 0 0,-86 12-1163 0 0,348-64 853 0 0,-393 71-1377 0 0,1 0 0 0 0,22-9 0 0 0,-31 10-363 0 0,0 0 0 0 0,0-1-1 0 0,0 1 1 0 0,0-1 0 0 0,0 0 0 0 0,3-3-1 0 0,-7 6 245 0 0,0-1 0 0 0,1 1 0 0 0,-1-1 0 0 0,1 0 0 0 0,-1 1 0 0 0,0-1-1 0 0,0 1 1 0 0,1-1 0 0 0,-1 0 0 0 0,0 1 0 0 0,0-1 0 0 0,0 1 0 0 0,0-1 0 0 0,0 0-1 0 0,0 1 1 0 0,0-1 0 0 0,0 0 0 0 0,0 1 0 0 0,0-1 0 0 0,0 0 0 0 0,0 1 0 0 0,0-1 0 0 0,-1-1-1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7.6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1 540 0 0,'0'0'8239'0'0,"1"0"-8057"0"0,0 1-1 0 0,-1 0 1 0 0,1 0-1 0 0,0 0 1 0 0,-1 0-1 0 0,1 0 1 0 0,-1 0 0 0 0,1 0-1 0 0,-1 0 1 0 0,0 0-1 0 0,1 0 1 0 0,-1 0-1 0 0,0 0 1 0 0,0 0-1 0 0,0 0 1 0 0,0 3-1 0 0,0 28 462 0 0,1 0-1 0 0,1 0 1 0 0,2 0-1 0 0,1-1 0 0 0,2 1 1 0 0,20 57-1 0 0,-17-60-1722 0 0,2-1 0 0 0,1 0-1 0 0,2-1 1 0 0,21 31 0 0 0,-23-43-4659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8.0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46 622 0 0,'-8'-12'6491'0'0,"9"11"-6377"0"0,0-1 0 0 0,0 1 0 0 0,0 0 0 0 0,0 0 0 0 0,0-1 0 0 0,0 1 0 0 0,0 0 0 0 0,0 0 0 0 0,0 0 0 0 0,0 0 0 0 0,1 1 0 0 0,-1-1 0 0 0,0 0 0 0 0,1 0 0 0 0,-1 1 0 0 0,1-1 0 0 0,-1 1 0 0 0,1-1 0 0 0,-1 1 0 0 0,1 0 0 0 0,-1-1 0 0 0,1 1 0 0 0,2 0 0 0 0,51-4 503 0 0,-32 3-358 0 0,14-2-20 0 0,78-3 171 0 0,-101 5-409 0 0,1 2 0 0 0,-1 0 0 0 0,0 1 0 0 0,0 0 1 0 0,21 7-1 0 0,-34-9-3 0 0,0 0 0 0 0,0 1 0 0 0,0-1 0 0 0,0 0-1 0 0,0 1 1 0 0,0-1 0 0 0,-1 1 0 0 0,1-1 0 0 0,0 1 0 0 0,0-1 0 0 0,0 1 0 0 0,-1-1 0 0 0,1 1 0 0 0,0 0 0 0 0,-1-1 0 0 0,1 1 0 0 0,0 0 0 0 0,-1 0 0 0 0,1-1 0 0 0,-1 1 0 0 0,1 0 0 0 0,-1 0 0 0 0,0 0 0 0 0,1 0 0 0 0,-1 0 0 0 0,1 1 0 0 0,-2 0 16 0 0,1-1 0 0 0,0 1 0 0 0,-1 0 1 0 0,1-1-1 0 0,-1 1 0 0 0,1-1 0 0 0,-1 1 1 0 0,0-1-1 0 0,1 1 0 0 0,-1-1 1 0 0,0 1-1 0 0,0-1 0 0 0,0 0 0 0 0,-2 2 1 0 0,-6 6 167 0 0,-1 0 0 0 0,0 0 0 0 0,-14 8 0 0 0,16-11-33 0 0,0-1-46 0 0,1 0 1 0 0,0 1 0 0 0,1 0 0 0 0,0 0-1 0 0,-1 0 1 0 0,2 1 0 0 0,-1 0-1 0 0,1 0 1 0 0,0 0 0 0 0,1 1 0 0 0,0 0-1 0 0,0 0 1 0 0,0 0 0 0 0,-4 16-1 0 0,8-20-81 0 0,0-1 0 0 0,0 1 0 0 0,0-1 0 0 0,0 0 0 0 0,1 1 0 0 0,0-1 0 0 0,-1 1 0 0 0,1-1 0 0 0,0 0 0 0 0,1 0 0 0 0,-1 0 0 0 0,1 0 0 0 0,-1 0 0 0 0,1 0 0 0 0,0 0 0 0 0,4 5 0 0 0,4 3 23 0 0,0 0 1 0 0,20 15 0 0 0,-3-3-18 0 0,-21-16-40 0 0,0 0 0 0 0,-1 1 0 0 0,1 0 0 0 0,-1 0 1 0 0,-1 0-1 0 0,0 0 0 0 0,0 1 0 0 0,0 0 0 0 0,-1 0 0 0 0,-1 0 1 0 0,3 14-1 0 0,-5-16 61 0 0,-1-1 0 0 0,1 0-1 0 0,-1 1 1 0 0,-1-1 0 0 0,1 0 0 0 0,-1 0 0 0 0,0 0 0 0 0,0 0 0 0 0,-1 0 0 0 0,0 0-1 0 0,0-1 1 0 0,0 1 0 0 0,-1-1 0 0 0,0 0 0 0 0,0 0 0 0 0,-5 5 0 0 0,1-3 93 0 0,0-1 0 0 0,-1 0 0 0 0,1-1 0 0 0,-1 0 1 0 0,0 0-1 0 0,0-1 0 0 0,-1 0 0 0 0,1 0 0 0 0,-18 3 1 0 0,25-7-230 0 0,0 0 1 0 0,1 0 0 0 0,-1 0 0 0 0,0 0 0 0 0,0 0 0 0 0,1 0 0 0 0,-1-1 0 0 0,0 1 0 0 0,1 0 0 0 0,-1-1 0 0 0,0 0 0 0 0,1 1 0 0 0,-1-1 0 0 0,1 0 0 0 0,-1 0 0 0 0,1 0 0 0 0,-1 0 0 0 0,1 0 0 0 0,0 0 0 0 0,-3-2 0 0 0,-15-25-4015 0 0,15 12 18 0 0,3-2-1906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8.4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377 104 560 0 0,'0'-1'121'0'0,"12"-28"3652"0"0,-12 28-3557 0 0,0 0 0 0 0,0-1 0 0 0,1 1 1 0 0,-1-1-1 0 0,0 1 0 0 0,0 0 0 0 0,0-1 1 0 0,-1 1-1 0 0,1 0 0 0 0,0-1 0 0 0,0 1 1 0 0,-1 0-1 0 0,1-1 0 0 0,-1 1 0 0 0,1 0 1 0 0,-1-1-1 0 0,0 1 0 0 0,1 0 0 0 0,-1 0 1 0 0,0 0-1 0 0,0 0 0 0 0,0 0 0 0 0,-1-2 1 0 0,-4-1 99 0 0,0-1 0 0 0,-1 1 1 0 0,0 0-1 0 0,1 0 0 0 0,-1 0 0 0 0,0 1 1 0 0,-1 0-1 0 0,1 1 0 0 0,-1 0 1 0 0,1 0-1 0 0,-1 0 0 0 0,1 1 1 0 0,-1 0-1 0 0,0 1 0 0 0,0 0 1 0 0,1 0-1 0 0,-11 1 0 0 0,7 1-213 0 0,-1 0 0 0 0,0 1 0 0 0,1 0 0 0 0,0 1-1 0 0,-1 0 1 0 0,1 0 0 0 0,1 1 0 0 0,-1 1 0 0 0,1 0 0 0 0,-19 14 0 0 0,19-11-287 0 0,-1 0 0 0 0,2 0 0 0 0,-1 1 0 0 0,1 0 1 0 0,1 0-1 0 0,0 1 0 0 0,0 1 0 0 0,1-1 1 0 0,-9 21-1 0 0,16-31 114 0 0,-1-1 1 0 0,1 1 0 0 0,0 0 0 0 0,0-1-1 0 0,-1 1 1 0 0,1-1 0 0 0,0 1-1 0 0,0-1 1 0 0,0 1 0 0 0,0 0 0 0 0,0-1-1 0 0,0 1 1 0 0,0 0 0 0 0,0-1 0 0 0,0 1-1 0 0,0-1 1 0 0,0 1 0 0 0,0 0-1 0 0,0-1 1 0 0,1 1 0 0 0,-1-1 0 0 0,0 1-1 0 0,0 0 1 0 0,1-1 0 0 0,-1 1-1 0 0,0-1 1 0 0,1 1 0 0 0,-1-1 0 0 0,0 1-1 0 0,1-1 1 0 0,-1 1 0 0 0,1-1-1 0 0,-1 0 1 0 0,1 1 0 0 0,-1-1 0 0 0,1 0-1 0 0,-1 1 1 0 0,1-1 0 0 0,-1 0-1 0 0,1 1 1 0 0,-1-1 0 0 0,1 0 0 0 0,0 0-1 0 0,-1 0 1 0 0,1 0 0 0 0,0 0-1 0 0,-1 0 1 0 0,1 0 0 0 0,29 0-1685 0 0,-3-6 1419 0 0,0-1 1 0 0,-1-1-1 0 0,0-2 1 0 0,26-13 0 0 0,10-3 3108 0 0,-42 20-914 0 0,-16 5-1091 0 0,14 5 1244 0 0,-12 3-1478 0 0,0 1 1 0 0,0-1-1 0 0,9 15 0 0 0,-14-18-574 0 0,2-1 0 0 0,-1 1 1 0 0,0 0-1 0 0,1 0 0 0 0,0-1 0 0 0,0 0 1 0 0,0 1-1 0 0,0-1 0 0 0,0 0 0 0 0,1-1 0 0 0,-1 1 1 0 0,1 0-1 0 0,0-1 0 0 0,0 0 0 0 0,-1 0 1 0 0,2 0-1 0 0,-1-1 0 0 0,5 2 0 0 0,54 6-3416 0 0,-19-9-2211 0 0,-12-2-1201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8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559 474 1208 0 0,'10'-14'10440'0'0,"-12"11"-10306"0"0,1-1 0 0 0,-1 1-1 0 0,0 0 1 0 0,0 0 0 0 0,0-1 0 0 0,-1 1 0 0 0,1 1 0 0 0,-1-1-1 0 0,1 0 1 0 0,-1 1 0 0 0,0-1 0 0 0,0 1 0 0 0,0 0-1 0 0,0 0 1 0 0,0 0 0 0 0,-1 0 0 0 0,1 1 0 0 0,-1-1-1 0 0,1 1 1 0 0,-1 0 0 0 0,1 0 0 0 0,-1 0 0 0 0,-4 0-1 0 0,-9-2-92 0 0,1 1 0 0 0,-1 0 0 0 0,1 2 0 0 0,-19 1 0 0 0,-3 1-22 0 0,1 2 0 0 0,-1 2 0 0 0,-41 12 1 0 0,60-13-19 0 0,-1 2 0 0 0,1 1 0 0 0,0 0 0 0 0,1 1 0 0 0,0 1 0 0 0,1 0 0 0 0,-24 19 0 0 0,38-27-9 0 0,0 1 0 0 0,1-1 0 0 0,-1 1 0 0 0,0 0-1 0 0,1 0 1 0 0,0 0 0 0 0,0 0 0 0 0,0 0 0 0 0,0 1-1 0 0,0-1 1 0 0,0 1 0 0 0,1-1 0 0 0,0 1 0 0 0,-2 4-1 0 0,3-6-10 0 0,0 0-1 0 0,0 0 0 0 0,0-1 0 0 0,0 1 0 0 0,1 0 0 0 0,-1-1 0 0 0,0 1 0 0 0,1 0 0 0 0,-1-1 0 0 0,1 1 0 0 0,0 0 0 0 0,-1-1 0 0 0,1 1 0 0 0,0-1 0 0 0,0 1 0 0 0,0-1 0 0 0,0 0 1 0 0,0 1-1 0 0,0-1 0 0 0,1 0 0 0 0,-1 0 0 0 0,0 0 0 0 0,1 1 0 0 0,-1-1 0 0 0,0-1 0 0 0,1 1 0 0 0,-1 0 0 0 0,1 0 0 0 0,0-1 0 0 0,-1 1 0 0 0,1 0 0 0 0,2 0 0 0 0,9 2-337 0 0,-1 0 0 0 0,1-1-1 0 0,0 0 1 0 0,0-1-1 0 0,0-1 1 0 0,-1 0-1 0 0,1 0 1 0 0,13-3 0 0 0,6-2-681 0 0,-1-1 0 0 0,34-12 0 0 0,-42 11 803 0 0,0-1 0 0 0,-1-2 0 0 0,0 0 0 0 0,-1-1 0 0 0,0-1 0 0 0,-1-1 0 0 0,0-1 0 0 0,-1-1 0 0 0,27-26 0 0 0,-37 31 467 0 0,0 0-1 0 0,-1-1 1 0 0,0 0-1 0 0,0 0 1 0 0,-1-1-1 0 0,-1 0 1 0 0,0 0-1 0 0,-1 0 1 0 0,0-1-1 0 0,0 0 1 0 0,-2 0-1 0 0,0 0 1 0 0,0 0 0 0 0,-1 0-1 0 0,-1-1 1 0 0,0 1-1 0 0,0-1 1 0 0,-3-20-1 0 0,-4 4 1134 0 0,0 0 1 0 0,-15-41-1 0 0,3 11 1158 0 0,17 56-1779 0 0,1 9-676 0 0,2 27 0 0 0,2 0 1 0 0,1 0 0 0 0,14 47 0 0 0,5 29-16 0 0,-22-96-279 0 0,19 96-139 0 0,-4-55-2305 0 0,5-7-4458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3.8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436 214 450 0 0,'-1'-3'623'0'0,"-2"-12"1793"0"0,3 12-1975 0 0,0-12 1594 0 0,-1-3 522 0 0,-23-30 714 0 0,22 46-2638 0 0,-4-14 202 0 0,4 12-780 0 0,-1 0 0 0 0,1-1 0 0 0,-1 1 1 0 0,0 0-1 0 0,0 1 0 0 0,0-1 0 0 0,-1 0 1 0 0,1 1-1 0 0,-1 0 0 0 0,0 0 0 0 0,-5-4 1 0 0,-1 1-5 0 0,0 0 0 0 0,0 1 0 0 0,-19-8 0 0 0,26 13-7 0 0,0-2-14 0 0,-2 0-23 0 0,-38-9 85 0 0,32 11-91 0 0,0 2 0 0 0,0-1 0 0 0,0 2 0 0 0,1-1 0 0 0,-1 2 0 0 0,-16 6 0 0 0,16-4-14 0 0,0 0 0 0 0,0 0 0 0 0,-13 11 0 0 0,15-7 9 0 0,1 2 0 0 0,0-1 0 0 0,0 1-1 0 0,1 0 1 0 0,1 1 0 0 0,0-1 0 0 0,-6 23 0 0 0,6-20-2 0 0,2-3 7 0 0,1 0 1 0 0,0 1 0 0 0,-1 12-1 0 0,-3 12-19 0 0,6-27 37 0 0,0-1 0 0 0,0 1-1 0 0,1 14 1 0 0,0-17-14 0 0,0-4 10 0 0,1 1-1 0 0,-1 1-2 0 0,1 0 1 0 0,0 1-1 0 0,0-1 1 0 0,0 0-1 0 0,0 0 0 0 0,1 0 1 0 0,0 0-1 0 0,0 0 1 0 0,1 0-1 0 0,2 4 0 0 0,-3-6 2 0 0,23 13 104 0 0,5-8-16 0 0,9-4-123 0 0,-36-3 14 0 0,0-1 8 0 0,53-4-126 0 0,-52 3 132 0 0,-1 2-6 0 0,25-4-95 0 0,-26 2 44 0 0,1 1-90 0 0,48 3-359 0 0,-47-3 465 0 0,28-9-86 0 0,-22 5 126 0 0,-6 2-12 0 0,0 0 0 0 0,0 1 1 0 0,0-2-1 0 0,0 1 0 0 0,0 0 1 0 0,0-1-1 0 0,-1 0 0 0 0,1 0 1 0 0,-1 0-1 0 0,0 0 0 0 0,0-1 1 0 0,4-4-1 0 0,-6 6-7 0 0,9-24-7 0 0,-9 23 31 0 0,-4-19-38 0 0,2 1 59 0 0,-1-26-55 0 0,3 44 26 0 0,-1 0 21 0 0,0-10-26 0 0,0 10-11 0 0,2-15-4 0 0,-4-10 21 0 0,2 25 13 0 0,-1 0 14 0 0,-1-8 273 0 0,5 29-268 0 0,5 34-33 0 0,72 278 240 0 0,-59-252-279 0 0,-9-21 95 0 0,-9-40-364 0 0,1 0 1 0 0,10 27-1 0 0,-13-42-372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4.3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147 61 320 0 0,'-5'-6'949'0'0,"1"0"1"0"0,-1 0-1 0 0,0 1 1 0 0,0 0-1 0 0,-1 0 1 0 0,1 0-1 0 0,-1 1 1 0 0,0-1-1 0 0,0 1 1 0 0,-13-5 1272 0 0,16 9-1777 0 0,-1 2-386 0 0,1 0 0 0 0,-1 0 0 0 0,1 0 0 0 0,0 0 0 0 0,0 0 0 0 0,0 0 0 0 0,0 1 0 0 0,0 0 0 0 0,0-1 0 0 0,1 1 0 0 0,-1 0 0 0 0,1 1 0 0 0,0-1-1 0 0,0 0 1 0 0,0 0 0 0 0,0 1 0 0 0,1-1 0 0 0,0 1 0 0 0,-1 0 0 0 0,1-1 0 0 0,0 5 0 0 0,-5 11 32 0 0,2 0 0 0 0,-4 38 0 0 0,7-51-75 0 0,1 1 0 0 0,0-1 0 0 0,1 0 0 0 0,-1 0 0 0 0,1 0 0 0 0,1-1 0 0 0,-1 1 0 0 0,1 0 0 0 0,0 0 0 0 0,0-1 1 0 0,0 1-1 0 0,1-1 0 0 0,0 1 0 0 0,0-1 0 0 0,0 0 0 0 0,1 0 0 0 0,0-1 0 0 0,0 1 0 0 0,0-1 0 0 0,0 1 0 0 0,1-2 0 0 0,7 7 0 0 0,10 4 17 0 0,1-1 0 0 0,0 0 0 0 0,1-2-1 0 0,25 9 1 0 0,23 11-50 0 0,-61-26 11 0 0,0 1 1 0 0,-1 0-1 0 0,0 0 1 0 0,0 1-1 0 0,0 0 0 0 0,-1 1 1 0 0,0 0-1 0 0,-1 1 1 0 0,0-1-1 0 0,0 2 1 0 0,-1-1-1 0 0,12 20 0 0 0,-19-26 58 0 0,1 1 0 0 0,-1-1-1 0 0,0 0 1 0 0,0 1-1 0 0,0-1 1 0 0,0 1-1 0 0,-1-1 1 0 0,1 0-1 0 0,-1 0 1 0 0,0 1-1 0 0,0-1 1 0 0,0 0-1 0 0,0 0 1 0 0,0 0-1 0 0,-1 0 1 0 0,-3 6-1 0 0,1-5-70 0 0,0 0-1 0 0,0 0 1 0 0,0 0-1 0 0,-1-1 1 0 0,0 0-1 0 0,1 0 1 0 0,-1 0-1 0 0,0 0 0 0 0,0-1 1 0 0,-1 1-1 0 0,1-1 1 0 0,0-1-1 0 0,-1 1 1 0 0,1-1-1 0 0,-12 1 0 0 0,2 0-848 0 0,0-2 0 0 0,0 1 0 0 0,0-2 0 0 0,-26-4 0 0 0,31 3-505 0 0,-1-1-1 0 0,1 0 1 0 0,-15-7 0 0 0,-3-2-3210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4.5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0 206 400 0 0,'24'-17'1016'0'0,"1"0"0"0"0,0 2 1 0 0,1 1-1 0 0,1 1 0 0 0,50-17 0 0 0,145-27-872 0 0,-103 30-2315 0 0,-94 19 396 0 0,-2 0-278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7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0 224 170 0 0,'4'-1'680'0'0,"141"-33"5962"0"0,74-33-5838 0 0,-166 49-776 0 0,276-84 22 0 0,-326 101-111 0 0,-38 19-332 0 0,-43 13 406 0 0,59-23-47 0 0,-336 152-56 0 0,341-155 105 0 0,-10 5-163 0 0,24-9 46 0 0,12-3 20 0 0,41-14-299 0 0,84-37 0 0 0,-43 15-65 0 0,-63 26 331 0 0,186-59-322 0 0,-250 88 805 0 0,11-4-258 0 0,9-7-225 0 0,-116 58 836 0 0,108-53-1440 0 0,1 2 1 0 0,0 0-1 0 0,1 2 1 0 0,-18 16-1 0 0,26-21-1862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4.9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 65 70 0 0,'3'-1'745'0'0,"14"-5"830"0"0,0-1 0 0 0,0-1-1 0 0,0 0 1 0 0,17-12 0 0 0,-32 18-1033 0 0,18-11 7179 0 0,-25 37-7701 0 0,3-18-32 0 0,2-1 23 0 0,-26 180 217 0 0,22-157-179 0 0,-9 36-1 0 0,9-49-121 0 0,3-12 32 0 0,-8 34-251 0 0,-3-8-247 0 0,0-1-842 0 0,-23 39 0 0 0,26-52-1047 0 0,-1-1 1 0 0,-15 19-1 0 0,9-19-3236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5.1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22 146 0 0,'-14'-12'2662'0'0,"1"3"82"0"0,34 17-3322 0 0,-1-2-3754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5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1 356 0 0,'0'0'1666'0'0,"17"12"1704"0"0,-3-5-346 0 0,-3-1-770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7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292 166 230 0 0,'17'-5'1999'0'0,"-15"4"-1472"0"0,1 0-345 0 0,21-10 1658 0 0,-23 11-1743 0 0,0-1 1 0 0,0 0-1 0 0,1 1 0 0 0,-1-1 0 0 0,0 0 0 0 0,0 1 0 0 0,0-1 0 0 0,-1 0 0 0 0,1 0 0 0 0,0 0 0 0 0,0 0 1 0 0,0 0-1 0 0,-1 0 0 0 0,1 0 0 0 0,0 0 0 0 0,-1 0 0 0 0,1 0 0 0 0,-1-1 0 0 0,1 1 0 0 0,-1-2 1 0 0,-1 1-1 0 0,0-1 0 0 0,0 0 0 0 0,-1 1 0 0 0,1-1 1 0 0,-1 1-1 0 0,0-1 0 0 0,0 1 0 0 0,0 0 0 0 0,0 0 1 0 0,0 0-1 0 0,0 0 0 0 0,-1 0 0 0 0,-2-2 0 0 0,-10-10 495 0 0,2-3 349 0 0,10 12-827 0 0,0 0 0 0 0,0 1-1 0 0,-1 0 1 0 0,1 0 0 0 0,-1 0-1 0 0,0 0 1 0 0,0 0 0 0 0,0 1-1 0 0,0 0 1 0 0,-1-1 0 0 0,0 2 0 0 0,1-1-1 0 0,-1 1 1 0 0,0-1 0 0 0,0 1-1 0 0,0 0 1 0 0,-11-2 0 0 0,8 4-80 0 0,0 0 0 0 0,0 1 1 0 0,1 0-1 0 0,-1 0 1 0 0,0 1-1 0 0,0-1 0 0 0,-10 5 1 0 0,11-3-39 0 0,0 0 0 0 0,1 0 0 0 0,-1 1 0 0 0,1-1 0 0 0,0 2 1 0 0,0-1-1 0 0,0 0 0 0 0,1 1 0 0 0,-1 0 0 0 0,1 1 0 0 0,0-1 1 0 0,-7 11-1 0 0,6-6-8 0 0,0 1 1 0 0,0-1 0 0 0,1 1 0 0 0,1 0-1 0 0,0 0 1 0 0,0 1 0 0 0,-3 17-1 0 0,1-5-36 0 0,4-17 30 0 0,1 0 0 0 0,-1 0 0 0 0,1 0 0 0 0,0 12 0 0 0,1-15 13 0 0,6 52-693 0 0,-5-53 596 0 0,0 0 1 0 0,0 0-1 0 0,0 0 0 0 0,0 0 0 0 0,1-1 1 0 0,-1 1-1 0 0,1 0 0 0 0,0-1 1 0 0,-1 1-1 0 0,1-1 0 0 0,0 1 0 0 0,1-1 1 0 0,-1 0-1 0 0,4 3 0 0 0,-3-3 3 0 0,0-1-1 0 0,0 0 1 0 0,1 0-1 0 0,-1 0 1 0 0,0 0-1 0 0,0 0 1 0 0,1-1-1 0 0,-1 1 1 0 0,0-1 0 0 0,1 0-1 0 0,-1 0 1 0 0,1 0-1 0 0,-1-1 1 0 0,4 0-1 0 0,46-12-845 0 0,-38 7 814 0 0,-1 0-1 0 0,1-1 1 0 0,-1-1 0 0 0,0 0-1 0 0,0-1 1 0 0,-1 0-1 0 0,18-17 1 0 0,-23 18 428 0 0,0 0-1 0 0,-1-1 1 0 0,0 0 0 0 0,0 0-1 0 0,-1 0 1 0 0,9-19 0 0 0,-14 25-128 0 0,0 0 0 0 0,0 1 0 0 0,0-1 0 0 0,1 0 0 0 0,-1 1 0 0 0,1 0 0 0 0,-1-1 0 0 0,1 1 0 0 0,0 0 0 0 0,0 0 0 0 0,0 0 0 0 0,0 0 0 0 0,0 0 0 0 0,1 0 1 0 0,-1 1-1 0 0,0-1 0 0 0,1 1 0 0 0,-1-1 0 0 0,1 1 0 0 0,0 0 0 0 0,-1 0 0 0 0,1 0 0 0 0,0 1 0 0 0,0-1 0 0 0,0 1 0 0 0,-1-1 0 0 0,4 1 0 0 0,-3 0-44 0 0,1 0 40 0 0,59 10 658 0 0,-61-10-622 0 0,17 5 151 0 0,-15-4-222 0 0,-2 0-79 0 0,0 0 0 0 0,0 0 0 0 0,0 0 0 0 0,0 0-1 0 0,0 1 1 0 0,0-1 0 0 0,0 1 0 0 0,0-1-1 0 0,0 1 1 0 0,-1 0 0 0 0,1-1 0 0 0,0 1-1 0 0,-1 0 1 0 0,0 0 0 0 0,1 0 0 0 0,0 4 0 0 0,18 29 254 0 0,-20-35-310 0 0,56 129 650 0 0,45 85 111 0 0,-74-156-2599 0 0,-26-56 889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7.6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 69 604 0 0,'0'-3'1063'0'0,"-16"-63"11611"0"0,17 69-12397 0 0,16 37 437 0 0,20 71 0 0 0,5 15-393 0 0,-40-120-321 0 0,9 21-616 0 0,0 0-1 0 0,2-1 1 0 0,0-1-1 0 0,25 33 1 0 0,-35-53-264 0 0,11 11-1671 0 0,-3-10-1985 0 0,5-3-140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7.9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0 108 70 0 0,'1'-8'605'0'0,"1"1"-1"0"0,-1-1 1 0 0,1 0-1 0 0,0 1 1 0 0,1-1-1 0 0,0 1 1 0 0,0 0-1 0 0,8-12 1 0 0,-10 16-455 0 0,1 1-1 0 0,-1 0 1 0 0,1 0 0 0 0,0 0 0 0 0,0 0-1 0 0,0 0 1 0 0,0 1 0 0 0,0-1 0 0 0,0 1-1 0 0,0-1 1 0 0,0 1 0 0 0,0 0 0 0 0,1 0-1 0 0,-1 0 1 0 0,1 0 0 0 0,3-1 0 0 0,-3 1 70 0 0,0 3-19 0 0,1-1-98 0 0,-1 1 0 0 0,1 0 0 0 0,0 0 0 0 0,-1 1 0 0 0,0-1 0 0 0,0 0 0 0 0,1 1 0 0 0,-2 0 0 0 0,1 0 0 0 0,0 0 0 0 0,0 0 0 0 0,-1 0 0 0 0,0 1 0 0 0,0-1 0 0 0,0 1 0 0 0,0 0 0 0 0,0-1 0 0 0,-1 1 0 0 0,1 0 0 0 0,-1 0 0 0 0,0 0 0 0 0,0 5 0 0 0,2 11 220 0 0,-1 1-1 0 0,-1 0 0 0 0,-1 0 0 0 0,-1-1 0 0 0,-1 1 1 0 0,-1 0-1 0 0,0-1 0 0 0,-2 1 0 0 0,0-1 0 0 0,-1-1 1 0 0,-13 28-1 0 0,-15 38-1264 0 0,27-73 120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8.1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 37 994 0 0,'-50'-36'10484'0'0,"55"36"-10669"0"0,-1 1 0 0 0,1 0 0 0 0,0 1 0 0 0,-1-1 0 0 0,1 1 0 0 0,-1 0-1 0 0,0 0 1 0 0,1 0 0 0 0,-1 0 0 0 0,0 1 0 0 0,5 3 0 0 0,10 7-4203 0 0,-5-5 161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8.3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0 744 0 0,'17'6'4402'0'0,"-15"-4"-3803"0"0,1 0-76 0 0,0-1 1 0 0,0 1 0 0 0,0 0 0 0 0,-1 0 0 0 0,1 0 0 0 0,-1 1 0 0 0,0-1 0 0 0,1 0 0 0 0,-1 1 0 0 0,0 0 0 0 0,0-1 0 0 0,-1 1 0 0 0,1 0 0 0 0,-1 0 0 0 0,1 0 0 0 0,2 8 2155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1.3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27 286 0 0,'0'0'499'0'0,"-1"19"540"0"0,0-12-1614 0 0,-2 6 3450 0 0,3-13-2832 0 0,0 1 0 0 0,0-1-1 0 0,-1 0 1 0 0,1 0 0 0 0,0 0-1 0 0,0 0 1 0 0,0 1 0 0 0,-1-1-1 0 0,1 0 1 0 0,0 0 0 0 0,0 0-1 0 0,0 0 1 0 0,-1 0 0 0 0,1 0-1 0 0,0 1 1 0 0,0-1-1 0 0,-1 0 1 0 0,1 0 0 0 0,0 0-1 0 0,0 0 1 0 0,-1 0 0 0 0,1 0-1 0 0,0 0 1 0 0,0 0 0 0 0,-1 0-1 0 0,1 0 1 0 0,0 0 0 0 0,0 0-1 0 0,-1-1 1 0 0,1 1-1 0 0,0 0 1 0 0,0 0 0 0 0,-1 0-1 0 0,1 0 1 0 0,0 0 0 0 0,0 0-1 0 0,0-1 1 0 0,-3-1 1246 0 0,1-4-1179 0 0,-3-22 500 0 0,7 23-538 0 0,5-21 4231 0 0,-11 29-4244 0 0,-25 37 265 0 0,26-35-232 0 0,1-1 17 0 0,-5 12-15 0 0,5-11 56 0 0,0 0-81 0 0,-5 17-25 0 0,5-17 25 0 0,2 1-11 0 0,0 18-20 0 0,0-19-12 0 0,2 0 8 0 0,2 3-16 0 0,0 0 1 0 0,1-1-1 0 0,-1 1 1 0 0,2-1-1 0 0,-1-1 1 0 0,1 1-1 0 0,0-1 0 0 0,9 9 1 0 0,41 24 64 0 0,-9-7-27 0 0,8 9 6 0 0,-34-22-109 0 0,-8-1 75 0 0,-3-7 63 0 0,-1 1 0 0 0,-1 1 0 0 0,0-1 0 0 0,0 2 0 0 0,5 15 0 0 0,-12-27 15 0 0,-1 2 9 0 0,-1-2-87 0 0,1 0 1 0 0,-1 1-1 0 0,1-1 0 0 0,-1 0 1 0 0,0 0-1 0 0,0 1 1 0 0,0-1-1 0 0,0 0 1 0 0,0 0-1 0 0,-1 0 1 0 0,1 0-1 0 0,-1-1 0 0 0,1 1 1 0 0,-1 0-1 0 0,0 0 1 0 0,1-1-1 0 0,-1 1 1 0 0,0-1-1 0 0,0 0 0 0 0,-3 2 1 0 0,-4 0-1 0 0,-1 0-1 0 0,1 0 1 0 0,-1-1 0 0 0,0 0 0 0 0,0-1 0 0 0,0 0 0 0 0,0 0-1 0 0,-16-2 1 0 0,-82-13-703 0 0,104 13 598 0 0,-22-4-1185 0 0,-43-12 0 0 0,59 13 90 0 0,0 0 0 0 0,0-1 1 0 0,0 0-1 0 0,-10-7 0 0 0,-4-5-4308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1.5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0 108 514 0 0,'15'-11'770'0'0,"0"0"0"0"0,1 1 0 0 0,0 0 0 0 0,1 1 0 0 0,0 1 1 0 0,0 1-1 0 0,1 0 0 0 0,29-7 0 0 0,-14 7-576 0 0,1 2-1 0 0,0 1 1 0 0,53 0 0 0 0,-63 3-677 0 0,-2 4 27 0 0,-10 0-125 0 0,6 2-553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8.7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232 643 22 0 0,'-21'-3'236'0'0,"-12"-2"906"0"0,0 1 1 0 0,-58 2-1 0 0,55 3 195 0 0,33-1-906 0 0,0 1-27 0 0,-9 2 1575 0 0,25 2-1574 0 0,31 1-417 0 0,90-8 220 0 0,-1-6 0 0 0,133-26-1 0 0,-33 3-243 0 0,1298-130 3948 0 0,-649 44-2711 0 0,-614 78-944 0 0,59-15-171 0 0,57-7-143 0 0,-56 16 11 0 0,173-20-204 0 0,-458 58 256 0 0,74-7-44 0 0,-114 14 29 0 0,0-1-5 0 0,10-1 16 0 0,42-1-301 0 0,-51 3 183 0 0,8 1-788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1.8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13 724 0 0,'0'0'2829'0'0,"2"4"-2073"0"0,9 17 330 0 0,-1 1 0 0 0,13 40-1 0 0,10 30-479 0 0,-27-79-616 0 0,0 1 0 0 0,1 0 0 0 0,13 19 0 0 0,-16-29-35 0 0,0 1 1 0 0,0-1 0 0 0,0 0 0 0 0,0 0 0 0 0,0-1-1 0 0,1 1 1 0 0,-1-1 0 0 0,1 0 0 0 0,0-1-1 0 0,0 1 1 0 0,0-1 0 0 0,11 4 0 0 0,-9-4 86 0 0,1-1 1 0 0,0 1 0 0 0,0-1 0 0 0,0-1-1 0 0,0 0 1 0 0,0 0 0 0 0,0 0 0 0 0,0-1 0 0 0,0 0-1 0 0,-1-1 1 0 0,1 0 0 0 0,0 0 0 0 0,-1 0-1 0 0,1-1 1 0 0,-1 0 0 0 0,0-1 0 0 0,0 0-1 0 0,9-5 1 0 0,-10 5 276 0 0,0-1 0 0 0,0 0 0 0 0,0 0-1 0 0,-1 0 1 0 0,0 0 0 0 0,0-1 0 0 0,0 0 0 0 0,-1 0-1 0 0,1 0 1 0 0,-1 0 0 0 0,-1-1 0 0 0,1 0-1 0 0,-1 1 1 0 0,-1-1 0 0 0,1-1 0 0 0,-1 1 0 0 0,0 0-1 0 0,1-15 1 0 0,-2 16-12 0 0,-1 0 0 0 0,0-1 0 0 0,-1 1 0 0 0,1-1 0 0 0,-1 1 0 0 0,-1 0 0 0 0,1-1 0 0 0,-4-8 0 0 0,3 7-141 0 0,2 5-99 0 0,-1 1-1 0 0,0-1 1 0 0,0 0 0 0 0,1 0-1 0 0,-1 1 1 0 0,-1-1 0 0 0,1 1-1 0 0,0-1 1 0 0,-1 1 0 0 0,-2-4-1 0 0,-30-41 650 0 0,31 43-547 0 0,-1 1-176 0 0,-10-11-103 0 0,10 10-77 0 0,-30 8-2638 0 0,27-3 1131 0 0,-14 14-5157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2.1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260 71 114 0 0,'8'-6'869'0'0,"1"0"-1"0"0,-1 0 1 0 0,0-1 0 0 0,0 0-1 0 0,9-11 1 0 0,-15 14 228 0 0,1 0-68 0 0,2-8 2896 0 0,-29 50 1243 0 0,5-8-5989 0 0,-178 273 801 0 0,180-280-893 0 0,-3-2-737 0 0,2 0 200 0 0,14-15-559 0 0,-25 12-7031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2.2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 78 774 0 0,'-13'-28'5688'0'0,"-3"0"-928"0"0,-1 6-3122 0 0,14 57-6136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2.4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0 466 0 0,'13'13'5252'0'0,"-6"-9"-3659"0"0,2 1-186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9.3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99 816 0 0,'2'-4'1388'0'0,"4"-9"1069"0"0,-1 0 0 0 0,-1 0 0 0 0,6-27 0 0 0,-9 37-1389 0 0,-2 3-967 0 0,1-1 0 0 0,0 1-1 0 0,0-1 1 0 0,0 0 0 0 0,0 1 0 0 0,0-1 0 0 0,4-8 3622 0 0,21 324-3138 0 0,-22-270-992 0 0,-3 50 0 0 0,-3-49-2514 0 0,-3 0-3615 0 0,3-30-665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39.6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0 130 0 0,'3'2'2083'0'0,"28"19"2176"0"0,68 34 1 0 0,119 31-3208 0 0,-185-77-2264 0 0,12-3-4739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40.3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323 0 708 0 0,'0'0'8411'0'0,"-6"17"-5919"0"0,-93 116 754 0 0,-47 60-3040 0 0,138-183-853 0 0,-16 19-635 0 0,2-13-5611 0 0,4-6 1294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4.1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86 360 0 0,'1'-4'710'0'0,"14"-44"3468"0"0,-14 45-3370 0 0,0 1-42 0 0,3-13 1436 0 0,-5 2 1668 0 0,1 13-3817 0 0,0 0 158 0 0,0 0-159 0 0,-1 0 1 0 0,-10 17 48 0 0,0 1-1 0 0,1 0 1 0 0,-14 37-1 0 0,11-25-36 0 0,8-17-39 0 0,0 1-1 0 0,-6 23 1 0 0,5-11 38 0 0,-8 27 4 0 0,5 66-903 0 0,9-112 435 0 0,0-5 349 0 0,-1 0-1 0 0,1 0 0 0 0,0 1 0 0 0,0-1 1 0 0,0 0-1 0 0,1 0 0 0 0,-1 0 0 0 0,1 0 1 0 0,-1 1-1 0 0,1-1 0 0 0,-1 0 0 0 0,2 2 1 0 0,0 2-73 0 0,0 1-288 0 0,3-4-36 0 0,15 9-85 0 0,-15-9-18 0 0,3-3 30 0 0,2 1 363 0 0,-7-1 75 0 0,1 0 0 0 0,0 1 0 0 0,-1-1-1 0 0,1-1 1 0 0,0 1 0 0 0,-1 0-1 0 0,1-1 1 0 0,6-2 0 0 0,-1 2-41 0 0,-6 1 64 0 0,1-1 0 0 0,0 1 0 0 0,-1-1 0 0 0,1 0 1 0 0,-1 0-1 0 0,1 0 0 0 0,-1-1 0 0 0,4-1 0 0 0,2 0-23 0 0,23-13-272 0 0,-16 6 737 0 0,0 0-1 0 0,-1-1 1 0 0,0-1 0 0 0,-1-1-1 0 0,0 0 1 0 0,-1 0 0 0 0,18-25-1 0 0,-28 34 465 0 0,-1 0-18 0 0,7-18 3560 0 0,-12 27-4296 0 0,-19 58 112 0 0,12-36-136 0 0,2 5-7 0 0,0 12-749 0 0,-2 62-1 0 0,10-100-288 0 0,0 1-306 0 0,3 24-247 0 0,-3-24-594 0 0,13 21-6847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4.4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2 200 98 0 0,'5'-34'9330'0'0,"-12"107"-8810"0"0,7-67-493 0 0,0 1-46 0 0,6 50-318 0 0,-4-53 143 0 0,0 0-23 0 0,9 13 12 0 0,-8-13 11 0 0,21 2-63 0 0,-18-4 213 0 0,0 0-45 0 0,2-3 13 0 0,1 0 234 0 0,0 0 0 0 0,0 0 0 0 0,0-1 0 0 0,-1 0 1 0 0,1 0-1 0 0,0-1 0 0 0,-1-1 0 0 0,0 1 0 0 0,0-1 0 0 0,0-1 0 0 0,0 1 0 0 0,0-1 0 0 0,-1-1 0 0 0,0 1 0 0 0,0-1 0 0 0,-1-1 0 0 0,11-11 0 0 0,-16 16-62 0 0,1 0-1 0 0,-1 1 0 0 0,1-1 1 0 0,-1 0-1 0 0,1 0 0 0 0,-1-1 1 0 0,0 1-1 0 0,0 0 0 0 0,0 0 1 0 0,0-1-1 0 0,-1 1 0 0 0,2-4 1 0 0,-1-1 137 0 0,10-29 937 0 0,-10 26-953 0 0,0 7-128 0 0,0 0-1 0 0,0 0 0 0 0,-1 0 1 0 0,1-1-1 0 0,-1 1 0 0 0,0 0 0 0 0,0-1 1 0 0,0 1-1 0 0,0 0 0 0 0,-1-4 1 0 0,0-2 84 0 0,1-9 338 0 0,0 15-480 0 0,0 1 1 0 0,0 0-1 0 0,0 0 1 0 0,0-1-1 0 0,0 1 1 0 0,-1 0 0 0 0,1-1-1 0 0,-1 1 1 0 0,1 0-1 0 0,-1 0 1 0 0,0 0-1 0 0,-1-3 1 0 0,-2-4 208 0 0,-20-41 273 0 0,22 45-507 0 0,-2 2-174 0 0,-14-15-1906 0 0,12 21 653 0 0,-17 8-747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4.6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162 24 1016 0 0,'7'-23'9578'0'0,"-11"44"-9316"0"0,-1-1 0 0 0,-1 1 0 0 0,-12 29 0 0 0,9-25-164 0 0,-56 123-199 0 0,55-121-1063 0 0,-18 30 0 0 0,12-24-3846 0 0,9-18 1351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0.0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357 38 368 0 0,'0'0'6894'0'0,"0"-3"-6039"0"0,0-13 1673 0 0,-25-2 407 0 0,16 18-2923 0 0,0 0 0 0 0,1 1-1 0 0,-1 0 1 0 0,0 1 0 0 0,1-1 0 0 0,0 2 0 0 0,-1-1-1 0 0,1 1 1 0 0,0 1 0 0 0,0-1 0 0 0,0 1 0 0 0,1 0-1 0 0,0 1 1 0 0,-1 0 0 0 0,2 0 0 0 0,-1 1-1 0 0,-7 7 1 0 0,-8 9 11 0 0,0 2-1 0 0,1 0 0 0 0,-23 36 1 0 0,35-46-84 0 0,0 0 0 0 0,0 1 1 0 0,2-1-1 0 0,-1 2 0 0 0,2-1 1 0 0,0 1-1 0 0,1 0 0 0 0,1 0 1 0 0,0 0-1 0 0,-1 23 0 0 0,7-11-1018 0 0,-2-27 1026 0 0,1 0 0 0 0,-1 0 0 0 0,0-1 0 0 0,0 1 0 0 0,1 0 0 0 0,-1 0 0 0 0,0 0 0 0 0,1-1 0 0 0,-1 1 0 0 0,1 0 0 0 0,-1 0 0 0 0,1-1 0 0 0,-1 1 0 0 0,1 0 0 0 0,0-1 0 0 0,-1 1 0 0 0,1-1 0 0 0,0 1 0 0 0,-1-1 0 0 0,1 1 0 0 0,0-1 0 0 0,0 0 0 0 0,0 1 0 0 0,-1-1 0 0 0,1 0 0 0 0,0 1 0 0 0,0-1 0 0 0,0 0 1 0 0,0 0-1 0 0,-1 0 0 0 0,1 0 0 0 0,0 0 0 0 0,0 0 0 0 0,0 0 0 0 0,0 0 0 0 0,0 0 0 0 0,0 0 0 0 0,-1 0 0 0 0,3-1 0 0 0,31-11-1091 0 0,-16 2 613 0 0,-1-2 0 0 0,0 0 0 0 0,0 0 1 0 0,-1-2-1 0 0,-1 0 0 0 0,21-24 0 0 0,-8 3 414 0 0,46-74 0 0 0,-38 43 3911 0 0,-35 63-2990 0 0,7-7 2223 0 0,-4 58-2369 0 0,-4-30-381 0 0,1 1 1 0 0,1-1-1 0 0,9 34 0 0 0,-10-48-340 0 0,0 0 0 0 0,0 0 0 0 0,1-1 0 0 0,-1 1 0 0 0,1-1 0 0 0,0 1 0 0 0,0-1 0 0 0,0 1 0 0 0,1-1 0 0 0,-1 0 0 0 0,1 0 0 0 0,0 0 0 0 0,-1-1 0 0 0,1 1 0 0 0,1-1 1 0 0,-1 1-1 0 0,0-1 0 0 0,1 0 0 0 0,-1 0 0 0 0,1 0 0 0 0,-1-1 0 0 0,1 1 0 0 0,6 0 0 0 0,-6-1-555 0 0,1-1 0 0 0,-1 0 1 0 0,1 0-1 0 0,-1 0 0 0 0,1-1 1 0 0,-1 1-1 0 0,1-1 0 0 0,-1 0 1 0 0,1-1-1 0 0,7-2 0 0 0,-12 3 519 0 0,23-7-5168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4.8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35 428 0 0,'-12'-11'2572'0'0,"-1"-4"294"0"0,2 6-1374 0 0,11 26-904 0 0,6 8-500 0 0,-1-10-322 0 0,3 2-226 0 0,-3 0-532 0 0,4-1-1570 0 0,-4 1-582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4.9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25 600 0 0,'0'0'5954'0'0,"16"-5"-5148"0"0,-13-14-4552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5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4 138 210 0 0,'-4'13'8531'0'0,"5"-11"-8082"0"0,8 4 2632 0 0,29-4-3578 0 0,-25-2 1446 0 0,-3 0-833 0 0,194-6 1230 0 0,-171 3-1267 0 0,0-1-1 0 0,0-2 1 0 0,-1-1 0 0 0,37-13-1 0 0,-59 16-116 0 0,-1 0 0 0 0,0 0 0 0 0,0-1 0 0 0,-1-1 0 0 0,9-6 0 0 0,-16 12 9 0 0,-1-1 0 0 0,1 1 0 0 0,-1-1 0 0 0,1 1 0 0 0,-1-1 0 0 0,1 1 0 0 0,-1-1-1 0 0,0 0 1 0 0,1 1 0 0 0,-1-1 0 0 0,0 0 0 0 0,1 1 0 0 0,-1-1 0 0 0,0 0 0 0 0,0 1-1 0 0,0-1 1 0 0,1 0 0 0 0,-1 0 0 0 0,0 1 0 0 0,0-1 0 0 0,0 0 0 0 0,0 1-1 0 0,0-1 1 0 0,0 0 0 0 0,-1 0 0 0 0,1 1 0 0 0,0-1 0 0 0,0 0 0 0 0,0 1 0 0 0,-1-1-1 0 0,1 0 1 0 0,0 1 0 0 0,-1-1 0 0 0,1 0 0 0 0,-1 1 0 0 0,1-1 0 0 0,-1 1 0 0 0,1-1-1 0 0,-1 1 1 0 0,0-2 0 0 0,-25-18-1047 0 0,13 15-133 0 0,1-1-1 0 0,-1 2 1 0 0,-1 0-1 0 0,1 0 0 0 0,-24-2 1 0 0,13 3-2972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2T14:18:58.4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864 5 11483,'-760'253'0,"659"355"0,962-1469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8:59.8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55 302 0 0,'0'0'4418'0'0,"-19"2"-1472"0"0,1-7-715 0 0,18 5-2220 0 0,0 0 0 0 0,0 0 0 0 0,-1 0 0 0 0,1 0-1 0 0,0 0 1 0 0,0 0 0 0 0,0 0 0 0 0,0 0 0 0 0,0 0 0 0 0,-1-1 0 0 0,1 1 0 0 0,0 0 0 0 0,0 0 0 0 0,0 0 0 0 0,0 0-1 0 0,0 0 1 0 0,0-1 0 0 0,0 1 0 0 0,-1 0 0 0 0,1 0 0 0 0,0 0 0 0 0,0 0 0 0 0,0 0 0 0 0,0-1 0 0 0,0 1 0 0 0,0 0-1 0 0,0 0 1 0 0,0 0 0 0 0,0 0 0 0 0,0-1 0 0 0,0 1 0 0 0,0 0 0 0 0,0 0 0 0 0,0 0 0 0 0,0-1 0 0 0,0 1 0 0 0,0 0-1 0 0,0 0 1 0 0,0 0 0 0 0,0 0 0 0 0,0 0 0 0 0,1-1 0 0 0,-1 1 0 0 0,3-2-21 0 0,0-1 0 0 0,0 1-1 0 0,0 0 1 0 0,1 1 0 0 0,-1-1 0 0 0,1 0 0 0 0,5-1 0 0 0,68-20 49 0 0,-67 21-50 0 0,0 0-1 0 0,-1 1 1 0 0,1 0-1 0 0,17 2 1 0 0,-25-1 5 0 0,1 0 1 0 0,-1 0 0 0 0,1 0 0 0 0,-1 1-1 0 0,1 0 1 0 0,-1-1 0 0 0,0 1 0 0 0,1 0-1 0 0,-1 0 1 0 0,0 0 0 0 0,0 0 0 0 0,1 1 0 0 0,-1-1-1 0 0,0 0 1 0 0,0 1 0 0 0,-1 0 0 0 0,1-1-1 0 0,0 1 1 0 0,0 0 0 0 0,-1 0 0 0 0,1 0 0 0 0,-1 0-1 0 0,0 0 1 0 0,0 0 0 0 0,2 4 0 0 0,1 5 4 0 0,-1-1 0 0 0,-1 1 1 0 0,1 0-1 0 0,-2 0 1 0 0,0 0-1 0 0,0 0 1 0 0,-1 14-1 0 0,-2 3-19 0 0,-2-1 1 0 0,0 0-1 0 0,-12 37 1 0 0,15-61-137 0 0,1 2-177 0 0,0-5 318 0 0,0 1-1 0 0,0 0 0 0 0,-1 0 1 0 0,1-1-1 0 0,0 1 1 0 0,0 0-1 0 0,0 0 0 0 0,0-1 1 0 0,1 1-1 0 0,-1 0 1 0 0,0 0-1 0 0,0-1 1 0 0,0 1-1 0 0,1 0 0 0 0,-1-1 1 0 0,0 1-1 0 0,1 1 1 0 0,3 1-49 0 0,1 0 0 0 0,-1 0 0 0 0,1-1 0 0 0,-1 0 0 0 0,1 1 0 0 0,8 1 0 0 0,-8-2 47 0 0,1-1 1 0 0,-1 1 0 0 0,-1 0 0 0 0,1 1 0 0 0,0-1-1 0 0,0 1 1 0 0,-1 0 0 0 0,0 0 0 0 0,1 0 0 0 0,-1 1-1 0 0,5 6 1 0 0,-6-7 79 0 0,-1 1 0 0 0,0 0 0 0 0,0-1 0 0 0,0 1 0 0 0,0 0 0 0 0,-1 0 0 0 0,0 0 0 0 0,0 1 0 0 0,0-1 0 0 0,0 0 0 0 0,0 0 0 0 0,-1 1 0 0 0,0-1 0 0 0,0 0 0 0 0,0 0 0 0 0,-1 1 0 0 0,1-1 0 0 0,-1 0 0 0 0,0 0 0 0 0,0 1 0 0 0,0-1 0 0 0,-1 0 0 0 0,1 0 0 0 0,-1 0 0 0 0,0-1 0 0 0,0 1 0 0 0,-1 0 0 0 0,1-1 0 0 0,-1 1 0 0 0,0-1 0 0 0,-4 4 0 0 0,-1 1-1 0 0,-1-1-1 0 0,0-1 1 0 0,0 0 0 0 0,0 0 0 0 0,-1 0 0 0 0,0-1 0 0 0,0-1 0 0 0,-1 0 0 0 0,-18 5-1 0 0,22-8-343 0 0,-1 1-1 0 0,0-1 0 0 0,0-1 0 0 0,0 0 0 0 0,0 0 1 0 0,-8-1-1 0 0,9 0-393 0 0,0-1 0 0 0,0 1 0 0 0,0-1 0 0 0,1-1 0 0 0,-1 1 0 0 0,1-1 0 0 0,-10-5 0 0 0,-2-5-2576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0.4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501 41 498 0 0,'-6'-5'393'0'0,"0"1"0"0"0,0 0 0 0 0,-1 0 1 0 0,1 0-1 0 0,-1 1 0 0 0,0 0 0 0 0,-1 0 0 0 0,1 1 0 0 0,0-1 1 0 0,-1 2-1 0 0,1-1 0 0 0,-1 1 0 0 0,1 0 0 0 0,-1 1 0 0 0,-8 0 1 0 0,0 1 5 0 0,0 2 1 0 0,0-1-1 0 0,0 2 1 0 0,0 0-1 0 0,0 1 1 0 0,-17 8 0 0 0,17-6-272 0 0,1 1 1 0 0,0 0-1 0 0,0 2 1 0 0,1 0-1 0 0,0 0 1 0 0,1 1-1 0 0,0 1 1 0 0,1 0-1 0 0,0 1 1 0 0,1 0-1 0 0,0 0 0 0 0,1 2 1 0 0,1-1-1 0 0,-12 26 1 0 0,12-21-110 0 0,1 0 0 0 0,1 1 0 0 0,1 0 1 0 0,0 0-1 0 0,2 0 0 0 0,0 1 0 0 0,1 0 0 0 0,2-1 1 0 0,0 1-1 0 0,1 0 0 0 0,5 37 0 0 0,1-26 10 0 0,1 0 1 0 0,2-1-1 0 0,1 1 0 0 0,1-2 1 0 0,2 0-1 0 0,1 0 1 0 0,1-1-1 0 0,2-1 0 0 0,1 0 1 0 0,1-2-1 0 0,43 47 0 0 0,-53-64-13 0 0,0-1-1 0 0,1 0 0 0 0,0 0 0 0 0,1-1 0 0 0,0-1 1 0 0,0 0-1 0 0,0 0 0 0 0,1-1 0 0 0,-1 0 0 0 0,1-1 0 0 0,17 3 1 0 0,-11-4-14 0 0,0-1-1 0 0,0 0 1 0 0,0-2 0 0 0,0 0 0 0 0,-1-1 0 0 0,1 0 0 0 0,24-6 0 0 0,-8-2-18 0 0,1-2 1 0 0,-1-1 0 0 0,-1-1-1 0 0,0-2 1 0 0,-1-1 0 0 0,-1-2-1 0 0,44-31 1 0 0,-63 40 29 0 0,-1 0-1 0 0,-1 0 1 0 0,1-1-1 0 0,-2 0 1 0 0,1-1-1 0 0,-1 0 1 0 0,-1-1-1 0 0,0 0 1 0 0,0 0-1 0 0,-2 0 1 0 0,7-15-1 0 0,-10 17 36 0 0,1-1 0 0 0,-1 1 0 0 0,-1-1 0 0 0,0 0 0 0 0,-1 0 0 0 0,0 0 0 0 0,-1 0 0 0 0,0 0 0 0 0,0 0 0 0 0,-1 0-1 0 0,-1 0 1 0 0,0 0 0 0 0,0 1 0 0 0,-8-21 0 0 0,0 8 118 0 0,-1 0 1 0 0,-1 1-1 0 0,-1 0 1 0 0,-1 1-1 0 0,-1 0 1 0 0,-1 2-1 0 0,0-1 0 0 0,-25-21 1 0 0,7 11 31 0 0,-2 1 0 0 0,-1 1 0 0 0,-66-38 0 0 0,86 57-249 0 0,1 1 1 0 0,-1 0-1 0 0,-33-9 0 0 0,41 15-589 0 0,1 0 0 0 0,-1 0 0 0 0,1 2-1 0 0,-1-1 1 0 0,-16 1 0 0 0,25 0 425 0 0,-1 0 0 0 0,0 0 0 0 0,0 0 0 0 0,0 0 0 0 0,0 1 0 0 0,0-1 0 0 0,1 0 0 0 0,-1 0 1 0 0,0 0-1 0 0,0 1 0 0 0,0-1 0 0 0,1 0 0 0 0,-1 1 0 0 0,0-1 0 0 0,0 1 0 0 0,1-1 0 0 0,-1 1 0 0 0,0-1 0 0 0,1 1 0 0 0,-1 0 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0.9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6 201 282 0 0,'0'0'126'0'0,"-1"-1"-1"0"0,1 1 1 0 0,0-1-1 0 0,-1 1 1 0 0,1-1 0 0 0,-1 1-1 0 0,1-1 1 0 0,0 1 0 0 0,-1-1-1 0 0,1 0 1 0 0,0 1-1 0 0,-1-1 1 0 0,1 1 0 0 0,0-1-1 0 0,0 0 1 0 0,0 1-1 0 0,0-1 1 0 0,0 0 0 0 0,0 1-1 0 0,0-1 1 0 0,0 0 0 0 0,0 1-1 0 0,0-1 1 0 0,0 0-1 0 0,0 1 1 0 0,0-1 0 0 0,1-1-1 0 0,0 1-18 0 0,0-1-1 0 0,0 1 1 0 0,0 0 0 0 0,0-1-1 0 0,0 1 1 0 0,0 0-1 0 0,0 0 1 0 0,1 0 0 0 0,-1 0-1 0 0,1 0 1 0 0,1-1 0 0 0,49-19 97 0 0,-43 18 130 0 0,213-64 515 0 0,-56 18-752 0 0,-92 24-174 0 0,-70 24-98 0 0,-10 0-598 0 0,1 1 530 0 0,-1 0 0 0 0,1 0 0 0 0,-1 0 0 0 0,1 1 0 0 0,-1 0 0 0 0,1 0 0 0 0,-1 1 0 0 0,-5 2 0 0 0,-3 0-1060 0 0,-2 0-103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1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1 696 0 0,'17'54'3393'0'0,"2"-1"0"0"0,26 51 0 0 0,61 96-472 0 0,-45-102-2578 0 0,-13-41-5091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1.7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 97 308 0 0,'-1'-1'516'0'0,"-17"-3"5291"0"0,19 10-5610 0 0,1 0 0 0 0,0-1 0 0 0,0 1 0 0 0,0 0 0 0 0,1-1 0 0 0,0 0 0 0 0,0 0 0 0 0,0 0 1 0 0,1 0-1 0 0,0 0 0 0 0,7 7 0 0 0,9 14 488 0 0,-3-1-116 0 0,-2 1-1 0 0,-1 1 0 0 0,-1 1 0 0 0,-1 0 0 0 0,10 34 1 0 0,-16-35 392 0 0,-9-32-86 0 0,-12-39-350 0 0,10 19-619 0 0,1-1 0 0 0,1 0 0 0 0,2 0 1 0 0,0 0-1 0 0,2 0 0 0 0,6-45 0 0 0,1-39-4578 0 0,-5 84-404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2.3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329 75 278 0 0,'0'0'932'0'0,"-1"-3"150"0"0,0-1-493 0 0,-1 0 0 0 0,1 0-1 0 0,-1 0 1 0 0,0 0-1 0 0,0 0 1 0 0,-1 1-1 0 0,1-1 1 0 0,-1 1 0 0 0,0-1-1 0 0,-3-2 1 0 0,3 3-286 0 0,0 1 1 0 0,-1-1 0 0 0,1 1-1 0 0,0 0 1 0 0,-1 0 0 0 0,0 1-1 0 0,1-1 1 0 0,-1 1 0 0 0,-7-3-1 0 0,5 3-193 0 0,0 1 0 0 0,0-1 0 0 0,0 1 0 0 0,0 0 0 0 0,0 0 0 0 0,0 1 0 0 0,0 0 0 0 0,0 0 0 0 0,0 0 0 0 0,1 1 0 0 0,-1 0 0 0 0,0 0 0 0 0,1 0 0 0 0,-1 1 0 0 0,-7 5 0 0 0,0 0-61 0 0,0 1 0 0 0,1 1-1 0 0,0 0 1 0 0,1 0 0 0 0,0 1 0 0 0,0 0 0 0 0,2 1-1 0 0,-1 1 1 0 0,1-1 0 0 0,1 1 0 0 0,0 1 0 0 0,1-1 0 0 0,1 1-1 0 0,-8 23 1 0 0,13-35-102 0 0,1 0 0 0 0,-1 0 0 0 0,1 0-1 0 0,-1 0 1 0 0,1 0 0 0 0,0 0 0 0 0,-1 0 0 0 0,1 0-1 0 0,0 0 1 0 0,0 0 0 0 0,1 0 0 0 0,-1 0 0 0 0,0 0-1 0 0,1 0 1 0 0,-1 0 0 0 0,1 0 0 0 0,-1 0 0 0 0,1 0-1 0 0,0 0 1 0 0,0-1 0 0 0,0 1 0 0 0,0 0 0 0 0,0-1-1 0 0,0 1 1 0 0,1 0 0 0 0,-1-1 0 0 0,1 1 0 0 0,-1-1-1 0 0,1 0 1 0 0,-1 0 0 0 0,1 1 0 0 0,0-1 0 0 0,-1 0-1 0 0,1 0 1 0 0,0-1 0 0 0,0 1 0 0 0,0 0 0 0 0,0 0-1 0 0,0-1 1 0 0,0 1 0 0 0,0-1 0 0 0,0 0 0 0 0,3 0 0 0 0,7 1-361 0 0,-1-1 1 0 0,0-1-1 0 0,0 0 1 0 0,0 0-1 0 0,0-1 1 0 0,17-6 0 0 0,-8 2-18 0 0,0-1 1 0 0,-1-1-1 0 0,1 0 1 0 0,-1-2 0 0 0,-1 0-1 0 0,21-16 1 0 0,-31 21 500 0 0,-1-1 0 0 0,0-1-1 0 0,0 1 1 0 0,0-1 0 0 0,-1-1 0 0 0,0 1 0 0 0,0-1 0 0 0,-1 0-1 0 0,0 0 1 0 0,0 0 0 0 0,-1-1 0 0 0,0 0 0 0 0,-1 0 0 0 0,0 0-1 0 0,4-18 1 0 0,-2-34 6752 0 0,-2 64-6739 0 0,-1-1 0 0 0,0 0-1 0 0,0 1 1 0 0,0 0-1 0 0,0-1 1 0 0,-1 1 0 0 0,1 0-1 0 0,1 4 1 0 0,7 15 90 0 0,1-1 1 0 0,1 0 0 0 0,0-1-1 0 0,2 0 1 0 0,19 21-1 0 0,-29-35-374 0 0,1-1 0 0 0,0 0-1 0 0,0 0 1 0 0,1 0-1 0 0,0-1 1 0 0,0 0 0 0 0,0 0-1 0 0,0 0 1 0 0,0-1 0 0 0,1 0-1 0 0,-1 0 1 0 0,1-1-1 0 0,0 0 1 0 0,0 0 0 0 0,0 0-1 0 0,0-1 1 0 0,0 0 0 0 0,0 0-1 0 0,1-1 1 0 0,-1 0-1 0 0,13-1 1 0 0,-15-1-621 0 0,0 1 0 0 0,0-1-1 0 0,1 0 1 0 0,-1 0 0 0 0,-1 0 0 0 0,1-1-1 0 0,8-5 1 0 0,2-4-3300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0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326 59 62 0 0,'0'0'675'0'0,"-2"-2"-42"0"0,-3-4 127 0 0,2 2-437 0 0,0 0 1 0 0,0 0-1 0 0,0 1 0 0 0,-1 0 1 0 0,1-1-1 0 0,-1 1 0 0 0,1 0 1 0 0,-1 1-1 0 0,0-1 0 0 0,0 1 1 0 0,-1 0-1 0 0,1 0 1 0 0,0 0-1 0 0,-1 0 0 0 0,1 1 1 0 0,-1 0-1 0 0,0 0 0 0 0,1 0 1 0 0,-9 0-1 0 0,6 0-123 0 0,0 0 0 0 0,-1 0 0 0 0,1 1-1 0 0,0 0 1 0 0,0 1 0 0 0,0 0 0 0 0,-1 0 0 0 0,1 0 0 0 0,0 1 0 0 0,0 0-1 0 0,0 0 1 0 0,1 1 0 0 0,-1 0 0 0 0,1 0 0 0 0,-1 0 0 0 0,1 1 0 0 0,0 0-1 0 0,0 0 1 0 0,1 1 0 0 0,-1 0 0 0 0,1 0 0 0 0,-6 7 0 0 0,2-1-114 0 0,0 1 1 0 0,1 0-1 0 0,1 0 0 0 0,0 0 1 0 0,1 1-1 0 0,0 0 1 0 0,-6 22-1 0 0,9-26-151 0 0,1 0 0 0 0,0 0 0 0 0,0 0 0 0 0,1 0 0 0 0,1 0 0 0 0,-1 0 0 0 0,1 0 0 0 0,1 1 1 0 0,0-1-1 0 0,0 0 0 0 0,1 0 0 0 0,5 17 0 0 0,-5-23-94 0 0,0 1-1 0 0,0-1 1 0 0,0 1 0 0 0,0-1 0 0 0,1 0-1 0 0,0 0 1 0 0,-1 0 0 0 0,1 0 0 0 0,0-1 0 0 0,1 1-1 0 0,-1-1 1 0 0,0 1 0 0 0,1-1 0 0 0,-1 0 0 0 0,1-1-1 0 0,0 1 1 0 0,-1 0 0 0 0,1-1 0 0 0,0 0 0 0 0,0 0-1 0 0,0 0 1 0 0,0-1 0 0 0,7 1 0 0 0,7 0-1230 0 0,1-1 1 0 0,-1 0 0 0 0,34-6-1 0 0,-12 0-1635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2.4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25 750 0 0,'-1'-3'1850'0'0,"-7"-18"4023"0"0,9 36-3194 0 0,10 42-1317 0 0,-5-38-1139 0 0,0 0 0 0 0,0-1 0 0 0,2 0 0 0 0,15 26-1 0 0,1-10-2304 0 0,3-6-3566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2.7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 12 1070 0 0,'-3'-2'1442'0'0,"1"2"-1398"0"0,0-2 306 0 0,0 1 1 0 0,0 0-1 0 0,0 0 1 0 0,-1 0-1 0 0,1 0 1 0 0,0 0-1 0 0,-1 1 1 0 0,1-1-1 0 0,-4 0 1 0 0,5 1-281 0 0,1 1 1 0 0,-1-1-1 0 0,0 0 1 0 0,0 1-1 0 0,0-1 1 0 0,0 0 0 0 0,0 1-1 0 0,0-1 1 0 0,0 1-1 0 0,1-1 1 0 0,-1 1-1 0 0,0 0 1 0 0,0-1-1 0 0,1 1 1 0 0,-1 0-1 0 0,1 0 1 0 0,-1-1 0 0 0,0 1-1 0 0,1 0 1 0 0,-1 0-1 0 0,1 0 1 0 0,0 0-1 0 0,-1 0 1 0 0,1-1-1 0 0,0 1 1 0 0,-1 0 0 0 0,1 0-1 0 0,0 0 1 0 0,0 0-1 0 0,0 0 1 0 0,0 2-1 0 0,0-1-127 0 0,0 0 1 0 0,0 0-1 0 0,0 0 0 0 0,0 0 0 0 0,0 0 0 0 0,1 0 0 0 0,-1 0 1 0 0,1-1-1 0 0,-1 1 0 0 0,1 0 0 0 0,0 0 0 0 0,0 0 0 0 0,0-1 1 0 0,0 1-1 0 0,0 0 0 0 0,0-1 0 0 0,0 1 0 0 0,0-1 0 0 0,1 1 1 0 0,-1-1-1 0 0,1 1 0 0 0,-1-1 0 0 0,3 2 0 0 0,0 0-216 0 0,1 0 0 0 0,-1-1-1 0 0,1 1 1 0 0,-1-1 0 0 0,1 0-1 0 0,0 0 1 0 0,5 1-1 0 0,6-1 29 0 0,0 0-1 0 0,0-2 0 0 0,0 0 1 0 0,0 0-1 0 0,0-2 0 0 0,26-5 1 0 0,-30 5 630 0 0,-8 1 209 0 0,0 1 162 0 0,-3-1-539 0 0,1 1 0 0 0,-1 0-1 0 0,1 0 1 0 0,-1 1-1 0 0,0-1 1 0 0,1 0-1 0 0,-1 0 1 0 0,1 1-1 0 0,-1-1 1 0 0,1 0-1 0 0,-1 1 1 0 0,0 0-1 0 0,1-1 1 0 0,-1 1-1 0 0,0 0 1 0 0,0 0-1 0 0,1-1 1 0 0,-1 1 0 0 0,0 0-1 0 0,0 0 1 0 0,0 0-1 0 0,0 0 1 0 0,0 1-1 0 0,0-1 1 0 0,-1 0-1 0 0,1 0 1 0 0,0 1-1 0 0,-1-1 1 0 0,1 0-1 0 0,0 1 1 0 0,0 1-1 0 0,3 9 140 0 0,0 0-1 0 0,-1 0 0 0 0,2 13 0 0 0,2 7 485 0 0,-4-18-734 0 0,1-1 1 0 0,1 0-1 0 0,0 0 0 0 0,1 0 1 0 0,0-1-1 0 0,1 0 1 0 0,1 0-1 0 0,-1-1 0 0 0,14 15 1 0 0,-19-24-241 0 0,0-1 1 0 0,0 0-1 0 0,-1 1 0 0 0,1-1 1 0 0,0 0-1 0 0,0 0 1 0 0,0 0-1 0 0,0 0 0 0 0,1 0 1 0 0,-1-1-1 0 0,0 1 1 0 0,0-1-1 0 0,0 1 1 0 0,0-1-1 0 0,1 0 0 0 0,-1 0 1 0 0,0 0-1 0 0,0 0 1 0 0,1 0-1 0 0,-1-1 0 0 0,0 1 1 0 0,0 0-1 0 0,0-1 1 0 0,1 0-1 0 0,-1 1 0 0 0,0-1 1 0 0,0 0-1 0 0,0 0 1 0 0,0 0-1 0 0,2-3 1 0 0,2 0-647 0 0,-1 0 0 0 0,0-1 0 0 0,0 1 0 0 0,0-1 0 0 0,0-1 1 0 0,-1 1-1 0 0,0-1 0 0 0,5-8 0 0 0,2-6-2455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2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53 2260 0 0,'31'-52'10618'0'0,"-29"54"-9932"0"0,23 37 1020 0 0,-19-29-1767 0 0,0 0 0 0 0,0 0 1 0 0,1-1-1 0 0,13 14 0 0 0,-18-22-254 0 0,0 0-1 0 0,0 0 1 0 0,1 0 0 0 0,-1 0-1 0 0,0 0 1 0 0,1 0 0 0 0,-1-1-1 0 0,0 1 1 0 0,1-1 0 0 0,-1 0-1 0 0,1 1 1 0 0,-1-1-1 0 0,0 0 1 0 0,1 0 0 0 0,-1-1-1 0 0,4 0 1 0 0,-5 1-28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3.1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0 708 0 0,'0'0'6447'0'0,"1"3"-5346"0"0,38 158 3712 0 0,-22-87-4187 0 0,-9-47-625 0 0,-4-14-1466 0 0,1 3-4717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3.3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24 344 0 0,'0'0'784'0'0,"-14"-5"-610"0"0,18-14-834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3.7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1 836 0 0,'0'0'2411'0'0,"18"5"716"0"0,25 35-418 0 0,14 10-1723 0 0,-55-48-1163 0 0,5-2-70 0 0,-5 0 31 0 0,0 0 0 0 0,0 0 0 0 0,0 0 0 0 0,0 0 0 0 0,0 0 0 0 0,0 0 0 0 0,0 0 0 0 0,0-1 0 0 0,1 1 0 0 0,-1-1 0 0 0,-1 0 0 0 0,1 0 0 0 0,0 0 1 0 0,0 0-1 0 0,0 0 0 0 0,0 0 0 0 0,-1 0 0 0 0,1 0 0 0 0,0-1 0 0 0,2-2 0 0 0,6-7-2419 0 0,-4-1 802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4.2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13 167 450 0 0,'-12'-3'6482'0'0,"43"-7"-5939"0"0,0 2-1 0 0,0 1 1 0 0,47-4 0 0 0,-8 1-237 0 0,156-35 415 0 0,-78 13 576 0 0,-147 33-1268 0 0,0-2-1 0 0,0 1 0 0 0,0 0 1 0 0,0 0-1 0 0,0 0 0 0 0,0 0 1 0 0,0 0-1 0 0,0-1 0 0 0,0 1 0 0 0,0 0 1 0 0,0-1-1 0 0,-1 1 0 0 0,1-1 1 0 0,0 1-1 0 0,0-1 0 0 0,0 0 1 0 0,-1 1-1 0 0,1-1 0 0 0,0 1 1 0 0,0-3-1 0 0,-1 3-11 0 0,0-1 0 0 0,0 1 0 0 0,0-1 0 0 0,-1 1 1 0 0,1-1-1 0 0,0 0 0 0 0,-1 1 0 0 0,1-1 0 0 0,0 1 0 0 0,-1 0 1 0 0,1-1-1 0 0,-1 1 0 0 0,1-1 0 0 0,-1 1 0 0 0,1-1 0 0 0,0 1 1 0 0,-1 0-1 0 0,0 0 0 0 0,1-1 0 0 0,-1 1 0 0 0,1 0 0 0 0,-2-1 0 0 0,-40-11 156 0 0,-46 8-1247 0 0,-8 0-6044 0 0,77 2 3363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5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39 139 78 0 0,'-10'-13'4791'0'0,"10"13"-4642"0"0,-1 0-1 0 0,1-1 0 0 0,0 1 1 0 0,0-1-1 0 0,-1 1 1 0 0,1 0-1 0 0,-1-1 149 0 0,1 1-149 0 0,0-1 1 0 0,-1 1-1 0 0,1 0 1 0 0,-1-1-1 0 0,1 1 0 0 0,0 0 1 0 0,-1 0-1 0 0,1 0 1 0 0,-1-1-1 0 0,1 1 0 0 0,-1 0 1 0 0,1 0-1 0 0,-1 0 1 0 0,1 0-1 0 0,-1 0 0 0 0,1 0 1 0 0,-1 0-1 0 0,1 0 1 0 0,-1 0-1 0 0,1 0 1 0 0,-1 0-1 0 0,1 0 0 0 0,0 0 1 0 0,-1 0-1 0 0,1 1 1 0 0,-1-1-1 0 0,1 0 0 0 0,-1 1 1 0 0,-8 19 1316 0 0,5 35-1080 0 0,7-12-363 0 0,1-1 0 0 0,2 0 0 0 0,2 0 0 0 0,2-1 0 0 0,24 67 0 0 0,-33-105-395 0 0,-2-30-2386 0 0,-2 0 1679 0 0,-5-27 0 0 0,3 28 866 0 0,1-1 0 0 0,0-28 0 0 0,4 11 489 0 0,2-1-1 0 0,1 1 1 0 0,18-79 0 0 0,-20 120-207 0 0,-1 1 0 0 0,1-1 1 0 0,1 1-1 0 0,-1 0 0 0 0,0-1 0 0 0,0 1 1 0 0,1 0-1 0 0,-1 0 0 0 0,1-1 0 0 0,0 1 0 0 0,0 1 1 0 0,0-1-1 0 0,0 0 0 0 0,0 0 0 0 0,0 1 1 0 0,0-1-1 0 0,0 1 0 0 0,1-1 0 0 0,-1 1 1 0 0,1 0-1 0 0,-1 0 0 0 0,1 0 0 0 0,-1 1 1 0 0,1-1-1 0 0,-1 0 0 0 0,1 1 0 0 0,0 0 0 0 0,-1 0 1 0 0,1-1-1 0 0,0 1 0 0 0,-1 1 0 0 0,1-1 1 0 0,0 0-1 0 0,3 2 0 0 0,3-1 88 0 0,0 1 0 0 0,0 1 1 0 0,0 0-1 0 0,0 0 0 0 0,-1 0 0 0 0,0 1 0 0 0,1 0 1 0 0,13 11-1 0 0,-15-10-82 0 0,-1 0 1 0 0,1 1-1 0 0,-1 0 1 0 0,0 1-1 0 0,-1-1 1 0 0,1 1-1 0 0,-2 0 0 0 0,1 0 1 0 0,-1 1-1 0 0,0-1 1 0 0,0 1-1 0 0,-1 0 1 0 0,0 0-1 0 0,0 0 1 0 0,-1 0-1 0 0,0 1 1 0 0,0-1-1 0 0,-1 1 1 0 0,0-1-1 0 0,-1 1 1 0 0,0-1-1 0 0,0 1 1 0 0,-1 0-1 0 0,0-1 1 0 0,-1 1-1 0 0,0-1 1 0 0,0 0-1 0 0,0 0 0 0 0,-1 0 1 0 0,-7 13-1 0 0,-9 20 220 0 0,-32 49-1 0 0,49-87-279 0 0,1 0-1 0 0,-1 0 0 0 0,1 0 0 0 0,-1 1 0 0 0,1-1 0 0 0,0 0 0 0 0,-1 5 0 0 0,1-5-10 0 0,1 0-38 0 0,1 4-4 0 0,-1-6 20 0 0,0 0 1 0 0,0-1-1 0 0,0 1 0 0 0,0 0 1 0 0,0 0-1 0 0,0 0 1 0 0,0-1-1 0 0,0 1 1 0 0,0 0-1 0 0,0 0 0 0 0,1 0 1 0 0,-1-1-1 0 0,0 1 1 0 0,1 0-1 0 0,-1 0 0 0 0,0-1 1 0 0,1 1-1 0 0,0 1 1 0 0,1-1-125 0 0,1 0 1 0 0,-1 0-1 0 0,1 0 0 0 0,-1-1 1 0 0,1 1-1 0 0,-1-1 1 0 0,1 1-1 0 0,-1-1 0 0 0,1 0 1 0 0,-1 0-1 0 0,1 0 1 0 0,-1 0-1 0 0,1 0 0 0 0,-1-1 1 0 0,1 1-1 0 0,-1-1 1 0 0,1 0-1 0 0,4-1 0 0 0,2-2-1534 0 0,1 0 0 0 0,-1-1-1 0 0,16-11 1 0 0,-8 5-2288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5.9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1 258 30 0 0,'0'0'4184'0'0,"0"3"-3295"0"0,2 3-687 0 0,0 0 1 0 0,0 0-1 0 0,0 0 0 0 0,1 0 0 0 0,0-1 1 0 0,0 1-1 0 0,0-1 0 0 0,0 0 0 0 0,1 0 1 0 0,0 0-1 0 0,0-1 0 0 0,1 1 0 0 0,-1-1 1 0 0,10 7-1 0 0,-7-6-172 0 0,0 0 1 0 0,0 0-1 0 0,0-1 0 0 0,1 0 1 0 0,0-1-1 0 0,0 1 0 0 0,0-1 1 0 0,0-1-1 0 0,0 0 1 0 0,16 3-1 0 0,-17-5-119 0 0,0 0 1 0 0,0 0-1 0 0,0 0 1 0 0,0-1-1 0 0,0 0 1 0 0,0 0-1 0 0,0 0 1 0 0,0-1-1 0 0,0 0 1 0 0,-1-1-1 0 0,1 0 1 0 0,-1 0-1 0 0,0 0 1 0 0,0 0-1 0 0,0-1 1 0 0,0 0-1 0 0,0-1 1 0 0,-1 1-1 0 0,0-1 1 0 0,0 0-1 0 0,8-10 1 0 0,-9 8 190 0 0,1 0 0 0 0,-1-1 0 0 0,0 0 0 0 0,0 1 0 0 0,-1-1 0 0 0,0-1 0 0 0,-1 1 0 0 0,0 0 0 0 0,0-1 0 0 0,-1 1 0 0 0,0-1 1 0 0,0 1-1 0 0,-1-1 0 0 0,0 0 0 0 0,0 1 0 0 0,-1-1 0 0 0,-3-12 0 0 0,0 6 595 0 0,-1 1 0 0 0,0-1-1 0 0,-1 1 1 0 0,-1 0 0 0 0,0 1 0 0 0,0 0 0 0 0,-19-23 0 0 0,25 34-474 0 0,0 2-215 0 0,0 1 0 0 0,0 0 0 0 0,0-1 0 0 0,1 1 1 0 0,-1 0-1 0 0,0-1 0 0 0,0 1 0 0 0,1 0 0 0 0,-1 0 0 0 0,0 0 0 0 0,1 0 0 0 0,-1-1 0 0 0,1 1 0 0 0,-1 0 0 0 0,1 0 1 0 0,-1 0-1 0 0,1 2 0 0 0,-1 15-347 0 0,2 1-1 0 0,0-1 1 0 0,1 1 0 0 0,1-1 0 0 0,1 0 0 0 0,0 0-1 0 0,1 0 1 0 0,14 31 0 0 0,-18-48 203 0 0,0 1 0 0 0,-1-1-1 0 0,1 1 1 0 0,0-1 0 0 0,0 0 0 0 0,0 1 0 0 0,1-1 0 0 0,-1 0-1 0 0,0 0 1 0 0,0 0 0 0 0,1 0 0 0 0,-1 0 0 0 0,0 0 0 0 0,1 0-1 0 0,-1 0 1 0 0,1-1 0 0 0,-1 1 0 0 0,1 0 0 0 0,-1-1 0 0 0,1 1-1 0 0,3 0 1 0 0,-1-1-67 0 0,-1 0 0 0 0,1 0 0 0 0,0-1 0 0 0,0 1 0 0 0,-1-1 0 0 0,1 1 0 0 0,0-1 0 0 0,-1 0 0 0 0,6-3 0 0 0,1 0-49 0 0,0-1 0 0 0,-1-1 1 0 0,1 1-1 0 0,-1-2 1 0 0,14-11-1 0 0,-15 10 449 0 0,-1 1 0 0 0,0-1 0 0 0,-1-1 0 0 0,0 1 0 0 0,0-1 0 0 0,0 0 0 0 0,-1 0 0 0 0,-1-1 0 0 0,7-17 0 0 0,-8 15 654 0 0,-1 1 0 0 0,1 0 0 0 0,-2-1 0 0 0,1-22 0 0 0,-2 30-99 0 0,5-15 1439 0 0,0 29-2105 0 0,-1 0-1 0 0,-1 1 1 0 0,1-1 0 0 0,2 16 0 0 0,7 22 29 0 0,50 91 124 0 0,-15-37-167 0 0,-39-63-271 0 0,-8-36 83 0 0,-8 4-625 0 0,7-6 683 0 0,0-1 1 0 0,-1 1 0 0 0,1-1-1 0 0,0 1 1 0 0,0-1-1 0 0,-1 1 1 0 0,1-1 0 0 0,0 0-1 0 0,0 1 1 0 0,-1-1-1 0 0,1 0 1 0 0,0 1 0 0 0,-1-1-1 0 0,1 0 1 0 0,-1 1-1 0 0,1-1 1 0 0,0 0 0 0 0,-1 0-1 0 0,1 1 1 0 0,-1-1-1 0 0,1 0 1 0 0,-1 0-1 0 0,1 0 1 0 0,0 0 0 0 0,-1 0-1 0 0,1 0 1 0 0,-1 1-1 0 0,1-1 1 0 0,-1 0 0 0 0,1 0-1 0 0,-1-1 1 0 0,1 1-1 0 0,-1 0 1 0 0,1 0 0 0 0,-1 0-1 0 0,1 0 1 0 0,-1 0-1 0 0,1 0 1 0 0,0-1 0 0 0,-1 1-1 0 0,1 0 1 0 0,-1 0-1 0 0,1 0 1 0 0,0-1-1 0 0,-1 1 1 0 0,1 0 0 0 0,-1-1-1 0 0,1 1 1 0 0,0 0-1 0 0,0-1 1 0 0,-1 1 0 0 0,1-1-1 0 0,0 1 1 0 0,0 0-1 0 0,-1-1 1 0 0,-1-1-195 0 0,0 0-285 0 0,0 1 1 0 0,0-1 0 0 0,0-1 0 0 0,0 1-1 0 0,0 0 1 0 0,0 0 0 0 0,0-1-1 0 0,-2-3 1 0 0,-1-10-4211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6.1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29 340 0 0,'2'-3'1075'0'0,"13"-15"2574"0"0,-15 17-3568 0 0,0 1-1 0 0,1-1 1 0 0,-1 1-1 0 0,0-1 1 0 0,0 1-1 0 0,1 0 1 0 0,-1-1-1 0 0,1 1 1 0 0,-1-1-1 0 0,0 1 1 0 0,1 0-1 0 0,-1-1 1 0 0,1 1-1 0 0,-1 0 1 0 0,1 0-1 0 0,-1-1 1 0 0,1 1-1 0 0,-1 0 1 0 0,1 0-1 0 0,-1 0 1 0 0,1-1-1 0 0,-1 1 1 0 0,1 0-1 0 0,-1 0 0 0 0,1 0 1 0 0,-1 0-1 0 0,1 0 1 0 0,-1 0-1 0 0,1 0 1 0 0,-1 0-1 0 0,1 0 1 0 0,-1 1-1 0 0,1-1 1 0 0,-1 0-1 0 0,1 0 1 0 0,-1 0-1 0 0,1 1 1 0 0,-1-1-1 0 0,1 0 1 0 0,-1 0-1 0 0,1 1 1 0 0,-1-1-1 0 0,1 0 1 0 0,-1 1-1 0 0,0-1 1 0 0,1 1-1 0 0,-1-1 1 0 0,0 0-1 0 0,1 1 1 0 0,-1-1-1 0 0,0 1 1 0 0,0-1-1 0 0,1 1 1 0 0,13 41 713 0 0,-2 0-1 0 0,-2 1 1 0 0,6 61 0 0 0,7 29-1106 0 0,-17-84-2066 0 0,-8-20-3230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247 353 502 0 0,'-3'-11'612'0'0,"-1"0"0"0"0,-1 0 1 0 0,0 0-1 0 0,-1 1 0 0 0,0-1 0 0 0,-1 1 1 0 0,1 1-1 0 0,-11-11 0 0 0,-11-9 1265 0 0,-33-28 0 0 0,22 22-56 0 0,35 30-1501 0 0,-1 0 0 0 0,1 0 0 0 0,0-1-1 0 0,0 1 1 0 0,0-1 0 0 0,1 0 0 0 0,0 0 0 0 0,0-1 0 0 0,-3-10 0 0 0,-2-5 293 0 0,-3-13 468 0 0,10 32 123 0 0,3 8-1204 0 0,22 52-13 0 0,16 62-1 0 0,-10-27-33 0 0,-4-15-75 0 0,29 80-529 0 0,-9-58-3255 0 0,-24-66-2389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6.7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 27 614 0 0,'0'0'-98'0'0,"-7"-4"-9"0"0,-15-8 4882 0 0,3 6-101 0 0,19 6-4631 0 0,-1 0 0 0 0,1 0 0 0 0,0 0 0 0 0,-1 0 0 0 0,1 0 0 0 0,-1 0 0 0 0,1 0 0 0 0,0 0 0 0 0,-1 0 0 0 0,1 0 0 0 0,0 0 0 0 0,-1 0 0 0 0,1 0 0 0 0,0 1 0 0 0,-1-1 0 0 0,1 0 0 0 0,0 0 0 0 0,-1 0 0 0 0,1 1 0 0 0,0-1 0 0 0,-1 0 0 0 0,1 0 0 0 0,0 1 0 0 0,0-1 1 0 0,-1 0-1 0 0,1 0 0 0 0,0 1 0 0 0,0-1 0 0 0,0 0 0 0 0,0 1 0 0 0,-1-1 0 0 0,1 0 0 0 0,0 1 0 0 0,0-1 0 0 0,0 1 0 0 0,0-1 0 0 0,-3 24 338 0 0,2 0 0 0 0,0 0 0 0 0,1 0 0 0 0,8 47 0 0 0,-6-58-334 0 0,1 0 0 0 0,0 0 0 0 0,0 0 0 0 0,1-1 0 0 0,1 1 0 0 0,1-1 1 0 0,-1 0-1 0 0,2 0 0 0 0,0-1 0 0 0,14 19 0 0 0,-19-27-106 0 0,1-1 0 0 0,0 1 0 0 0,-1-1 1 0 0,1 0-1 0 0,0 0 0 0 0,0 0 0 0 0,0 0 0 0 0,1 0 0 0 0,-1-1 0 0 0,0 1 1 0 0,1-1-1 0 0,-1 0 0 0 0,1 0 0 0 0,0 0 0 0 0,-1 0 0 0 0,1-1 0 0 0,-1 1 0 0 0,1-1 1 0 0,0 0-1 0 0,-1 0 0 0 0,1-1 0 0 0,0 1 0 0 0,-1-1 0 0 0,1 0 0 0 0,0 0 0 0 0,-1 0 1 0 0,1 0-1 0 0,4-3 0 0 0,-2 1-13 0 0,0 0 1 0 0,0-1-1 0 0,0 0 1 0 0,-1 0-1 0 0,0 0 1 0 0,1-1-1 0 0,-2 0 1 0 0,1 0 0 0 0,0 0-1 0 0,-1 0 1 0 0,0-1-1 0 0,-1 0 1 0 0,1 1-1 0 0,4-12 1 0 0,-3 3 183 0 0,0 0 0 0 0,-2-1 0 0 0,1 1 1 0 0,-2-1-1 0 0,0 0 0 0 0,-1 0 1 0 0,0 0-1 0 0,-2-25 0 0 0,-1 24 595 0 0,-1-1 0 0 0,0 1 0 0 0,-1 0 0 0 0,-7-19 0 0 0,10 31-320 0 0,-5-6 442 0 0,7 36-788 0 0,2 0 1 0 0,0-1 0 0 0,2 1-1 0 0,1-1 1 0 0,1 0 0 0 0,1-1 0 0 0,1 1-1 0 0,1-2 1 0 0,18 32 0 0 0,-23-47-337 0 0,0-1 0 0 0,1 0 0 0 0,0 0 0 0 0,10 8 1 0 0,-10-9-209 0 0,-5-5 408 0 0,1 0 1 0 0,-1-1-1 0 0,0 1 0 0 0,1-1 0 0 0,-1 1 0 0 0,1-1 1 0 0,-1 1-1 0 0,0-1 0 0 0,1 0 0 0 0,-1 0 1 0 0,1 1-1 0 0,-1-1 0 0 0,1 0 0 0 0,-1-1 0 0 0,1 1 1 0 0,-1 0-1 0 0,2-1 0 0 0,1 1-200 0 0,2-1-246 0 0,1 0-1 0 0,-1 0 1 0 0,0-1 0 0 0,1 0 0 0 0,-1 0-1 0 0,0-1 1 0 0,0 1 0 0 0,0-2 0 0 0,0 1-1 0 0,-1 0 1 0 0,0-1 0 0 0,1 0 0 0 0,-1 0-1 0 0,0-1 1 0 0,-1 1 0 0 0,6-8 0 0 0,6-10-2910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6.9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100 217 564 0 0,'-6'-25'1492'0'0,"-1"1"-1"0"0,-2-1 1 0 0,0 2-1 0 0,-2-1 1 0 0,0 1-1 0 0,-2 1 1 0 0,-19-27-1 0 0,31 47-1043 0 0,1 6 1 0 0,1 22 1 0 0,2-1 1 0 0,0 0-1 0 0,2 0 0 0 0,15 45 0 0 0,44 97 261 0 0,-54-144-730 0 0,36 88-775 0 0,-20-38-3494 0 0,-16-58-1360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7.0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 16 336 0 0,'-59'-15'5755'0'0,"55"15"-4628"0"0,1 3 202 0 0,2-3-1299 0 0,1 1 0 0 0,0-1-1 0 0,0 0 1 0 0,0 0 0 0 0,-1 0 0 0 0,1 0 0 0 0,0 0 0 0 0,0 0 0 0 0,-1 1-1 0 0,1-1 1 0 0,0 0 0 0 0,0 0 0 0 0,0 0 0 0 0,0 1 0 0 0,-1-1 0 0 0,1 0-1 0 0,0 0 1 0 0,0 0 0 0 0,0 1 0 0 0,0-1 0 0 0,0 0 0 0 0,0 0 0 0 0,0 1-1 0 0,0-1 1 0 0,-1 0 0 0 0,1 0 0 0 0,0 1 0 0 0,0-1 0 0 0,0 0 0 0 0,0 0-1 0 0,0 1 1 0 0,0-1 0 0 0,1 0 0 0 0,-1 0 0 0 0,0 1 0 0 0,0-1 0 0 0,0 0-1 0 0,0 1 1 0 0,6 5 113 0 0,-1-1-1 0 0,1 1 0 0 0,1-1 0 0 0,-1 0 0 0 0,1-1 1 0 0,-1 0-1 0 0,2 0 0 0 0,-1 0 0 0 0,0-1 0 0 0,1 0 1 0 0,-1 0-1 0 0,1-1 0 0 0,0 0 0 0 0,0 0 1 0 0,10 1-1 0 0,5-1-1491 0 0,-1 0 1 0 0,1-2 0 0 0,-1-1-1 0 0,32-4 1 0 0,-23 0-3255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8.9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28 189 214 0 0,'-14'-11'1655'0'0,"0"0"3905"0"0,26 28-3689 0 0,-9-15-1826 0 0,-1 0 0 0 0,1 0 0 0 0,-1 0 0 0 0,1-1 0 0 0,0 1 0 0 0,0 0 0 0 0,-1-1 0 0 0,1 0 0 0 0,0 0 0 0 0,1 0 0 0 0,-1 0 0 0 0,0 0 0 0 0,0 0 0 0 0,5-1 0 0 0,43 0 474 0 0,-30-2-378 0 0,-1-2 0 0 0,1-1 1 0 0,-1 0-1 0 0,30-13 0 0 0,77-43 156 0 0,-39 18-181 0 0,55-21-2918 0 0,-140 63 2176 0 0,3 3-946 0 0,-6-2 1531 0 0,1 0 0 0 0,-1 0 0 0 0,0 0 1 0 0,1 0-1 0 0,-1 0 0 0 0,0 0 0 0 0,1 0 1 0 0,-1 0-1 0 0,0 0 0 0 0,1 1 0 0 0,-1-1 1 0 0,1 0-1 0 0,-1 0 0 0 0,0 0 0 0 0,1 0 1 0 0,-1 1-1 0 0,0-1 0 0 0,0 0 0 0 0,1 0 1 0 0,-1 1-1 0 0,0-1 0 0 0,0 0 1 0 0,1 1-1 0 0,-1-1 0 0 0,0 0 0 0 0,0 0 1 0 0,0 1-1 0 0,1-1 0 0 0,-1 0 0 0 0,0 1 1 0 0,0-1-1 0 0,0 1 0 0 0,-9 15-2784 0 0,0-4 1024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9.2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0 474 0 0,'0'4'567'0'0,"9"43"1495"0"0,1 0 0 0 0,3-1 0 0 0,31 74 0 0 0,-18-48-1234 0 0,-16-44-850 0 0,1-1 0 0 0,1 0 0 0 0,19 31 1 0 0,-29-55-203 0 0,-1-1 0 0 0,1 1 1 0 0,-1 0-1 0 0,0-1 0 0 0,0 1 1 0 0,0 0-1 0 0,-1 0 0 0 0,1 0 0 0 0,-1 0 1 0 0,1 4-1 0 0,-3 10-3667 0 0,-3-3 855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9.9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31 433 328 0 0,'-3'3'637'0'0,"2"-2"-483"0"0,0-1-1 0 0,-1 1 0 0 0,1 0 0 0 0,0 1 1 0 0,0-1-1 0 0,0 0 0 0 0,0 0 0 0 0,0 0 1 0 0,0 1-1 0 0,0-1 0 0 0,0 0 0 0 0,0 1 1 0 0,1-1-1 0 0,-1 1 0 0 0,0-1 0 0 0,1 1 1 0 0,-1-1-1 0 0,1 1 0 0 0,0-1 0 0 0,0 1 1 0 0,-1 0-1 0 0,1-1 0 0 0,0 1 0 0 0,0-1 1 0 0,1 3-1 0 0,0-3-126 0 0,-1-1 0 0 0,1 0 0 0 0,0 0 0 0 0,0 0 0 0 0,0 0 0 0 0,0 0 0 0 0,0 0 0 0 0,-1 0 0 0 0,1 0 0 0 0,0 0 0 0 0,0-1 0 0 0,0 1 0 0 0,0 0 0 0 0,-1 0 0 0 0,1-1 0 0 0,0 1 0 0 0,0-1 0 0 0,-1 1 0 0 0,1-1 0 0 0,0 1 0 0 0,0-1 0 0 0,0 0 0 0 0,15-9 104 0 0,1-1-65 0 0,-1-1 0 0 0,0-1 0 0 0,-1 0 0 0 0,-1-1 0 0 0,0-1 0 0 0,-1 0 0 0 0,0-1 0 0 0,-1 0 0 0 0,-1-1 0 0 0,-1 0 0 0 0,13-29 0 0 0,-21 42-1 0 0,-1 1 1 0 0,0 0 0 0 0,0-1 0 0 0,0 1 0 0 0,0-1 0 0 0,0 1 0 0 0,-1-1 0 0 0,1 1 0 0 0,-1-1 0 0 0,0 1 0 0 0,0-1 0 0 0,-1 1 0 0 0,1-1 0 0 0,-1 1 0 0 0,1-1-1 0 0,-1 1 1 0 0,0-1 0 0 0,-2-3 0 0 0,2 5 193 0 0,1 2-246 0 0,0 0 0 0 0,0-1 0 0 0,0 1 0 0 0,0 0 0 0 0,0 0 0 0 0,0-1 0 0 0,0 1 0 0 0,0 0 0 0 0,0 0 0 0 0,0 0 0 0 0,0-1 0 0 0,0 1 0 0 0,-1 0 0 0 0,1 0 0 0 0,0 0 0 0 0,0-1 0 0 0,0 1 0 0 0,0 0 0 0 0,0 0 0 0 0,-1 0 0 0 0,1 0 1 0 0,0 0-1 0 0,0-1 0 0 0,0 1 0 0 0,0 0 0 0 0,-1 0 0 0 0,1 0 0 0 0,0 0 0 0 0,0 0 0 0 0,0 0 0 0 0,-1 0 0 0 0,1 0 0 0 0,0 0 0 0 0,0 0 0 0 0,-1 0 0 0 0,1 0 0 0 0,0 0 0 0 0,0 0 0 0 0,0 0 0 0 0,-1 0 0 0 0,1 0 0 0 0,0 0 0 0 0,0 0 0 0 0,0 0 0 0 0,-1 0 0 0 0,1 0 0 0 0,-15 1 344 0 0,13-1-251 0 0,-5 3 89 0 0,1 0-1 0 0,0 0 0 0 0,1 1 0 0 0,-1 0 1 0 0,1 0-1 0 0,-1 0 0 0 0,1 1 1 0 0,0 0-1 0 0,-8 10 0 0 0,8-8-18 0 0,-12 12 118 0 0,0 1 0 0 0,2 0 0 0 0,1 1 0 0 0,-19 38 0 0 0,27-49-248 0 0,2 1-1 0 0,-1 0 1 0 0,1 0-1 0 0,1 1 1 0 0,0-1-1 0 0,1 1 1 0 0,0-1 0 0 0,1 1-1 0 0,0 0 1 0 0,1-1-1 0 0,0 1 1 0 0,3 15-1 0 0,-3-23-32 0 0,1-1 0 0 0,-1 0-1 0 0,1 1 1 0 0,0-1-1 0 0,0 0 1 0 0,1 0-1 0 0,-1 0 1 0 0,1 1 0 0 0,-1-1-1 0 0,1-1 1 0 0,0 1-1 0 0,0 0 1 0 0,0 0-1 0 0,1-1 1 0 0,-1 1 0 0 0,1-1-1 0 0,-1 0 1 0 0,1 0-1 0 0,0 0 1 0 0,3 2 0 0 0,-1-2-28 0 0,0 0 0 0 0,-1-1 0 0 0,1 0 0 0 0,0 1 0 0 0,0-2 0 0 0,0 1 0 0 0,0-1 0 0 0,1 1 0 0 0,-1-1 0 0 0,0-1 0 0 0,0 1 0 0 0,6-2 0 0 0,6-2-188 0 0,-1 0 0 0 0,0-2 1 0 0,0 1-1 0 0,0-2 0 0 0,-1 0 0 0 0,0-1 0 0 0,16-11 0 0 0,16-14-1062 0 0,-2-2 0 0 0,78-77 0 0 0,-107 95 1028 0 0,-2 1 0 0 0,0-2 0 0 0,0 0-1 0 0,-2-1 1 0 0,0 0 0 0 0,-2-1 0 0 0,0 0 0 0 0,-1 0-1 0 0,-1-1 1 0 0,8-32 0 0 0,-14 45 238 0 0,-1-1-1 0 0,0 0 1 0 0,0 0 0 0 0,-2-14 0 0 0,1 19 55 0 0,0 1 0 0 0,-1-1 0 0 0,0 0 0 0 0,1 0 1 0 0,-1 1-1 0 0,-1-1 0 0 0,1 0 0 0 0,-1 1 0 0 0,1 0 1 0 0,-1-1-1 0 0,0 1 0 0 0,-5-6 0 0 0,7 8-18 0 0,-1 0 1 0 0,0 0-1 0 0,0 0 0 0 0,0 0 0 0 0,0 0 1 0 0,0 0-1 0 0,-1 0 0 0 0,1 1 0 0 0,0-1 1 0 0,0 0-1 0 0,0 1 0 0 0,-1-1 1 0 0,1 1-1 0 0,0 0 0 0 0,-1-1 0 0 0,1 1 1 0 0,0 0-1 0 0,-1 0 0 0 0,1-1 0 0 0,-1 1 1 0 0,1 0-1 0 0,0 0 0 0 0,-1 1 0 0 0,1-1 1 0 0,0 0-1 0 0,-1 0 0 0 0,1 1 0 0 0,0-1 1 0 0,-1 1-1 0 0,1-1 0 0 0,0 1 0 0 0,0-1 1 0 0,-1 1-1 0 0,1 0 0 0 0,0 0 0 0 0,0 0 1 0 0,0 0-1 0 0,0-1 0 0 0,0 1 0 0 0,0 0 1 0 0,0 1-1 0 0,0-1 0 0 0,1 0 0 0 0,-2 2 1 0 0,-1 0 20 0 0,0 1 1 0 0,1 1 0 0 0,-1-1-1 0 0,1 0 1 0 0,0 1-1 0 0,0-1 1 0 0,0 1 0 0 0,1 0-1 0 0,0-1 1 0 0,0 1 0 0 0,-1 7-1 0 0,3-3-2 0 0,0 0-1 0 0,0 1 1 0 0,1-1 0 0 0,0 0-1 0 0,1 0 1 0 0,0 0-1 0 0,0 0 1 0 0,1-1-1 0 0,0 1 1 0 0,0-1 0 0 0,1 0-1 0 0,0 0 1 0 0,1-1-1 0 0,0 1 1 0 0,8 7-1 0 0,13 12 165 0 0,1-2-1 0 0,48 33 1 0 0,-18-13 261 0 0,-49-39-332 0 0,-1 1 0 0 0,-1 0 0 0 0,10 11 0 0 0,-15-15-49 0 0,0-1-1 0 0,0 1 0 0 0,-1 0 0 0 0,1 0 0 0 0,-1 0 1 0 0,0 1-1 0 0,1-1 0 0 0,-2 0 0 0 0,1 0 1 0 0,0 1-1 0 0,0-1 0 0 0,-1 0 0 0 0,0 6 0 0 0,-1-6-119 0 0,0 0-1 0 0,0 0 1 0 0,0 0-1 0 0,0-1 1 0 0,-1 1-1 0 0,0 0 1 0 0,1-1 0 0 0,-1 1-1 0 0,0-1 1 0 0,0 1-1 0 0,0-1 1 0 0,-1 0-1 0 0,1 0 1 0 0,-1 0-1 0 0,1 0 1 0 0,-1 0-1 0 0,1-1 1 0 0,-1 1-1 0 0,0-1 1 0 0,0 1-1 0 0,0-1 1 0 0,0 0-1 0 0,0-1 1 0 0,0 1-1 0 0,0 0 1 0 0,0-1-1 0 0,0 1 1 0 0,-4-1-1 0 0,5 0-272 0 0,0-1-1 0 0,1 1 0 0 0,-1-1 1 0 0,0 1-1 0 0,1-1 0 0 0,-1 0 1 0 0,0 0-1 0 0,1 0 1 0 0,-1 0-1 0 0,1 0 0 0 0,-1 0 1 0 0,1 0-1 0 0,0 0 0 0 0,-1 0 1 0 0,1-1-1 0 0,0 1 0 0 0,0-1 1 0 0,0 1-1 0 0,0-1 0 0 0,0 1 1 0 0,-2-4-1 0 0,-3-13-4589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10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1020 0 0,'14'16'4180'0'0,"9"13"-2782"0"0,-2 0 0 0 0,27 50 0 0 0,-7-11-742 0 0,60 85-376 0 0,-79-118-1739 0 0,-11-12-2814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10.2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0 226 1140 0 0,'0'0'2958'0'0,"11"-18"-1490"0"0,5 8-220 0 0,9-1-200 0 0,2-3-224 0 0,9-3-162 0 0,0 1-70 0 0,3-1-98 0 0,2 1-210 0 0,-3-1-434 0 0,1 0-336 0 0,-3 0-348 0 0,3-1-334 0 0,-1 0-1938 0 0,-4-2-1226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7.5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49 666 0 0,'0'-3'1018'0'0,"3"-30"6066"0"0,1 27-5821 0 0,-4 6-1169 0 0,0 0 0 0 0,0 0 0 0 0,0-1 1 0 0,0 1-1 0 0,0 0 0 0 0,0-1 0 0 0,0 1 0 0 0,0 0 0 0 0,0 0 0 0 0,0-1 0 0 0,0 1 0 0 0,0 0 0 0 0,0 0 0 0 0,1-1 1 0 0,0 0 469 0 0,-1 1-470 0 0,0 0 0 0 0,0-1 0 0 0,1 1 0 0 0,-1 0 0 0 0,0 0 1 0 0,0 0-1 0 0,1 0 0 0 0,-1 0 0 0 0,0 0 0 0 0,0-1 0 0 0,1 1 0 0 0,-1 0 0 0 0,0 0 0 0 0,1 0 0 0 0,-1 0 0 0 0,4 2 1 0 0,-1 0-1 0 0,0-1 1 0 0,0 1-1 0 0,1 1 1 0 0,-1-1-1 0 0,-1 0 1 0 0,1 1-1 0 0,0-1 1 0 0,0 1-1 0 0,-1 0 1 0 0,0 0-1 0 0,0 0 1 0 0,4 6-1 0 0,27 54 566 0 0,-25-48-510 0 0,91 234 1480 0 0,-58-135-1369 0 0,-6-8-909 0 0,-13-39-3361 0 0,-21-53 1636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7.7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7 560 0 0,'-2'2'858'0'0,"2"0"-691"0"0,-1-1 0 0 0,1 0 1 0 0,-1 0-1 0 0,1 1 0 0 0,-1-1 1 0 0,1 0-1 0 0,0 1 0 0 0,-1-1 1 0 0,1 1-1 0 0,0-1 0 0 0,0 0 1 0 0,0 1-1 0 0,0-1 0 0 0,0 1 0 0 0,0-1 1 0 0,1 0-1 0 0,-1 1 0 0 0,0-1 1 0 0,1 0-1 0 0,-1 1 0 0 0,1-1 1 0 0,0 0-1 0 0,-1 1 0 0 0,2 1 1 0 0,1-1 5 0 0,-1 1 1 0 0,1-1 0 0 0,-1 1 0 0 0,1-1-1 0 0,0 0 1 0 0,0 0 0 0 0,0-1 0 0 0,0 1-1 0 0,0 0 1 0 0,3 0 0 0 0,8 3 45 0 0,1-1 1 0 0,-1 0-1 0 0,0-1 1 0 0,17 1-1 0 0,-3-2-479 0 0,0-1 0 0 0,1-1 0 0 0,-1-2 0 0 0,49-8 0 0 0,-49 4-768 0 0,0-2 0 0 0,-1 0 1 0 0,0-2-1 0 0,44-22 1 0 0,-43 18-502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0.8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62 684 0 0,'-39'-10'9402'0'0,"57"11"-9291"0"0,1 0-362 0 0,-1 0-1 0 0,0-2 1 0 0,1 0-1 0 0,-1-1 1 0 0,19-5-1 0 0,85-27-5272 0 0,-120 34 5357 0 0,28-10-2188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07.9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288 57 1514 0 0,'8'-10'307'0'0,"-6"6"580"0"0,0 1 0 0 0,0 0 0 0 0,0-1 0 0 0,0 1 1 0 0,-1-1-1 0 0,1 1 0 0 0,-1-1 0 0 0,0 0 0 0 0,0 1 0 0 0,0-5 0 0 0,-1 5 110 0 0,-3 4-786 0 0,1 0 0 0 0,0 0 0 0 0,0 0 0 0 0,-1 1 0 0 0,1-1 0 0 0,0 1 0 0 0,0-1 0 0 0,1 1 0 0 0,-1 0 0 0 0,0 0 0 0 0,0 0 0 0 0,1 0 0 0 0,-3 3 0 0 0,3-3-162 0 0,-26 35 1085 0 0,-33 64-1 0 0,8-13-661 0 0,-12 29-637 0 0,9-12-5133 0 0,32-76-1168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11.1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54 424 0 0,'0'0'562'0'0,"-1"-3"39"0"0,-15-48 7249 0 0,16 55-7511 0 0,5 82 1541 0 0,20 110-1 0 0,-25-193-1856 0 0,6 32 265 0 0,2 0 1 0 0,19 51-1 0 0,15 11-1943 0 0,-32-83-138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11.7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121 79 380 0 0,'-9'-9'7018'0'0,"9"8"-6961"0"0,-5 32 639 0 0,-2 0 0 0 0,-1-1 1 0 0,-1 0-1 0 0,-2-1 1 0 0,-1 0-1 0 0,-22 39 0 0 0,29-59-242 0 0,-7 11-1536 0 0,12-19 1050 0 0,0-1 1 0 0,0 0 0 0 0,0 0 0 0 0,0 0 0 0 0,-1 0 0 0 0,1 0 0 0 0,0 1 0 0 0,0-1 0 0 0,0 0 0 0 0,-1 0 0 0 0,1 0 0 0 0,0 0 0 0 0,0 0 0 0 0,0 0 0 0 0,-1 0 0 0 0,1 0 0 0 0,0 0 0 0 0,0 0 0 0 0,-1 0 0 0 0,1 0 0 0 0,0 0 0 0 0,0 0 0 0 0,0 0 0 0 0,-1 0 0 0 0,1 0 0 0 0,0 0 0 0 0,0 0-1 0 0,-1 0 1 0 0,1 0 0 0 0,0 0 0 0 0,0 0 0 0 0,0-1 0 0 0,0 1 0 0 0,-1 0 0 0 0,1 0 0 0 0,0 0 0 0 0,0 0 0 0 0,0 0 0 0 0,0-1 0 0 0,-1 1 0 0 0,1 0 0 0 0,0 0 0 0 0,0 0 0 0 0,0-1 0 0 0,0 1 0 0 0,0 0 0 0 0,0 0 0 0 0,0 0 0 0 0,-1-1 0 0 0,1 1 0 0 0,0 0 0 0 0,0 0 0 0 0,0 0 0 0 0,0-1-1 0 0,0 1 1 0 0,0 0 0 0 0,0 0 0 0 0,0-1 0 0 0,0 1 0 0 0,0-2-30 0 0,0 1 0 0 0,0 0 0 0 0,0-1 0 0 0,0 1-1 0 0,1 0 1 0 0,-1-1 0 0 0,0 1 0 0 0,0 0 0 0 0,1-1-1 0 0,-1 1 1 0 0,1 0 0 0 0,-1-1 0 0 0,1 1 0 0 0,0 0-1 0 0,-1 0 1 0 0,3-2 0 0 0,-1-1-104 0 0,17-40-543 0 0,2 1 0 0 0,2 1-1 0 0,30-40 1 0 0,-25 37 929 0 0,11-13 3772 0 0,-37 61-3524 0 0,65 90 2670 0 0,-45-59-2714 0 0,3-1 0 0 0,0-1 0 0 0,35 33 0 0 0,-27-37-169 0 0,42 28-1 0 0,-28-25-3952 0 0,-31-20 813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13.1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43 249 46 0 0,'-4'-11'1351'0'0,"1"0"0"0"0,1-1 0 0 0,-3-21 0 0 0,5 25-833 0 0,-1 0 0 0 0,0-1 1 0 0,-1 1-1 0 0,0 0 0 0 0,0 1 0 0 0,-5-13 1 0 0,5 18-422 0 0,1 0 1 0 0,-1-1-1 0 0,1 1 1 0 0,0-1 0 0 0,-1 1-1 0 0,1-1 1 0 0,0 1 0 0 0,1-1-1 0 0,-1 0 1 0 0,0 1-1 0 0,1-1 1 0 0,0 0 0 0 0,-1 0-1 0 0,1 1 1 0 0,0-1 0 0 0,0 0-1 0 0,1 0 1 0 0,-1 0-1 0 0,1 1 1 0 0,1-6 0 0 0,-1 5-59 0 0,-1 2-35 0 0,0 0 0 0 0,0-1 0 0 0,1 1-1 0 0,-1 0 1 0 0,0-1 0 0 0,1 1 0 0 0,-1 0 0 0 0,1 0 0 0 0,0-1 0 0 0,-1 1 0 0 0,1 0-1 0 0,0 0 1 0 0,0 0 0 0 0,0 0 0 0 0,0 0 0 0 0,0 0 0 0 0,0 0 0 0 0,0 0 0 0 0,0 0-1 0 0,1 0 1 0 0,26-19-26 0 0,-24 19 16 0 0,1-1 0 0 0,-1 1 0 0 0,0 0 0 0 0,0 1 0 0 0,1-1 0 0 0,-1 1-1 0 0,0-1 1 0 0,1 1 0 0 0,-1 1 0 0 0,0-1 0 0 0,1 1 0 0 0,-1-1 0 0 0,0 1 0 0 0,0 0 0 0 0,1 1 0 0 0,-1-1 0 0 0,0 1 0 0 0,0 0-1 0 0,5 3 1 0 0,8 4-5 0 0,1 2-1 0 0,-2 0 0 0 0,17 14 0 0 0,-12-7 21 0 0,0 1-1 0 0,-2 0 0 0 0,-1 1 0 0 0,0 1 1 0 0,27 43-1 0 0,-35-46 2 0 0,-1 0 1 0 0,0 0 0 0 0,-1 1-1 0 0,-1 0 1 0 0,0 0 0 0 0,-2 1-1 0 0,0-1 1 0 0,2 32-1 0 0,2 36-99 0 0,-3-35 237 0 0,-2-1 0 0 0,-2 1 0 0 0,-9 96-1 0 0,0-93 72 0 0,-2 72 0 0 0,9-102-197 0 0,1 1 0 0 0,2-1 0 0 0,0 1 1 0 0,2-1-1 0 0,8 27 0 0 0,-3-19 0 0 0,-4-10-31 0 0,2 0-1 0 0,14 30 1 0 0,-13-36-550 0 0,-2 0-1 0 0,0 0 1 0 0,-1 1-1 0 0,0 0 1 0 0,3 22 0 0 0,-9-36 270 0 0,13 38-1254 0 0,0-19 1558 0 0,1 0 1 0 0,0-2-1 0 0,2 1 0 0 0,0-2 0 0 0,1 0 1 0 0,30 26-1 0 0,2 5 611 0 0,-35-37-433 0 0,-2 0 1 0 0,0 2-1 0 0,0-1 0 0 0,-2 2 0 0 0,0-1 1 0 0,-1 1-1 0 0,0 1 0 0 0,-2 0 0 0 0,0 0 1 0 0,-1 0-1 0 0,-1 1 0 0 0,0 0 0 0 0,-2 0 1 0 0,2 22-1 0 0,-3-11-16 0 0,-1 15 17 0 0,2-1-1 0 0,16 76 0 0 0,-5-74-111 0 0,-8-29-56 0 0,-1-1 1 0 0,-1 1 0 0 0,0 0 0 0 0,1 28-1 0 0,-4-22 78 0 0,-2-1 0 0 0,-1 1-1 0 0,0-1 1 0 0,-11 44-1 0 0,6-35-24 0 0,-10 82 152 0 0,17-107-149 0 0,-1 0-1 0 0,0 0 0 0 0,0 0 1 0 0,0 0-1 0 0,-1 0 0 0 0,0 0 0 0 0,0 0 1 0 0,0 0-1 0 0,-1 0 0 0 0,0-1 1 0 0,0 0-1 0 0,-1 1 0 0 0,1-1 1 0 0,-1 0-1 0 0,0-1 0 0 0,0 1 0 0 0,-6 4 1 0 0,-1-2-102 0 0,0 0 1 0 0,0-1-1 0 0,-1 0 1 0 0,-1-1-1 0 0,1 0 1 0 0,0-1-1 0 0,-1-1 1 0 0,0 0-1 0 0,-24 3 1 0 0,-13-2-2371 0 0,-65-3 0 0 0,26-1-2532 0 0,51 1 1484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24.2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0 138 0 0,'0'0'9850'0'0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26.5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2733 200 138 0 0,'3'-3'628'0'0,"3"-5"246"0"0,-1 0 0 0 0,1 0 0 0 0,-1 0 0 0 0,5-14 0 0 0,-9 20-301 0 0,0-2-11 0 0,0-9 5 0 0,-1 9-52 0 0,0 1-55 0 0,0-4-221 0 0,-1 1 1 0 0,1 0 0 0 0,-1-1-1 0 0,-1 1 1 0 0,0 0-1 0 0,1 0 1 0 0,-2 0 0 0 0,-4-10-1 0 0,5 13-191 0 0,1 0 1 0 0,-1 0-1 0 0,0 0 0 0 0,-1 0 0 0 0,1 1 0 0 0,0-1 0 0 0,-1 0 1 0 0,1 1-1 0 0,-1 0 0 0 0,0 0 0 0 0,0 0 0 0 0,0 0 0 0 0,0 0 1 0 0,0 0-1 0 0,0 1 0 0 0,0-1 0 0 0,-1 1 0 0 0,1 0 0 0 0,0 0 1 0 0,-1 0-1 0 0,-4 0 0 0 0,-105-4 30 0 0,0 4 0 0 0,0 6 0 0 0,0 4-1 0 0,-173 37 1 0 0,-390 143-49 0 0,423-99-41 0 0,129-40-46 0 0,25-9 46 0 0,-11 3 76 0 0,-129 73 1 0 0,20 16-76 0 0,198-118 28 0 0,1 1 0 0 0,1 0 0 0 0,0 2 0 0 0,1 0 0 0 0,1 1 0 0 0,-28 41 0 0 0,34-44-3 0 0,2 1-1 0 0,0 0 1 0 0,0 0-1 0 0,2 1 1 0 0,-10 33-1 0 0,14-32-6 0 0,0 0 0 0 0,1 1 0 0 0,1 0 0 0 0,1-1 0 0 0,0 1 0 0 0,2 0 0 0 0,0-1 0 0 0,1 1 0 0 0,8 25 1 0 0,10 20 41 0 0,38 85 1 0 0,-28-78-37 0 0,7 23 9 0 0,5-2 1 0 0,97 156-1 0 0,-115-212 5 0 0,1-2 1 0 0,2 0-1 0 0,2-2 1 0 0,0-2-1 0 0,3 0 1 0 0,0-2-1 0 0,2-2 0 0 0,1-1 1 0 0,42 23-1 0 0,-6-11 8 0 0,1-4 0 0 0,1-3 0 0 0,2-3 0 0 0,1-4-1 0 0,1-3 1 0 0,1-3 0 0 0,0-4 0 0 0,1-3 0 0 0,1-4-1 0 0,-1-3 1 0 0,1-4 0 0 0,85-11 0 0 0,-80-1-5 0 0,0-4 0 0 0,94-30 0 0 0,162-70 62 0 0,-264 87-81 0 0,3 0-31 0 0,-2-5 0 0 0,-1-2 0 0 0,-2-4 0 0 0,-2-3 0 0 0,-2-4 0 0 0,97-80 0 0 0,-101 69 127 0 0,70-78-1 0 0,-117 112-76 0 0,-1 0 0 0 0,-2-1 0 0 0,0-1 0 0 0,-2-1 0 0 0,-1 0 0 0 0,-1-1-1 0 0,11-31 1 0 0,-7 3 156 0 0,-2-2 0 0 0,-2 0 0 0 0,-3 0 0 0 0,-3-1 0 0 0,2-90 0 0 0,-10 130-142 0 0,0-1 0 0 0,-2 0 0 0 0,0 1 0 0 0,-1-1 0 0 0,-1 1 0 0 0,-1 0 0 0 0,0 0 0 0 0,-2 0 0 0 0,0 1 0 0 0,-1 0 0 0 0,-1 0 0 0 0,0 1 0 0 0,-21-28 0 0 0,7 20 4 0 0,0 1-1 0 0,-2 2 1 0 0,0 0 0 0 0,-45-28-1 0 0,-120-60 160 0 0,145 87-209 0 0,-2 1 0 0 0,-50-15 0 0 0,70 28-6 0 0,0 1-1 0 0,-1 2 1 0 0,0 1 0 0 0,0 1 0 0 0,-35 0-1 0 0,42 4-252 0 0,1 1-1 0 0,-1 1 1 0 0,-27 5-1 0 0,35-3-1149 0 0,-1 0-1 0 0,1 0 0 0 0,-21 11 0 0 0,19-7-1874 0 0,0-1-1379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29.2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 0 0,'0'0'422'0'0,"20"0"148"0"0,7 3-352 0 0,7 0-368 0 0,-4-1-492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31.7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31 38 0 0,'0'0'480'0'0,"-18"-25"3581"0"0,11 20-1251 0 0,9 14-2302 0 0,10 17-624 0 0,14 8 366 0 0,2-2 0 0 0,1 0 0 0 0,38 30-1 0 0,104 73 493 0 0,-64-53-519 0 0,20 12-44 0 0,23 18 282 0 0,-135-99-251 0 0,1 0 0 0 0,0-1 0 0 0,0-1 0 0 0,1-1 0 0 0,33 15 0 0 0,-47-24-168 0 0,5 4 133 0 0,-32-12-7152 0 0,21 6 6359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34.0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6 628 206 0 0,'-6'-4'4650'0'0,"22"0"-3289"0"0,34-3-1602 0 0,-44 6 576 0 0,560-95 85 0 0,558-139-384 0 0,-679 167 67 0 0,377-72-88 0 0,-492 76 55 0 0,-269 57 2 0 0,-58 7-55 0 0,1-1 42 0 0,11 1-34 0 0,-11 0 104 0 0,8-1-24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37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2183 369 198 0 0,'1'-3'429'0'0,"22"-52"2680"0"0,-22 53-2853 0 0,2-5 102 0 0,-1-1 0 0 0,1 1-1 0 0,-1-1 1 0 0,-1 1 0 0 0,2-16-1 0 0,-3 21-185 0 0,-1-2-70 0 0,1 0 0 0 0,-1 0 0 0 0,0 1-1 0 0,-1-1 1 0 0,1 1 0 0 0,-1-1 0 0 0,1 1 0 0 0,-1 0 0 0 0,0-1-1 0 0,-1 1 1 0 0,1 0 0 0 0,0 0 0 0 0,-1 1 0 0 0,0-1-1 0 0,-3-2 1 0 0,-51-41 1030 0 0,-90-32 479 0 0,75 46-1631 0 0,53 26 21 0 0,-1 0 1 0 0,1 1-1 0 0,-1 1 0 0 0,-30-1 1 0 0,-51-4-16 0 0,-189 9 0 0 0,254 4 131 0 0,1 3 0 0 0,0 1 0 0 0,-46 17 1 0 0,14-5-70 0 0,-10 2-132 0 0,1 4-1 0 0,-134 65 1 0 0,182-74 81 0 0,0 1 0 0 0,2 1 1 0 0,0 1-1 0 0,-38 38 0 0 0,-82 106-19 0 0,116-128 18 0 0,-25 27-20 0 0,-58 73 4 0 0,75-78 7 0 0,1 2 0 0 0,-30 70 0 0 0,-22 93 297 0 0,82-204-293 0 0,1 1 0 0 0,1 0 0 0 0,1 0-1 0 0,0 1 1 0 0,2 0 0 0 0,0-1 0 0 0,2 1 0 0 0,0 0 0 0 0,1-1-1 0 0,1 1 1 0 0,8 33 0 0 0,12 38 42 0 0,3-1-1 0 0,5-1 1 0 0,54 113-1 0 0,-73-182-27 0 0,2-1-1 0 0,0 0 0 0 0,2 0 1 0 0,0-1-1 0 0,1-1 1 0 0,0-1-1 0 0,28 23 0 0 0,-5-9-22 0 0,2-2-1 0 0,69 37 0 0 0,-59-37 15 0 0,62 31 311 0 0,235 70-498 0 0,-230-82 57 0 0,-71-28 115 0 0,0-2-1 0 0,50 13 0 0 0,-65-24 12 0 0,-9-1 43 0 0,43 6 0 0 0,14-10 25 0 0,0-3 0 0 0,143-20 0 0 0,-161 14-75 0 0,-17 3 34 0 0,79-18 0 0 0,-72 4 40 0 0,-1-3-1 0 0,-1-1 1 0 0,87-54 0 0 0,-27 14-72 0 0,-89 49 22 0 0,0-1 1 0 0,-1-2-1 0 0,-1 0 1 0 0,0 0-1 0 0,-1-2 1 0 0,-1 0-1 0 0,-1-2 1 0 0,26-38-1 0 0,-14 10-225 0 0,-1-1 0 0 0,27-75 1 0 0,-16 36-18 0 0,-15 36 284 0 0,-2-2 0 0 0,-3 0 0 0 0,-2-1-1 0 0,-3 0 1 0 0,-2-2 0 0 0,4-59 0 0 0,-14 95 58 0 0,-1-1 0 0 0,-1 0 1 0 0,-1 1-1 0 0,-1-1 0 0 0,-1 1 0 0 0,-12-39 1 0 0,4 25 10 0 0,-3 1 1 0 0,0 1-1 0 0,-24-37 0 0 0,23 40-65 0 0,2 0 0 0 0,-13-39 0 0 0,-3-5 90 0 0,6 18-31 0 0,-39-76 574 0 0,43 100-600 0 0,-2 1 1 0 0,-2 1-1 0 0,-36-37 1 0 0,47 52-63 0 0,-17-10-20 0 0,28 23 24 0 0,-14-9 4 0 0,2 5-25 0 0,0 1-1 0 0,-24-7 0 0 0,-27-9-8 0 0,63 20-2 0 0,-19-8 48 0 0,-24-13-64 0 0,42 21 6 0 0,-11-8-755 0 0,-8-2-8044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1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1178 0 0,'18'2'11955'0'0,"-15"-1"-11404"0"0,5 12 2409 0 0,-7-7-3053 0 0,0 0-1 0 0,-1 0 1 0 0,1 0 0 0 0,-1 0-1 0 0,-1 6 1 0 0,0 7 966 0 0,1 18-693 0 0,2 79 698 0 0,-1-106-998 0 0,1 0 0 0 0,0 0 1 0 0,0 0-1 0 0,1 0 0 0 0,0 0 0 0 0,0-1 1 0 0,1 1-1 0 0,10 16 0 0 0,-13-25-47 0 0,0 1-1 0 0,0-1 0 0 0,0 1 1 0 0,0-1-1 0 0,0 0 1 0 0,0 0-1 0 0,1 0 0 0 0,-1 1 1 0 0,1-1-1 0 0,-1 0 1 0 0,0-1-1 0 0,1 1 0 0 0,0 0 1 0 0,-1 0-1 0 0,1-1 1 0 0,-1 1-1 0 0,1 0 1 0 0,0-1-1 0 0,0 0 0 0 0,-1 1 1 0 0,1-1-1 0 0,0 0 1 0 0,0 0-1 0 0,-1 0 0 0 0,1 0 1 0 0,2-1-1 0 0,1 0-639 0 0,0-1 1 0 0,0 1-1 0 0,0-1 0 0 0,-1 0 0 0 0,1-1 1 0 0,0 1-1 0 0,7-7 0 0 0,13-8-4509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1.3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32 1044 0 0,'-12'7'9804'0'0,"12"-8"-9801"0"0,-3-13-1527 0 0,9 1-3397 0 0,3 3 1157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1.4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18 522 0 0,'6'14'9509'0'0,"5"-17"-10899"0"0,-1 0 0 0 0,0-1 0 0 0,16-8 0 0 0,-12 3-2439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1.6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0 588 0 0,'-2'19'12702'0'0,"3"-16"-12147"0"0,10 6-367 0 0,-6-9-1342 0 0,0 1 1 0 0,0 0-1 0 0,0-1 0 0 0,-1 0 1 0 0,9-1-1 0 0,-8 1 1044 0 0,18-3-6249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1.7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108 1 2496 0 0,'-17'14'2736'0'0,"3"-3"-382"0"0,4-1-612 0 0,1 2 902 0 0,-2 3-1046 0 0,0-6-348 0 0,0 1-1668 0 0,0 0-1588 0 0,-3 1-3574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1.9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289 47 1378 0 0,'-27'20'2242'0'0,"2"-6"-310"0"0,4 3-398 0 0,4-5-354 0 0,3-1-258 0 0,0-5 1040 0 0,-2 1-408 0 0,-4-9-660 0 0,-1-9-872 0 0,1 0-370 0 0,6-3-390 0 0,-4-5-20 0 0,0-3-922 0 0,0-5-1986 0 0,-7 0-2122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2.0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86 346 654 0 0,'-5'-1'463'0'0,"0"-1"-1"0"0,0 0 1 0 0,1 0-1 0 0,-1-1 1 0 0,1 0-1 0 0,-1 0 1 0 0,1 0 0 0 0,0 0-1 0 0,0 0 1 0 0,1-1-1 0 0,-1 1 1 0 0,1-1-1 0 0,-1 0 1 0 0,1-1 0 0 0,0 1-1 0 0,-2-6 1 0 0,2 3-339 0 0,0 0 1 0 0,1-1-1 0 0,0 1 1 0 0,0 0-1 0 0,1-1 1 0 0,0 1-1 0 0,0-1 1 0 0,1 1-1 0 0,0-1 1 0 0,1-8-1 0 0,1-3-966 0 0,1 1 0 0 0,1 0 0 0 0,1 0 0 0 0,1 0 0 0 0,0 1 0 0 0,1-1 0 0 0,1 2 0 0 0,13-21 0 0 0,-10 19-825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2.2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69 212 408 0 0,'-2'-3'3004'0'0,"-2"-4"-1796"0"0,0 0 1 0 0,-1 0-1 0 0,0 1 0 0 0,-7-7 1 0 0,6 6-996 0 0,0 1 0 0 0,1-1 0 0 0,0 0 0 0 0,-5-10 0 0 0,8 12-540 0 0,1 0 1 0 0,0 1-1 0 0,1-1 1 0 0,-1 0-1 0 0,1 0 1 0 0,0 0-1 0 0,1 0 0 0 0,-1 0 1 0 0,1 0-1 0 0,0 0 1 0 0,0 0-1 0 0,0 1 1 0 0,1-1-1 0 0,-1 0 0 0 0,1 1 1 0 0,4-7-1 0 0,-2 0-1026 0 0,9-14-1619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2.3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72 199 368 0 0,'-13'-6'4016'0'0,"-10"-5"-630"0"0,10 2-1138 0 0,2-2-612 0 0,2-4-616 0 0,6-5-732 0 0,8-8-640 0 0,10 11-404 0 0,4-1-352 0 0,3-3-340 0 0,6 0-1964 0 0,-1 0-1832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2.4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1074 0 0,'0'0'12078'0'0,"11"-11"-11850"0"0,0-1-1794 0 0,23 0-3722 0 0,-15 2-596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2.6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122 1 1104 0 0,'-14'14'2256'0'0,"3"0"-226"0"0,2 1-410 0 0,2 0 568 0 0,-7 5-728 0 0,3-4-544 0 0,6 0-392 0 0,-6 2-630 0 0,7-4-396 0 0,-4 0-444 0 0,2 3-544 0 0,-1 0-1862 0 0,-7-1-1708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1.2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92 576 0 0,'14'-24'2452'0'0,"21"-43"11370"0"0,-35 69-13686 0 0,0 0 0 0 0,-1 0 0 0 0,1 0 0 0 0,0 1 1 0 0,-1-1-1 0 0,0 0 0 0 0,1 0 0 0 0,-1 0 0 0 0,-2 3 0 0 0,-1 5 248 0 0,-1 8-92 0 0,0-1 1 0 0,1 1-1 0 0,1 0 0 0 0,0 0 0 0 0,2 0 1 0 0,0 0-1 0 0,2 19 0 0 0,-1-31-358 0 0,1 0 0 0 0,0-1 0 0 0,0 1 0 0 0,0 0 0 0 0,1 0 0 0 0,0-1 0 0 0,0 1 0 0 0,0-1 0 0 0,1 1 0 0 0,0-1 0 0 0,0 0 0 0 0,0 0 0 0 0,1-1 0 0 0,0 1 0 0 0,-1-1 0 0 0,2 1 0 0 0,-1-1 0 0 0,0 0 0 0 0,1-1 0 0 0,0 1 0 0 0,0-1 0 0 0,0 0 0 0 0,0 0 0 0 0,0 0 0 0 0,7 2 0 0 0,0-2-593 0 0,0 1-1 0 0,1-1 0 0 0,-1-1 1 0 0,0 0-1 0 0,1-1 1 0 0,-1-1-1 0 0,1 0 0 0 0,16-1 1 0 0,-10-2-1791 0 0,-1 0 1 0 0,30-9 0 0 0,-15 1-2842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2.7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119 81 2278 0 0,'-16'18'2836'0'0,"4"-3"-526"0"0,4-4 766 0 0,-8 5-334 0 0,2-14-2010 0 0,5-21-864 0 0,4 6-438 0 0,-1-4-442 0 0,1-3-462 0 0,-4-4-706 0 0,2 0-1060 0 0,-4-2-1484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2.9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232 119 724 0 0,'-25'10'1122'0'0,"1"-3"38"0"0,4 0-258 0 0,4-2-128 0 0,-1-1 402 0 0,-13-6-788 0 0,16-3-96 0 0,0-1-138 0 0,1-4-216 0 0,-1 0-130 0 0,3-2-150 0 0,2-3-118 0 0,2-2-100 0 0,-2-1-76 0 0,6 0-70 0 0,0-1-174 0 0,0-1-390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3.0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12 291 1738 0 0,'1'-3'423'0'0,"1"-9"-46"0"0,-2 10 726 0 0,0-2-729 0 0,0-9-76 0 0,0 9 780 0 0,0 1-758 0 0,-2-10 175 0 0,-3-14 142 0 0,2-1-1 0 0,-1-49 1 0 0,4 74-556 0 0,0-8 63 0 0,0-21 2107 0 0,0 31-2304 0 0,0-1 0 0 0,0 1 0 0 0,1 0 0 0 0,-1 0 0 0 0,1 0 0 0 0,-1-1 1 0 0,1 1-1 0 0,-1 0 0 0 0,1 0 0 0 0,-1 0 0 0 0,1 0 0 0 0,0 0 0 0 0,0 0 0 0 0,0 0 1 0 0,0 0-1 0 0,-1 1 0 0 0,1-1 0 0 0,0 0 0 0 0,0 0 0 0 0,1 1 0 0 0,-1-1 0 0 0,0 0 0 0 0,0 1 1 0 0,2-1-1 0 0,128-28-6090 0 0,-103 24 3658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3.2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1 894 0 0,'4'1'1208'0'0,"31"7"6760"0"0,-32-8-7570 0 0,5 1-417 0 0,0 0 1 0 0,0 1-1 0 0,0 0 1 0 0,10 5-1 0 0,-8-4-1447 0 0,0 0 0 0 0,0 0-1 0 0,17 2 1 0 0,-5-3-2402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3.3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 1 1630 0 0,'-12'8'4900'0'0,"-4"6"-1196"0"0,8-1-1542 0 0,37-18-6814 0 0,-14-2 1634 0 0,1-1-1066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3.5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58 1 134 0 0,'-11'16'1716'0'0,"0"1"278"0"0,2 0-320 0 0,4-1-360 0 0,-4-3 366 0 0,2 7-748 0 0,1-7-278 0 0,23-6-6488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53.7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29 303 966 0 0,'0'0'9710'0'0,"-19"-1"-7094"0"0,13-17-1684 0 0,3-10-720 0 0,3 9-436 0 0,3-1-482 0 0,3-6-588 0 0,1 1-654 0 0,7-2-1774 0 0,0-2-2178 0 0</inkml:trace>
  <inkml:trace contextRef="#ctx0" brushRef="#br0" timeOffset="1">251 0 2278 0 0,'-21'4'4882'0'0,"-6"-2"-3390"0"0,7 5-1504 0 0,4-8-4220 0 0,-2-6 466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49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3458 286 0 0,'0'0'4651'0'0,"7"-16"-4402"0"0,36-9 45 0 0,-2-2-1 0 0,-1-2 0 0 0,39-36 1 0 0,8-5-238 0 0,-36 31-79 0 0,77-44-1 0 0,-74 46 60 0 0,1 1 256 0 0,-53 34-224 0 0,0 0 1 0 0,19-14 104 0 0,-19 14-112 0 0,0 1-29 0 0,54-43 100 0 0,48-32-172 0 0,-58 45 123 0 0,-2-2 0 0 0,-1-2 0 0 0,-1-1 0 0 0,39-46 1 0 0,-21 10 1162 0 0,-43 49-1209 0 0,2 0 0 0 0,0 1 1 0 0,2 1-1 0 0,44-35 0 0 0,91-42-32 0 0,100-73-161 0 0,-197 120 404 0 0,-33 27-98 0 0,51-35 0 0 0,-24 21-149 0 0,73-66 0 0 0,23-18-20 0 0,-101 90 44 0 0,1 3 0 0 0,62-28 0 0 0,111-32-127 0 0,-181 73 126 0 0,-1-1-1 0 0,-1-1 1 0 0,-1-3 0 0 0,37-26-1 0 0,-27 13 8 0 0,125-98 380 0 0,-140 105-265 0 0,51-49 73 0 0,-65 58-218 0 0,2 2 0 0 0,0 0-1 0 0,0 1 1 0 0,33-17 0 0 0,-18 10-8 0 0,23-19 76 0 0,10-1-34 0 0,-29 14 108 0 0,54-26 1 0 0,-42 27-339 0 0,110-63 69 0 0,105-75 164 0 0,-219 141-91 0 0,94-35 0 0 0,-91 41-97 0 0,90-47 0 0 0,-108 43 77 0 0,36-28 0 0 0,-40 27-48 0 0,53-31 0 0 0,-40 30-262 0 0,1 2 1 0 0,1 2 0 0 0,1 2 0 0 0,62-16 0 0 0,-58 23 199 0 0,-25 7 115 0 0,0-2 1 0 0,0 0-1 0 0,-1-2 0 0 0,1 0 0 0 0,-2-2 0 0 0,1 0 0 0 0,25-18 1 0 0,-43 25 92 0 0,-1 0 1 0 0,0 0 0 0 0,0-1 0 0 0,-1 1 0 0 0,1-1 0 0 0,-1 0 0 0 0,0 0 0 0 0,0-1 0 0 0,0 1 0 0 0,3-7 0 0 0,3-4 136 0 0,-8 13-73 0 0,15-19 217 0 0,-14 19-292 0 0,11-7 18 0 0,-4 5 50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9:59.0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0 156 478 0 0,'0'0'4226'0'0,"17"5"-4073"0"0,8-3-126 0 0,-1-2 0 0 0,1-1 0 0 0,39-5-1 0 0,78-22-20 0 0,-72 13 8 0 0,107-21 12 0 0,173-31 322 0 0,-308 59 551 0 0,-38 8 278 0 0,-1-1-1180 0 0,-2 1-162 0 0,0 0-1 0 0,0 0 0 0 0,0-1 1 0 0,0 1-1 0 0,0 0 0 0 0,0 1 1 0 0,0-1-1 0 0,0 0 1 0 0,0 0-1 0 0,0 0 0 0 0,0 0 1 0 0,0 1-1 0 0,0-1 0 0 0,0 1 1 0 0,0-1-1 0 0,-1 0 1 0 0,1 1-1 0 0,0-1 0 0 0,0 1 1 0 0,0 0-1 0 0,0-1 0 0 0,-1 1 1 0 0,2 1-1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12.9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48 374 312 0 0,'-3'-1'564'0'0,"-8"-3"74"0"0,9 3 179 0 0,-7-4 57 0 0,1 2 1215 0 0,7 3-2044 0 0,1 0 0 0 0,-1 0 0 0 0,0-1 0 0 0,1 1 0 0 0,-1 0 0 0 0,0 0 0 0 0,1 0 0 0 0,-1-1 0 0 0,1 1 0 0 0,-1 0 1 0 0,0 0-1 0 0,1-1 0 0 0,-1 1 0 0 0,1-1 0 0 0,-1 1 0 0 0,1 0 0 0 0,-1-1 0 0 0,1 1 0 0 0,0-1 0 0 0,-1 1 0 0 0,1-1 0 0 0,0 1 0 0 0,-1-1 0 0 0,1 0 0 0 0,0 1 0 0 0,-1-1 1 0 0,1 1-1 0 0,0-2 0 0 0,3-21 344 0 0,24-28-461 0 0,-21 41 245 0 0,13-21 39 0 0,0 1 1 0 0,2 1 0 0 0,34-37 0 0 0,-43 53-173 0 0,1 1-1 0 0,1 0 1 0 0,0 1 0 0 0,0 1-1 0 0,1 0 1 0 0,1 1-1 0 0,-1 0 1 0 0,29-10 0 0 0,-40 18-14 0 0,-1 0 1 0 0,1 1-1 0 0,-1 0 0 0 0,1-1 1 0 0,-1 1-1 0 0,1 0 1 0 0,-1 1-1 0 0,1-1 1 0 0,-1 1-1 0 0,0-1 1 0 0,1 1-1 0 0,-1 0 1 0 0,1 1-1 0 0,-1-1 1 0 0,0 0-1 0 0,0 1 0 0 0,0 0 1 0 0,0-1-1 0 0,4 5 1 0 0,-4-5-28 0 0,-2 0 11 0 0,0 0 0 0 0,-1 0 0 0 0,1 0 1 0 0,0 1-1 0 0,-1-1 0 0 0,1 0 0 0 0,-1 0 0 0 0,1 0 1 0 0,-1 0-1 0 0,1 0 0 0 0,-1 1 0 0 0,0-1 0 0 0,0 0 0 0 0,0 0 1 0 0,0 1-1 0 0,0-1 0 0 0,0 2 0 0 0,0-1 17 0 0,3 17 59 0 0,0-1 0 0 0,-2 1 0 0 0,-1-1 0 0 0,0 1 0 0 0,-4 30 0 0 0,-25 93 144 0 0,4-26-154 0 0,9-18-38 0 0,4 1-1 0 0,3 196 0 0 0,21 96 31 0 0,-12-388-41 0 0,1 0-51 0 0,2 10 44 0 0,-2-10 14 0 0,12 3 91 0 0,43-36 10 0 0,4-3-146 0 0,-56 31 9 0 0,0 0 1 0 0,0 1-1 0 0,0 0 0 0 0,0 0 1 0 0,0 0-1 0 0,0 0 0 0 0,0 0 1 0 0,0 1-1 0 0,1 0 0 0 0,-1 0 1 0 0,0 0-1 0 0,6 1 0 0 0,-9 0 3 0 0,-1-1 0 0 0,1 0 0 0 0,-1 0 0 0 0,1 0 0 0 0,0 1-1 0 0,-1-1 1 0 0,1 0 0 0 0,-1 0 0 0 0,1 0 0 0 0,-1 0 0 0 0,1 0 0 0 0,0 0-1 0 0,-1 0 1 0 0,1-1 0 0 0,-1 1 0 0 0,1 0 0 0 0,0 0 0 0 0,-1 0 0 0 0,1 0-1 0 0,-1-1 1 0 0,1 1 0 0 0,0-1 0 0 0,-1 1-3 0 0,1 0 1 0 0,-1-1-1 0 0,1 1 1 0 0,-1 0-1 0 0,1 0 1 0 0,0 0-1 0 0,-1-1 1 0 0,1 1-1 0 0,-1 0 1 0 0,1 0-1 0 0,0 0 0 0 0,-1 0 1 0 0,1 0-1 0 0,-1 0 1 0 0,1 0-1 0 0,0 0 1 0 0,-1 0-1 0 0,1 0 1 0 0,-1 0-1 0 0,1 1 1 0 0,-1-1-1 0 0,1 0 1 0 0,0 1-1 0 0,0-1 5 0 0,6 2-22 0 0,0 0 0 0 0,-1 0 0 0 0,1 1 0 0 0,-1 0 0 0 0,12 7 0 0 0,-14-7 18 0 0,0 1-1 0 0,-1 0 1 0 0,1 0-1 0 0,-1 0 0 0 0,0 0 1 0 0,0 1-1 0 0,0-1 1 0 0,-1 1-1 0 0,1 0 0 0 0,-1 0 1 0 0,-1 0-1 0 0,3 7 1 0 0,2 11-13 0 0,4 38 0 0 0,1 90 32 0 0,-7-88 103 0 0,16 98 0 0 0,6-59 854 0 0,57 146-1 0 0,-60-198-690 0 0,2-2 0 0 0,2 0 0 0 0,2-2 0 0 0,63 77 0 0 0,-56-82-122 0 0,-25-30-34 0 0,0 1 0 0 0,-1 0-1 0 0,-1 1 1 0 0,0 0 0 0 0,0 0-1 0 0,10 23 1 0 0,6 32 421 0 0,-17-43-462 0 0,-7-23-59 0 0,-1 1-44 0 0,0 0-1 0 0,1 0 1 0 0,0 0 0 0 0,-1 0-1 0 0,1 0 1 0 0,0 0 0 0 0,1-1-1 0 0,-1 1 1 0 0,2 3-1 0 0,7 15 6 0 0,-9-19 12 0 0,17 17-36 0 0,-14-43-2151 0 0,3-4-3697 0 0,-2 9-693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0.2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252 143 580 0 0,'-3'2'842'0'0,"-45"31"2895"0"0,46-31-3268 0 0,7-4-137 0 0,13-3-348 0 0,0-1-1 0 0,0-1 0 0 0,0-1 1 0 0,-1 0-1 0 0,0-1 0 0 0,-1-1 1 0 0,0-1-1 0 0,-1 0 0 0 0,0-1 1 0 0,0-1-1 0 0,14-16 1 0 0,-28 27 151 0 0,1 0 1 0 0,-1-1-1 0 0,0 1 1 0 0,0 0 0 0 0,0 0-1 0 0,0 0 1 0 0,0-1 0 0 0,0 1-1 0 0,0-4 1 0 0,-1 6-95 0 0,0-1 1 0 0,0 0-1 0 0,0 1 1 0 0,0-1-1 0 0,0 0 1 0 0,0 0-1 0 0,0 1 1 0 0,0-1-1 0 0,0 0 1 0 0,0 1-1 0 0,0-1 1 0 0,0 0-1 0 0,0 1 1 0 0,-1-1-1 0 0,1 0 1 0 0,0 1-1 0 0,-1-1 1 0 0,1 0-1 0 0,0 1 1 0 0,-1-1-1 0 0,1 1 1 0 0,-1-1-1 0 0,1 1 1 0 0,-1-1-1 0 0,1 1 1 0 0,-1-1-1 0 0,1 1 1 0 0,-1 0-1 0 0,0-1 1 0 0,1 1-1 0 0,-1 0 1 0 0,1-1-1 0 0,-1 1 1 0 0,0 0-1 0 0,1 0 1 0 0,-3-1-1 0 0,-8 0 308 0 0,0 0 0 0 0,0 1-1 0 0,0 0 1 0 0,0 1-1 0 0,0 0 1 0 0,0 1 0 0 0,0 0-1 0 0,1 0 1 0 0,-1 2 0 0 0,-12 4-1 0 0,3 0 118 0 0,1 0 0 0 0,0 2-1 0 0,0 0 1 0 0,-27 21-1 0 0,27-16-238 0 0,-1 2-1 0 0,2 0 0 0 0,0 1 1 0 0,-20 26-1 0 0,33-38-202 0 0,0 1 0 0 0,1-1 0 0 0,-1 1 0 0 0,1 0 0 0 0,1 0 0 0 0,-1 1 0 0 0,1-1 0 0 0,1 1 0 0 0,-1 0 0 0 0,1-1 0 0 0,1 1 0 0 0,-1 0 0 0 0,1 0 0 0 0,1 0 0 0 0,-1 1 0 0 0,1-1 0 0 0,2 11 0 0 0,-1-16-59 0 0,0 1 1 0 0,0 0-1 0 0,1 0 1 0 0,0-1 0 0 0,-1 1-1 0 0,1-1 1 0 0,0 0 0 0 0,1 1-1 0 0,-1-1 1 0 0,1 0-1 0 0,-1 0 1 0 0,1 0 0 0 0,0-1-1 0 0,0 1 1 0 0,0-1 0 0 0,0 0-1 0 0,1 1 1 0 0,-1-1-1 0 0,1-1 1 0 0,-1 1 0 0 0,1 0-1 0 0,0-1 1 0 0,-1 0 0 0 0,1 0-1 0 0,0 0 1 0 0,0 0 0 0 0,8 0-1 0 0,4 0-298 0 0,1 0-1 0 0,0-1 0 0 0,0-1 1 0 0,0-1-1 0 0,19-4 1 0 0,5-3-990 0 0,-1-2 0 0 0,0-2 0 0 0,-1-1 0 0 0,-1-2 0 0 0,0-2 0 0 0,37-23 0 0 0,-25 9-2189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2.2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331 497 576 0 0,'1'-8'1095'0'0,"-1"-1"1"0"0,0 1-1 0 0,0 0 0 0 0,-1 0 1 0 0,0-1-1 0 0,-1 1 0 0 0,-2-10 1 0 0,3 16-193 0 0,-18-36 4917 0 0,18 35-5572 0 0,0 1-81 0 0,0-3-83 0 0,-1 0 0 0 0,0 0 0 0 0,0 1 1 0 0,0-1-1 0 0,-5-8 0 0 0,5 12-38 0 0,0-1-44 0 0,1 1 0 0 0,-1 0 0 0 0,1-1 0 0 0,-1 1 0 0 0,1 0 0 0 0,-1 0 0 0 0,0 0 0 0 0,0 1 0 0 0,1-1 0 0 0,-1 0 0 0 0,0 1 1 0 0,0-1-1 0 0,0 1 0 0 0,0-1 0 0 0,-3 1 0 0 0,-7 1-11 0 0,-1 0 1 0 0,0 1-1 0 0,1 0 0 0 0,-1 1 1 0 0,1 0-1 0 0,0 1 0 0 0,0 1 1 0 0,0 0-1 0 0,1 0 0 0 0,-1 1 1 0 0,1 1-1 0 0,1 0 0 0 0,-1 0 1 0 0,1 1-1 0 0,0 0 0 0 0,-9 12 1 0 0,13-12-36 0 0,0 1 1 0 0,1 0 0 0 0,0 0 0 0 0,0 1 0 0 0,1-1 0 0 0,1 1 0 0 0,-1 0-1 0 0,2 0 1 0 0,-1 0 0 0 0,2 1 0 0 0,-1-1 0 0 0,1 18 0 0 0,0-24-41 0 0,1 0-1 0 0,1 0 1 0 0,-1 0 0 0 0,0 0 0 0 0,1 0 0 0 0,0 0 0 0 0,0 0 0 0 0,0-1 0 0 0,1 1 0 0 0,-1 0 0 0 0,1-1-1 0 0,0 1 1 0 0,0-1 0 0 0,0 1 0 0 0,0-1 0 0 0,0 0 0 0 0,1 0 0 0 0,0 0 0 0 0,-1 0 0 0 0,1 0 0 0 0,0-1-1 0 0,1 1 1 0 0,-1-1 0 0 0,0 0 0 0 0,1 0 0 0 0,-1 0 0 0 0,1 0 0 0 0,0-1 0 0 0,-1 1 0 0 0,1-1 0 0 0,0 0-1 0 0,0 0 1 0 0,0 0 0 0 0,0-1 0 0 0,6 1 0 0 0,0-1-22 0 0,-1-1 1 0 0,0 1-1 0 0,0-2 1 0 0,1 1-1 0 0,-1-1 0 0 0,0-1 1 0 0,-1 1-1 0 0,1-1 1 0 0,0-1-1 0 0,-1 0 0 0 0,1 0 1 0 0,-1-1-1 0 0,-1 0 0 0 0,1 0 1 0 0,-1-1-1 0 0,13-11 1 0 0,-14 11 314 0 0,0 0 0 0 0,-1 0-1 0 0,0-1 1 0 0,0 0 0 0 0,0 0 0 0 0,-1 0 0 0 0,0-1 0 0 0,0 0 0 0 0,-1 1 0 0 0,0-1 0 0 0,3-11 0 0 0,-3 4 691 0 0,5-12 1632 0 0,-12 20-2143 0 0,4 7-384 0 0,0 0 0 0 0,0 0 1 0 0,0 0-1 0 0,0 0 0 0 0,0 0 1 0 0,-1 0-1 0 0,1 0 0 0 0,0 0 1 0 0,0 0-1 0 0,0 1 0 0 0,0-1 1 0 0,0 0-1 0 0,0 0 0 0 0,0 0 1 0 0,0 0-1 0 0,0 0 1 0 0,0 0-1 0 0,-1 0 0 0 0,1 0 1 0 0,0 0-1 0 0,0 0 0 0 0,0 0 1 0 0,0 0-1 0 0,0 0 0 0 0,0 0 1 0 0,0 0-1 0 0,-1 0 0 0 0,1 0 1 0 0,0 0-1 0 0,0 0 0 0 0,0 0 1 0 0,0 0-1 0 0,0 0 0 0 0,0 0 1 0 0,0 0-1 0 0,0 0 0 0 0,0-1 1 0 0,-1 1-1 0 0,1 0 0 0 0,0 0 1 0 0,0 0-1 0 0,0 0 0 0 0,0 0 1 0 0,0 0-1 0 0,0 0 0 0 0,0 0 1 0 0,0 0-1 0 0,0 0 0 0 0,0 0 1 0 0,0-1-1 0 0,0 1 0 0 0,0 0 1 0 0,0 0-1 0 0,0 0 0 0 0,0 0 1 0 0,-1 0-1 0 0,1 0 0 0 0,0 0 1 0 0,0 0-1 0 0,0-1 0 0 0,0 1 1 0 0,0 0-1 0 0,0 0 0 0 0,1 0 1 0 0,-1 0-1 0 0,0 0 1 0 0,-3 62 269 0 0,1-37-343 0 0,1-1 1 0 0,2 1 0 0 0,3 25 0 0 0,-4-48-50 0 0,1 0-1 0 0,-1 1 1 0 0,1-1 0 0 0,0 0-1 0 0,0 0 1 0 0,0 0 0 0 0,0 0 0 0 0,1 0-1 0 0,-1 0 1 0 0,0 0 0 0 0,1 0-1 0 0,-1-1 1 0 0,1 1 0 0 0,0-1-1 0 0,0 1 1 0 0,3 2 0 0 0,-3-3-29 0 0,-1 0 88 0 0,0 0 0 0 0,1-1 0 0 0,-1 1 0 0 0,0-1 0 0 0,1 1 0 0 0,-1-1 0 0 0,0 0 0 0 0,1 1 0 0 0,-1-1 0 0 0,0 0 0 0 0,1 0 0 0 0,-1 0 0 0 0,1 0 0 0 0,-1 0 0 0 0,0 0 0 0 0,1 0 0 0 0,-1-1 0 0 0,0 1 0 0 0,2-1 0 0 0,1 0-127 0 0,12-2-432 0 0,0-1 1 0 0,0-1-1 0 0,-1-1 0 0 0,1 0 0 0 0,24-14 1 0 0,-15 7-104 0 0,5-3 310 0 0,-1 0-1 0 0,-1-2 1 0 0,-1-2-1 0 0,-1 0 0 0 0,0-1 1 0 0,41-46-1 0 0,-42 38 1222 0 0,-1-1 0 0 0,-2-2 0 0 0,21-35 0 0 0,-41 63-611 0 0,0 0 0 0 0,0 0 1 0 0,0 0-1 0 0,-1 0 0 0 0,1 0 0 0 0,-1-1 1 0 0,0 1-1 0 0,0 0 0 0 0,0-1 1 0 0,-1 1-1 0 0,0 0 0 0 0,0-1 1 0 0,0 1-1 0 0,0-1 0 0 0,0 1 1 0 0,-1 0-1 0 0,0-1 0 0 0,0 1 0 0 0,0 0 1 0 0,-2-5-1 0 0,-2 0 23 0 0,0 1 0 0 0,0-1 0 0 0,-1 1 0 0 0,0 0 1 0 0,-1 0-1 0 0,0 1 0 0 0,-12-11 0 0 0,-75-76 1365 0 0,77 79-1299 0 0,17 15-289 0 0,-1 0 0 0 0,1 0 0 0 0,0 0 1 0 0,0-1-1 0 0,-1 1 0 0 0,1 0 0 0 0,0 0 1 0 0,0 0-1 0 0,-1 0 0 0 0,1 0 0 0 0,0 0 1 0 0,0 0-1 0 0,-1 1 0 0 0,1-1 0 0 0,0 0 1 0 0,0 0-1 0 0,-1 0 0 0 0,1 0 0 0 0,0 0 1 0 0,0 0-1 0 0,0 0 0 0 0,-1 0 0 0 0,1 1 1 0 0,0-1-1 0 0,0 0 0 0 0,0 0 0 0 0,-1 0 1 0 0,1 0-1 0 0,0 1 0 0 0,0-1 0 0 0,0 0 1 0 0,0 0-1 0 0,0 1 0 0 0,-1-1 1 0 0,1 0-1 0 0,0 0 0 0 0,0 0 0 0 0,0 1 1 0 0,-1 33-199 0 0,2-23 236 0 0,17 246 321 0 0,7-106-1681 0 0,2-53-2802 0 0,-21-79-818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15.1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1448 82 392 0 0,'0'0'998'0'0,"0"-3"-456"0"0,0-10-19 0 0,0 10-13 0 0,-3-15 985 0 0,-19-16 750 0 0,20 32-1893 0 0,-15-5 488 0 0,5 6-684 0 0,0 1-1 0 0,0 0 1 0 0,-1 0-1 0 0,1 1 1 0 0,0 0 0 0 0,-21 6-1 0 0,-80 28-40 0 0,64-19 279 0 0,-275 86 321 0 0,302-95-707 0 0,1 0 0 0 0,0 2 1 0 0,0 0-1 0 0,0 2 1 0 0,2 0-1 0 0,-1 1 0 0 0,1 1 1 0 0,1 1-1 0 0,1 0 1 0 0,0 2-1 0 0,0 0 0 0 0,2 1 1 0 0,0 0-1 0 0,-20 31 1 0 0,-44 80 11 0 0,33-52 18 0 0,-69 88 0 0 0,94-138 18 0 0,1 2-1 0 0,2 0 1 0 0,-16 32-1 0 0,19-35-146 0 0,-6 18-14 0 0,7-2 83 0 0,-6 18 304 0 0,-18 89 0 0 0,-6 55 141 0 0,38-122-283 0 0,-2 71-35 0 0,3-111-111 0 0,1-14 56 0 0,-1 50 0 0 0,5-67-4 0 0,1-1 1 0 0,0 1 0 0 0,1 0-1 0 0,0 0 1 0 0,1-1 0 0 0,0 1-1 0 0,0-1 1 0 0,7 14-1 0 0,19 36 269 0 0,22 40 315 0 0,5-9-9 0 0,76 90-1 0 0,-95-136-403 0 0,2-2 0 0 0,2-2 0 0 0,1-2 0 0 0,58 40 0 0 0,-62-52-114 0 0,0-2-1 0 0,2-1 1 0 0,1-3-1 0 0,1-1 1 0 0,76 24-1 0 0,-58-30-16 0 0,0-3-1 0 0,1-3 0 0 0,69 0 1 0 0,-27-1-76 0 0,3 0-8 0 0,-36-4 22 0 0,-1 4 0 0 0,0 2 0 0 0,96 25 1 0 0,-99-10-66 0 0,-47-15-618 0 0,1-1 1 0 0,0-1 0 0 0,1 0-1 0 0,37 4 1 0 0,-55-10 222 0 0,-1 0 0 0 0,1 0 0 0 0,0 0 0 0 0,0 0 0 0 0,0-1 0 0 0,0 1 1 0 0,0-1-1 0 0,0 0 0 0 0,-1 1 0 0 0,1-1 0 0 0,0-1 0 0 0,-1 1 0 0 0,1 0 0 0 0,-1-1 0 0 0,1 1 0 0 0,2-4 0 0 0,12-8-4696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19.4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0 803 360 0 0,'0'0'259'0'0,"2"-2"47"0"0,30-19 866 0 0,-30 20-889 0 0,21 3 36 0 0,-20-1-203 0 0,20 9 81 0 0,1-1 0 0 0,0-2-1 0 0,1 0 1 0 0,0-2 0 0 0,0-1 0 0 0,0 0 0 0 0,0-2 0 0 0,0-1 0 0 0,1-1 0 0 0,38-5 0 0 0,291-58 1145 0 0,-21 3-691 0 0,355-24 233 0 0,-429 48 190 0 0,299-82 0 0 0,243-52-112 0 0,-509 113-848 0 0,-96 18-55 0 0,455-88 38 0 0,-573 113-1 0 0,136-21 39 0 0,-169 30-131 0 0,1 3 0 0 0,77 4-1 0 0,143 11-19 0 0,-60-5 51 0 0,-99 5-36 0 0,-1 4 0 0 0,129 38 0 0 0,34 7 162 0 0,280 5 35 0 0,-515-64-154 0 0,37 2 284 0 0,107-6-1 0 0,-126-2-313 0 0,-45 3 0 0 0,28-1 5 0 0,1-2 1 0 0,-1-1-1 0 0,38-10 1 0 0,-61 11-20 0 0,0-2 0 0 0,0 0 0 0 0,0 0 0 0 0,-1-1 0 0 0,0 0 0 0 0,18-14 0 0 0,3 0 18 0 0,135-66 1 0 0,-139 74-16 0 0,1 2-1 0 0,0 1 1 0 0,0 1-1 0 0,33-3 1 0 0,348-18-15 0 0,-233 30 568 0 0,-167 0-512 0 0,-1 1 0 0 0,1 0 0 0 0,0 1 0 0 0,-1 0 0 0 0,18 7 0 0 0,34 17 94 0 0,0 3 0 0 0,86 55 0 0 0,-123-69-36 0 0,1-1 0 0 0,53 23 0 0 0,12 8-4 0 0,-65-27-65 0 0,-13-7-39 0 0,-10-10 8 0 0,0 0-1 0 0,0 1 0 0 0,1 0 1 0 0,-1-1-1 0 0,-1 1 1 0 0,1 1-1 0 0,0-1 0 0 0,-1 0 1 0 0,0 1-1 0 0,0-1 1 0 0,0 1-1 0 0,3 6 1 0 0,3 8-14 0 0,8 6 30 0 0,1-1 0 0 0,1-1 0 0 0,28 27 0 0 0,-34-36-22 0 0,0-1-1 0 0,12 18 1 0 0,-9-9 11 0 0,2 1 21 0 0,25 47 0 0 0,3 6-112 0 0,91 139 201 0 0,0 0 21 0 0,-107-167-142 0 0,-2 0 0 0 0,-2 2 0 0 0,32 90-1 0 0,-43-99-3 0 0,12 63 0 0 0,1 7 87 0 0,-21-92-69 0 0,-1-1 0 0 0,0 1-1 0 0,-2 0 1 0 0,0-1-1 0 0,0 22 1 0 0,-2-24 18 0 0,1 20-32 0 0,-2 1-1 0 0,-2-1 0 0 0,-10 55 0 0 0,-32 101 90 0 0,26-118-58 0 0,14-55-11 0 0,-1 0-1 0 0,-1 0 1 0 0,0 0-1 0 0,-1-1 0 0 0,-1 0 1 0 0,0 0-1 0 0,-2-1 0 0 0,0 0 1 0 0,0 0-1 0 0,-2-1 1 0 0,0-1-1 0 0,0 0 0 0 0,-2-1 1 0 0,-27 23-1 0 0,-1-9-4 0 0,-1-1-1 0 0,-1-1 1 0 0,-68 26 0 0 0,-149 39-38 0 0,25-9-18 0 0,-148 80 57 0 0,63-58 52 0 0,313-100-58 0 0,-134 49-13 0 0,109-42 0 0 0,-258 70 31 0 0,221-62-12 0 0,-796 164-8 0 0,578-144-56 0 0,-328 64 29 0 0,182 38-132 0 0,179-53-85 0 0,88-35 91 0 0,-198 34-1 0 0,281-74 157 0 0,0-4 0 0 0,-158-5 0 0 0,-81 8 17 0 0,94 1 12 0 0,147-15-21 0 0,0-4 0 0 0,-101-22-1 0 0,115 17-20 0 0,-243-48 40 0 0,187 28-25 0 0,61 13-23 0 0,23 7 32 0 0,24 6-22 0 0,1 1 0 0 0,0 1 0 0 0,-1 0 0 0 0,0 1 0 0 0,0 1-1 0 0,0 1 1 0 0,0 0 0 0 0,-19 2 0 0 0,-32 1 24 0 0,50-2-26 0 0,0 0 0 0 0,1 1 0 0 0,-1 1 0 0 0,0 0 0 0 0,1 1 0 0 0,-29 9 0 0 0,-171 64-11 0 0,-10 3-6 0 0,219-78 23 0 0,1 1 0 0 0,0-2 0 0 0,0 1 0 0 0,0 0 0 0 0,-1-1 0 0 0,1 0 0 0 0,0-1 0 0 0,-1 1 0 0 0,-6-3 0 0 0,11 3 21 0 0,-2-1-7 0 0,-5 0-11 0 0,-6-2-1 0 0,1 1-1 0 0,-1 0 0 0 0,0 1 0 0 0,1 1 0 0 0,-29 3 0 0 0,-43 9 47 0 0,83-12-56 0 0,-2 0 22 0 0,-68-4-8 0 0,71 3 11 0 0,-31-13 104 0 0,25 9-106 0 0,1 0 0 0 0,0-1 0 0 0,0 0 0 0 0,-5-6 0 0 0,-20-16 3 0 0,30 27 12 0 0,-24-22-61 0 0,18 15 68 0 0,-63-69-34 0 0,38 25 12 0 0,31 49-30 0 0,-12-6 7 0 0,13 8 6 0 0,0-1 1 0 0,0 1-1 0 0,-1 0 0 0 0,1 0 0 0 0,0 0 1 0 0,-1 0-1 0 0,1 0 0 0 0,-1 0 0 0 0,1 0 1 0 0,-1 1-1 0 0,0-1 0 0 0,1 1 1 0 0,-1-1-1 0 0,1 1 0 0 0,-3-1 0 0 0,-59 5 185 0 0,60-3-169 0 0,-17 3 74 0 0,-62 10 157 0 0,80-13-204 0 0,-36 6 420 0 0,24-4-430 0 0,10-2 5 0 0,-15 4 25 0 0,18-4-275 0 0,-28 9 680 0 0,17-3-2998 0 0,12-6 2288 0 0,9 13-1379 0 0,6-6-4002 0 0,3-5 494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22.5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643 1 376 0 0,'0'0'5896'0'0,"0"3"-5683"0"0,2 9-6 0 0,-2-8 26 0 0,0-2 32 0 0,-5 29 730 0 0,4-28-745 0 0,1 0 26 0 0,0 9-9 0 0,0-9 54 0 0,0 1-31 0 0,-3 7-90 0 0,0 0 0 0 0,0 0-1 0 0,-1 0 1 0 0,-1 0-1 0 0,0 0 1 0 0,-1-1 0 0 0,1 0-1 0 0,-2 0 1 0 0,0-1 0 0 0,0 1-1 0 0,-13 12 1 0 0,-14 12 100 0 0,-55 43 1 0 0,78-69-212 0 0,-82 61 560 0 0,-131 72 1 0 0,180-114-614 0 0,-23 14-273 0 0,65-40-105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0.4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1 210 0 0,'0'0'1669'0'0,"1"0"-1683"0"0,0 0 0 0 0,-1 0-1 0 0,1 0 1 0 0,0 0 0 0 0,0 1 0 0 0,0-1 0 0 0,0 0-1 0 0,0 0 1 0 0,-1 1 0 0 0,1-1 0 0 0,0 0 0 0 0,0 1-1 0 0,0-1 1 0 0,-1 1 0 0 0,1-1 0 0 0,0 1-1 0 0,-1 0 1 0 0,2 0 0 0 0,-2 0 104 0 0,-1 0-1 0 0,1 0 0 0 0,0 0 1 0 0,0 0-1 0 0,-1 0 1 0 0,1 0-1 0 0,-1 0 1 0 0,1-1-1 0 0,-1 1 1 0 0,1 0-1 0 0,-1 0 1 0 0,1 0-1 0 0,-1-1 1 0 0,0 1-1 0 0,1 0 1 0 0,-1-1-1 0 0,0 1 1 0 0,0 0-1 0 0,0-1 1 0 0,1 1-1 0 0,-1-1 1 0 0,0 0-1 0 0,0 1 1 0 0,0-1-1 0 0,-14 1 6448 0 0,15-2-6601 0 0,0 1 0 0 0,-1 0 0 0 0,1 0 0 0 0,0-1 0 0 0,0 1 0 0 0,0 0 0 0 0,0 0-1 0 0,-1 0 1 0 0,1-1 0 0 0,0 1 0 0 0,0 0 0 0 0,0 0 0 0 0,-1 0 0 0 0,1-1 0 0 0,0 1 0 0 0,0 0 0 0 0,-1 0-1 0 0,1 0 1 0 0,0 0 0 0 0,-1 0 0 0 0,1 0 0 0 0,0 0 0 0 0,0-1 0 0 0,-1 1 0 0 0,1 0 0 0 0,0 0 0 0 0,-1 0-1 0 0,1 0 1 0 0,0 0 0 0 0,0 0 0 0 0,-1 0 0 0 0,1 1 0 0 0,0-1 0 0 0,-1 0 0 0 0,1 0 0 0 0,0 0-1 0 0,0 0 1 0 0,-1 0 0 0 0,1 0 0 0 0,0 0 0 0 0,0 1 0 0 0,-1-1 0 0 0,1 0 0 0 0,0 0 0 0 0,0 0 0 0 0,-1 1-1 0 0,-13 6-3746 0 0,2 2 894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1.6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163 235 368 0 0,'0'-3'537'0'0,"-8"-67"5828"0"0,6 64-5256 0 0,-1 0 0 0 0,0-1 0 0 0,-1 1-1 0 0,1 0 1 0 0,-7-7 0 0 0,-24-34 370 0 0,32 45-1130 0 0,-1 1-287 0 0,1-1 0 0 0,-1 0 0 0 0,1 0 0 0 0,-1-1 1 0 0,1 1-1 0 0,0 0 0 0 0,0-1 0 0 0,0 1 0 0 0,0-1 0 0 0,0 0 0 0 0,-2-4 1 0 0,-3 0-148 0 0,7 7 81 0 0,-1 1 0 0 0,1-1 0 0 0,-1 0 0 0 0,1 0 0 0 0,-1 1 0 0 0,1-1 0 0 0,-1 0 0 0 0,1 0 0 0 0,-1 1 0 0 0,1-1 0 0 0,0 0 1 0 0,-1 1-1 0 0,1-1 0 0 0,-1 1 0 0 0,1-1 0 0 0,0 1 0 0 0,-1-1 0 0 0,1 1 0 0 0,0-1 0 0 0,0 1 0 0 0,-1-1 0 0 0,1 1 1 0 0,-11 30 60 0 0,9-25 40 0 0,-7 25-106 0 0,1 0 0 0 0,2 0 0 0 0,0 1 0 0 0,0 44 0 0 0,8 128 52 0 0,0-157-19 0 0,-1-22-68 0 0,1 0 0 0 0,2 0 0 0 0,0 0-1 0 0,15 43 1 0 0,-17-60 10 0 0,1 1 1 0 0,0-1-1 0 0,1 0 0 0 0,0 0 1 0 0,1 0-1 0 0,-1 0 1 0 0,2-1-1 0 0,-1 0 0 0 0,1 0 1 0 0,0 0-1 0 0,0-1 0 0 0,0 0 1 0 0,1 0-1 0 0,0 0 0 0 0,1-1 1 0 0,13 8-1 0 0,-14-11 34 0 0,-1-1 0 0 0,1 1-1 0 0,0-1 1 0 0,0 0 0 0 0,0 0-1 0 0,0-1 1 0 0,0 0 0 0 0,0 0-1 0 0,0-1 1 0 0,0 0 0 0 0,0 0-1 0 0,0-1 1 0 0,0 1 0 0 0,0-2 0 0 0,-1 1-1 0 0,1-1 1 0 0,-1 0 0 0 0,9-5-1 0 0,-4 2 19 0 0,0-1-1 0 0,0 0 1 0 0,-1-1 0 0 0,0 0-1 0 0,0-1 1 0 0,-1 0-1 0 0,0 0 1 0 0,-1-1-1 0 0,10-14 1 0 0,-8 6 79 0 0,-1 0 0 0 0,-1-1 0 0 0,-1 0 0 0 0,-1 0 0 0 0,0 0 1 0 0,-2-1-1 0 0,0 0 0 0 0,-1 0 0 0 0,-1 0 0 0 0,0-24 0 0 0,-1 9 69 0 0,0 20-75 0 0,-1 1 0 0 0,-3-28 1 0 0,-1 8 10 0 0,1 14-28 0 0,-8-36 1 0 0,-17-40 61 0 0,23 81-108 0 0,-1 1-1 0 0,-1 0 0 0 0,0 0 0 0 0,-1 0 1 0 0,0 1-1 0 0,-1 0 0 0 0,-1 1 1 0 0,-11-13-1 0 0,18 22-126 0 0,-1 1-1 0 0,1-1 1 0 0,-1 1 0 0 0,1-1-1 0 0,-1 1 1 0 0,0 0 0 0 0,0 0-1 0 0,0 1 1 0 0,0-1 0 0 0,0 1-1 0 0,0 0 1 0 0,-1 0 0 0 0,1 1-1 0 0,0-1 1 0 0,-1 1 0 0 0,1 0-1 0 0,0 0 1 0 0,-1 0 0 0 0,1 0-1 0 0,0 1 1 0 0,0 0 0 0 0,-1 0 0 0 0,1 0-1 0 0,0 1 1 0 0,0-1 0 0 0,-4 3-1 0 0,-3 1-964 0 0,0 0-1 0 0,1 1 1 0 0,0 1-1 0 0,0 0 1 0 0,1 0 0 0 0,0 0-1 0 0,0 1 1 0 0,-9 12-1 0 0,1 2-4047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2.8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87 356 0 0,'-6'-15'4451'0'0,"3"7"-4119"0"0,-11-18 10679 0 0,14 37-11895 0 0,1-6 873 0 0,1 0-1 0 0,0 0 1 0 0,0-1 0 0 0,1 1-1 0 0,-1-1 1 0 0,1 1-1 0 0,6 7 1 0 0,-2-2 10 0 0,93 119 85 0 0,-64-85-181 0 0,49 75 0 0 0,-37-41-91 0 0,-47-76 285 0 0,-1-2-59 0 0,0 0 0 0 0,1 1 0 0 0,-1-1 0 0 0,0 1 0 0 0,1-1 1 0 0,-1 0-1 0 0,0 1 0 0 0,1-1 0 0 0,-1 0 0 0 0,0 0 0 0 0,1 1 0 0 0,-1-1 0 0 0,1 0 0 0 0,-1 0 1 0 0,1 1-1 0 0,-1-1 0 0 0,1 0 0 0 0,-1 0 0 0 0,0 0 0 0 0,1 0 0 0 0,-1 0 0 0 0,1 0 1 0 0,-1 0-1 0 0,2 0 0 0 0,-10-201 2235 0 0,3 89-2131 0 0,-9-40-2613 0 0,14 150 1512 0 0,2-11-3080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3.3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4 304 434 0 0,'0'0'4868'0'0,"0"0"-4785"0"0,0 1-1 0 0,-1-1 1 0 0,1 0-1 0 0,0 1 0 0 0,0-1 1 0 0,-1 1-1 0 0,1-1 0 0 0,0 0 1 0 0,0 1-1 0 0,-1-1 0 0 0,1 1 1 0 0,0-1-1 0 0,0 1 0 0 0,0-1 1 0 0,0 1-1 0 0,0-1 0 0 0,0 1 1 0 0,0-1-1 0 0,0 1 0 0 0,0-1 1 0 0,0 1-1 0 0,0-1 1 0 0,0 1-1 0 0,0-1 0 0 0,0 1 1 0 0,1 0-1 0 0,3 0-29 0 0,-1 0 0 0 0,1-1 0 0 0,0 1 0 0 0,0-1 0 0 0,0 0 0 0 0,0 0 1 0 0,0 0-1 0 0,0-1 0 0 0,0 1 0 0 0,0-1 0 0 0,0 0 0 0 0,6-2 0 0 0,-1-1-15 0 0,0 0-1 0 0,-1 0 0 0 0,0-1 1 0 0,0 0-1 0 0,9-7 0 0 0,-2 0-12 0 0,-1-1-1 0 0,-1 0 0 0 0,0-1 0 0 0,-1-1 0 0 0,11-17 1 0 0,-19 26 66 0 0,0 0 1 0 0,-1 0-1 0 0,0 0 1 0 0,0-1-1 0 0,-1 1 0 0 0,0-1 1 0 0,0 0-1 0 0,0 1 1 0 0,-1-1-1 0 0,0 0 1 0 0,0 0-1 0 0,-1 0 1 0 0,0 0-1 0 0,0 0 1 0 0,0 0-1 0 0,-1 0 1 0 0,0 0-1 0 0,-4-10 1 0 0,4 15-26 0 0,0-1 1 0 0,0 1-1 0 0,0-1 1 0 0,0 1-1 0 0,-1-1 0 0 0,0 1 1 0 0,1 0-1 0 0,-1 0 1 0 0,0-1-1 0 0,0 1 1 0 0,0 1-1 0 0,0-1 1 0 0,0 0-1 0 0,-1 0 1 0 0,1 1-1 0 0,0-1 1 0 0,-1 1-1 0 0,1 0 1 0 0,-1 0-1 0 0,0 0 1 0 0,1 0-1 0 0,-1 0 0 0 0,0 1 1 0 0,1-1-1 0 0,-1 1 1 0 0,0-1-1 0 0,0 1 1 0 0,0 0-1 0 0,1 0 1 0 0,-1 1-1 0 0,0-1 1 0 0,-3 1-1 0 0,1 0-31 0 0,0 0 0 0 0,0 1 0 0 0,0-1 0 0 0,0 1-1 0 0,0 0 1 0 0,0 0 0 0 0,0 1 0 0 0,1-1 0 0 0,-1 1 0 0 0,1 0 0 0 0,0 0-1 0 0,0 1 1 0 0,0-1 0 0 0,0 1 0 0 0,-6 8 0 0 0,4-1 0 0 0,-1 1 0 0 0,2 0-1 0 0,0 0 1 0 0,0 0 0 0 0,1 1 0 0 0,1-1 0 0 0,0 1 0 0 0,0 0 0 0 0,2 0 0 0 0,-2 25 0 0 0,4-21-188 0 0,0 0 1 0 0,0-1-1 0 0,2 1 1 0 0,0 0-1 0 0,1 0 0 0 0,1-1 1 0 0,13 31-1 0 0,-17-43-11 0 0,1 0 0 0 0,0-1 0 0 0,0 1-1 0 0,1-1 1 0 0,-1 0 0 0 0,1 1 0 0 0,-1-1-1 0 0,1 0 1 0 0,0-1 0 0 0,0 1 0 0 0,0 0 0 0 0,1-1-1 0 0,-1 0 1 0 0,1 0 0 0 0,-1 0 0 0 0,1 0-1 0 0,0 0 1 0 0,0-1 0 0 0,6 2 0 0 0,-6-2-208 0 0,0-1-1 0 0,0 1 1 0 0,0-1 0 0 0,0 0 0 0 0,0 0 0 0 0,0-1 0 0 0,0 1 0 0 0,0-1-1 0 0,0 0 1 0 0,-1 0 0 0 0,1 0 0 0 0,0-1 0 0 0,5-2 0 0 0,13-7-2730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3.6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0 314 62 0 0,'13'-33'5563'0'0,"-12"32"-5392"0"0,-1 0 0 0 0,0 1 1 0 0,0-1-1 0 0,0 0 0 0 0,0 1 1 0 0,1-1-1 0 0,-1 1 0 0 0,0-1 1 0 0,1 1-1 0 0,-1-1 0 0 0,0 1 1 0 0,1-1-1 0 0,-1 1 0 0 0,1-1 1 0 0,-1 1-1 0 0,1-1 0 0 0,-1 1 1 0 0,1 0-1 0 0,-1-1 0 0 0,1 1 1 0 0,-1 0-1 0 0,1-1 0 0 0,-1 1 1 0 0,1 0-1 0 0,1-1 0 0 0,33 42 449 0 0,-2 0 0 0 0,-1 2 0 0 0,49 90 0 0 0,-59-91 2090 0 0,-23-44-2220 0 0,-9-17-220 0 0,2-1 1 0 0,0 0 0 0 0,1-1-1 0 0,1 1 1 0 0,1-1-1 0 0,1-1 1 0 0,0 1 0 0 0,2 0-1 0 0,0-41 1 0 0,4 43-514 0 0,0-1-1 0 0,1 1 1 0 0,1-1 0 0 0,0 1 0 0 0,2 0-1 0 0,0 0 1 0 0,17-34 0 0 0,-8 27-3209 0 0,0 1-1 0 0,28-34 1 0 0,-28 39-2068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4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57 178 446 0 0,'1'-2'581'0'0,"13"-37"2882"0"0,-13 37-2991 0 0,5-14 2212 0 0,-5 12-2397 0 0,0-1-1 0 0,-1 0 0 0 0,1 1 0 0 0,-1-1 1 0 0,0 0-1 0 0,-1 0 0 0 0,1 1 1 0 0,-2-6-1 0 0,1 7-52 0 0,1 2-203 0 0,-1 0 0 0 0,0-1 0 0 0,0 1-1 0 0,1-1 1 0 0,-1 1 0 0 0,1-1 0 0 0,0 1-1 0 0,-1-1 1 0 0,1 0 0 0 0,0 1 0 0 0,0-1 0 0 0,0 1-1 0 0,0-1 1 0 0,0-1 0 0 0,-2-18 717 0 0,-1 16-83 0 0,-44-13-162 0 0,46 18-507 0 0,1 0 0 0 0,-1 0-1 0 0,1 0 1 0 0,-1 0 0 0 0,1 0 0 0 0,-1 0-1 0 0,1 0 1 0 0,-1 0 0 0 0,1 0 0 0 0,-1 0 0 0 0,1 0-1 0 0,-1 0 1 0 0,1 0 0 0 0,-1 0 0 0 0,1 0-1 0 0,-1 1 1 0 0,1-1 0 0 0,0 0 0 0 0,-1 0 0 0 0,1 1-1 0 0,-1-1 1 0 0,1 0 0 0 0,0 1 0 0 0,-1-1-1 0 0,1 0 1 0 0,0 1 0 0 0,-1-1 0 0 0,1 0-1 0 0,0 1 1 0 0,-1-1 0 0 0,1 1 0 0 0,0 0 0 0 0,-6 23 10 0 0,6 38 141 0 0,1-51-137 0 0,6 51 287 0 0,2 0-1 0 0,3 0 1 0 0,31 90 0 0 0,-7-24 42 0 0,14 42-2 0 0,116 266 1 0 0,-140-369-210 0 0,1 3-5162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4.9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30 354 548 0 0,'-3'-1'1205'0'0,"1"0"-1070"0"0,1 1 0 0 0,0 0 1 0 0,-1-1-1 0 0,1 1 0 0 0,0-1 1 0 0,0 1-1 0 0,-1-1 0 0 0,1 0 1 0 0,0 1-1 0 0,0-1 0 0 0,0 0 1 0 0,0 0-1 0 0,0 0 0 0 0,0 0 1 0 0,0 0-1 0 0,0 0 0 0 0,1 0 1 0 0,-1 0-1 0 0,0 0 0 0 0,0-1 1 0 0,1 1-1 0 0,-1 0 0 0 0,1 0 1 0 0,-1-1-1 0 0,1 1 0 0 0,0 0 1 0 0,-1-1-1 0 0,1 1 0 0 0,0-3 0 0 0,1 2-45 0 0,0-1 0 0 0,0 0 0 0 0,0 0 0 0 0,0 1 0 0 0,0-1 0 0 0,1 0-1 0 0,-1 1 1 0 0,1 0 0 0 0,0-1 0 0 0,0 1 0 0 0,0 0 0 0 0,0 0 0 0 0,0 0-1 0 0,4-3 1 0 0,35-25-324 0 0,1 2 1 0 0,1 1-1 0 0,68-29 0 0 0,-2 0-764 0 0,-56 25 829 0 0,34-18 2093 0 0,-86 48-1772 0 0,0 1 0 0 0,1-1-1 0 0,-1 0 1 0 0,0 1 0 0 0,0-1 0 0 0,0 1-1 0 0,1 0 1 0 0,-1-1 0 0 0,0 1 0 0 0,0 0 0 0 0,1 0-1 0 0,-1 0 1 0 0,0 0 0 0 0,0 0 0 0 0,1 0-1 0 0,-1 0 1 0 0,0 0 0 0 0,0 0 0 0 0,1 1-1 0 0,-1-1 1 0 0,0 0 0 0 0,0 1 0 0 0,0-1-1 0 0,1 1 1 0 0,0 1 0 0 0,0 0-142 0 0,0 0 0 0 0,0 1-1 0 0,0 0 1 0 0,0-1 0 0 0,-1 1 0 0 0,1 0 0 0 0,-1 0 0 0 0,2 4 0 0 0,1 2 325 0 0,57 104 749 0 0,-29-59-2620 0 0,-5 0-4707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2.7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97 626 0 0,'0'0'8424'0'0,"2"2"-7949"0"0,3 0-313 0 0,0 1 1 0 0,0-1-1 0 0,0 0 0 0 0,0 0 0 0 0,0 0 0 0 0,0-1 1 0 0,0 0-1 0 0,0 0 0 0 0,1 0 0 0 0,-1-1 0 0 0,0 1 0 0 0,1-1 1 0 0,6-1-1 0 0,78-7 625 0 0,74-21-452 0 0,-140 23-1471 0 0,-1-1 1 0 0,0-1-1 0 0,0-1 1 0 0,39-22 0 0 0,-48 22-1693 0 0,-6 1-943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5.1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67 10 482 0 0,'0'0'1808'0'0,"-25"-7"1566"0"0,9 5-542 0 0,-1 11-2342 0 0,9 5-750 0 0,10 5-4294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5.3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9 2402 0 0,'-11'-8'11703'0'0,"10"10"-11549"0"0,-1 0-1 0 0,0 1 0 0 0,1 0 0 0 0,0-1 0 0 0,-1 1 0 0 0,1 0 1 0 0,0-1-1 0 0,0 1 0 0 0,1 0 0 0 0,-1 0 0 0 0,1 0 0 0 0,-1 0 0 0 0,1 0 1 0 0,0 4-1 0 0,2 51 347 0 0,0-33-218 0 0,23 306 595 0 0,1-111-3189 0 0,-3-32-3722 0 0,-14-129 992 0 0,-8-35 1010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5.5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1 167 258 0 0,'0'0'1531'0'0,"1"-3"-644"0"0,0 1-735 0 0,1 0-1 0 0,-1 0 1 0 0,1-1-1 0 0,0 1 1 0 0,0 1-1 0 0,-1-1 1 0 0,1 0 0 0 0,0 0-1 0 0,1 1 1 0 0,-1-1-1 0 0,0 1 1 0 0,0 0-1 0 0,1 0 1 0 0,-1-1 0 0 0,0 1-1 0 0,5 0 1 0 0,53-15 1138 0 0,-21 7-640 0 0,55-16 9 0 0,34-12-595 0 0,-108 29-1441 0 0,-1 0 0 0 0,22-13 0 0 0,-21 9-1766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6.6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25 186 10 0 0,'-10'11'11288'0'0,"-4"-2"-5691"0"0,40-19-5386 0 0,652-109-255 0 0,-628 111-76 0 0,-29 3-206 0 0,1 2 1 0 0,24-1-1 0 0,-69-17-2952 0 0,-24-2-4202 0 0,31 11 2915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6.8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9 870 0 0,'-16'-9'7169'0'0,"33"17"-5642"0"0,-1 1-1 0 0,0 0 0 0 0,0 1 1 0 0,23 18-1 0 0,-21-12-1499 0 0,0-1 1 0 0,-1 2-1 0 0,-1 1 1 0 0,-1 0-1 0 0,0 0 0 0 0,-1 2 1 0 0,-1 0-1 0 0,-1 0 1 0 0,-1 1-1 0 0,-1 1 0 0 0,0 0 1 0 0,8 33-1 0 0,-14-43 68 0 0,-1 1 0 0 0,-1-1 0 0 0,0 1 0 0 0,-1 0 0 0 0,0 0 1 0 0,-1 0-1 0 0,0 0 0 0 0,-1 0 0 0 0,-3 15 0 0 0,1-14-197 0 0,-2 0 0 0 0,1 0 0 0 0,-2-1 0 0 0,0 0 0 0 0,0 0 0 0 0,-1 0 0 0 0,-1-1 0 0 0,0 0 0 0 0,-1 0 0 0 0,0-1 0 0 0,-19 18 0 0 0,-29 19-7228 0 0,29-27-452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11.1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23 251 258 0 0,'-3'-5'630'0'0,"0"0"0"0"0,1-1 0 0 0,-1 1 0 0 0,1-1 1 0 0,0 1-1 0 0,0-1 0 0 0,1 0 0 0 0,0 0 0 0 0,-1-7 0 0 0,1 9-662 0 0,1 0 334 0 0,0-14 247 0 0,0 14-303 0 0,6-76 2136 0 0,-5 69-2182 0 0,-1 9-193 0 0,0 0-1 0 0,0 0 1 0 0,0 0-1 0 0,1 0 1 0 0,-1 0-1 0 0,0 0 1 0 0,1 0-1 0 0,0 0 1 0 0,-1 0 0 0 0,1 1-1 0 0,0-1 1 0 0,0 0-1 0 0,0 0 1 0 0,0 0-1 0 0,0 1 1 0 0,1-1-1 0 0,-1 1 1 0 0,0-1-1 0 0,1 1 1 0 0,-1-1 0 0 0,1 1-1 0 0,-1 0 1 0 0,1 0-1 0 0,0 0 1 0 0,0 0-1 0 0,-1 0 1 0 0,1 0-1 0 0,0 0 1 0 0,0 0-1 0 0,4 0 1 0 0,23-5-31 0 0,0 1 1 0 0,48-2-1 0 0,-73 6 29 0 0,7 3 31 0 0,-10-3-38 0 0,0 1 0 0 0,0 0-1 0 0,0 0 1 0 0,0 0-1 0 0,0 0 1 0 0,0 0 0 0 0,0 0-1 0 0,-1 0 1 0 0,1 0-1 0 0,0 0 1 0 0,0 0 0 0 0,0 0-1 0 0,0 1 1 0 0,0-1-1 0 0,0 0 1 0 0,0 1 0 0 0,0-1-1 0 0,-1 0 1 0 0,1 1-1 0 0,0-1 1 0 0,0 1 0 0 0,-1-1-1 0 0,1 1 1 0 0,0 0-1 0 0,1 1 1 0 0,0 4 23 0 0,-1 0 0 0 0,1 0 0 0 0,-1 0 0 0 0,0 0 1 0 0,-1 0-1 0 0,1 0 0 0 0,-1 1 0 0 0,-1 10 0 0 0,-1 5 66 0 0,-2 65 369 0 0,-3-1-1 0 0,-29 131 1 0 0,-13 168-56 0 0,48-376-396 0 0,0 5 16 0 0,0-8-6 0 0,0 1 0 0 0,1-1 0 0 0,-1 0 0 0 0,2 1 0 0 0,-1-1 0 0 0,1 0 0 0 0,0 0 0 0 0,2 8 0 0 0,-2-11 9 0 0,14 7 54 0 0,-13-9-71 0 0,-1-1 0 0 0,1 1 1 0 0,-1 0-1 0 0,1-1 0 0 0,0 1 1 0 0,-1-1-1 0 0,1 0 0 0 0,0 1 0 0 0,0-1 1 0 0,-1 0-1 0 0,1 0 0 0 0,0 0 1 0 0,0 0-1 0 0,-1 0 0 0 0,1-1 0 0 0,2 0 1 0 0,2 1 11 0 0,64-4 34 0 0,100-18 0 0 0,56-5 48 0 0,-191 28 821 0 0,-38 22-708 0 0,-52 88 47 0 0,-111 242-72 0 0,152-320-182 0 0,2 2-1 0 0,1 0 1 0 0,1 0 0 0 0,2 1 0 0 0,-5 59 0 0 0,11-62-21 0 0,2-1 0 0 0,1 0 0 0 0,9 59 0 0 0,36 113 264 0 0,-25-123-129 0 0,-4 0 1 0 0,9 109-1 0 0,-24-141 208 0 0,-7 92-1 0 0,3-121-148 0 0,-1 1 1 0 0,-2-1-1 0 0,1 0 0 0 0,-2 0 1 0 0,-1-1-1 0 0,0 0 1 0 0,-13 22-1 0 0,13-30 71 0 0,-1-1 1 0 0,-1 0-1 0 0,1-1 1 0 0,-2 1-1 0 0,1-2 1 0 0,-1 1-1 0 0,-21 12 1 0 0,23-18-255 0 0,0 0-1 0 0,1-1 1 0 0,-1 0-1 0 0,0-1 1 0 0,0 0 0 0 0,0 0-1 0 0,0 0 1 0 0,-1-1 0 0 0,-10-2-1 0 0,7 2-17 0 0,1-2 0 0 0,-1 1 0 0 0,1-2 1 0 0,-1 1-1 0 0,1-2 0 0 0,0 1 0 0 0,0-1 0 0 0,-20-12 0 0 0,27 14-214 0 0,0-1 0 0 0,0 0 0 0 0,1 0 0 0 0,-1 0 0 0 0,1-1-1 0 0,-1 1 1 0 0,1-1 0 0 0,0 0 0 0 0,0 0 0 0 0,-3-5 0 0 0,5 5-343 0 0,-1 0-1 0 0,1 0 1 0 0,-1 0-1 0 0,1 0 1 0 0,0 0-1 0 0,1-1 1 0 0,-1 1-1 0 0,1 0 1 0 0,0 0-1 0 0,0-1 1 0 0,0 1 0 0 0,0 0-1 0 0,2-6 1 0 0,3-13-7030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21.0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55 113 482 0 0,'-3'-2'518'0'0,"1"1"-1"0"0,-1-1 1 0 0,0 1 0 0 0,1-1-1 0 0,-1 1 1 0 0,0 0 0 0 0,0 0-1 0 0,0 0 1 0 0,-27 1 11853 0 0,57-19-11555 0 0,41-1-892 0 0,1 3 1 0 0,103-12-1 0 0,-144 25-2 0 0,15 0-24 0 0,18-3-144 0 0,-60 7 241 0 0,-1 0-1 0 0,1 0 1 0 0,-1 0-1 0 0,1 0 1 0 0,-1 0-1 0 0,1 0 1 0 0,-1 0 0 0 0,1 0-1 0 0,-1 0 1 0 0,1 0-1 0 0,-1 0 1 0 0,1 0-1 0 0,-1 1 1 0 0,1-1-1 0 0,-1 0 1 0 0,1 0 0 0 0,-1 0-1 0 0,0 1 1 0 0,1-1-1 0 0,-1 0 1 0 0,1 1-1 0 0,-1-1 1 0 0,0 0-1 0 0,1 1 1 0 0,-1-1-1 0 0,0 1 1 0 0,1-1 0 0 0,-1 0-1 0 0,0 1 1 0 0,1-1-1 0 0,-1 1 1 0 0,0-1-1 0 0,0 1 1 0 0,0-1-1 0 0,0 1 1 0 0,1-1-1 0 0,-1 1 1 0 0,0-1 0 0 0,0 1-1 0 0,0-1 1 0 0,0 1-1 0 0,0-1 1 0 0,0 1-1 0 0,0-1 1 0 0,0 1-1 0 0,-1-1 1 0 0,1 2-1 0 0,-6 26 84 0 0,-44 76 461 0 0,26-59-349 0 0,3 1 0 0 0,-23 73 1 0 0,27-49-32 0 0,-8 82 1 0 0,14-73-1839 0 0,1-46-1252 0 0,-1-15-3508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21.4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0 182 556 0 0,'0'0'1258'0'0,"5"-1"102"0"0,31-5 110 0 0,210-34 2932 0 0,123-41-5916 0 0,-220 40 3406 0 0,-145 40-941 0 0,12 1 5190 0 0,-16 6-6051 0 0,-1 1 1 0 0,1-1-1 0 0,-1 0 0 0 0,-1 1 1 0 0,1-1-1 0 0,-1 0 0 0 0,0 0 1 0 0,-5 10-1 0 0,-8 25 310 0 0,13-29-515 0 0,0-1 0 0 0,0 1-1 0 0,2-1 1 0 0,-1 1 0 0 0,1 0-1 0 0,1-1 1 0 0,0 1 0 0 0,0 0-1 0 0,1-1 1 0 0,7 20 0 0 0,-8-26-49 0 0,1 1 0 0 0,1-1 1 0 0,-1-1-1 0 0,1 1 0 0 0,0 0 1 0 0,0-1-1 0 0,0 1 0 0 0,1-1 1 0 0,-1 0-1 0 0,1 0 0 0 0,0 0 0 0 0,0-1 1 0 0,1 1-1 0 0,-1-1 0 0 0,1 0 1 0 0,-1 0-1 0 0,1-1 0 0 0,0 1 1 0 0,0-1-1 0 0,0 0 0 0 0,0-1 0 0 0,1 1 1 0 0,-1-1-1 0 0,0 0 0 0 0,6 0 1 0 0,1 1-22 0 0,-1-2 1 0 0,1 1 0 0 0,0-2 0 0 0,-1 1-1 0 0,1-2 1 0 0,-1 0 0 0 0,1 0 0 0 0,-1-1 0 0 0,21-8-1 0 0,-24 7 330 0 0,1 0-1 0 0,-1-1 0 0 0,0 0 1 0 0,-1 0-1 0 0,1-1 0 0 0,-1 0 0 0 0,0 0 1 0 0,-1-1-1 0 0,1 0 0 0 0,-1 0 1 0 0,-1-1-1 0 0,10-15 0 0 0,-11 16 113 0 0,0-1-1 0 0,0 0 0 0 0,-1-1 1 0 0,0 1-1 0 0,0-1 0 0 0,-1 1 0 0 0,0-1 1 0 0,0 0-1 0 0,-1 0 0 0 0,-1 1 1 0 0,1-1-1 0 0,-1 0 0 0 0,-2-10 1 0 0,2 14-126 0 0,-2 0 0 0 0,1 0 0 0 0,0 0 1 0 0,-1 0-1 0 0,0 0 0 0 0,0 1 1 0 0,0-1-1 0 0,-1 1 0 0 0,0-1 0 0 0,0 1 1 0 0,0 0-1 0 0,0 0 0 0 0,0 0 0 0 0,-1 0 1 0 0,0 1-1 0 0,0-1 0 0 0,0 1 1 0 0,0 0-1 0 0,0 0 0 0 0,-1 1 0 0 0,1-1 1 0 0,-1 1-1 0 0,0 0 0 0 0,-5-1 1 0 0,1-1 22 0 0,0 1 1 0 0,-1 1 0 0 0,1 0 0 0 0,-1 0-1 0 0,1 1 1 0 0,-1 0 0 0 0,0 0-1 0 0,-16 2 1 0 0,22 0-356 0 0,0-1 1 0 0,0 1-1 0 0,0 1 0 0 0,0-1 0 0 0,0 0 0 0 0,0 1 1 0 0,1 0-1 0 0,-1 0 0 0 0,0 0 0 0 0,-2 3 0 0 0,2-2-713 0 0,1 0 0 0 0,0 0 0 0 0,0 1 0 0 0,0-1 0 0 0,0 1 0 0 0,1-1 0 0 0,-1 1 0 0 0,1 0 0 0 0,0 0 0 0 0,-3 8 0 0 0,-2 7-6682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21.7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61 2528 0 0,'8'-7'16949'0'0,"-13"14"-17037"0"0,-1 0 1 0 0,1 1-1 0 0,1 0 1 0 0,-1 0 0 0 0,1 0-1 0 0,1 0 1 0 0,-1 1-1 0 0,1-1 1 0 0,1 1 0 0 0,0 0-1 0 0,0 0 1 0 0,1 0-1 0 0,0 0 1 0 0,0 0 0 0 0,1 0-1 0 0,0 0 1 0 0,1 0-1 0 0,0 0 1 0 0,0 0-1 0 0,1 0 1 0 0,4 11 0 0 0,-4-13-36 0 0,0 0 1 0 0,1 0 0 0 0,0 0-1 0 0,0 0 1 0 0,1-1-1 0 0,0 1 1 0 0,0-1 0 0 0,1 0-1 0 0,0 0 1 0 0,0-1 0 0 0,0 1-1 0 0,0-1 1 0 0,1 0-1 0 0,0-1 1 0 0,0 1 0 0 0,0-1-1 0 0,1 0 1 0 0,-1-1-1 0 0,1 1 1 0 0,0-1 0 0 0,0-1-1 0 0,0 1 1 0 0,0-1 0 0 0,1-1-1 0 0,-1 1 1 0 0,12 0-1 0 0,-8-2 351 0 0,-1 0-1 0 0,0-1 0 0 0,1 0 0 0 0,-1 0 0 0 0,0-1 0 0 0,1 0 0 0 0,-1-1 0 0 0,-1 0 0 0 0,1-1 0 0 0,0 0 0 0 0,17-11 0 0 0,-21 12 83 0 0,0-1 0 0 0,-1-1 0 0 0,1 1 0 0 0,-1-1-1 0 0,0 0 1 0 0,0 0 0 0 0,0 0 0 0 0,-1-1 0 0 0,0 0-1 0 0,0 0 1 0 0,0 0 0 0 0,-1 0 0 0 0,0-1-1 0 0,0 1 1 0 0,0-1 0 0 0,-1 0 0 0 0,0 1 0 0 0,1-11-1 0 0,-1 5 59 0 0,-1-1 0 0 0,-1 0 0 0 0,0 0 0 0 0,0 0 0 0 0,-2 1 0 0 0,1-1-1 0 0,-7-21 1 0 0,6 27-333 0 0,0 0-1 0 0,-1-1 1 0 0,0 2-1 0 0,-1-1 1 0 0,1 0-1 0 0,-1 1 1 0 0,-1-1-1 0 0,1 1 1 0 0,-1 0-1 0 0,0 1 1 0 0,0-1-1 0 0,-1 1 1 0 0,1 0-1 0 0,-9-5 1 0 0,12 9-255 0 0,-1 0 1 0 0,1 0-1 0 0,-1 0 1 0 0,0 1-1 0 0,1-1 1 0 0,-1 1-1 0 0,0 0 1 0 0,1-1-1 0 0,-1 1 1 0 0,0 0-1 0 0,1 1 0 0 0,-1-1 1 0 0,0 0-1 0 0,1 1 1 0 0,-1 0-1 0 0,-2 0 1 0 0,3 0 83 0 0,0-1-269 0 0,-1 1-1 0 0,1 0 1 0 0,0 0 0 0 0,0 0 0 0 0,0 0 0 0 0,0 0 0 0 0,0 0-1 0 0,0 1 1 0 0,1-1 0 0 0,-1 1 0 0 0,0-1 0 0 0,-2 3 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22.2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14 157 10 0 0,'-13'-25'17650'0'0,"14"24"-17614"0"0,1-1 0 0 0,-1 1 0 0 0,1-1 0 0 0,0 1 0 0 0,-1 0 0 0 0,1 0 0 0 0,0-1 0 0 0,0 1 0 0 0,0 1 0 0 0,0-1 0 0 0,0 0 0 0 0,0 0 0 0 0,0 1 0 0 0,0-1 0 0 0,0 1 0 0 0,3-1 0 0 0,45-3 71 0 0,-17 2-68 0 0,4-3-60 0 0,-22 4-5 0 0,-1-1 0 0 0,0 0 1 0 0,21-7-1 0 0,54-22 667 0 0,-88 31-673 0 0,-1 0 0 0 0,1-1 1 0 0,0 1-1 0 0,0-1 1 0 0,0 1-1 0 0,-1-1 1 0 0,1 1-1 0 0,0-1 0 0 0,-1 1 1 0 0,1-1-1 0 0,0 0 1 0 0,-1 1-1 0 0,1-1 0 0 0,-1 0 1 0 0,1 0-1 0 0,-1 1 1 0 0,1-1-1 0 0,-1 0 1 0 0,0 0-1 0 0,1 0 0 0 0,-1 0 1 0 0,0 1-1 0 0,0-1 1 0 0,0 0-1 0 0,1 0 1 0 0,-1 0-1 0 0,0 0 0 0 0,0 0 1 0 0,0 0-1 0 0,0 0 1 0 0,-1 1-1 0 0,1-1 1 0 0,0-1-1 0 0,-15-27-3739 0 0,11 24 2707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3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58 548 0 0,'-14'12'8936'0'0,"21"-11"-7965"0"0,23-1-367 0 0,41-6-465 0 0,300-57 584 0 0,-369 62-569 0 0,1 1-33 0 0,5-1 98 0 0,-10 2-257 0 0,-18 3-679 0 0,-13 3-1456 0 0,8-2-2678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22.6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90 108 424 0 0,'-17'-16'1252'0'0,"4"5"880"0"0,1-1-1 0 0,-16-20 1 0 0,21 25-932 0 0,-6-10 1123 0 0,13 17-2306 0 0,0-1 1 0 0,0 1 0 0 0,0-1-1 0 0,1 1 1 0 0,-1 0 0 0 0,0-1-1 0 0,0 1 1 0 0,0-1 0 0 0,0 1-1 0 0,0-1 1 0 0,1 1 0 0 0,-1-1-1 0 0,0 1 1 0 0,0 0 0 0 0,1-1-1 0 0,-1 1 1 0 0,0-1 0 0 0,1 1-1 0 0,-1 0 1 0 0,0-1 0 0 0,1 1-1 0 0,-1 0 1 0 0,0 0 0 0 0,1-1-1 0 0,-1 1 1 0 0,1 0 0 0 0,-1 0-1 0 0,1-1 1 0 0,-1 1 0 0 0,0 0-1 0 0,1 0 1 0 0,-1 0 0 0 0,1 0-1 0 0,-1 0 1 0 0,1 0 0 0 0,-1 0-1 0 0,1 0 1 0 0,-1 0 0 0 0,1 0-1 0 0,-1 0 1 0 0,1 0 0 0 0,-1 0-1 0 0,1 0 1 0 0,27-1 119 0 0,-1 0 0 0 0,1 2 0 0 0,-1 1 0 0 0,0 1 0 0 0,0 1 0 0 0,0 2 0 0 0,0 0 0 0 0,-1 2 0 0 0,33 14 0 0 0,-58-22-138 0 0,3 2 50 0 0,0 0 0 0 0,-1 0-1 0 0,1 0 1 0 0,0 0 0 0 0,0 1 0 0 0,-1-1 0 0 0,0 1 0 0 0,1 0-1 0 0,-1 0 1 0 0,3 5 0 0 0,-4-6-9 0 0,-1 1 0 0 0,0 0-1 0 0,1 0 1 0 0,-1-1 0 0 0,-1 1-1 0 0,1 0 1 0 0,0 0 0 0 0,-1 0 0 0 0,1 0-1 0 0,-1 0 1 0 0,0 0 0 0 0,0 0 0 0 0,0 0-1 0 0,-1 0 1 0 0,1 0 0 0 0,-1 0 0 0 0,1 0-1 0 0,-1-1 1 0 0,0 1 0 0 0,0 0-1 0 0,0 0 1 0 0,-3 3 0 0 0,0 4 81 0 0,1-4-91 0 0,1 0 0 0 0,0 1-1 0 0,0-1 1 0 0,0 0 0 0 0,1 1 0 0 0,0 0-1 0 0,0-1 1 0 0,0 1 0 0 0,1-1 0 0 0,0 1-1 0 0,1 0 1 0 0,-1-1 0 0 0,1 1 0 0 0,0-1-1 0 0,1 1 1 0 0,0-1 0 0 0,0 1 0 0 0,0-1-1 0 0,1 0 1 0 0,0 0 0 0 0,0 0 0 0 0,0 0-1 0 0,1-1 1 0 0,7 9 0 0 0,52 54 107 0 0,-47-53-141 0 0,-1 1 1 0 0,0 0 0 0 0,-1 1-1 0 0,-1 0 1 0 0,0 1 0 0 0,11 24-1 0 0,-22-38 16 0 0,0-1-1 0 0,-1 1 1 0 0,1 0-1 0 0,-1 0 1 0 0,0 1-1 0 0,0-1 1 0 0,-1 0 0 0 0,1 0-1 0 0,-1 0 1 0 0,0 1-1 0 0,0-1 1 0 0,0 0-1 0 0,-1 0 1 0 0,0 0-1 0 0,1 1 1 0 0,-1-1-1 0 0,-2 4 1 0 0,0-3 64 0 0,1 0 1 0 0,-1 0-1 0 0,0 0 0 0 0,-1 0 0 0 0,1-1 1 0 0,-1 1-1 0 0,0-1 0 0 0,0 0 1 0 0,-1 0-1 0 0,1-1 0 0 0,-6 5 1 0 0,-10 3 177 0 0,0 0 1 0 0,-1-1-1 0 0,0-1 1 0 0,0-1 0 0 0,-25 5-1 0 0,-78 18-120 0 0,106-28-1177 0 0,-1 0 0 0 0,0-1 0 0 0,0-1 0 0 0,-31-3 0 0 0,26-3-4073 0 0,5-4-2865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23.0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22 107 442 0 0,'3'-19'13331'0'0,"-11"45"-11927"0"0,8-25-1406 0 0,-5 19 45 0 0,1 0 0 0 0,0 1-1 0 0,2 0 1 0 0,0 35 0 0 0,3-50-36 0 0,0 1 0 0 0,0-1-1 0 0,0 0 1 0 0,1 0 0 0 0,0 0 0 0 0,0 0 0 0 0,0 0 0 0 0,1-1 0 0 0,0 1 0 0 0,0-1-1 0 0,0 1 1 0 0,1-1 0 0 0,-1 0 0 0 0,1-1 0 0 0,1 1 0 0 0,-1-1 0 0 0,1 1 0 0 0,0-1-1 0 0,-1 0 1 0 0,8 3 0 0 0,1 1-74 0 0,1-1-1 0 0,0-1 1 0 0,0-1-1 0 0,0 0 1 0 0,1 0 0 0 0,24 3-1 0 0,-10-3-28 0 0,-1-2 0 0 0,47-1 0 0 0,-49-2 114 0 0,-1-2-1 0 0,0-1 1 0 0,0-1-1 0 0,-1-1 1 0 0,1-1 0 0 0,41-16-1 0 0,-58 18 82 0 0,-1 0-1 0 0,1 0 1 0 0,-1-1-1 0 0,0 1 1 0 0,0-2-1 0 0,0 1 1 0 0,-1-1-1 0 0,1 0 1 0 0,-1 0-1 0 0,6-9 1 0 0,-9 10 31 0 0,0 0 0 0 0,0-1 0 0 0,0 0 1 0 0,-1 1-1 0 0,0-1 0 0 0,0 0 0 0 0,0 0 0 0 0,-1 0 1 0 0,0 0-1 0 0,0 0 0 0 0,-1 0 0 0 0,1-1 1 0 0,-1 1-1 0 0,-1 0 0 0 0,-1-11 0 0 0,0 7-23 0 0,-1 0 1 0 0,0 0-1 0 0,-1 0 0 0 0,0 1 0 0 0,-1 0 0 0 0,0 0 1 0 0,0 0-1 0 0,0 1 0 0 0,-2-1 0 0 0,1 1 0 0 0,-1 1 1 0 0,0-1-1 0 0,0 1 0 0 0,-1 0 0 0 0,0 1 0 0 0,0 0 1 0 0,-1 0-1 0 0,-13-7 0 0 0,9 6-62 0 0,-1 0 1 0 0,0 1-1 0 0,0 0 0 0 0,0 2 1 0 0,0-1-1 0 0,-1 2 1 0 0,0 0-1 0 0,0 0 0 0 0,0 1 1 0 0,0 1-1 0 0,0 1 0 0 0,-17 1 1 0 0,22 1-182 0 0,0 0 1 0 0,0 1 0 0 0,0 0 0 0 0,0 0-1 0 0,1 1 1 0 0,-1 0 0 0 0,1 1-1 0 0,-17 11 1 0 0,21-12-239 0 0,0 0 0 0 0,1 0-1 0 0,0 0 1 0 0,-1 0 0 0 0,2 1-1 0 0,-1 0 1 0 0,-4 7 0 0 0,6-9-232 0 0,0 0 0 0 0,1 0 1 0 0,-1 1-1 0 0,1-1 0 0 0,0 1 0 0 0,0-1 1 0 0,0 1-1 0 0,1-1 0 0 0,-1 1 0 0 0,1 0 1 0 0,0-1-1 0 0,0 8 0 0 0,5 11-7355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23.3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89 134 1614 0 0,'3'-10'1446'0'0,"0"-1"1559"0"0,0-1 0 0 0,0 1 0 0 0,-1-1 0 0 0,1-21 0 0 0,-7 23-2108 0 0,-3 16-542 0 0,-7 19-388 0 0,7-10-325 0 0,2 0 1 0 0,-1 0-1 0 0,2 0 1 0 0,0 1 0 0 0,1 0-1 0 0,1 0 1 0 0,0 0 0 0 0,1 28-1 0 0,1-34 160 0 0,1-1 1 0 0,0 0-1 0 0,0 0 0 0 0,0 0 1 0 0,1 0-1 0 0,1 0 0 0 0,0 0 1 0 0,0 0-1 0 0,0 0 0 0 0,1-1 1 0 0,0 0-1 0 0,1 0 0 0 0,0 0 0 0 0,0 0 1 0 0,1-1-1 0 0,9 10 0 0 0,-12-14 285 0 0,0-1 0 0 0,0 1 0 0 0,1-1 0 0 0,-1 0 0 0 0,0 0 0 0 0,1 0 0 0 0,0 0 0 0 0,-1-1 0 0 0,1 1-1 0 0,0-1 1 0 0,0 0 0 0 0,0 0 0 0 0,0 0 0 0 0,-1-1 0 0 0,1 0 0 0 0,0 1 0 0 0,0-1 0 0 0,0-1 0 0 0,0 1 0 0 0,0 0 0 0 0,0-1-1 0 0,0 0 1 0 0,0 0 0 0 0,0 0 0 0 0,0-1 0 0 0,-1 1 0 0 0,1-1 0 0 0,4-2 0 0 0,-2 0 240 0 0,-1 0 1 0 0,1 0-1 0 0,-1 0 1 0 0,-1-1 0 0 0,1 0-1 0 0,0 0 1 0 0,-1 0-1 0 0,0 0 1 0 0,0-1-1 0 0,-1 1 1 0 0,0-1-1 0 0,0 0 1 0 0,0 0-1 0 0,-1 0 1 0 0,1 0-1 0 0,1-11 1 0 0,-1 0-81 0 0,0-1 1 0 0,-1 1-1 0 0,-1-1 1 0 0,-1 0-1 0 0,-1 0 0 0 0,0 1 1 0 0,-1-1-1 0 0,-1 1 1 0 0,0-1-1 0 0,-2 1 1 0 0,0 0-1 0 0,-1 0 0 0 0,-13-26 1 0 0,17 41-385 0 0,0-1 0 0 0,0 1 1 0 0,0-1-1 0 0,-1 1 1 0 0,1 0-1 0 0,-1 0 0 0 0,1 0 1 0 0,-1 0-1 0 0,0 0 0 0 0,0 1 1 0 0,0-1-1 0 0,0 1 1 0 0,0 0-1 0 0,0 0 0 0 0,0 0 1 0 0,0 0-1 0 0,0 0 0 0 0,-1 1 1 0 0,1 0-1 0 0,0-1 1 0 0,0 1-1 0 0,-1 0 0 0 0,-3 1 1 0 0,-11 1-1265 0 0,1 0-1 0 0,0 1 1 0 0,-19 7 0 0 0,22-7-55 0 0,-26 7-3835 0 0,0 0-2715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23.9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37 110 0 0,'0'0'7004'0'0,"3"-1"-6053"0"0,15-3-385 0 0,1 0 0 0 0,0 1 0 0 0,-1 1 1 0 0,1 1-1 0 0,22 2 0 0 0,0-2-151 0 0,1331-20 2144 0 0,-1245 24-1893 0 0,-122-3-512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24.4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7 128 150 0 0,'-6'7'11056'0'0,"404"-10"-9576"0"0,749-100 0 0 0,-1007 76 2020 0 0,-138 27-3201 0 0,2-1-387 0 0,-1 1-1 0 0,0-1 1 0 0,0 1-1 0 0,0 0 1 0 0,0 0 0 0 0,0 0-1 0 0,1 1 1 0 0,-1-1-1 0 0,4 2 1 0 0,-6-2 138 0 0,303 69-5980 0 0,-301-69 5876 0 0,1 1 64 0 0,9 1 73 0 0,-10-1 695 0 0,-21-10-7341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29.2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67 78 536 0 0,'-3'-2'796'0'0,"-37"-20"4350"0"0,16 0 2822 0 0,29 22-7768 0 0,15 3-96 0 0,0 1 0 0 0,-1 1 0 0 0,1 0 0 0 0,-1 2 0 0 0,0 0 0 0 0,0 1-1 0 0,-1 1 1 0 0,0 1 0 0 0,-1 0 0 0 0,27 21 0 0 0,-34-23-75 0 0,-1 1 1 0 0,0 0-1 0 0,0 0 0 0 0,-1 1 0 0 0,0 0 1 0 0,0 1-1 0 0,-2-1 0 0 0,7 13 1 0 0,-9-14 3 0 0,-1-1 0 0 0,0 1 0 0 0,0 0 0 0 0,-1 0 0 0 0,0 0 0 0 0,0 0 0 0 0,-1 1 0 0 0,0-1 0 0 0,-1 0 0 0 0,0 0 0 0 0,-1 1 0 0 0,-1 8 0 0 0,0-10-9 0 0,-1-1-1 0 0,0 1 1 0 0,-1-1 0 0 0,1 0 0 0 0,-1 0-1 0 0,-1 0 1 0 0,1-1 0 0 0,-1 1 0 0 0,0-1-1 0 0,0-1 1 0 0,-1 1 0 0 0,0-1 0 0 0,0 1-1 0 0,0-2 1 0 0,-12 8 0 0 0,17-11-6 0 0,0 0 1 0 0,0 0-1 0 0,-1-1 0 0 0,1 1 0 0 0,0 0 1 0 0,0 0-1 0 0,0-1 0 0 0,-1 1 1 0 0,1-1-1 0 0,0 1 0 0 0,-1-1 1 0 0,1 0-1 0 0,0 1 0 0 0,-1-1 1 0 0,1 0-1 0 0,0 0 0 0 0,-1 0 1 0 0,1 0-1 0 0,-1 0 0 0 0,1 0 1 0 0,0-1-1 0 0,-1 1 0 0 0,1 0 1 0 0,0-1-1 0 0,-1 1 0 0 0,1-1 1 0 0,0 1-1 0 0,0-1 0 0 0,-1 0 1 0 0,1 1-1 0 0,0-1 0 0 0,0 0 1 0 0,0 0-1 0 0,0 0 0 0 0,0 0 1 0 0,0 0-1 0 0,0 0 0 0 0,0 0 1 0 0,0 0-1 0 0,1 0 0 0 0,-1 0 1 0 0,0-1-1 0 0,1 1 0 0 0,-1 0 1 0 0,1-1-1 0 0,-1 1 0 0 0,1 0 1 0 0,0-1-1 0 0,-1-2 0 0 0,0-2 3 0 0,0-1 0 0 0,0 0-1 0 0,1 0 1 0 0,0 0 0 0 0,0 0 0 0 0,1 0-1 0 0,0 0 1 0 0,3-12 0 0 0,5-12-179 0 0,2 0 1 0 0,28-57-1 0 0,29-44-1563 0 0,-29 44-4969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29.8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359 83 474 0 0,'0'0'4307'0'0,"2"-20"1829"0"0,-6 8-5258 0 0,3 9-127 0 0,-6-12 1751 0 0,-9-5-1602 0 0,15 18-786 0 0,-2 1-46 0 0,-6-2-51 0 0,1 1-1 0 0,-1 1 1 0 0,1-1-1 0 0,-1 1 1 0 0,0 1-1 0 0,0 0 1 0 0,1 0-1 0 0,-1 0 1 0 0,0 1-1 0 0,-16 4 1 0 0,6-1-7 0 0,-1 1 1 0 0,1 1-1 0 0,-35 16 0 0 0,47-19-16 0 0,1 1 0 0 0,-1-1 0 0 0,1 1 0 0 0,-1 0 0 0 0,1 1 0 0 0,1 0 0 0 0,-1 0 0 0 0,1 0 0 0 0,0 0 0 0 0,0 1 0 0 0,0 0 0 0 0,1 0 0 0 0,0 0 0 0 0,0 1 0 0 0,0-1 0 0 0,1 1 0 0 0,0 0 0 0 0,0 0 0 0 0,1 0 0 0 0,0 0 0 0 0,0 1 0 0 0,1-1 0 0 0,-1 15 0 0 0,2-16 3 0 0,0 0 0 0 0,0 0 0 0 0,1 1 0 0 0,0-1 0 0 0,0 0 0 0 0,0 0 0 0 0,1 0 0 0 0,0 0 0 0 0,0 0 0 0 0,1 0 0 0 0,4 6-1 0 0,-1-6-44 0 0,0 0-1 0 0,1-1 0 0 0,0-1 1 0 0,0 1-1 0 0,1-1 0 0 0,-1 0 1 0 0,1 0-1 0 0,0-1 0 0 0,0 0 1 0 0,0-1-1 0 0,0 0 0 0 0,0 0 1 0 0,0 0-1 0 0,1-1 0 0 0,-1 0 1 0 0,1-1-1 0 0,-1 0 0 0 0,1-1 1 0 0,-1 1-1 0 0,0-1 0 0 0,1-1 1 0 0,-1 0-1 0 0,10-3 0 0 0,-9 3 80 0 0,0-1 0 0 0,-1-1 0 0 0,1 1-1 0 0,-1-1 1 0 0,1-1 0 0 0,-1 1 0 0 0,0-1 0 0 0,-1-1 0 0 0,1 1-1 0 0,-1-2 1 0 0,0 1 0 0 0,-1-1 0 0 0,1 0 0 0 0,-1 0 0 0 0,-1 0-1 0 0,1-1 1 0 0,-1 0 0 0 0,-1 0 0 0 0,1 0 0 0 0,5-17-1 0 0,-8 19 147 0 0,0-1-1 0 0,0 0 0 0 0,-1 1 0 0 0,0-1 0 0 0,0 0 0 0 0,-1 0 0 0 0,0 0 0 0 0,0 1 0 0 0,0-1 0 0 0,-1 0 0 0 0,0 0 0 0 0,0 0 0 0 0,-4-10 1 0 0,-6-9 1178 0 0,11 26-1341 0 0,0 0-1 0 0,0 0 1 0 0,0 0-1 0 0,-1 0 1 0 0,1 0-1 0 0,0 0 1 0 0,0 0-1 0 0,0 0 1 0 0,0 0-1 0 0,0-1 1 0 0,0 1-1 0 0,-1 0 1 0 0,1 0-1 0 0,0 0 1 0 0,0 0-1 0 0,0 0 0 0 0,0 0 1 0 0,0 0-1 0 0,-1 0 1 0 0,1 1-1 0 0,0-1 1 0 0,0 0-1 0 0,0 0 1 0 0,0 0-1 0 0,0 0 1 0 0,0 0-1 0 0,-1 0 1 0 0,1 0-1 0 0,0 0 1 0 0,0 0-1 0 0,0 0 1 0 0,0 0-1 0 0,0 0 1 0 0,0 0-1 0 0,0 1 1 0 0,0-1-1 0 0,-1 0 1 0 0,1 0-1 0 0,0 0 1 0 0,0 0-1 0 0,0 0 1 0 0,0 0-1 0 0,0 1 1 0 0,0-1-1 0 0,0 0 1 0 0,0 0-1 0 0,0 0 1 0 0,0 0-1 0 0,0 0 1 0 0,0 0-1 0 0,0 1 1 0 0,0-1-1 0 0,0 0 1 0 0,0 0-1 0 0,0 0 1 0 0,0 0-1 0 0,0 0 0 0 0,0 1 1 0 0,0-1-1 0 0,0 0 1 0 0,0 0-1 0 0,0 0 1 0 0,0 0-1 0 0,0 0 1 0 0,1 0-1 0 0,-1 0 1 0 0,0 1-1 0 0,0-1 1 0 0,0 6 62 0 0,0 1-1 0 0,1-1 1 0 0,0 0-1 0 0,3 12 1 0 0,2-1-254 0 0,0 0 0 0 0,2 0 1 0 0,0-1-1 0 0,18 29 0 0 0,-15-30-2145 0 0,1-1 0 0 0,19 20 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0.3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50 1332 0 0,'-17'5'12133'0'0,"16"-4"-11840"0"0,-1 19 2625 0 0,17 34-3805 0 0,-8-32 1736 0 0,11 85-245 0 0,-13-74-510 0 0,12 49-1 0 0,-15-71-93 0 0,7 14-39 0 0,-9-24 40 0 0,0-1 0 0 0,0 1 0 0 0,1-1 1 0 0,-1 0-1 0 0,0 1 0 0 0,0-1 0 0 0,1 0 0 0 0,-1 1 0 0 0,0-1 0 0 0,1 0 0 0 0,-1 1 0 0 0,0-1 0 0 0,1 0 0 0 0,-1 0 0 0 0,1 1 0 0 0,-1-1 0 0 0,0 0 0 0 0,1 0 0 0 0,-1 0 0 0 0,1 0 0 0 0,-1 1 0 0 0,1-1 0 0 0,-1 0 0 0 0,0 0 0 0 0,1 0 0 0 0,-1 0 0 0 0,1 0 0 0 0,-1 0 0 0 0,1 0 0 0 0,-1 0 0 0 0,1 0 1 0 0,-1 0-1 0 0,0-1 0 0 0,1 1 0 0 0,-1 0 0 0 0,1 0 0 0 0,-1 0 0 0 0,1 0 0 0 0,-1-1 0 0 0,1 1 0 0 0,5-6 9 0 0,0 0 0 0 0,-1 0 0 0 0,0 0 0 0 0,0-1 0 0 0,0 0 1 0 0,-1 0-1 0 0,0 0 0 0 0,0 0 0 0 0,-1-1 0 0 0,0 1 0 0 0,2-10 0 0 0,73-256 334 0 0,-60 231-78 0 0,-17 40-237 0 0,0 1-30 0 0,-1 1 1 0 0,1-1 0 0 0,0 0-1 0 0,-1 1 1 0 0,1-1-1 0 0,0 1 1 0 0,0 0-1 0 0,-1-1 1 0 0,1 1-1 0 0,0 0 1 0 0,0-1-1 0 0,0 1 1 0 0,-1 0 0 0 0,1 0-1 0 0,0 0 1 0 0,1 0-1 0 0,8 2 1 0 0,-1 2 0 0 0,1-1 0 0 0,-1 1 0 0 0,0 1-1 0 0,0 0 1 0 0,0 0 0 0 0,-1 0 0 0 0,0 1 0 0 0,0 1 0 0 0,0-1 0 0 0,-1 1-1 0 0,10 12 1 0 0,-1 0 10 0 0,-1 1 1 0 0,-1 1-1 0 0,-1 0 0 0 0,11 23 0 0 0,8 21-774 0 0,-30-62 348 0 0,-1 0-494 0 0,2 5 644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1.0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497 544 254 0 0,'26'-22'10242'0'0,"-19"14"-7015"0"0,-7 5-2658 0 0,-2-1-448 0 0,1 0 0 0 0,-1 0 0 0 0,1 0 1 0 0,-1 0-1 0 0,0 0 0 0 0,0 1 0 0 0,-1-1 0 0 0,1 1 1 0 0,-1-1-1 0 0,0 1 0 0 0,0 0 0 0 0,0 0 0 0 0,0 0 0 0 0,0 1 1 0 0,-1-1-1 0 0,1 1 0 0 0,-1 0 0 0 0,-4-3 0 0 0,-6-2-97 0 0,1 1-1 0 0,-1 0 0 0 0,0 1 0 0 0,-17-5 1 0 0,12 6 2 0 0,0 1 1 0 0,-1 0-1 0 0,1 2 1 0 0,0 0-1 0 0,-1 1 1 0 0,1 1-1 0 0,-1 1 1 0 0,1 0-1 0 0,-30 9 0 0 0,39-9-6 0 0,1 1 0 0 0,0 0 0 0 0,0 1 0 0 0,0-1 0 0 0,1 2 0 0 0,-1-1 0 0 0,1 1 0 0 0,0 1 0 0 0,0-1-1 0 0,1 1 1 0 0,0 1 0 0 0,0-1 0 0 0,0 1 0 0 0,1 0 0 0 0,0 1 0 0 0,0-1 0 0 0,1 1 0 0 0,0 1 0 0 0,0-1-1 0 0,1 1 1 0 0,-4 11 0 0 0,6-16-95 0 0,1 1 0 0 0,0 0 0 0 0,0 0-1 0 0,0 0 1 0 0,1 0 0 0 0,0 0 0 0 0,0 0 0 0 0,0 0-1 0 0,0 0 1 0 0,1 0 0 0 0,0 0 0 0 0,0 0 0 0 0,0-1-1 0 0,1 1 1 0 0,0 0 0 0 0,0-1 0 0 0,0 1 0 0 0,0-1-1 0 0,1 1 1 0 0,-1-1 0 0 0,1 0 0 0 0,0 0 0 0 0,0 0-1 0 0,1-1 1 0 0,-1 1 0 0 0,1-1 0 0 0,0 0-1 0 0,0 0 1 0 0,0 0 0 0 0,0 0 0 0 0,1-1 0 0 0,-1 1-1 0 0,1-1 1 0 0,-1-1 0 0 0,1 1 0 0 0,0 0 0 0 0,-1-1-1 0 0,1 0 1 0 0,0 0 0 0 0,0-1 0 0 0,0 1 0 0 0,9-1-1 0 0,3-2-147 0 0,-1 0 0 0 0,1-1-1 0 0,-1 0 1 0 0,0-2 0 0 0,0 1-1 0 0,0-2 1 0 0,-1 0 0 0 0,0-1-1 0 0,0-1 1 0 0,-1 0-1 0 0,0-1 1 0 0,0-1 0 0 0,-1 0-1 0 0,0-1 1 0 0,-1 0 0 0 0,0 0-1 0 0,10-14 1 0 0,-10 10 448 0 0,-1-1 0 0 0,0 1 0 0 0,-1-2 0 0 0,-1 1 0 0 0,0-2 0 0 0,-1 1 0 0 0,-1-1 0 0 0,-1 0 0 0 0,-1 0 0 0 0,0-1 0 0 0,-1 1 0 0 0,-1-1-1 0 0,-1 0 1 0 0,0-29 0 0 0,-5 13 536 0 0,-1 0-1 0 0,-2 0 1 0 0,-2 1-1 0 0,-1 0 1 0 0,-2 0-1 0 0,-15-33 1 0 0,25 64-229 0 0,2 6-533 0 0,3 14 56 0 0,0-1 0 0 0,3 33-1 0 0,2 14 11 0 0,11 38-178 0 0,13 56-1495 0 0,-2-56-2978 0 0,-29-95 3606 0 0,3 7-424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1.3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12 298 0 0,'17'4'10667'0'0,"-13"6"-10411"0"0,-1 0 1 0 0,0 1 0 0 0,-1-1-1 0 0,0 1 1 0 0,-1 0 0 0 0,0 20-1 0 0,0-23-166 0 0,-1 1-69 0 0,1-1 1 0 0,0 1-1 0 0,1 0 1 0 0,-1-1-1 0 0,2 0 0 0 0,-1 0 1 0 0,1 1-1 0 0,1-1 1 0 0,-1-1-1 0 0,1 1 0 0 0,10 14 1 0 0,-10-18-78 0 0,-1 0 1 0 0,1 0 0 0 0,0 0-1 0 0,1-1 1 0 0,-1 1-1 0 0,1-1 1 0 0,-1 0-1 0 0,1 0 1 0 0,0-1 0 0 0,0 1-1 0 0,0-1 1 0 0,1 0-1 0 0,-1-1 1 0 0,0 1-1 0 0,1-1 1 0 0,-1 0 0 0 0,1 0-1 0 0,-1-1 1 0 0,8 0-1 0 0,-2 0 33 0 0,0-1 0 0 0,0 0 0 0 0,-1 0 0 0 0,1-1 0 0 0,-1-1 0 0 0,1 0 0 0 0,-1 0 0 0 0,18-9 0 0 0,-24 10 196 0 0,0-1 0 0 0,0 1 0 0 0,0 0 0 0 0,0-1 1 0 0,-1 0-1 0 0,1 0 0 0 0,-1 0 0 0 0,0 0 0 0 0,0-1 0 0 0,0 0 0 0 0,0 1 0 0 0,0-1 0 0 0,-1 0 0 0 0,0 0 1 0 0,0 0-1 0 0,0 0 0 0 0,0-1 0 0 0,-1 1 0 0 0,1 0 0 0 0,-1-1 0 0 0,0 1 0 0 0,-1-1 0 0 0,1-8 0 0 0,-1 5-39 0 0,-1 1-1 0 0,0 0 0 0 0,-1-1 0 0 0,0 1 1 0 0,0 0-1 0 0,-1 0 0 0 0,1 0 0 0 0,-1 1 1 0 0,-1-1-1 0 0,1 1 0 0 0,-1-1 0 0 0,0 1 1 0 0,-1 0-1 0 0,0 1 0 0 0,0-1 0 0 0,0 1 1 0 0,0 0-1 0 0,-1 0 0 0 0,-9-6 0 0 0,4 2-66 0 0,-12-5 152 0 0,23 14-317 0 0,-1 0 0 0 0,0 0 0 0 0,0 0 0 0 0,0-1 0 0 0,0 1 0 0 0,0 0 0 0 0,0 0 0 0 0,0 1 0 0 0,0-1 0 0 0,0 0 0 0 0,0 0 0 0 0,0 0 0 0 0,0 1 0 0 0,1-1-1 0 0,-1 0 1 0 0,0 1 0 0 0,0-1 0 0 0,0 1 0 0 0,0-1 0 0 0,1 1 0 0 0,-1-1 0 0 0,0 1 0 0 0,0-1 0 0 0,1 1 0 0 0,-1 0 0 0 0,-1 1 0 0 0,-5 6-1072 0 0,-6 10-6172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3.9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161 67 302 0 0,'-32'-13'1435'0'0,"-52"-16"4293"0"0,70 19-3306 0 0,12 9-2024 0 0,1-1 1 0 0,-1 1 0 0 0,1 0 0 0 0,-1-1-1 0 0,0 1 1 0 0,1 0 0 0 0,-1 0-1 0 0,0 0 1 0 0,0 0 0 0 0,0 1-1 0 0,0-1 1 0 0,0 0 0 0 0,0 1-1 0 0,-3-1 1 0 0,4 5-333 0 0,2 27 96 0 0,0-1-1 0 0,3 0 1 0 0,0 0-1 0 0,12 40 1 0 0,-4-15 308 0 0,50 234 402 0 0,-17-88-1598 0 0,-19-68-2918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1.8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1416 0 0,'0'0'11231'0'0,"6"16"-8594"0"0,-5 10-2506 0 0,1 1-1 0 0,11 47 1 0 0,-3-17-1451 0 0,-8-53 1177 0 0,-1 0-1 0 0,0-1 1 0 0,1 1-1 0 0,-1-1 1 0 0,1 1-1 0 0,5 6 1 0 0,-4-5-19 0 0,-2-3-13 0 0,0-1 191 0 0,-1 0-1 0 0,0-1 0 0 0,1 1 1 0 0,-1-1-1 0 0,1 1 0 0 0,-1-1 1 0 0,1 1-1 0 0,-1-1 0 0 0,1 1 0 0 0,-1-1 1 0 0,1 0-1 0 0,-1 1 0 0 0,1-1 1 0 0,0 0-1 0 0,-1 1 0 0 0,1-1 1 0 0,0 0-1 0 0,-1 0 0 0 0,1 1 1 0 0,0-1-1 0 0,-1 0 0 0 0,2 0 0 0 0,2-4 155 0 0,0 0 0 0 0,0 0 0 0 0,-1-1 0 0 0,1 1 0 0 0,-1-1 0 0 0,0 0 0 0 0,0 0-1 0 0,-1 0 1 0 0,1 0 0 0 0,-1 0 0 0 0,-1 0 0 0 0,1-1 0 0 0,-1 1 0 0 0,2-8 0 0 0,-1 3 49 0 0,1 1 1 0 0,0 0 0 0 0,0 0-1 0 0,9-15 1 0 0,-7 15 67 0 0,-1 1 0 0 0,0-1 0 0 0,5-18 0 0 0,0 2 87 0 0,-8 23 25 0 0,11 9-298 0 0,-6 1-158 0 0,-1 0 0 0 0,1 0 0 0 0,-1 0 0 0 0,-1 1 0 0 0,6 15 0 0 0,8 13-167 0 0,-16-32 175 0 0,1 0 0 0 0,0-1 0 0 0,0 1-1 0 0,0-1 1 0 0,0 0 0 0 0,0 0 0 0 0,1 0 0 0 0,0 0 0 0 0,0-1 0 0 0,0 1-1 0 0,0-1 1 0 0,6 3 0 0 0,-7-6 37 0 0,-1 0 0 0 0,1 0 0 0 0,0 0 0 0 0,0 0 0 0 0,-1 0 1 0 0,1-1-1 0 0,0 1 0 0 0,0-1 0 0 0,-1 0 0 0 0,1 1 0 0 0,-1-1 0 0 0,1-1 0 0 0,-1 1 0 0 0,1 0 0 0 0,-1-1 0 0 0,0 1 0 0 0,1-1 0 0 0,-1 1 0 0 0,3-4 0 0 0,10-9 303 0 0,-1 0-1 0 0,0 0 1 0 0,-1-2-1 0 0,15-23 1 0 0,-26 36 34 0 0,5-1 626 0 0,-3 2-396 0 0,0 16-579 0 0,2 14 157 0 0,2 1-1 0 0,1-1 1 0 0,13 28-1 0 0,-18-47-356 0 0,1 1 0 0 0,1-1 0 0 0,0 0 0 0 0,0-1 0 0 0,10 11 0 0 0,-12-15-250 0 0,0 0 1 0 0,0 0-1 0 0,1 0 1 0 0,0-1-1 0 0,0 1 0 0 0,0-1 1 0 0,0-1-1 0 0,0 1 1 0 0,1-1-1 0 0,9 3 0 0 0,-12-4-198 0 0,0-1 0 0 0,0 1 0 0 0,1-1 0 0 0,-1 0 0 0 0,0 0 0 0 0,0 0 0 0 0,1-1 0 0 0,-1 1-1 0 0,0-1 1 0 0,6-2 0 0 0,15-6-6121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2.3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58 250 0 0,'-11'8'12890'0'0,"22"-6"-12691"0"0,1 1 0 0 0,-1-1 0 0 0,1-1 1 0 0,0 0-1 0 0,-1-1 0 0 0,15-1 0 0 0,75-12-75 0 0,-47 5-169 0 0,-36 6-38 0 0,-1 0 0 0 0,1-2 0 0 0,-1 0-1 0 0,30-13 1 0 0,-45 16-95 0 0,-4-1-427 0 0,-3-1 22 0 0,0 1 0 0 0,0-1 1 0 0,0 1-1 0 0,0 0 0 0 0,0 0 1 0 0,0 0-1 0 0,-1 1 0 0 0,1 0 1 0 0,0 0-1 0 0,-1 0 0 0 0,-7 1 0 0 0,7-1-717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2.7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143 111 332 0 0,'11'-20'1175'0'0,"16"-36"3156"0"0,-26 53-3628 0 0,0 1-81 0 0,0 1-506 0 0,-1 0 1 0 0,0 0-1 0 0,1-1 0 0 0,-1 1 1 0 0,0 0-1 0 0,0 0 0 0 0,0 0 1 0 0,0 0-1 0 0,0 0 0 0 0,0 0 1 0 0,0 0-1 0 0,0 0 0 0 0,0 0 1 0 0,-1 0-1 0 0,1 0 1 0 0,0 0-1 0 0,-1 0 0 0 0,1 0 1 0 0,-1 0-1 0 0,1 0 0 0 0,-1-1 1 0 0,-1 0 190 0 0,2 2-290 0 0,0-1-1 0 0,-1 1 1 0 0,1 0 0 0 0,0-1 0 0 0,-1 1 0 0 0,1 0 0 0 0,-1 0 0 0 0,1-1 0 0 0,0 1 0 0 0,-1 0 0 0 0,1 0 0 0 0,-1 0-1 0 0,1 0 1 0 0,-1-1 0 0 0,1 1 0 0 0,0 0 0 0 0,-1 0 0 0 0,1 0 0 0 0,-1 0 0 0 0,1 0 0 0 0,-1 0 0 0 0,1 0 0 0 0,-1 0-1 0 0,1 0 1 0 0,0 1 0 0 0,-1-1 0 0 0,1 0 0 0 0,-1 0 0 0 0,0 1 0 0 0,-16 2 164 0 0,15-2-150 0 0,-4 2 4 0 0,1 0-1 0 0,-1 1 1 0 0,0 0-1 0 0,1 0 1 0 0,0 1-1 0 0,0-1 1 0 0,0 1-1 0 0,0 0 1 0 0,1 0-1 0 0,0 1 1 0 0,0-1 0 0 0,-6 13-1 0 0,2-3 24 0 0,1 1 1 0 0,1 0-1 0 0,-9 31 0 0 0,13-39-29 0 0,1 1 0 0 0,0-1 0 0 0,0 1 0 0 0,0 0 0 0 0,1-1 0 0 0,0 1 0 0 0,1 0 0 0 0,0-1 0 0 0,1 1 0 0 0,3 12 0 0 0,3 1 40 0 0,0-1 0 0 0,18 31 0 0 0,5 12 412 0 0,-29-60-282 0 0,0-1 0 0 0,-1 1 0 0 0,0 0 0 0 0,0 0 1 0 0,0 0-1 0 0,0 0 0 0 0,-1 1 0 0 0,0-1 0 0 0,0 0 0 0 0,0 0 1 0 0,0 0-1 0 0,-2 6 0 0 0,2-8-128 0 0,-1 0 1 0 0,1 0-1 0 0,-1 0 0 0 0,0 0 1 0 0,0-1-1 0 0,0 1 1 0 0,0 0-1 0 0,-1-1 0 0 0,1 1 1 0 0,0-1-1 0 0,0 1 0 0 0,-1-1 1 0 0,1 0-1 0 0,-1 1 1 0 0,0-1-1 0 0,1 0 0 0 0,-1 0 1 0 0,0 0-1 0 0,0 0 0 0 0,1-1 1 0 0,-1 1-1 0 0,0 0 1 0 0,0-1-1 0 0,0 1 0 0 0,0-1 1 0 0,0 0-1 0 0,0 1 0 0 0,-3-1 1 0 0,1 0-133 0 0,0 0 0 0 0,0 0 0 0 0,0 0 0 0 0,1 0-1 0 0,-1-1 1 0 0,0 0 0 0 0,0 1 0 0 0,1-1 0 0 0,-1 0 0 0 0,-6-4 0 0 0,-7-10-2232 0 0,8-8-3770 0 0,4 5-1364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2.9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 38 0 0,'25'-35'13607'0'0,"-18"48"-13562"0"0,-3 5 403 0 0,-1 0 1 0 0,-1 0-1 0 0,0 0 0 0 0,-2 36 0 0 0,0-9 54 0 0,-3 253 1214 0 0,-2-96-7522 0 0,8-182-460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3.1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72 33 2392 0 0,'-72'-27'11909'0'0,"75"28"-11434"0"0,14 4-606 0 0,0-1-1 0 0,0 0 1 0 0,0-2 0 0 0,1 0 0 0 0,-1-1 0 0 0,23-1 0 0 0,4-3-4140 0 0,59-11 0 0 0,-62 6-403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3.4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402 47 1120 0 0,'8'-10'13471'0'0,"-8"8"-13278"0"0,-1 0 0 0 0,1 0 0 0 0,-1 0 0 0 0,1 0 0 0 0,-1 1 0 0 0,0-1 0 0 0,1 0 0 0 0,-1 1 0 0 0,0-1 0 0 0,0 0 0 0 0,0 1 0 0 0,-1 0-1 0 0,1-1 1 0 0,0 1 0 0 0,0-1 0 0 0,-1 1 0 0 0,1 0 0 0 0,-1 0 0 0 0,1 0 0 0 0,-1 0 0 0 0,0 0 0 0 0,1 0 0 0 0,-1 0 0 0 0,-3 0 0 0 0,-2 0-140 0 0,0 1 0 0 0,0 1 1 0 0,-1 0-1 0 0,1 0 0 0 0,0 0 1 0 0,0 0-1 0 0,0 1 0 0 0,0 1 0 0 0,-10 4 1 0 0,-63 33-110 0 0,70-35 16 0 0,-18 12-372 0 0,0 1 0 0 0,2 1 0 0 0,1 1-1 0 0,-40 40 1 0 0,60-54-28 0 0,-1 0 0 0 0,2 0 0 0 0,-1 1 0 0 0,1 0 0 0 0,0 0 0 0 0,-4 8 0 0 0,8-14 410 0 0,0-1-1 0 0,0 1 1 0 0,1-1 0 0 0,-1 1 0 0 0,0-1 0 0 0,0 1 0 0 0,0-1 0 0 0,0 1-1 0 0,1-1 1 0 0,-1 1 0 0 0,0-1 0 0 0,0 1 0 0 0,1-1 0 0 0,-1 1 0 0 0,0-1-1 0 0,1 0 1 0 0,-1 1 0 0 0,1-1 0 0 0,-1 1 0 0 0,0-1 0 0 0,1 0 0 0 0,-1 0-1 0 0,1 1 1 0 0,-1-1 0 0 0,1 0 0 0 0,-1 0 0 0 0,1 0 0 0 0,-1 1 0 0 0,1-1-1 0 0,-1 0 1 0 0,1 0 0 0 0,-1 0 0 0 0,1 0 0 0 0,0 0 0 0 0,-1 0 0 0 0,1 0-1 0 0,-1 0 1 0 0,1 0 0 0 0,-1 0 0 0 0,1 0 0 0 0,0-1 0 0 0,21-1-220 0 0,-22 2 246 0 0,12-1 60 0 0,-1-1 1 0 0,0-1 0 0 0,1 0-1 0 0,-1-1 1 0 0,-1 0 0 0 0,1 0-1 0 0,-1-1 1 0 0,1-1 0 0 0,-1 0-1 0 0,-1 0 1 0 0,1-1 0 0 0,-1 0-1 0 0,0 0 1 0 0,-1-1 0 0 0,9-10-1 0 0,68-69 5919 0 0,-81 109-5814 0 0,-5 51-54 0 0,1 5-743 0 0,1-66 204 0 0,0 0-1 0 0,1 0 1 0 0,1-1-1 0 0,0 1 1 0 0,7 17 0 0 0,-9-26 199 0 0,0-1 0 0 0,0 1 0 0 0,1-1 1 0 0,-1 0-1 0 0,1 0 0 0 0,-1 1 1 0 0,1-1-1 0 0,0 0 0 0 0,0-1 0 0 0,-1 1 1 0 0,1 0-1 0 0,1 0 0 0 0,-1-1 1 0 0,0 1-1 0 0,0-1 0 0 0,1 0 0 0 0,-1 0 1 0 0,0 1-1 0 0,1-2 0 0 0,-1 1 1 0 0,1 0-1 0 0,-1 0 0 0 0,1-1 0 0 0,0 1 1 0 0,-1-1-1 0 0,1 0 0 0 0,0 0 1 0 0,-1 0-1 0 0,1 0 0 0 0,0-1 0 0 0,2 0 1 0 0,25-7-3513 0 0,5-4-1531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3.6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0 329 434 0 0,'44'-156'7021'0'0,"-38"125"-3515"0"0,0 0 0 0 0,1-62 0 0 0,-7 88-2675 0 0,-5-7 689 0 0,3 26-794 0 0,1 1-496 0 0,-4 21-118 0 0,-12 160 7 0 0,17-176-870 0 0,1 1 1 0 0,1-1-1 0 0,0 1 0 0 0,2-1 1 0 0,0 0-1 0 0,1 0 0 0 0,13 29 1 0 0,-17-46 177 0 0,0 0 1 0 0,0 0 0 0 0,0 0-1 0 0,1-1 1 0 0,-1 1 0 0 0,1-1-1 0 0,0 1 1 0 0,0-1 0 0 0,0 0-1 0 0,0 1 1 0 0,0-1 0 0 0,4 3-1 0 0,13 3-6850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3.7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185 65 1150 0 0,'-184'-64'14285'0'0,"199"79"-13661"0"0,-8-12-704 0 0,-1 1 0 0 0,1-1-1 0 0,0 0 1 0 0,1 0 0 0 0,-1-1-1 0 0,0 0 1 0 0,14 2-1 0 0,54 2-2474 0 0,10-10-3683 0 0,-40-3 257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4.2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0 146 494 0 0,'17'9'3751'0'0,"-7"-7"-2995"0"0,0-1-1 0 0,-1 0 0 0 0,1 0 1 0 0,0-1-1 0 0,0 0 0 0 0,-1-1 1 0 0,1 0-1 0 0,10-3 1 0 0,86-24 441 0 0,-62 15-907 0 0,86-21-1268 0 0,-128 34 1010 0 0,1-1 1 0 0,-1 0 0 0 0,0 1-1 0 0,0-1 1 0 0,0 0-1 0 0,0 0 1 0 0,0 0 0 0 0,-1 0-1 0 0,1 0 1 0 0,0-1 0 0 0,0 1-1 0 0,-1 0 1 0 0,1-1-1 0 0,-1 1 1 0 0,1-1 0 0 0,-1 0-1 0 0,0 1 1 0 0,1-1-1 0 0,-1 0 1 0 0,1-3 0 0 0,-1 3 227 0 0,-2-2 63 0 0,1 3-296 0 0,0 1 1 0 0,0-1 0 0 0,0 0 0 0 0,0 1-1 0 0,0-1 1 0 0,0 0 0 0 0,-1 1 0 0 0,1-1-1 0 0,0 0 1 0 0,0 1 0 0 0,-1-1 0 0 0,1 0 0 0 0,0 1-1 0 0,-1-1 1 0 0,1 1 0 0 0,0-1 0 0 0,-1 0-1 0 0,0 0 1 0 0,-7-3 135 0 0,1 0 0 0 0,-1 0 0 0 0,-1 0 0 0 0,1 1 0 0 0,0 0 0 0 0,-1 1 0 0 0,1 0 0 0 0,-1 0 0 0 0,0 1 0 0 0,0 0 0 0 0,0 1 0 0 0,0 0 0 0 0,1 0 0 0 0,-1 1 0 0 0,0 0 0 0 0,0 0 0 0 0,1 1 0 0 0,-1 0 0 0 0,0 1 0 0 0,1 0 1 0 0,-14 7-1 0 0,15-6-136 0 0,-1 0 0 0 0,1 1 0 0 0,0 0 0 0 0,0 1 0 0 0,1 0 0 0 0,0 0 0 0 0,0 0 1 0 0,0 0-1 0 0,1 1 0 0 0,0 0 0 0 0,0 1 0 0 0,0-1 0 0 0,1 1 0 0 0,0-1 1 0 0,1 1-1 0 0,0 0 0 0 0,-3 12 0 0 0,4-13-67 0 0,-1 1-1 0 0,2-1 1 0 0,-1 1 0 0 0,1 0-1 0 0,0-1 1 0 0,1 1 0 0 0,0 0-1 0 0,0-1 1 0 0,1 1 0 0 0,0 0-1 0 0,0-1 1 0 0,0 1 0 0 0,1-1-1 0 0,1 1 1 0 0,-1-1 0 0 0,1 0-1 0 0,0 0 1 0 0,1 0 0 0 0,6 11-1 0 0,-5-14-123 0 0,-1 0 1 0 0,1 0-1 0 0,0-1 0 0 0,-1 1 1 0 0,2-1-1 0 0,-1 0 0 0 0,0 0 1 0 0,1-1-1 0 0,-1 0 0 0 0,1 0 1 0 0,0 0-1 0 0,-1 0 0 0 0,1-1 1 0 0,0 0-1 0 0,0 0 0 0 0,0-1 1 0 0,0 0-1 0 0,0 0 0 0 0,0 0 1 0 0,7-2-1 0 0,-2 1-403 0 0,0 0 1 0 0,0-1-1 0 0,0-1 1 0 0,-1 0 0 0 0,1 0-1 0 0,0-1 1 0 0,-1-1-1 0 0,0 0 1 0 0,0 0-1 0 0,9-7 1 0 0,2-6-2231 0 0,-1-1-712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4.5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2 176 312 0 0,'0'0'1827'0'0,"-2"-18"3911"0"0,3 15-5468 0 0,1 1 1 0 0,-1-1-1 0 0,1 1 0 0 0,0 0 1 0 0,0 0-1 0 0,-1 0 1 0 0,1 0-1 0 0,1 0 1 0 0,-1 0-1 0 0,0 0 1 0 0,0 1-1 0 0,1-1 1 0 0,-1 1-1 0 0,1 0 1 0 0,-1 0-1 0 0,1 0 1 0 0,0 0-1 0 0,-1 0 1 0 0,1 0-1 0 0,4 0 1 0 0,13-3-53 0 0,39-2 1 0 0,-20 2 64 0 0,18-6-1581 0 0,86-26-1 0 0,-17-11-5414 0 0,-95 32 2388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4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73 794 0 0,'0'0'1169'0'0,"-10"-14"4507"0"0,12 11-5552 0 0,-1 1-1 0 0,0-1 1 0 0,1 0-1 0 0,-1 1 1 0 0,1-1 0 0 0,0 1-1 0 0,-1-1 1 0 0,1 1-1 0 0,1 0 1 0 0,-1-1 0 0 0,0 1-1 0 0,0 1 1 0 0,1-1 0 0 0,-1 0-1 0 0,1 0 1 0 0,0 1-1 0 0,5-3 1 0 0,2 1-8 0 0,-1-1 0 0 0,1 2 0 0 0,0 0 0 0 0,1 0 1 0 0,-1 0-1 0 0,0 1 0 0 0,0 1 0 0 0,1 0 0 0 0,-1 0 0 0 0,0 1 0 0 0,1 0 1 0 0,-1 1-1 0 0,0 0 0 0 0,16 6 0 0 0,-12-3-26 0 0,-1 0 0 0 0,0 1 0 0 0,0 0 0 0 0,-1 1 1 0 0,0 1-1 0 0,0-1 0 0 0,-1 2 0 0 0,0 0 0 0 0,-1 0 0 0 0,11 12 0 0 0,-16-15 3 0 0,0-1-1 0 0,-1 1 0 0 0,0 0 1 0 0,0 1-1 0 0,0-1 0 0 0,-1 1 1 0 0,0-1-1 0 0,0 1 0 0 0,0 0 0 0 0,-1 0 1 0 0,0 0-1 0 0,-1 0 0 0 0,0 1 1 0 0,0-1-1 0 0,0 0 0 0 0,-1 1 1 0 0,0-1-1 0 0,0 0 0 0 0,-1 1 1 0 0,0-1-1 0 0,0 0 0 0 0,-1 1 0 0 0,0-1 1 0 0,0 0-1 0 0,-1 0 0 0 0,0-1 1 0 0,0 1-1 0 0,0-1 0 0 0,-1 1 1 0 0,0-1-1 0 0,0 0 0 0 0,-1 0 1 0 0,0-1-1 0 0,0 1 0 0 0,-9 7 0 0 0,9-9-175 0 0,0 0 0 0 0,-1-1-1 0 0,1 0 1 0 0,-1 0-1 0 0,0 0 1 0 0,1-1-1 0 0,-1 1 1 0 0,0-1-1 0 0,-1-1 1 0 0,1 1-1 0 0,0-1 1 0 0,0 0 0 0 0,-1-1-1 0 0,1 0 1 0 0,-8 0-1 0 0,8-1-676 0 0,0 1-1 0 0,0-2 1 0 0,0 1 0 0 0,0-1-1 0 0,0 0 1 0 0,0 0-1 0 0,1 0 1 0 0,-1-1 0 0 0,1 0-1 0 0,-6-3 1 0 0,-4-7-4819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4.6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128 9 882 0 0,'-127'-7'8331'0'0,"144"14"-7768"0"0,3-3-686 0 0,0-2-1 0 0,0 1 1 0 0,0-2-1 0 0,34-2 1 0 0,35-8-4203 0 0,-43 0 135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5.1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263 1 820 0 0,'-3'0'5125'0'0,"-26"7"6687"0"0,17 5-12222 0 0,-48 85 1289 0 0,-32 59-601 0 0,81-139-536 0 0,2 2 1 0 0,0-1 0 0 0,1 1-1 0 0,1 0 1 0 0,0 1 0 0 0,2 0-1 0 0,-5 30 1 0 0,10-47 105 0 0,-1-1 1 0 0,1 0-1 0 0,0 1 0 0 0,0-1 1 0 0,0 1-1 0 0,1-1 0 0 0,-1 1 1 0 0,1-1-1 0 0,-1 0 0 0 0,1 1 1 0 0,0-1-1 0 0,0 0 0 0 0,0 1 1 0 0,0-1-1 0 0,0 0 0 0 0,0 0 1 0 0,0 0-1 0 0,1 0 0 0 0,-1 0 1 0 0,1 0-1 0 0,0 0 0 0 0,2 1 1 0 0,-1-1-158 0 0,1 0 0 0 0,0 0 0 0 0,-1 0 0 0 0,1-1 0 0 0,0 1 1 0 0,0-1-1 0 0,0 0 0 0 0,0-1 0 0 0,0 1 0 0 0,0-1 1 0 0,0 1-1 0 0,5-1 0 0 0,7-1-468 0 0,0-1 1 0 0,0-1-1 0 0,0 0 0 0 0,0-1 1 0 0,24-9-1 0 0,-26 8 1101 0 0,-1-2 0 0 0,-1 1 0 0 0,1-1 0 0 0,-1-1 0 0 0,0 0 0 0 0,-1-1-1 0 0,0 0 1 0 0,17-19 0 0 0,-21 20 469 0 0,0-1 0 0 0,0 0 0 0 0,-1 0 1 0 0,0-1-1 0 0,-1 1 0 0 0,0-1 0 0 0,0-1 0 0 0,-1 1 0 0 0,0 0 0 0 0,-1-1 0 0 0,2-14 0 0 0,-7 13 3551 0 0,-6 30-3447 0 0,-27 151 444 0 0,28-83-2387 0 0,7-65-1192 0 0,6 42 0 0 0,-6-61 1345 0 0,4 16-661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5.5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11 111 596 0 0,'2'-3'1037'0'0,"34"-54"7462"0"0,6 7-2672 0 0,-38 50-5799 0 0,-1 1-1 0 0,0 0 0 0 0,1 0 0 0 0,-1 0 0 0 0,0 1 0 0 0,0-1 1 0 0,0 1-1 0 0,0 0 0 0 0,0-1 0 0 0,0 1 0 0 0,0 1 0 0 0,-1-1 1 0 0,1 0-1 0 0,-1 1 0 0 0,0-1 0 0 0,1 1 0 0 0,-1 0 0 0 0,0-1 1 0 0,-1 1-1 0 0,1 0 0 0 0,0 0 0 0 0,1 5 0 0 0,3 5 4 0 0,0 1 0 0 0,-1 0 0 0 0,-1-1 0 0 0,4 17 0 0 0,-4-10 28 0 0,-1 0-1 0 0,-1 1 1 0 0,0 0 0 0 0,-2-1-1 0 0,0 1 1 0 0,-1 0 0 0 0,-2-1 0 0 0,0 1-1 0 0,-1-1 1 0 0,-1 1 0 0 0,0-2 0 0 0,-2 1-1 0 0,0-1 1 0 0,-2 0 0 0 0,0 0-1 0 0,-1-1 1 0 0,0 0 0 0 0,-25 30 0 0 0,-48 56 409 0 0,81-102-228 0 0,19-10-224 0 0,206-107-3895 0 0,-122 66-4403 0 0,-78 37 2506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35.9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83 1 146 0 0,'-83'59'12060'0'0,"106"-55"-11873"0"0,-1-1 0 0 0,1-1 1 0 0,0-1-1 0 0,34-2 0 0 0,-24 0-142 0 0,654 10 1823 0 0,-392 6 1349 0 0,-295-15-3211 0 0,1 0 0 0 0,-1 0-1 0 0,0 0 1 0 0,0 0 0 0 0,0 1-1 0 0,1-1 1 0 0,-1 0 0 0 0,0 0 0 0 0,0 0-1 0 0,0 0 1 0 0,1 0 0 0 0,-1 0-1 0 0,0 0 1 0 0,0 0 0 0 0,1 0-1 0 0,-1 0 1 0 0,0 0 0 0 0,0 0 0 0 0,1 0-1 0 0,-1 0 1 0 0,0 0 0 0 0,0 0-1 0 0,1 0 1 0 0,-1-1 0 0 0,0 1-1 0 0,0 0 1 0 0,0 0 0 0 0,1 0 0 0 0,-1 0-1 0 0,0 0 1 0 0,0 0 0 0 0,0-1-1 0 0,0 1 1 0 0,1 0 0 0 0,-1 0-1 0 0,0 0 1 0 0,0-1 0 0 0,0 1 0 0 0,0 0-1 0 0,0 0 1 0 0,0 0 0 0 0,1-1-1 0 0,-1 1 1 0 0,0 0 0 0 0,0 0-1 0 0,0-1 1 0 0,0 1 0 0 0,0 0 0 0 0,0 0-1 0 0,0-1 1 0 0,0 1 0 0 0,-14-9-84 0 0,-24-5-404 0 0,19 11-103 0 0,0 1 1 0 0,0 0-1 0 0,-21 1 0 0 0,27 2-2419 0 0,-1 0 0 0 0,-22 6 0 0 0,22-3-3012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7.7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9 292 266 0 0,'-9'-7'14909'0'0,"29"4"-12839"0"0,0-2-3919 0 0,331-107 2562 0 0,143-41-2332 0 0,-482 149 974 0 0,20-4-2778 0 0,-32 9 3365 0 0,0-1 1 0 0,1 0 0 0 0,-1 0-1 0 0,1 0 1 0 0,-1 0 0 0 0,0 0 0 0 0,0 0-1 0 0,1 1 1 0 0,-1-1 0 0 0,0 0-1 0 0,1 0 1 0 0,-1 0 0 0 0,0 1-1 0 0,0-1 1 0 0,1 0 0 0 0,-1 1 0 0 0,0-1-1 0 0,0 0 1 0 0,0 0 0 0 0,1 1-1 0 0,-1-1 1 0 0,0 0 0 0 0,0 1-1 0 0,0-1 1 0 0,0 0 0 0 0,0 1 0 0 0,0-1-1 0 0,1 0 1 0 0,-1 1 0 0 0,0-1-1 0 0,0 0 1 0 0,0 1 0 0 0,0-1-1 0 0,0 1 1 0 0,0-1 0 0 0,-1 0 0 0 0,1 1-1 0 0,0-1 1 0 0,0 0 0 0 0,0 1-1 0 0,0-1 1 0 0,0 0 0 0 0,0 1-1 0 0,-1-1 1 0 0,1 0 0 0 0,0 0 0 0 0,0 1-1 0 0,0-1 1 0 0,-1 0 0 0 0,1 1-1 0 0,-12 13-1381 0 0,-5-1-978 0 0,-2 1-584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8.0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1 548 0 0,'0'0'9183'0'0,"-1"0"-8980"0"0,0 0 0 0 0,0 1 0 0 0,0-1 0 0 0,1 1 0 0 0,-1-1-1 0 0,0 1 1 0 0,0-1 0 0 0,1 1 0 0 0,-1 0 0 0 0,0-1 0 0 0,0 1-1 0 0,1 0 1 0 0,-1 0 0 0 0,1-1 0 0 0,-1 1 0 0 0,0 2 0 0 0,4 17 410 0 0,0 1 1 0 0,2-1-1 0 0,0 0 1 0 0,15 35 0 0 0,-7-18-117 0 0,97 259 915 0 0,-52-147-3855 0 0,-39-96-1146 0 0,-10-21-2638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8.4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1 206 966 0 0,'0'0'10727'0'0,"16"8"-8941"0"0,11 19-1038 0 0,-1 2 0 0 0,28 40 0 0 0,-34-43-582 0 0,50 79 275 0 0,-68-102-398 0 0,2 8 625 0 0,-25-63-316 0 0,15 40-299 0 0,0 0 0 0 0,1 0 0 0 0,-4-18 0 0 0,4 6-130 0 0,1 0 0 0 0,1 0 0 0 0,2 0 0 0 0,0 0 0 0 0,5-43 0 0 0,-2 53-500 0 0,1 0-1 0 0,0 0 1 0 0,1 0 0 0 0,9-20 0 0 0,-9 25-506 0 0,1 0 0 0 0,0 0-1 0 0,0 0 1 0 0,1 1 0 0 0,0 0 0 0 0,0 0-1 0 0,10-8 1 0 0,-2 3-3866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8.9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332 42 682 0 0,'0'0'13903'0'0,"-19"-23"-11595"0"0,13 20-2242 0 0,-1 0 1 0 0,1 1-1 0 0,-1-1 0 0 0,0 1 0 0 0,0 1 0 0 0,0-1 1 0 0,0 1-1 0 0,0 0 0 0 0,0 1 0 0 0,0 0 0 0 0,0 0 1 0 0,0 0-1 0 0,-1 1 0 0 0,-6 2 0 0 0,-17 8-85 0 0,22-7 20 0 0,1 1 1 0 0,0 0-1 0 0,0 0 1 0 0,0 0-1 0 0,1 1 1 0 0,0 1-1 0 0,0-1 1 0 0,0 1-1 0 0,1 0 0 0 0,0 1 1 0 0,0-1-1 0 0,1 1 1 0 0,0 1-1 0 0,1-1 1 0 0,-5 10-1 0 0,-13 35 14 0 0,15-38-30 0 0,0 0 0 0 0,2 0 0 0 0,-1 0 1 0 0,2 1-1 0 0,-5 28 0 0 0,9-36-125 0 0,-1 1 0 0 0,1 0 0 0 0,2 16 0 0 0,-1-22 73 0 0,-1 0 0 0 0,1-1 0 0 0,-1 1 0 0 0,1 0 0 0 0,0-1 0 0 0,0 1 0 0 0,0-1 0 0 0,0 1 0 0 0,1-1 0 0 0,-1 1 0 0 0,1-1 1 0 0,-1 0-1 0 0,1 0 0 0 0,0 0 0 0 0,3 3 0 0 0,-3-4-5 0 0,0 0 0 0 0,0 0 1 0 0,0 0-1 0 0,0-1 0 0 0,0 1 0 0 0,0 0 0 0 0,0-1 1 0 0,0 0-1 0 0,0 1 0 0 0,1-1 0 0 0,-1 0 1 0 0,0 0-1 0 0,0-1 0 0 0,0 1 0 0 0,0 0 1 0 0,4-1-1 0 0,32-14-429 0 0,-24 6 398 0 0,-1 0 0 0 0,0 0 1 0 0,0-2-1 0 0,-1 0 0 0 0,0 0 0 0 0,-1-1 1 0 0,0 0-1 0 0,-1-1 0 0 0,12-19 1 0 0,-11 12 472 0 0,0 0 1 0 0,-2 0 0 0 0,0-1 0 0 0,-1 0 0 0 0,-1-1 0 0 0,5-25-1 0 0,-10 22 697 0 0,-2 20-528 0 0,0 2-25 0 0,0-16 1892 0 0,8 31-2335 0 0,0 5-13 0 0,-1 0 0 0 0,4 20 0 0 0,11 23-75 0 0,-9-30-449 0 0,27 42 0 0 0,-34-61-62 0 0,2-1 1 0 0,0 0 0 0 0,0 0 0 0 0,1-1 0 0 0,0 0 0 0 0,0 0 0 0 0,12 7 0 0 0,-19-14 114 0 0,1 0-1 0 0,0-1 1 0 0,0 1 0 0 0,0-1-1 0 0,0 0 1 0 0,1 0 0 0 0,-1 0 0 0 0,0 0-1 0 0,0 0 1 0 0,1-1 0 0 0,-1 1-1 0 0,0-1 1 0 0,1 0 0 0 0,-1 0 0 0 0,1-1-1 0 0,-1 1 1 0 0,0 0 0 0 0,1-1-1 0 0,-1 0 1 0 0,0 0 0 0 0,5-2 0 0 0,9-7-5490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9.1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63 898 0 0,'-3'-63'15999'0'0,"11"117"-15534"0"0,26 100 0 0 0,-11-86-3524 0 0,5-1-4802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9.3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111 0 1288 0 0,'-25'0'2742'0'0,"5"2"1576"0"0,-7-2-1706 0 0,8 1 148 0 0,-1 0-2988 0 0,23 21-3812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4.7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1 152 986 0 0,'0'0'4934'0'0,"0"4"-3531"0"0,1 3-876 0 0,1 0 0 0 0,0 1 0 0 0,1-1 0 0 0,-1 0 1 0 0,1-1-1 0 0,1 1 0 0 0,-1 0 0 0 0,1-1 1 0 0,1 0-1 0 0,-1 0 0 0 0,10 10 0 0 0,13 21 764 0 0,51 84 308 0 0,-76-119-1537 0 0,0 7 659 0 0,0-11-339 0 0,-3-8-455 0 0,-4-13 39 0 0,1 0 0 0 0,2 0 0 0 0,0 0 1 0 0,1 0-1 0 0,2-1 0 0 0,0 1 0 0 0,1 0 1 0 0,10-39-1 0 0,-8 42-263 0 0,-1 4-253 0 0,1 0 0 0 0,7-21 0 0 0,-9 32-159 0 0,0 0-1 0 0,1 1 1 0 0,0-1-1 0 0,-1 0 0 0 0,2 1 1 0 0,-1-1-1 0 0,0 1 0 0 0,1 0 1 0 0,0 0-1 0 0,0 1 1 0 0,4-4-1 0 0,9-5-5513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49.6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2064 0 0,'2'4'1101'0'0,"1"-1"-1"0"0,-1 0 1 0 0,0 0 0 0 0,-1 1-1 0 0,1-1 1 0 0,-1 1 0 0 0,1-1-1 0 0,0 5 1 0 0,9 59 2765 0 0,-9-47-3508 0 0,7 36 349 0 0,2 0-1 0 0,22 68 1 0 0,-18-83-2691 0 0,31 64 0 0 0,-44-103 1446 0 0,22-36-1216 0 0,29-68 1057 0 0,3-7 2244 0 0,-45 90-219 0 0,1 1 1 0 0,1 0-1 0 0,25-26 859 0 0,-33 47-1697 0 0,-4-3-470 0 0,-1 0 1 0 0,1 0 0 0 0,-1 0-1 0 0,1 1 1 0 0,0-1 0 0 0,-1 0-1 0 0,1 0 1 0 0,-1 0 0 0 0,1 1-1 0 0,0-1 1 0 0,-1 0-1 0 0,1 1 1 0 0,-1-1 0 0 0,1 0-1 0 0,-1 1 1 0 0,0-1 0 0 0,1 1-1 0 0,-1-1 1 0 0,1 1 0 0 0,-1-1-1 0 0,0 1 1 0 0,1-1 0 0 0,-1 1-1 0 0,1 0 1 0 0,23 60 1040 0 0,-9-20-768 0 0,2-1 0 0 0,1-1 0 0 0,25 38 0 0 0,-39-71-572 0 0,0-1-1 0 0,1 1 1 0 0,0-1 0 0 0,0 0-1 0 0,0 0 1 0 0,1-1 0 0 0,0 1-1 0 0,0-1 1 0 0,7 4 0 0 0,-7-6-1046 0 0,-1 1 0 0 0,1-1 1 0 0,0 0-1 0 0,-1 0 1 0 0,1-1-1 0 0,12 2 0 0 0,6-2-8282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0.1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394 115 1150 0 0,'2'-6'1048'0'0,"0"0"0"0"0,-1 0 0 0 0,0 0 0 0 0,0 0 0 0 0,0 0 0 0 0,-1-1 0 0 0,0 1-1 0 0,0 0 1 0 0,-1 0 0 0 0,-1-7 0 0 0,2 10-934 0 0,-1 1-1 0 0,1 0 1 0 0,-1 0 0 0 0,0 0-1 0 0,0 0 1 0 0,0 1-1 0 0,0-1 1 0 0,0 0 0 0 0,0 0-1 0 0,0 0 1 0 0,0 1-1 0 0,-1-1 1 0 0,1 1 0 0 0,-1-1-1 0 0,1 1 1 0 0,-1-1-1 0 0,0 1 1 0 0,0 0 0 0 0,1 0-1 0 0,-1 0 1 0 0,0 0-1 0 0,0 0 1 0 0,0 0-1 0 0,0 1 1 0 0,0-1 0 0 0,0 1-1 0 0,0-1 1 0 0,0 1-1 0 0,0 0 1 0 0,-1 0 0 0 0,1 0-1 0 0,0 0 1 0 0,0 0-1 0 0,0 0 1 0 0,0 0 0 0 0,-2 1-1 0 0,-15 2-67 0 0,1 1 1 0 0,0 1-1 0 0,1 0 0 0 0,-1 2 1 0 0,1 0-1 0 0,-25 14 0 0 0,33-16-51 0 0,-1 1 0 0 0,0 0 0 0 0,1 1-1 0 0,0 0 1 0 0,1 1 0 0 0,0 0 0 0 0,0 0-1 0 0,0 0 1 0 0,1 1 0 0 0,0 0 0 0 0,1 1-1 0 0,-7 13 1 0 0,11-16 12 0 0,0-1 0 0 0,0 1 0 0 0,0 0 0 0 0,1 0 0 0 0,0 0 0 0 0,0 0 0 0 0,1 0 0 0 0,0 0 0 0 0,0 0 0 0 0,1 0 0 0 0,0-1 0 0 0,0 1 0 0 0,1 0 0 0 0,-1 0 0 0 0,2 0 0 0 0,-1-1 0 0 0,1 1 0 0 0,0-1 0 0 0,0 0 0 0 0,0 0 1 0 0,8 9-1 0 0,8 11 40 0 0,1-2 0 0 0,1 0 0 0 0,35 31 0 0 0,-33-34-32 0 0,-15-13-2 0 0,105 109 5 0 0,-101-102 35 0 0,0 0 0 0 0,-1 1 0 0 0,-1 0 0 0 0,0 0 0 0 0,-1 1 0 0 0,9 25 0 0 0,-17-39 16 0 0,0 1 0 0 0,0-1 0 0 0,0 0 0 0 0,0 1 0 0 0,0-1 0 0 0,-1 1 0 0 0,0-1 0 0 0,1 0 0 0 0,-1 1-1 0 0,-1-1 1 0 0,1 1 0 0 0,0-1 0 0 0,-1 1 0 0 0,0-1 0 0 0,-1 5 0 0 0,1-5-21 0 0,-1-1-1 0 0,1 0 0 0 0,-1 0 1 0 0,0 0-1 0 0,0 0 0 0 0,0 0 0 0 0,0 0 1 0 0,0 0-1 0 0,0-1 0 0 0,0 1 1 0 0,-1-1-1 0 0,1 1 0 0 0,0-1 1 0 0,-1 0-1 0 0,1 0 0 0 0,-1 0 1 0 0,1 0-1 0 0,-1-1 0 0 0,-3 1 1 0 0,-8 2-18 0 0,0-1 1 0 0,1-1 0 0 0,-1 0 0 0 0,0-1 0 0 0,0 0 0 0 0,0-2 0 0 0,1 1 0 0 0,-1-2 0 0 0,1 1-1 0 0,-1-2 1 0 0,1 0 0 0 0,0-1 0 0 0,-22-10 0 0 0,18 6-609 0 0,1-1 1 0 0,0 0-1 0 0,-26-22 0 0 0,27 19-867 0 0,1-1-1 0 0,0-1 0 0 0,-16-22 0 0 0,16 12-3207 0 0,5 3-2336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0.5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26 226 510 0 0,'0'0'3677'0'0,"-3"19"2255"0"0,3-17-5871 0 0,-1 0 0 0 0,1 0 0 0 0,-1 0 1 0 0,1 0-1 0 0,0 0 0 0 0,0 0 0 0 0,0 0 0 0 0,0 0 0 0 0,0 0 0 0 0,0 0 0 0 0,1 0 0 0 0,-1 0 0 0 0,1 0 0 0 0,-1 0 0 0 0,1 0 0 0 0,0 0 0 0 0,-1 0 0 0 0,1 0 0 0 0,0-1 0 0 0,1 1 0 0 0,-1 0 1 0 0,0-1-1 0 0,0 1 0 0 0,1 0 0 0 0,-1-1 0 0 0,1 0 0 0 0,-1 1 0 0 0,1-1 0 0 0,-1 0 0 0 0,1 0 0 0 0,0 0 0 0 0,0 0 0 0 0,0 0 0 0 0,0 0 0 0 0,-1 0 0 0 0,1-1 0 0 0,2 1 0 0 0,-2 0-54 0 0,-1-1 0 0 0,1 0-1 0 0,-1 0 1 0 0,1 0 0 0 0,-1 0 0 0 0,1 0-1 0 0,-1 0 1 0 0,1 0 0 0 0,-1-1-1 0 0,1 1 1 0 0,-1 0 0 0 0,0-1 0 0 0,1 1-1 0 0,-1-1 1 0 0,0 1 0 0 0,1-1-1 0 0,1-1 1 0 0,1 0 10 0 0,15-5 18 0 0,0-2-1 0 0,-1 0 1 0 0,0 0 0 0 0,0-2-1 0 0,-1 0 1 0 0,-1-1-1 0 0,0-1 1 0 0,-1-1-1 0 0,26-28 1 0 0,-37 38 132 0 0,-1-1 1 0 0,0 1-1 0 0,0-1 1 0 0,0 0 0 0 0,-1 0-1 0 0,0 0 1 0 0,0 0-1 0 0,0-1 1 0 0,0 1 0 0 0,-1 0-1 0 0,0-1 1 0 0,0 1-1 0 0,0-1 1 0 0,-1 1-1 0 0,0-8 1 0 0,0 9-93 0 0,-1 1 0 0 0,1 0 0 0 0,-1 0-1 0 0,0 0 1 0 0,0 0 0 0 0,0 0 0 0 0,0 0 0 0 0,0 0 0 0 0,-1 0-1 0 0,1 1 1 0 0,-1-1 0 0 0,0 0 0 0 0,0 1 0 0 0,0-1 0 0 0,0 1-1 0 0,0 0 1 0 0,0 0 0 0 0,-1 0 0 0 0,1 0 0 0 0,-1 0 0 0 0,1 0 0 0 0,-1 1-1 0 0,0-1 1 0 0,0 1 0 0 0,0 0 0 0 0,1-1 0 0 0,-1 1 0 0 0,0 1-1 0 0,-4-2 1 0 0,1 1 27 0 0,-1 0-1 0 0,0 0 1 0 0,0 0-1 0 0,0 1 1 0 0,0 0-1 0 0,1 0 0 0 0,-1 1 1 0 0,0-1-1 0 0,0 2 1 0 0,0-1-1 0 0,1 1 1 0 0,-1 0-1 0 0,1 0 1 0 0,-1 1-1 0 0,1 0 1 0 0,0 0-1 0 0,0 0 1 0 0,-9 8-1 0 0,6-4-41 0 0,1 1-1 0 0,0 0 0 0 0,0 0 1 0 0,1 1-1 0 0,0 0 1 0 0,1 0-1 0 0,0 0 0 0 0,0 1 1 0 0,1 0-1 0 0,-7 19 1 0 0,4-5-7 0 0,0 1 1 0 0,1 1 0 0 0,2-1 0 0 0,0 1 0 0 0,0 27-1 0 0,4-44-173 0 0,0 1-1 0 0,1 0 0 0 0,1 0 0 0 0,0-1 0 0 0,0 1 0 0 0,1 0 0 0 0,0-1 1 0 0,0 1-1 0 0,1-1 0 0 0,1 0 0 0 0,-1 0 0 0 0,2 0 0 0 0,-1-1 0 0 0,1 1 1 0 0,0-1-1 0 0,11 13 0 0 0,-10-16-51 0 0,0 0 1 0 0,0 0-1 0 0,1-1 0 0 0,-1 0 1 0 0,1-1-1 0 0,0 1 0 0 0,0-1 1 0 0,0-1-1 0 0,0 1 0 0 0,0-1 1 0 0,1-1-1 0 0,-1 1 0 0 0,0-1 1 0 0,1 0-1 0 0,0-1 0 0 0,-1 0 1 0 0,1 0-1 0 0,8-2 0 0 0,13-1-911 0 0,0-2 0 0 0,0-1 0 0 0,37-14 0 0 0,58-27-4459 0 0,-59 17 621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0.8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163 318 364 0 0,'3'-18'1012'0'0,"-2"1"0"0"0,0 0 0 0 0,-1 0 0 0 0,-1-1 0 0 0,-6-33 0 0 0,5 42-535 0 0,-1 0 0 0 0,0-1-1 0 0,0 2 1 0 0,-1-1 0 0 0,0 0 0 0 0,-1 1 0 0 0,0-1 0 0 0,0 1 0 0 0,-1 1-1 0 0,0-1 1 0 0,0 1 0 0 0,-10-9 0 0 0,-3 0 1922 0 0,-40-29 0 0 0,56 44-1657 0 0,3 1-724 0 0,0 0 1 0 0,-1 0 0 0 0,1 0-1 0 0,-1 0 1 0 0,1 0-1 0 0,-1 0 1 0 0,1 0-1 0 0,-1 0 1 0 0,1 1 0 0 0,-1-1-1 0 0,1 0 1 0 0,-1 0-1 0 0,1 0 1 0 0,0 1-1 0 0,-1-1 1 0 0,1 0-1 0 0,0 1 1 0 0,-1-1 0 0 0,1 0-1 0 0,0 1 1 0 0,-1-1-1 0 0,1 1 1 0 0,0-1-1 0 0,0 0 1 0 0,-1 1 0 0 0,1-1-1 0 0,0 1 1 0 0,0-1-1 0 0,0 1 1 0 0,-1-1-1 0 0,1 1 1 0 0,0-1-1 0 0,0 0 1 0 0,0 1 0 0 0,0-1-1 0 0,0 2 1 0 0,2 18 248 0 0,-1-15-228 0 0,67 341 1584 0 0,-34-194-1524 0 0,-26-118-1024 0 0,22 111-418 0 0,-21-97-2714 0 0,0-2-4191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0.9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56 118 1398 0 0,'-14'-8'1915'0'0,"7"4"-51"0"0,0 0 1 0 0,0 0-1 0 0,1-1 0 0 0,-9-8 1 0 0,18 12-1747 0 0,-1 0 1 0 0,0 0-1 0 0,1 0 1 0 0,-1 0-1 0 0,1 0 1 0 0,-1 0 0 0 0,1 1-1 0 0,0-1 1 0 0,-1 1-1 0 0,1 0 1 0 0,0 0-1 0 0,4 0 1 0 0,51-3-576 0 0,101-19 1 0 0,-17-11-7113 0 0,-97 19 2517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1.2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0 634 0 0,'5'5'624'0'0,"0"-1"1"0"0,0 0-1 0 0,0-1 0 0 0,1 1 1 0 0,-1-1-1 0 0,1 0 0 0 0,0 0 1 0 0,0-1-1 0 0,0 1 0 0 0,0-2 1 0 0,0 1-1 0 0,0 0 0 0 0,9 0 1 0 0,11 1 786 0 0,48-1 0 0 0,-64-2-1194 0 0,44 1 268 0 0,0-3 0 0 0,0-2 1 0 0,95-21-1 0 0,-117 20-198 0 0,-18 2-187 0 0,-35 4-2063 0 0,-1 1 107 0 0,0-1-2420 0 0,3 0-1729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2.5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69 18 0 0,'0'0'9925'0'0,"2"2"-9776"0"0,3 0-93 0 0,0 1 0 0 0,0-1 0 0 0,0 0 0 0 0,0-1 1 0 0,0 1-1 0 0,1-1 0 0 0,-1 0 0 0 0,0 0 0 0 0,0-1 1 0 0,10 0-1 0 0,61-5 218 0 0,-51 3-201 0 0,409-55 786 0 0,-290 35-287 0 0,-103 22 841 0 0,-38 0-866 0 0,-6 2-439 0 0,-28 10-199 0 0,6-2-1838 0 0,3 4-4923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3.9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78 82 0 0,'71'-32'6684'0'0,"-46"13"-6373"0"0,6-3 13 0 0,-28 21-390 0 0,7-2-29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4.8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339 297 392 0 0,'0'0'746'0'0,"0"-3"-95"0"0,-2-10 198 0 0,1 10 204 0 0,1 0-574 0 0,0-10 19 0 0,0 10 23 0 0,0 0-35 0 0,-2-36 1323 0 0,2 35-1184 0 0,-1 0-198 0 0,-20-124 3706 0 0,20 124-4034 0 0,0 1-1 0 0,0-1 0 0 0,-1 0 1 0 0,1 1-1 0 0,-1 0 0 0 0,0-1 1 0 0,1 1-1 0 0,-1 0 0 0 0,-1 0 1 0 0,1 0-1 0 0,0 0 0 0 0,-1 0 1 0 0,0 1-1 0 0,0-1 0 0 0,1 1 1 0 0,-1 0-1 0 0,-6-4 0 0 0,0 2-26 0 0,-1 0 0 0 0,1 0-1 0 0,-1 1 1 0 0,1 0 0 0 0,-12-2-1 0 0,17 5-67 0 0,-1 1-1 0 0,0-1 0 0 0,1 1 1 0 0,-1 0-1 0 0,0 0 0 0 0,1 0 1 0 0,0 0-1 0 0,-1 1 0 0 0,1 0 0 0 0,0 0 1 0 0,-7 4-1 0 0,2-1-2 0 0,-1 0-5 0 0,0 0 1 0 0,1 1 0 0 0,-1 1-1 0 0,1-1 1 0 0,0 2 0 0 0,1-1-1 0 0,-1 1 1 0 0,2 1 0 0 0,-1-1-1 0 0,1 1 1 0 0,0 0 0 0 0,1 1-1 0 0,0 0 1 0 0,-7 17 0 0 0,12-22-56 0 0,0-1 1 0 0,0 1-1 0 0,1 0 1 0 0,-1 0-1 0 0,1 0 1 0 0,0 0-1 0 0,1 0 1 0 0,-1 0 0 0 0,1-1-1 0 0,0 1 1 0 0,0 0-1 0 0,1 0 1 0 0,-1-1-1 0 0,1 1 1 0 0,0-1-1 0 0,0 1 1 0 0,1-1-1 0 0,-1 0 1 0 0,1 0-1 0 0,0 0 1 0 0,0 0-1 0 0,0 0 1 0 0,6 4-1 0 0,-1-4-103 0 0,0-1-1 0 0,1 1 1 0 0,0-1 0 0 0,-1-1-1 0 0,1 0 1 0 0,0 0-1 0 0,0-1 1 0 0,0 0-1 0 0,0-1 1 0 0,1 0-1 0 0,-1 0 1 0 0,0-1-1 0 0,0 0 1 0 0,0 0-1 0 0,15-5 1 0 0,-3 0 176 0 0,-1-1 0 0 0,0 0 0 0 0,0-2 0 0 0,0 0 0 0 0,29-20 0 0 0,-43 25 159 0 0,0 0 0 0 0,-1 0 1 0 0,1-1-1 0 0,-1 0 0 0 0,0 0 1 0 0,-1 0-1 0 0,5-7 0 0 0,12-25 3269 0 0,-14 29-949 0 0,-2 15-1732 0 0,-1 24-1242 0 0,-3-20 729 0 0,66 364-674 0 0,-58-327-2451 0 0,-3-18-1625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5.2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119 18 214 0 0,'-18'-18'15510'0'0,"16"20"-15463"0"0,0-1-1 0 0,0 1 0 0 0,1 0 0 0 0,-1 0 1 0 0,1 0-1 0 0,-1 0 0 0 0,1 0 1 0 0,0 0-1 0 0,0 1 0 0 0,0-1 0 0 0,0 0 1 0 0,0 0-1 0 0,0 1 0 0 0,1-1 0 0 0,-1 1 1 0 0,1-1-1 0 0,-1 4 0 0 0,-1 51 156 0 0,2-47-154 0 0,0 2-35 0 0,1 0 1 0 0,0-1 0 0 0,1 1-1 0 0,0-1 1 0 0,1 1-1 0 0,0-1 1 0 0,0 0-1 0 0,2 0 1 0 0,-1 0 0 0 0,9 13-1 0 0,-1-5-77 0 0,0-2 0 0 0,1 0 0 0 0,1-1 0 0 0,28 26 0 0 0,-37-37 23 0 0,1 0 0 0 0,0 1 1 0 0,-1 0-1 0 0,0 0 0 0 0,-1 0 1 0 0,1 1-1 0 0,6 12 0 0 0,-13-16 43 0 0,1 0 0 0 0,-1 0 0 0 0,1 0 0 0 0,-1 0 0 0 0,0 0 0 0 0,0-1 0 0 0,0 1 0 0 0,-1-1 0 0 0,1 1 0 0 0,-1-1 0 0 0,1 0 0 0 0,-1 0 0 0 0,0 0 0 0 0,1 0 0 0 0,-7 2 0 0 0,-5 3-58 0 0,0-1 0 0 0,-1-1 0 0 0,0 0-1 0 0,-31 6 1 0 0,41-10-271 0 0,0-1 0 0 0,-1 0 0 0 0,1 0 0 0 0,0 0 0 0 0,0-1 0 0 0,-1 1 0 0 0,-8-4-1 0 0,10 3-254 0 0,0-1 0 0 0,1 1 0 0 0,-1-1 0 0 0,1 0 0 0 0,0 0 0 0 0,0 0 0 0 0,-1 0-1 0 0,1-1 1 0 0,1 1 0 0 0,-1-1 0 0 0,-5-6 0 0 0,-6-12-5235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5.0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8 123 790 0 0,'-1'4'1193'0'0,"-1"1"-582"0"0,1-2-298 0 0,1-1 1 0 0,-1 0-1 0 0,0 0 1 0 0,1 1-1 0 0,-1-1 1 0 0,1 1-1 0 0,0-1 1 0 0,0 0-1 0 0,0 1 0 0 0,0-1 1 0 0,0 0-1 0 0,1 1 1 0 0,-1-1-1 0 0,1 0 1 0 0,-1 1-1 0 0,1-1 1 0 0,1 3-1 0 0,0-3 124 0 0,2-2-63 0 0,7-1-292 0 0,0-1 0 0 0,0 0 1 0 0,0 0-1 0 0,0-1 0 0 0,0-1 1 0 0,-1 1-1 0 0,17-10 0 0 0,75-44-791 0 0,-85 47 604 0 0,-1 0 9 0 0,-6 5 594 0 0,1-2 1 0 0,-1 1 0 0 0,0-1 0 0 0,16-16 1224 0 0,-27 20-1272 0 0,-1-9-30 0 0,2 10 25 0 0,-18-4 752 0 0,6 8-992 0 0,0 0-1 0 0,1 1 1 0 0,-1 1-1 0 0,1 0 1 0 0,0 0-1 0 0,0 1 1 0 0,1 1-1 0 0,-1 0 1 0 0,1 0-1 0 0,0 1 1 0 0,1 0-1 0 0,0 0 1 0 0,-12 14-1 0 0,2-3-1 0 0,2 2-1 0 0,-23 32 1 0 0,2 9 114 0 0,35-54-290 0 0,-1 0-1 0 0,1 0 0 0 0,1 0 1 0 0,0 1-1 0 0,0-1 1 0 0,0 1-1 0 0,1-1 1 0 0,0 1-1 0 0,0 0 0 0 0,1 11 1 0 0,0-15-59 0 0,0-1 0 0 0,1 0 0 0 0,-1 1 1 0 0,1-1-1 0 0,0 1 0 0 0,0-1 0 0 0,0 0 1 0 0,0 0-1 0 0,1 0 0 0 0,0 1 0 0 0,-1-1 1 0 0,1-1-1 0 0,0 1 0 0 0,0 0 0 0 0,0 0 1 0 0,1-1-1 0 0,-1 1 0 0 0,1-1 0 0 0,-1 0 0 0 0,1 0 1 0 0,0 0-1 0 0,0 0 0 0 0,0 0 0 0 0,0 0 1 0 0,5 1-1 0 0,7 1-245 0 0,-1 0-1 0 0,1-1 1 0 0,0-1-1 0 0,1 0 1 0 0,-1-1 0 0 0,0 0-1 0 0,0-2 1 0 0,25-2 0 0 0,12-5-2124 0 0,55-16 0 0 0,-48 7-1774 0 0,-3-1-2060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5.4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38 466 0 0,'-8'-6'7690'0'0,"151"2"-4449"0"0,-43 3-3665 0 0,153-21-6707 0 0,-215 17 3931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5.6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67 0 420 0 0,'99'0'11621'0'0,"-98"0"-11549"0"0,-1 1 1 0 0,1-1 0 0 0,-1 0-1 0 0,1 0 1 0 0,-1 0 0 0 0,1 1-1 0 0,-1-1 1 0 0,1 0 0 0 0,-1 0 0 0 0,1 1-1 0 0,-1-1 1 0 0,1 1 0 0 0,-1-1-1 0 0,0 0 1 0 0,1 1 0 0 0,-1-1-1 0 0,0 1 1 0 0,1-1 0 0 0,-1 1-1 0 0,0-1 1 0 0,0 1 0 0 0,1 0-1 0 0,-31 96 1479 0 0,6-14-1057 0 0,4-20-376 0 0,9-26-774 0 0,-1-1 0 0 0,-31 60-1 0 0,41-92-188 0 0,-1 0 0 0 0,-1 0 0 0 0,1-1 0 0 0,0 1 0 0 0,-1-1 0 0 0,0 0 1 0 0,0 0-1 0 0,-5 3 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5.8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6 372 0 0,'-20'0'4052'0'0,"-8"-2"-866"0"0,12 1 218 0 0,3-1-2942 0 0,18 13-1680 0 0,8 2-3450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6.0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1544 0 0,'0'4'2474'0'0,"2"2"-1403"0"0,-1 0-1 0 0,1 0 0 0 0,1 0 0 0 0,-1 0 0 0 0,1 0 0 0 0,0-1 1 0 0,4 6-1 0 0,-6-9-1356 0 0,3-13-2255 0 0,-3 10 2123 0 0,0-1 0 0 0,0 1-1 0 0,-1-1 1 0 0,1 1 0 0 0,-1-1-1 0 0,0 0 1 0 0,1 1 0 0 0,-1-1-1 0 0,0 0 1 0 0,0 1 0 0 0,0-1-1 0 0,0-2 1 0 0,-3-13-3255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7.1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78 220 498 0 0,'-2'-3'743'0'0,"-14"-20"2306"0"0,14 20-2347 0 0,0 1-38 0 0,-21-20 3022 0 0,11 13-1597 0 0,11 9-2324 0 0,-4-4 731 0 0,-7-4 1850 0 0,12 8-2282 0 0,0-1-1 0 0,0 1 0 0 0,-1 0 0 0 0,1 0 0 0 0,0 0 0 0 0,0-1 1 0 0,0 1-1 0 0,-1 0 0 0 0,1 0 0 0 0,0-1 0 0 0,0 1 0 0 0,0 0 1 0 0,0 0-1 0 0,0-1 0 0 0,-1 1 0 0 0,1 0 0 0 0,0-1 0 0 0,0 1 1 0 0,0 0-1 0 0,0 0 0 0 0,0-1 0 0 0,0 1 0 0 0,0 0 0 0 0,0-1 0 0 0,0 1 1 0 0,0 0-1 0 0,0-1 0 0 0,0 1 0 0 0,0 0 0 0 0,0 0 0 0 0,1-1 1 0 0,8-3-148 0 0,272-51 243 0 0,-63 9-941 0 0,-159 34 193 0 0,-33 6-509 0 0,-1 1 0 0 0,1 1 0 0 0,26-1 0 0 0,-80 27-2684 0 0,9-12 1148 0 0,-5 2-680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7.3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1 46 0 0,'-14'7'2961'0'0,"6"8"616"0"0,6-6-3121 0 0,0-1 0 0 0,1 0 0 0 0,0 1-1 0 0,0-1 1 0 0,1 1 0 0 0,0-1 0 0 0,0 1-1 0 0,3 12 1 0 0,19 74 1453 0 0,-12-57-1370 0 0,36 133 668 0 0,5 19-2315 0 0,-27-59-6411 0 0,-21-109 2447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7.9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15 329 526 0 0,'-5'11'6886'0'0,"5"-11"-6831"0"0,7-2-44 0 0,0 0 0 0 0,0-1 0 0 0,0 0 1 0 0,-1 0-1 0 0,1 0 0 0 0,-1-1 0 0 0,0 0 1 0 0,0 0-1 0 0,0-1 0 0 0,7-6 1 0 0,1-3 132 0 0,0 0 1 0 0,21-29 0 0 0,-32 39 114 0 0,0 0 0 0 0,-1-1 0 0 0,1 1 1 0 0,-1-1-1 0 0,-1 1 0 0 0,1-1 1 0 0,0 0-1 0 0,-1 1 0 0 0,0-1 1 0 0,0 0-1 0 0,-1 0 0 0 0,1 0 0 0 0,-1 0 1 0 0,0-5-1 0 0,-1 0 657 0 0,-1 1 0 0 0,0-1 0 0 0,0 1 0 0 0,-1 0 0 0 0,-6-15 1 0 0,9 23-819 0 0,0 0 0 0 0,-1 0 0 0 0,1 0 0 0 0,-1 0 1 0 0,1 0-1 0 0,-1 0 0 0 0,1 0 0 0 0,-1 0 1 0 0,0 0-1 0 0,1 1 0 0 0,-1-1 0 0 0,0 0 1 0 0,0 0-1 0 0,0 1 0 0 0,1-1 0 0 0,-1 1 1 0 0,0-1-1 0 0,0 0 0 0 0,0 1 0 0 0,0 0 1 0 0,0-1-1 0 0,0 1 0 0 0,0 0 0 0 0,0-1 1 0 0,0 1-1 0 0,0 0 0 0 0,0 0 0 0 0,0 0 1 0 0,0 0-1 0 0,-1 0 0 0 0,1 0 0 0 0,0 0 0 0 0,0 0 1 0 0,0 0-1 0 0,0 1 0 0 0,0-1 0 0 0,0 0 1 0 0,-2 1-1 0 0,-4 5-219 0 0,-1 5 167 0 0,1 0-1 0 0,0 1 1 0 0,-10 23-1 0 0,1-3-141 0 0,6-13-229 0 0,0 1 1 0 0,2 0 0 0 0,0 0 0 0 0,-6 27 0 0 0,12-40 110 0 0,1-1 0 0 0,0 0 0 0 0,0 0 0 0 0,0 1 0 0 0,0-1-1 0 0,1 0 1 0 0,0 1 0 0 0,1-1 0 0 0,0 0 0 0 0,-1 1 0 0 0,2-1 0 0 0,-1 0 0 0 0,1 0 0 0 0,0 0 0 0 0,0 0 0 0 0,1 0 0 0 0,0 0 0 0 0,0-1 0 0 0,4 7 0 0 0,-4-10 47 0 0,0 1-1 0 0,0-1 1 0 0,0 1 0 0 0,0-1 0 0 0,1 0-1 0 0,-1-1 1 0 0,1 1 0 0 0,-1 0 0 0 0,1-1 0 0 0,-1 0-1 0 0,1 0 1 0 0,0 0 0 0 0,0 0 0 0 0,0-1 0 0 0,-1 1-1 0 0,1-1 1 0 0,0 0 0 0 0,0 0 0 0 0,0 0-1 0 0,0-1 1 0 0,0 1 0 0 0,0-1 0 0 0,5-2 0 0 0,12-3-709 0 0,0-1 1 0 0,38-19-1 0 0,-41 18 495 0 0,17-8-151 0 0,-1-2 1 0 0,0-2-1 0 0,-1-1 1 0 0,49-42-1 0 0,-62 45 1029 0 0,-1 0-1 0 0,-1-1 0 0 0,0-1 1 0 0,-2-1-1 0 0,0-1 0 0 0,-2 0 0 0 0,22-42 1 0 0,-33 56 377 0 0,-1 0 0 0 0,1 0 0 0 0,-1-1 1 0 0,1-13 2605 0 0,-6 25-3215 0 0,-1 3-215 0 0,0 1 0 0 0,0 0-1 0 0,0 0 1 0 0,1 1 0 0 0,0-1-1 0 0,0 1 1 0 0,1-1 0 0 0,0 1-1 0 0,0 0 1 0 0,1 0 0 0 0,0 0 0 0 0,0 8-1 0 0,0 3-19 0 0,1 1 0 0 0,1 0-1 0 0,0-1 1 0 0,5 21 0 0 0,1-13 31 0 0,0 0-1 0 0,2-1 1 0 0,1 0 0 0 0,1-1-1 0 0,23 41 1 0 0,-15-37-272 0 0,0-1 1 0 0,27 29-1 0 0,-45-56 198 0 0,0 1 0 0 0,1 0 0 0 0,-1-1-1 0 0,0 1 1 0 0,0 0 0 0 0,0 0 0 0 0,0 0-1 0 0,-1-1 1 0 0,1 1 0 0 0,0 0 0 0 0,-1 0 0 0 0,1 0-1 0 0,-1 0 1 0 0,0 3 0 0 0,13 4 208 0 0,-26-17-327 0 0,0-1-1 0 0,0 0 1 0 0,1-1 0 0 0,0-1 0 0 0,1 0-1 0 0,-19-23 1 0 0,21 23-663 0 0,1-1-1 0 0,0 0 0 0 0,-7-16 1 0 0,12 21-275 0 0,0-1 0 0 0,0 1-1 0 0,1-1 1 0 0,0 0 0 0 0,0 0 0 0 0,-1-11 0 0 0,3-8-4052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8.1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79 344 0 0,'0'-4'2033'0'0,"0"-5"-1213"0"0,0-32 7128 0 0,9 17-1995 0 0,-10 28-5913 0 0,1 0 1 0 0,1 0-1 0 0,-1 1 1 0 0,1-1-1 0 0,0 0 1 0 0,-1 0-1 0 0,2 0 1 0 0,-1 0 0 0 0,0 0-1 0 0,3 4 1 0 0,24 43 45 0 0,-11-20-1 0 0,26 54-402 0 0,64 138 112 0 0,-78-146-3293 0 0,-6 2-3479 0 0,-21-62 901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8.3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82 396 0 0,'0'0'1376'0'0,"-25"3"3684"0"0,5-4-1310 0 0,45-6-3418 0 0,0 3 0 0 0,2-1-24 0 0,7-2-320 0 0,4-1-484 0 0,1-1-72 0 0,-7-4-1112 0 0,2-3-1604 0 0,-7 1-1588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0:59.6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160 109 324 0 0,'0'-3'908'0'0,"1"-20"1728"0"0,0 17-1851 0 0,-1 1 0 0 0,0-1 1 0 0,0 1-1 0 0,0-1 0 0 0,-2-8 0 0 0,2 12-82 0 0,-1-1-36 0 0,0-4-705 0 0,0 5 409 0 0,1-1-1 0 0,-1 1 1 0 0,1 0-1 0 0,-1 0 1 0 0,0 0-1 0 0,0-1 0 0 0,0 1 1 0 0,0 0-1 0 0,0 0 1 0 0,-1 0-1 0 0,-1-2 1 0 0,1 3-197 0 0,-11 10-213 0 0,7-5 33 0 0,1 1 0 0 0,0 0 1 0 0,-1 0-1 0 0,2 0 0 0 0,-1 0 0 0 0,0 1 1 0 0,1 0-1 0 0,0 0 0 0 0,1 0 0 0 0,-1 1 1 0 0,1-1-1 0 0,0 1 0 0 0,1-1 1 0 0,0 1-1 0 0,0 0 0 0 0,-1 10 0 0 0,1-7-3 0 0,0 0 0 0 0,1 0-1 0 0,0 0 1 0 0,1 0-1 0 0,1 1 1 0 0,-1-1-1 0 0,2 0 1 0 0,-1 0 0 0 0,1 0-1 0 0,1 0 1 0 0,4 11-1 0 0,54 103-78 0 0,-36-76-39 0 0,24 62 0 0 0,-48-105 178 0 0,1 1 0 0 0,0-1 0 0 0,-1 1 0 0 0,0-1 0 0 0,-1 1 0 0 0,1 0 0 0 0,-1 0 0 0 0,-1 9-1 0 0,1-13-26 0 0,-1 0-1 0 0,0 0 0 0 0,0 0 0 0 0,0 0 0 0 0,0-1 0 0 0,0 1 1 0 0,0 0-1 0 0,0-1 0 0 0,-1 1 0 0 0,1 0 0 0 0,-1-1 0 0 0,1 0 1 0 0,-1 1-1 0 0,1-1 0 0 0,-1 0 0 0 0,0 0 0 0 0,0 0 0 0 0,-2 1 1 0 0,-1 0 32 0 0,0 0 0 0 0,0 0 0 0 0,0-1 0 0 0,-1 0 1 0 0,1 0-1 0 0,0 0 0 0 0,-8-1 0 0 0,5 1-147 0 0,1-2 0 0 0,-1 1 1 0 0,1-1-1 0 0,0 0 0 0 0,-1-1 0 0 0,1 1 0 0 0,0-2 0 0 0,0 1 0 0 0,0-1 0 0 0,0 0 1 0 0,-10-5-1 0 0,14 5-416 0 0,-1 0 0 0 0,1 0 1 0 0,0 0-1 0 0,0 0 1 0 0,0 0-1 0 0,0 0 0 0 0,1-1 1 0 0,-1 1-1 0 0,1-1 0 0 0,0 0 1 0 0,0 0-1 0 0,0 0 0 0 0,1 0 1 0 0,-2-5-1 0 0,-1-19-5448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5.7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667 666 790 0 0,'15'-8'10626'0'0,"-14"7"-10446"0"0,-1 0 0 0 0,1-1 0 0 0,-1 1 0 0 0,1 0 0 0 0,-1 0 0 0 0,0-1 0 0 0,0 1 0 0 0,1 0 0 0 0,-1-1 0 0 0,0 1 0 0 0,0 0-1 0 0,0-1 1 0 0,0 1 0 0 0,-1 0 0 0 0,1-1 0 0 0,0 1 0 0 0,-1 0 0 0 0,1 0 0 0 0,0-1 0 0 0,-1 1 0 0 0,0 0 0 0 0,1 0 0 0 0,-1 0 0 0 0,0-2-1 0 0,-2 1-55 0 0,1-1-1 0 0,-1 0 1 0 0,0 1-1 0 0,0-1 0 0 0,0 1 1 0 0,0 0-1 0 0,0 0 0 0 0,-6-3 1 0 0,-1 0-137 0 0,0 1 0 0 0,0 0 0 0 0,-1 1-1 0 0,1 0 1 0 0,-17-2 0 0 0,-1 4 29 0 0,-1 0-1 0 0,1 2 0 0 0,-1 1 1 0 0,-34 7-1 0 0,-111 32-4 0 0,154-36-12 0 0,0-1-90 0 0,0 2 1 0 0,0 0 0 0 0,1 1 0 0 0,0 0 0 0 0,0 2-1 0 0,1 0 1 0 0,0 2 0 0 0,-17 12 0 0 0,34-23 66 0 0,0 1 1 0 0,0 0 0 0 0,1 0-1 0 0,-1 0 1 0 0,0-1 0 0 0,0 1-1 0 0,1 0 1 0 0,-1 0 0 0 0,1 0-1 0 0,-1 0 1 0 0,1 0-1 0 0,-1 0 1 0 0,1 0 0 0 0,-1 0-1 0 0,1 0 1 0 0,0 0 0 0 0,0 0-1 0 0,0 1 1 0 0,-1-1-1 0 0,1 0 1 0 0,0 0 0 0 0,0 0-1 0 0,0 0 1 0 0,1 0 0 0 0,-1 0-1 0 0,0 0 1 0 0,0 0 0 0 0,1 1-1 0 0,-1-1 1 0 0,0 0-1 0 0,1 0 1 0 0,-1 0 0 0 0,1 0-1 0 0,-1 0 1 0 0,1-1 0 0 0,0 1-1 0 0,0 0 1 0 0,0 1-1 0 0,2 1-37 0 0,0 0-1 0 0,0 0 0 0 0,0-1 1 0 0,0 1-1 0 0,1-1 0 0 0,-1 1 0 0 0,1-1 1 0 0,6 3-1 0 0,7 0-120 0 0,0 0 1 0 0,1 0-1 0 0,-1-2 0 0 0,1 0 1 0 0,0-1-1 0 0,28 0 1 0 0,3-4-747 0 0,57-8 1 0 0,-62 3-152 0 0,79-21 0 0 0,-102 21 909 0 0,-1 0 1 0 0,1-1 0 0 0,-2-1 0 0 0,1-1 0 0 0,32-23 0 0 0,-46 28 293 0 0,1 0-1 0 0,-1-1 0 0 0,0 0 0 0 0,-1 0 1 0 0,0 0-1 0 0,0-1 0 0 0,0 1 0 0 0,0-1 1 0 0,-1-1-1 0 0,-1 1 0 0 0,1 0 0 0 0,-1-1 1 0 0,4-12-1 0 0,-5 7 113 0 0,0 0 0 0 0,0 0 0 0 0,-1 0 0 0 0,0 0 0 0 0,-2 0 1 0 0,1 0-1 0 0,-5-23 0 0 0,-5-6 166 0 0,-2 0 1 0 0,-2 2-1 0 0,-2-1 1 0 0,-21-40-1 0 0,-32-39 130 0 0,19 48 261 0 0,48 69-685 0 0,-6-8 156 0 0,57 105-191 0 0,-17-32 17 0 0,38 99 0 0 0,-12 43-270 0 0,-34-111-1145 0 0,-22-85 938 0 0,1-1 0 0 0,0 1 0 0 0,0-1-1 0 0,0 0 1 0 0,1 0 0 0 0,0 0 0 0 0,0 0 0 0 0,7 7 0 0 0,-8-10-81 0 0,0-1 0 0 0,1 0 0 0 0,-1 0-1 0 0,1 0 1 0 0,0 0 0 0 0,0 0 0 0 0,0-1 0 0 0,0 0-1 0 0,0 0 1 0 0,1 0 0 0 0,-1 0 0 0 0,1-1 0 0 0,-1 1 0 0 0,1-1-1 0 0,0-1 1 0 0,5 2 0 0 0,11-1-1974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00.0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0 646 1600 0 0,'13'13'6064'0'0,"-8"-3"-5119"0"0,-3-7-689 0 0,0 1 1 0 0,0-1-1 0 0,0 1 0 0 0,1-1 1 0 0,-1 0-1 0 0,1 1 0 0 0,0-1 1 0 0,0-1-1 0 0,4 4 0 0 0,-4-4-330 0 0,-1-2 0 0 0,1 1 0 0 0,-1 0 0 0 0,1-1 0 0 0,-1 1 0 0 0,1-1 0 0 0,0 1 0 0 0,-1-1 0 0 0,1 0-1 0 0,0 0 1 0 0,-1-1 0 0 0,1 1 0 0 0,-1 0 0 0 0,6-2 0 0 0,37-14-1207 0 0,-36 12 974 0 0,16-6-56 0 0,0 0 1 0 0,-1-3 0 0 0,0 0-1 0 0,-1-1 1 0 0,0-1 0 0 0,20-18-1 0 0,-36 27 625 0 0,-1 0 0 0 0,0-1 0 0 0,0 1-1 0 0,-1-1 1 0 0,0 0 0 0 0,0-1 0 0 0,-1 1-1 0 0,0-1 1 0 0,7-16 0 0 0,-10 18 77 0 0,1 0 1 0 0,-1 0-1 0 0,0 0 0 0 0,-1 0 1 0 0,0 0-1 0 0,0 0 0 0 0,0 0 1 0 0,0 0-1 0 0,-1 0 1 0 0,0 0-1 0 0,0 0 0 0 0,-1 0 1 0 0,0 0-1 0 0,0 0 0 0 0,-5-10 1 0 0,3 10-73 0 0,1-1 0 0 0,-2 1 0 0 0,1 0 0 0 0,-1 0 0 0 0,1 0 0 0 0,-1 1 0 0 0,-1-1 0 0 0,1 1 0 0 0,-1 0 0 0 0,0 1 0 0 0,0 0 0 0 0,-1 0 1 0 0,1 0-1 0 0,-1 1 0 0 0,0-1 0 0 0,0 2 0 0 0,0-1 0 0 0,0 1 0 0 0,-12-2 0 0 0,16 3-222 0 0,1 1 0 0 0,0 0-1 0 0,-1 1 1 0 0,1-1 0 0 0,-1 0 0 0 0,1 1 0 0 0,0-1-1 0 0,0 1 1 0 0,-1 0 0 0 0,1 0 0 0 0,0 0 0 0 0,0 0-1 0 0,0 0 1 0 0,0 0 0 0 0,0 1 0 0 0,0-1 0 0 0,0 1-1 0 0,0-1 1 0 0,0 1 0 0 0,1 0 0 0 0,-1 0 0 0 0,1 0-1 0 0,-1 0 1 0 0,0 2 0 0 0,-5 7 36 0 0,1-1 0 0 0,1 1 0 0 0,-6 16 0 0 0,6-17 0 0 0,0 5-149 0 0,-1 1-1 0 0,2-1 1 0 0,0 1 0 0 0,1 0-1 0 0,0 0 1 0 0,2 0 0 0 0,-1 0-1 0 0,2 0 1 0 0,0 0 0 0 0,1 0 0 0 0,1 0-1 0 0,1 0 1 0 0,6 23 0 0 0,-6-29-189 0 0,0 0 0 0 0,1-1 1 0 0,0 1-1 0 0,1-1 0 0 0,0 0 0 0 0,0 0 1 0 0,1-1-1 0 0,0 1 0 0 0,1-1 1 0 0,0 0-1 0 0,0-1 0 0 0,0 0 1 0 0,1 0-1 0 0,0-1 0 0 0,1 0 1 0 0,-1 0-1 0 0,1-1 0 0 0,0 0 1 0 0,1 0-1 0 0,-1-1 0 0 0,21 6 0 0 0,-13-7-342 0 0,1 0-1 0 0,0-1 0 0 0,0-1 0 0 0,0 0 0 0 0,0-2 0 0 0,-1 0 0 0 0,1-1 0 0 0,0-1 0 0 0,25-7 0 0 0,-8 0-93 0 0,0-1 0 0 0,-1-2 0 0 0,54-30 0 0 0,-67 32 782 0 0,0-2 0 0 0,-2 0-1 0 0,1-2 1 0 0,-2 0-1 0 0,0-1 1 0 0,-1-1 0 0 0,0 0-1 0 0,-1-1 1 0 0,20-32-1 0 0,-25 32 274 0 0,-1-1-1 0 0,-1 0 0 0 0,0 0 0 0 0,-2-1 0 0 0,0 0 0 0 0,-1 0 0 0 0,-1 0 0 0 0,-1-1 0 0 0,-1 0 0 0 0,-1 0 0 0 0,0-24 0 0 0,-2 28 145 0 0,-1-1-1 0 0,0 1 1 0 0,-1 0-1 0 0,-1 0 0 0 0,-1 0 1 0 0,-1 0-1 0 0,0 0 0 0 0,-1 1 1 0 0,0 0-1 0 0,-2 0 1 0 0,0 1-1 0 0,0-1 0 0 0,-2 2 1 0 0,-10-14-1 0 0,19 27-461 0 0,1 0-1 0 0,-1 0 0 0 0,1 0 1 0 0,-1 0-1 0 0,1 1 0 0 0,-1-1 1 0 0,1 0-1 0 0,-1 1 0 0 0,0-1 1 0 0,1 0-1 0 0,-1 1 0 0 0,0-1 1 0 0,0 1-1 0 0,0-1 0 0 0,1 1 1 0 0,-1-1-1 0 0,0 1 0 0 0,0 0 1 0 0,0 0-1 0 0,0-1 0 0 0,0 1 1 0 0,0 0-1 0 0,1 0 0 0 0,-1 0 1 0 0,0 0-1 0 0,0 0 0 0 0,0 0 1 0 0,0 0-1 0 0,0 0 0 0 0,0 0 1 0 0,0 0-1 0 0,0 0 0 0 0,0 1 1 0 0,0-1-1 0 0,1 0 0 0 0,-1 1 1 0 0,0-1-1 0 0,-1 1 0 0 0,0 2-10 0 0,0 0-1 0 0,0 0 0 0 0,0-1 0 0 0,0 1 0 0 0,1 0 0 0 0,0 1 0 0 0,-1-1 0 0 0,1 0 0 0 0,-1 7 1 0 0,-5 19 39 0 0,2 1 0 0 0,1 1 0 0 0,1-1 0 0 0,2 0 1 0 0,1 1-1 0 0,2-1 0 0 0,5 33 0 0 0,19 75-2042 0 0,10-7-3915 0 0,-27-102 1026 0 0,-1-7-2649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00.2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81 98 2718 0 0,'-47'-10'6425'0'0,"14"0"106"0"0,83 9-6556 0 0,0-2-1 0 0,70-14 1 0 0,-78 8-4062 0 0,57-20 0 0 0,-52 11-2695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00.7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0 118 724 0 0,'0'0'13073'0'0,"11"11"-11445"0"0,8-7-1428 0 0,1-1 0 0 0,0-1 0 0 0,-1-1 1 0 0,39-3-1 0 0,82-15 17 0 0,-15-2 12 0 0,161-46-1 0 0,-262 50-388 0 0,-24 14 138 0 0,0 1 1 0 0,1 0-1 0 0,-1 0 1 0 0,0-1-1 0 0,1 1 1 0 0,-1 0-1 0 0,0-1 1 0 0,0 1-1 0 0,1 0 0 0 0,-1-1 1 0 0,0 1-1 0 0,0-1 1 0 0,1 1-1 0 0,-1 0 1 0 0,0-1-1 0 0,0 1 1 0 0,0-1-1 0 0,0 1 1 0 0,0 0-1 0 0,0-1 1 0 0,0 1-1 0 0,0-1 1 0 0,0 1-1 0 0,0-1 0 0 0,0 1 1 0 0,0-1-1 0 0,0 1 1 0 0,0 0-1 0 0,0-1 1 0 0,0 1-1 0 0,-1-1 1 0 0,1 1-1 0 0,0 0 1 0 0,0-1-1 0 0,0 1 1 0 0,-1 0-1 0 0,1-1 1 0 0,0 1-1 0 0,0 0 0 0 0,-1-1 1 0 0,1 1-1 0 0,0 0 1 0 0,-1-1-1 0 0,1 1 1 0 0,0 0-1 0 0,-1 0 1 0 0,1-1-1 0 0,-1 1 1 0 0,1 0-1 0 0,0 0 1 0 0,-1 0-1 0 0,1 0 1 0 0,-1 0-1 0 0,1-1 0 0 0,0 1 1 0 0,-1 0-1 0 0,1 0 1 0 0,-1 0-1 0 0,0 0 1 0 0,-2 0-340 0 0,-1-1 1 0 0,1 1-1 0 0,-1-1 1 0 0,0 1-1 0 0,1 0 1 0 0,-1 0-1 0 0,-6 2 1 0 0,-16 7-5241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01.5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93 550 498 0 0,'0'0'13783'0'0,"3"-2"-13438"0"0,9-12-174 0 0,-1 0 0 0 0,0-1 0 0 0,-1 0 0 0 0,0-1 0 0 0,8-19 0 0 0,-4 10-100 0 0,1-2-53 0 0,-2 0-1 0 0,-1-1 0 0 0,10-32 1 0 0,-18 45-2 0 0,0 0-1 0 0,-1 0 1 0 0,-1-1 0 0 0,0 1 0 0 0,-1-1 0 0 0,-1 0 0 0 0,-2-28 0 0 0,0 39-5 0 0,1-1 0 0 0,0 1 0 0 0,-1 0 0 0 0,0-1 0 0 0,0 1 0 0 0,-1 0 0 0 0,0 0 0 0 0,1 1 0 0 0,-1-1 0 0 0,-1 0 0 0 0,1 1 0 0 0,-1 0 0 0 0,0 0 0 0 0,-5-5 0 0 0,3 4-24 0 0,-1 0 0 0 0,1 1 0 0 0,-1-1 0 0 0,0 1 0 0 0,0 1 0 0 0,0-1 0 0 0,-1 1 0 0 0,-13-4 0 0 0,18 6 10 0 0,0 1 0 0 0,0-1 0 0 0,-1 1-1 0 0,1 0 1 0 0,0 0 0 0 0,0 0 0 0 0,-1 0 0 0 0,1 0-1 0 0,0 1 1 0 0,0-1 0 0 0,0 1 0 0 0,0 0 0 0 0,0 0-1 0 0,0 0 1 0 0,0 0 0 0 0,0 1 0 0 0,-5 2 0 0 0,4-1 9 0 0,0 1 0 0 0,0 0 1 0 0,0 0-1 0 0,0 0 0 0 0,0 0 1 0 0,1 0-1 0 0,0 1 0 0 0,0-1 1 0 0,-4 9-1 0 0,0 3 11 0 0,1 0-1 0 0,1 0 1 0 0,0 1-1 0 0,1 0 1 0 0,-3 25-1 0 0,6-28-7 0 0,1-1-1 0 0,0 1 1 0 0,0 0-1 0 0,1 0 0 0 0,1-1 1 0 0,1 1-1 0 0,0-1 0 0 0,0 1 1 0 0,1-1-1 0 0,1 0 0 0 0,10 18 1 0 0,6 7 43 0 0,2-1 1 0 0,37 45-1 0 0,-37-52-95 0 0,-1 1 0 0 0,-1 0 0 0 0,28 59-1 0 0,-44-78 35 0 0,3 4 17 0 0,-2 1 0 0 0,0 0 0 0 0,6 30 0 0 0,-6-18 76 0 0,-4-20 10 0 0,-1 0 0 0 0,1 1 0 0 0,-1-1-1 0 0,-1 10 1 0 0,-1-18 53 0 0,0-1-136 0 0,0 1 1 0 0,1-1 0 0 0,-1 0-1 0 0,0 1 1 0 0,0-1 0 0 0,0 0-1 0 0,0 1 1 0 0,0-1 0 0 0,1 0-1 0 0,-1 0 1 0 0,0 0 0 0 0,0 0-1 0 0,0 0 1 0 0,0 0 0 0 0,0 0-1 0 0,0 0 1 0 0,1 0 0 0 0,-1 0-1 0 0,-2-1 1 0 0,-8-8 14 0 0,1 0 1 0 0,0-1-1 0 0,0 0 1 0 0,1 0-1 0 0,0-1 1 0 0,1 0-1 0 0,0-1 0 0 0,1 0 1 0 0,0 0-1 0 0,1-1 1 0 0,0 1-1 0 0,1-1 1 0 0,1-1-1 0 0,0 1 0 0 0,1 0 1 0 0,-4-27-1 0 0,6 27-259 0 0,0 0 0 0 0,1 0-1 0 0,0 1 1 0 0,1-1-1 0 0,1 0 1 0 0,0 0 0 0 0,0 1-1 0 0,1-1 1 0 0,1 1-1 0 0,0 0 1 0 0,1 0 0 0 0,6-11-1 0 0,-7 16-256 0 0,0 1-1 0 0,1-1 0 0 0,0 1 1 0 0,0 1-1 0 0,0-1 1 0 0,11-8-1 0 0,22-12-4570 0 0,-10 11-331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01.7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0 148 490 0 0,'4'1'1945'0'0,"31"4"7201"0"0,-34-3-8999 0 0,0-1 1 0 0,0 0-1 0 0,0 1 0 0 0,0-1 1 0 0,-1 1-1 0 0,1-1 0 0 0,-1 1 1 0 0,1-1-1 0 0,-1 1 0 0 0,1-1 1 0 0,-1 3-1 0 0,-4 61 756 0 0,1-36-530 0 0,2 45 0 0 0,1-66-454 0 0,1 1 0 0 0,0-1 0 0 0,1 0 0 0 0,0 1 0 0 0,0-1-1 0 0,1 0 1 0 0,0 0 0 0 0,0 0 0 0 0,8 13 0 0 0,-9-18-7 0 0,1 0 0 0 0,0 1 0 0 0,0-1 0 0 0,0-1 0 0 0,0 1 0 0 0,1 0 0 0 0,-1-1 0 0 0,1 0 1 0 0,-1 0-1 0 0,1 0 0 0 0,0 0 0 0 0,0 0 0 0 0,-1-1 0 0 0,1 0 0 0 0,1 0 0 0 0,-1 0 0 0 0,0 0 0 0 0,0 0 0 0 0,0-1 0 0 0,0 0 0 0 0,0 0 1 0 0,1 0-1 0 0,-1 0 0 0 0,0-1 0 0 0,0 0 0 0 0,4-1 0 0 0,0 1 34 0 0,-1-1-1 0 0,1 0 1 0 0,-1-1 0 0 0,1 0 0 0 0,-1 0-1 0 0,0-1 1 0 0,0 1 0 0 0,-1-1 0 0 0,1-1-1 0 0,-1 1 1 0 0,0-1 0 0 0,0-1 0 0 0,6-6-1 0 0,-6 2 317 0 0,1 0 0 0 0,-2 0 0 0 0,1 0-1 0 0,-2-1 1 0 0,1 0 0 0 0,-1 0 0 0 0,-1 0-1 0 0,0 0 1 0 0,-1-1 0 0 0,0 1 0 0 0,0-1-1 0 0,-2 0 1 0 0,1 1 0 0 0,-1-1 0 0 0,-1 0 0 0 0,-4-21-1 0 0,3 19-76 0 0,-1 1 0 0 0,0-1 0 0 0,-1 1 0 0 0,-1 0 0 0 0,0 1 0 0 0,-1-1 0 0 0,0 1 0 0 0,-1 0-1 0 0,0 0 1 0 0,-1 1 0 0 0,0 0 0 0 0,-1 0 0 0 0,0 1 0 0 0,-13-11 0 0 0,21 20-318 0 0,-1 0-1 0 0,1 0 1 0 0,0 0 0 0 0,-1 0-1 0 0,1 0 1 0 0,-1 0 0 0 0,0 0-1 0 0,1 0 1 0 0,-1 0 0 0 0,0 1-1 0 0,1-1 1 0 0,-1 1 0 0 0,0-1-1 0 0,1 1 1 0 0,-1 0-1 0 0,0 0 1 0 0,0 0 0 0 0,0 0-1 0 0,1 0 1 0 0,-1 0 0 0 0,0 0-1 0 0,0 0 1 0 0,1 1 0 0 0,-4 0-1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01.9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199 95 2550 0 0,'-12'-29'4102'0'0,"11"23"-3146"0"0,-1 1 0 0 0,0-1 0 0 0,-1 0 0 0 0,0 1 0 0 0,0-1 0 0 0,0 1 0 0 0,0 0 1 0 0,-1 0-1 0 0,0 0 0 0 0,-4-5 0 0 0,6 9-300 0 0,-34 69 911 0 0,17-18-1411 0 0,3 1-1 0 0,-10 57 0 0 0,6 1-1339 0 0,4 1-3570 0 0,4-30-2253 0 0,8-53 736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02.1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190 69 1690 0 0,'-30'-21'2616'0'0,"8"5"-230"0"0,0 5-760 0 0,6 0-234 0 0,-2 4-352 0 0,2 4 502 0 0,-14 3-492 0 0,8 13-926 0 0,17-2-392 0 0,-1 5-558 0 0,3-1-182 0 0,6 1-3078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02.2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1592 0 0,'0'0'10374'0'0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03.4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1 170 86 0 0,'44'-40'3224'0'0,"-42"38"-2904"0"0,33-26 1532 0 0,11 6-1431 0 0,-44 21-365 0 0,20-8 101 0 0,5 0 1 0 0,39-8 0 0 0,-63 17-163 0 0,0-1 27 0 0,8-1-2 0 0,-8 1 19 0 0,10-6 3787 0 0,-13 4-4369 0 0,-5-18 3895 0 0,5 20-3303 0 0,0 1-1 0 0,0 0 1 0 0,0-1 0 0 0,-1 1-1 0 0,1 0 1 0 0,0-1-1 0 0,-1 1 1 0 0,1 0-1 0 0,0-1 1 0 0,-1 1-1 0 0,1 0 1 0 0,-1-1-1 0 0,1 1 1 0 0,0 0-1 0 0,-1 0 1 0 0,1 0-1 0 0,-1-1 1 0 0,1 1-1 0 0,-1 0 1 0 0,1 0-1 0 0,0 0 1 0 0,-1 0-1 0 0,1 0 1 0 0,-1 0-1 0 0,1 0 1 0 0,-1 0-1 0 0,1 0 1 0 0,-1 0-1 0 0,1 0 1 0 0,-1 0 0 0 0,1 0-1 0 0,-1 0 1 0 0,1 0-1 0 0,0 1 1 0 0,-1-1-1 0 0,1 0 1 0 0,-1 0-1 0 0,1 0 1 0 0,-1 1-1 0 0,1-1 1 0 0,0 0-1 0 0,-1 1 1 0 0,1-1-1 0 0,0 0 1 0 0,-1 1-1 0 0,1-1 1 0 0,0 0-1 0 0,-1 1 1 0 0,-11 10-32 0 0,0 1-1 0 0,0 0 1 0 0,2 1 0 0 0,-1 0 0 0 0,1 0-1 0 0,1 1 1 0 0,-8 16 0 0 0,-1 8-104 0 0,-22 63-1 0 0,39-93-116 0 0,-1 0-1 0 0,1 0 1 0 0,0 0-1 0 0,0 0 1 0 0,1 0 0 0 0,1 0-1 0 0,-1 0 1 0 0,1 0-1 0 0,4 16 1 0 0,-4-22 137 0 0,0 1 0 0 0,0-1 0 0 0,0 0 0 0 0,1 1 0 0 0,-1-1 0 0 0,1 0 0 0 0,-1 0-1 0 0,1 0 1 0 0,0 0 0 0 0,0 0 0 0 0,0 0 0 0 0,0-1 0 0 0,0 1 0 0 0,0-1 0 0 0,1 1 0 0 0,-1-1 0 0 0,0 0 0 0 0,1 0 0 0 0,-1 0 0 0 0,1 0 0 0 0,0 0 0 0 0,-1-1 0 0 0,5 1 0 0 0,2 1-35 0 0,0-1 0 0 0,1 0 1 0 0,16-1-1 0 0,-26 0 102 0 0,6 0 24 0 0,0-1 1 0 0,0 0-1 0 0,1-1 0 0 0,-2 1 1 0 0,1-1-1 0 0,0 0 1 0 0,0-1-1 0 0,0 1 0 0 0,8-6 1 0 0,-7 3 294 0 0,-1 1 0 0 0,1-1 0 0 0,-1-1 0 0 0,0 1 0 0 0,0-1 0 0 0,0 0 0 0 0,-1 0 0 0 0,0-1 0 0 0,0 1 0 0 0,6-13 0 0 0,4-23 1032 0 0,-14 41-1311 0 0,0 0 0 0 0,-1 0-1 0 0,1-1 1 0 0,-1 1 0 0 0,1 0 0 0 0,-1 0 0 0 0,1-1 0 0 0,-1 1-1 0 0,0 0 1 0 0,1-1 0 0 0,-1 1 0 0 0,0 0 0 0 0,0-1 0 0 0,0 1 0 0 0,0 0-1 0 0,0-1 1 0 0,-1 0 0 0 0,1-2 68 0 0,-3-39 559 0 0,1 20-389 0 0,1 17-311 0 0,0 1 1 0 0,0-1 0 0 0,-1 1 0 0 0,1-1 0 0 0,-1 1 0 0 0,0 0 0 0 0,-1-1 0 0 0,1 1-1 0 0,-1 0 1 0 0,0 1 0 0 0,0-1 0 0 0,-1 0 0 0 0,0 1 0 0 0,1 0 0 0 0,-8-6 0 0 0,8 8-281 0 0,-1 0 0 0 0,1 1 1 0 0,-1 0-1 0 0,1 0 1 0 0,-1 0-1 0 0,1 0 1 0 0,-1 0-1 0 0,-5 1 1 0 0,4-1-932 0 0,-1 1 0 0 0,0 1 0 0 0,0-1 1 0 0,0 1-1 0 0,1 0 0 0 0,-9 2 1 0 0,-2 1-4376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04.0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104 68 42 0 0,'3'-19'5722'0'0,"-3"17"-5359"0"0,0 0 1 0 0,0 0-1 0 0,0 0 1 0 0,0 0-1 0 0,0 0 1 0 0,0-1 0 0 0,-1 1-1 0 0,1 0 1 0 0,-1 0-1 0 0,1 0 1 0 0,-1 0-1 0 0,0 1 1 0 0,0-1 0 0 0,0 0-1 0 0,0 0 1 0 0,0 0-1 0 0,0 1 1 0 0,-1-1-1 0 0,-1-2 1 0 0,0 2 179 0 0,-14-4 833 0 0,14 7-1410 0 0,1 1-1 0 0,-1-1 1 0 0,1 0-1 0 0,-1 1 1 0 0,1-1-1 0 0,0 1 1 0 0,-1 0-1 0 0,1 0 1 0 0,0 0-1 0 0,0 0 1 0 0,1 0-1 0 0,-1 0 1 0 0,0 1 0 0 0,1-1-1 0 0,-1 1 1 0 0,-1 4-1 0 0,2-5-374 0 0,1 1-18 0 0,0 0 239 0 0,0-1-1 0 0,0 0 1 0 0,0 0-1 0 0,0 1 1 0 0,1-1-1 0 0,-1 0 1 0 0,1 0-1 0 0,-1 0 1 0 0,1 1-1 0 0,0-1 0 0 0,0 0 1 0 0,3 4-1 0 0,-3-7 220 0 0,1 1 0 0 0,-1-1 0 0 0,1 1 0 0 0,-1-1 0 0 0,1 1 0 0 0,-1-1 0 0 0,0 0 1 0 0,1 1-1 0 0,-1-1 0 0 0,0 0 0 0 0,1 0 0 0 0,-1 0 0 0 0,0 0 0 0 0,0 0 0 0 0,2-3 0 0 0,-2 2 296 0 0,-8-16 1351 0 0,-11-3-709 0 0,15 19-888 0 0,-15 9-1115 0 0,-3 21-5827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6.1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5 424 0 0,'-17'-4'14447'0'0,"1"6"-13335"0"0,16 2-988 0 0,5 74 32 0 0,5-27-3040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04.4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49 282 0 0,'4'14'14473'0'0,"-6"-2"-14330"0"0,2-9-30 0 0,0 0-20 0 0,5 24 130 0 0,-5-24-198 0 0,1 0-52 0 0,-1 0-33 0 0,1 0 0 0 0,0 0 0 0 0,-1-1 0 0 0,1 1 0 0 0,0 0 0 0 0,1-1 0 0 0,-1 1 0 0 0,0-1-1 0 0,1 1 1 0 0,0-1 0 0 0,-1 0 0 0 0,1 0 0 0 0,0 1 0 0 0,3 1 0 0 0,-3-2-4 0 0,17-5 6 0 0,-17 3 107 0 0,0-1 0 0 0,0 1-1 0 0,-1-1 1 0 0,1 1 0 0 0,0-1-1 0 0,0 1 1 0 0,-1-1 0 0 0,1 0-1 0 0,0 0 1 0 0,-1 0 0 0 0,1 0-1 0 0,-1 0 1 0 0,1 0 0 0 0,-1 0-1 0 0,1-1 1 0 0,-1 1 0 0 0,0-1 0 0 0,0 1-1 0 0,0 0 1 0 0,0-1 0 0 0,0 0-1 0 0,0 1 1 0 0,0-1 0 0 0,1-2-1 0 0,-1-1 261 0 0,0-1 0 0 0,0 1-1 0 0,0 0 1 0 0,0-1 0 0 0,-1-10-1 0 0,-1 11-94 0 0,-1-1-1 0 0,1 1 1 0 0,-1 0-1 0 0,0 0 1 0 0,0-1-1 0 0,-1 2 1 0 0,1-1-1 0 0,-1 0 1 0 0,0 0-1 0 0,-1 1 1 0 0,1 0-1 0 0,-9-8 1 0 0,11 10-152 0 0,-4 0-222 0 0,5 1 129 0 0,0 1 0 0 0,0 0 0 0 0,0-1 0 0 0,-1 1-1 0 0,1 0 1 0 0,0 0 0 0 0,0-1 0 0 0,-1 1 0 0 0,1 0 0 0 0,0 0-1 0 0,-1-1 1 0 0,1 1 0 0 0,0 0 0 0 0,-1 0 0 0 0,1 0-1 0 0,0-1 1 0 0,-1 1 0 0 0,1 0 0 0 0,-1 0 0 0 0,1 0 0 0 0,0 0-1 0 0,-1 0 1 0 0,1 0 0 0 0,-1 0 0 0 0,1 0 0 0 0,-1 0 0 0 0,-4 2-823 0 0,-1-1 1 0 0,1 1 0 0 0,0 0-1 0 0,-1 1 1 0 0,-5 3 0 0 0,-1 1-4213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49.5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29 411 424 0 0,'0'0'549'0'0,"-3"2"12"0"0,-20 12 1309 0 0,21-13-843 0 0,17 8-883 0 0,256 17 1188 0 0,-84-10-1627 0 0,-117-8 179 0 0,153 12 1933 0 0,-181-19-1343 0 0,-1-2 0 0 0,1-2-1 0 0,57-11 1 0 0,-5-2-403 0 0,0 4 0 0 0,1 4 0 0 0,1 4 0 0 0,-1 5-1 0 0,161 20 1 0 0,-165-8-42 0 0,0-4-1 0 0,171-7 0 0 0,58-36 51 0 0,341-83 0 0 0,-608 105-50 0 0,172-40-28 0 0,-139 32 330 0 0,91-8 0 0 0,-90 16-465 0 0,447-43-224 0 0,-444 47 428 0 0,135-30 1 0 0,-77 11-282 0 0,37-6 104 0 0,184-23 46 0 0,-367 55 51 0 0,11 0-124 0 0,0 0 1 0 0,0 1 0 0 0,13 1-1 0 0,-23-1-86 0 0,-4 3-689 0 0,1-1 731 0 0,-1 0 0 0 0,1-1 0 0 0,-1 1 0 0 0,1-1 1 0 0,-1 1-1 0 0,0-1 0 0 0,0 1 0 0 0,0-1 0 0 0,0 0 0 0 0,0 1 0 0 0,0-1 0 0 0,0 0 1 0 0,0 0-1 0 0,0 0 0 0 0,0 0 0 0 0,-1 0 0 0 0,1 0 0 0 0,0 0 0 0 0,-1 0 1 0 0,1 0-1 0 0,-1-1 0 0 0,1 1 0 0 0,-4 0 0 0 0,-13 7-3076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1:50.4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1 852 438 0 0,'0'0'3411'0'0,"17"-10"-1903"0"0,263-32 1321 0 0,-42 8-2325 0 0,1078-162-128 0 0,4 32-318 0 0,111-25-50 0 0,-1420 187-8 0 0,110-15 6 0 0,134-39-1 0 0,151-48-32 0 0,-339 88 23 0 0,-31 8 27 0 0,43-3 0 0 0,-76 11-2 0 0,1-1-65 0 0,-1 1-72 0 0,4-1 169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06.4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168 337 592 0 0,'-9'-30'1157'0'0,"-5"-15"-81"0"0,-18-44 0 0 0,17 55-89 0 0,-1 1 0 0 0,-40-62 0 0 0,54 93-607 0 0,2 2-274 0 0,0-1 1 0 0,0 1-1 0 0,-1-1 1 0 0,1 1 0 0 0,0-1-1 0 0,-1 1 1 0 0,1 0 0 0 0,0-1-1 0 0,-1 1 1 0 0,1-1-1 0 0,0 1 1 0 0,-1 0 0 0 0,1-1-1 0 0,-1 1 1 0 0,1 0 0 0 0,-1-1-1 0 0,1 1 1 0 0,-1 0-1 0 0,1 0 1 0 0,-1-1 0 0 0,1 1-1 0 0,-1 0 1 0 0,-1 0 0 0 0,1 2-96 0 0,-1-1 1 0 0,1 1 0 0 0,0 0 0 0 0,0 0 0 0 0,0 0-1 0 0,0 0 1 0 0,0 0 0 0 0,0 1 0 0 0,0-1 0 0 0,1 0-1 0 0,-1 0 1 0 0,1 1 0 0 0,-1-1 0 0 0,1 0 0 0 0,0 0-1 0 0,0 1 1 0 0,0-1 0 0 0,1 4 0 0 0,7 59 128 0 0,-4-37-86 0 0,98 614 2229 0 0,37-80-583 0 0,-25-121-547 0 0,-17 5-472 0 0,-50-234-525 0 0,-26-23 402 0 0,-3 240 0 0 0,6 74 1047 0 0,7-250-461 0 0,92 368 0 0 0,-34-234-1537 0 0,-59-181-1161 0 0,-10-58-1578 0 0,-17-126 1571 0 0,-2-1 0 0 0,-1 27-1 0 0,0-19-2246 0 0,-2 7-3180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07.8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3 997 320 0 0,'0'0'2299'0'0,"-3"19"-266"0"0,4-13-1685 0 0,1 0 0 0 0,0 0-1 0 0,0 0 1 0 0,0-1 0 0 0,1 1-1 0 0,5 8 1 0 0,-7-13-152 0 0,1 0-132 0 0,-1 0 0 0 0,0-1 0 0 0,1 1 0 0 0,-1 0 0 0 0,1-1 1 0 0,-1 1-1 0 0,1-1 0 0 0,-1 0 0 0 0,1 1 0 0 0,0-1 0 0 0,-1 0 0 0 0,1 0 0 0 0,-1 0 0 0 0,1 0 0 0 0,2-1 0 0 0,24-1 667 0 0,-28 2-733 0 0,20-3 369 0 0,0-1 0 0 0,-1 0 0 0 0,28-11 1 0 0,0 0 13 0 0,1011-244 738 0 0,-870 221-1130 0 0,872-152 1398 0 0,-444 123-532 0 0,493-77-417 0 0,-285-23 633 0 0,-671 135-866 0 0,149-10 23 0 0,-190 30-754 0 0,131-30 0 0 0,-236 40 158 0 0,24-8-1417 0 0,-30 9 1331 0 0,1 0-1 0 0,-1 0 0 0 0,0 0 1 0 0,0 0-1 0 0,1 0 1 0 0,-1 0-1 0 0,0 0 0 0 0,0 0 1 0 0,0 0-1 0 0,0-1 1 0 0,-1 1-1 0 0,1 0 1 0 0,0-1-1 0 0,0 1 0 0 0,-1-1 1 0 0,1-1-1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08.2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 10 1498 0 0,'-36'-9'14474'0'0,"41"21"-13778"0"0,0-8-656 0 0,0-1 1 0 0,0 1-1 0 0,0-1 1 0 0,1 0 0 0 0,-1-1-1 0 0,1 1 1 0 0,-1-1-1 0 0,1 0 1 0 0,0 0 0 0 0,7 0-1 0 0,4 3 43 0 0,21 8-29 0 0,70 25 360 0 0,-97-33-398 0 0,1 1 0 0 0,-1 0 1 0 0,0 1-1 0 0,0 0 0 0 0,-1 0 0 0 0,16 16 1 0 0,-20-17-11 0 0,-1-1 0 0 0,0 1 1 0 0,-1 0-1 0 0,0 0 1 0 0,0 0-1 0 0,0 0 0 0 0,0 1 1 0 0,-1 0-1 0 0,0 0 1 0 0,-1 0-1 0 0,1 0 0 0 0,-1 0 1 0 0,-1 0-1 0 0,1 0 1 0 0,-1 1-1 0 0,-1-1 0 0 0,1 1 1 0 0,-2 11-1 0 0,0-7 158 0 0,-1 0 1 0 0,0 0-1 0 0,-1 0 0 0 0,0 0 0 0 0,-1-1 0 0 0,0 0 1 0 0,0 0-1 0 0,-9 14 0 0 0,-57 83 926 0 0,35-57-776 0 0,17-24-420 0 0,-91 133-1473 0 0,28-60-8177 0 0,54-70 1057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08.7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437 1 86 0 0,'-96'14'637'0'0,"-26"6"48"0"0,91-15-398 0 0,-34 2 1 0 0,-24 5-116 0 0,60-8-1151 0 0,24-4 445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09.4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289 169 210 0 0,'0'-3'989'0'0,"-1"-39"13713"0"0,1 42-14634 0 0,-10 21-191 0 0,-144 328 1229 0 0,107-252-961 0 0,-5 1-229 0 0,43-85 29 0 0,1-16-109 0 0,7 1 145 0 0,0 0 0 0 0,0-1 0 0 0,0 1 0 0 0,0 0 0 0 0,0 0 0 0 0,1 0 0 0 0,-1-1 0 0 0,1 1 0 0 0,-1 0 0 0 0,1-4 1 0 0,3-20-45 0 0,1 1 0 0 0,1-1 0 0 0,2 1 0 0 0,14-40 0 0 0,-19 61 58 0 0,48-127-172 0 0,13-39 184 0 0,-48 130 527 0 0,26-53 0 0 0,-16 40 665 0 0,-24 51-1017 0 0,0 0-137 0 0,5-5-28 0 0,-5 5-16 0 0,11 4-8 0 0,-1 0 1 0 0,1 1-1 0 0,-1 0 1 0 0,0 1-1 0 0,0 0 1 0 0,12 7 0 0 0,-4-3 43 0 0,34 17 134 0 0,-1 2 0 0 0,-1 2 0 0 0,-2 3 0 0 0,88 73 0 0 0,48 65-450 0 0,-89-84-1312 0 0,-27-34-7636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09.9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104 69 678 0 0,'-4'0'857'0'0,"-5"1"-270"0"0,0-1 0 0 0,0 0 0 0 0,0 0 0 0 0,0-1 0 0 0,0 0 0 0 0,-10-3 1 0 0,17 4-413 0 0,0-3-205 0 0,-15-42-3803 0 0,11 29 2518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0.2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1 678 0 0,'-11'4'9953'0'0,"41"-5"-16255"0"0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6.3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66 246 0 0,'-49'-7'5027'0'0,"25"7"1876"0"0,23-2-7023 0 0,-1 0 0 0 0,1 0 1 0 0,-1 0-1 0 0,1 0 0 0 0,0 0 1 0 0,0 0-1 0 0,0 0 0 0 0,0-1 1 0 0,0 1-1 0 0,1 0 0 0 0,-1 0 1 0 0,1-1-1 0 0,-1-3 1 0 0,-2-5-4525 0 0,-2-3-571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0.4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0 802 0 0,'4'5'1189'0'0,"0"0"0"0"0,-1 0 0 0 0,0 1 1 0 0,0-1-1 0 0,0 1 0 0 0,-1-1 0 0 0,0 1 0 0 0,2 7 0 0 0,-3-10-1097 0 0,13-1-3636 0 0,-5-5-93 0 0,0-4-136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0.5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1 924 0 0,'3'12'2572'0'0,"8"10"-154"0"0,-3-7-672 0 0,0-4-152 0 0,3 0-830 0 0,14-15-1346 0 0,-16-5-346 0 0,15-3-3306 0 0,-13 1 602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0.7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0 400 0 0,'0'0'1590'0'0,"3"23"1552"0"0,0-7 162 0 0,0-2-2320 0 0,19-10-1098 0 0,2-11-744 0 0,-7 2 20 0 0,0-2-14 0 0,-4-2-1868 0 0,1 3-676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0.8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0 568 0 0,'9'20'1037'0'0,"2"0"0"0"0,0-1 0 0 0,1-1 0 0 0,1 0 0 0 0,18 20 0 0 0,-22-29-863 0 0,0 0 0 0 0,1-1-1 0 0,0 0 1 0 0,0-1 0 0 0,1 0 0 0 0,0-1-1 0 0,0 0 1 0 0,0 0 0 0 0,1-1 0 0 0,20 5-1 0 0,49 11-5585 0 0,-60-18 2765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1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0 860 0 0,'9'23'3060'0'0,"1"0"1"0"0,0-1-1 0 0,17 26 1 0 0,-26-48-3018 0 0,0 1 0 0 0,0 0 0 0 0,-1-1 0 0 0,1 1 0 0 0,0 0 0 0 0,0-1 0 0 0,0 1 0 0 0,-1-1 0 0 0,1 1 0 0 0,0-1 0 0 0,0 0 0 0 0,0 1 0 0 0,0-1 0 0 0,0 0 0 0 0,0 0 0 0 0,0 0 0 0 0,0 0 0 0 0,0 0 0 0 0,0 0 0 0 0,0 0 0 0 0,0 0 0 0 0,0 0 0 0 0,0 0 0 0 0,0 0 0 0 0,0 0 0 0 0,0-1 0 0 0,1 0 0 0 0,26-11-250 0 0,21-16-2485 0 0,-16 7-2407 0 0,-11 5-567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1.1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9 2290 0 0,'-6'20'3266'0'0,"1"-1"1286"0"0,5 9-1648 0 0,8-10-554 0 0,5-7-1606 0 0,12-19-678 0 0,-5 0-322 0 0,2-3-274 0 0,3-1-602 0 0,8-3-526 0 0,-6 0-412 0 0,0-2-1740 0 0,2-2-2264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1.3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44 3462 0 0,'0'0'2934'0'0,"5"27"1112"0"0,1-7-1470 0 0,2-6 10 0 0,6-6-2216 0 0,-3-14-202 0 0,3-4-284 0 0,5-2-340 0 0,4-2-340 0 0,0-1-510 0 0,2-3-592 0 0,4 0-2258 0 0,-4-1-2616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1.4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31 3364 0 0,'0'0'2732'0'0,"-5"22"2408"0"0,5 0-1688 0 0,16-14-3160 0 0,11-20-632 0 0,-7 1-356 0 0,5 0-638 0 0,-4-2-884 0 0,4-5-1550 0 0,-3 0-2214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1.5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78 3734 0 0,'-6'13'5002'0'0,"6"10"-766"0"0,9-8-2742 0 0,5-21-994 0 0,-3-1-216 0 0,3-4-316 0 0,4 0-352 0 0,2-3-314 0 0,0-3-538 0 0,1-2-738 0 0,-1-1-1968 0 0,1-4-2400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1.7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61 210 3840 0 0,'-16'5'4982'0'0,"-4"2"-728"0"0,1-13-2780 0 0,13-12-1000 0 0,8 2-246 0 0,5-4-374 0 0,4 1-292 0 0,2-3-308 0 0,6-2-330 0 0,1 0-466 0 0,-1-2-498 0 0,3 2-1360 0 0,-2 2-1822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0.5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18 140 90 0 0,'-18'9'11760'0'0,"28"0"-8030"0"0,30 17-3466 0 0,10 9-321 0 0,-6 4 279 0 0,-2 2 0 0 0,-2 2 0 0 0,35 48 0 0 0,-41-48-258 0 0,-32-41 81 0 0,-3-8-45 0 0,0 0-1 0 0,-1 0 1 0 0,0 0 0 0 0,0 1-1 0 0,0-1 1 0 0,-1 1 0 0 0,-5-10-1 0 0,-8-18 11 0 0,12 15-70 0 0,0 1 1 0 0,1-1-1 0 0,1 0 1 0 0,1 0-1 0 0,1 1 0 0 0,0-1 1 0 0,1 0-1 0 0,1 0 1 0 0,1 0-1 0 0,0 1 1 0 0,1-1-1 0 0,1 1 1 0 0,1 0-1 0 0,0 0 0 0 0,10-16 1 0 0,-12 26-440 0 0,0 0 0 0 0,1 1 0 0 0,-1 0 0 0 0,2-1 0 0 0,-1 1 0 0 0,1 1 1 0 0,8-8-1 0 0,28-14-6043 0 0,-25 19 1979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6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292 15 740 0 0,'0'0'13211'0'0,"-2"-1"-12764"0"0,-8-6-17 0 0,8 5-59 0 0,-18-1 451 0 0,12 2-789 0 0,0 1 0 0 0,1 0 0 0 0,-1 0 0 0 0,0 0 1 0 0,1 1-1 0 0,-1 0 0 0 0,1 1 0 0 0,-1 0 0 0 0,1 0 0 0 0,0 1 1 0 0,-1-1-1 0 0,1 1 0 0 0,1 1 0 0 0,-1 0 0 0 0,0 0 0 0 0,1 0 1 0 0,0 0-1 0 0,0 1 0 0 0,0 0 0 0 0,-8 10 0 0 0,2-1-19 0 0,0 1 1 0 0,1 1-1 0 0,1 0 0 0 0,0 0 0 0 0,1 0 1 0 0,1 2-1 0 0,1-1 0 0 0,-7 22 0 0 0,12-34-6 0 0,1 1 0 0 0,-1-1 0 0 0,1 1 0 0 0,0-1 1 0 0,0 1-1 0 0,1-1 0 0 0,0 1 0 0 0,0-1 0 0 0,0 1 0 0 0,0-1 0 0 0,1 1 0 0 0,0-1 0 0 0,0 1 0 0 0,1-1 0 0 0,0 0 0 0 0,3 8 0 0 0,-2-9-45 0 0,-1 0 0 0 0,1-1 0 0 0,1 1 0 0 0,-1-1 0 0 0,0 1 0 0 0,1-1 0 0 0,0 0-1 0 0,0-1 1 0 0,0 1 0 0 0,0-1 0 0 0,0 1 0 0 0,0-1 0 0 0,1 0 0 0 0,-1-1 0 0 0,1 1 0 0 0,-1-1-1 0 0,1 0 1 0 0,8 1 0 0 0,7 0-521 0 0,-1 0-1 0 0,1-2 0 0 0,0 0 1 0 0,0-1-1 0 0,-1-1 0 0 0,26-6 1 0 0,-1-2-3170 0 0,70-27 1 0 0,-59 15-543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1.9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331 151 3410 0 0,'0'0'2870'0'0,"-21"9"540"0"0,1-2 992 0 0,1-7-2786 0 0,13-14-1368 0 0,15-6-190 0 0,-1 8-800 0 0,0-2-466 0 0,1-1-678 0 0,2-3-2468 0 0,-6-2-2828 0 0</inkml:trace>
  <inkml:trace contextRef="#ctx0" brushRef="#br0" timeOffset="1">142 57 482 0 0,'-20'4'2458'0'0,"-13"-5"-1510"0"0,16-3-338 0 0,4-2-296 0 0,-1-2-314 0 0,0 1-314 0 0,3-5-364 0 0,3 0-918 0 0,-4 1 14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2.0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1 139 258 0 0,'14'-22'724'0'0,"-9"11"-68"0"0,1-3 136 0 0,-1 3-226 0 0,4-1 172 0 0,-2-12-612 0 0,2 2-864 0 0,-4 0-920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2.2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93 568 0 0,'0'0'2758'0'0,"12"-15"-2146"0"0,-1-3-638 0 0,-3 6-90 0 0,3-2 78 0 0,3-2-1540 0 0,2-1 40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2.4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10 184 198 0 0,'0'0'4520'0'0,"-6"-14"529"0"0,5 10-5008 0 0,0 0 1 0 0,0 0-1 0 0,1 0 0 0 0,0 0 1 0 0,-1 0-1 0 0,1 0 1 0 0,1 0-1 0 0,-1 0 1 0 0,1 0-1 0 0,-1 0 1 0 0,1 0-1 0 0,0 0 0 0 0,3-7 1 0 0,28-55-4302 0 0,-23 49 2354 0 0,2-7-1633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2.5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94 330 384 0 0,'-2'-2'1471'0'0,"-21"-15"2510"0"0,16 11-3022 0 0,-1 1 0 0 0,0-2 0 0 0,1 1 0 0 0,0-1 1 0 0,-6-8-1 0 0,11 12-921 0 0,-1-1 1 0 0,1 0-1 0 0,0 0 1 0 0,0-1-1 0 0,1 1 1 0 0,-1 0-1 0 0,1-1 1 0 0,0 1-1 0 0,0-1 1 0 0,1 1 0 0 0,-1-1-1 0 0,1 1 1 0 0,0-1-1 0 0,0-4 1 0 0,3-10-976 0 0,1 0 0 0 0,0 1 1 0 0,1-1-1 0 0,1 1 0 0 0,1 1 1 0 0,1-1-1 0 0,12-21 0 0 0,-19 38 813 0 0,13-26-3785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2.6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48 321 262 0 0,'-1'-3'1302'0'0,"-30"-53"8257"0"0,22 39-7875 0 0,8 16-1635 0 0,1 0-1 0 0,-1 0 0 0 0,0 0 0 0 0,1 0 1 0 0,-1 0-1 0 0,1 0 0 0 0,-1 0 0 0 0,1 0 1 0 0,-1-1-1 0 0,1 1 0 0 0,0 0 0 0 0,0 0 0 0 0,0-1 1 0 0,0 1-1 0 0,0 0 0 0 0,0-2 0 0 0,0-6-233 0 0,2 0-1 0 0,-1 0 0 0 0,1 0 1 0 0,0 1-1 0 0,1-1 1 0 0,0 1-1 0 0,0-1 0 0 0,1 1 1 0 0,0 0-1 0 0,6-8 0 0 0,10-15-3013 0 0,28-31 1 0 0,-40 51 2084 0 0,7-6-2318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2.8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108 82 446 0 0,'0'0'1306'0'0,"-4"0"131"0"0,-17-2 849 0 0,8 2-586 0 0,1-2-1 0 0,-1 1 0 0 0,-24-8 1 0 0,35 8-1198 0 0,1-2-396 0 0,0-1-819 0 0,0-1 0 0 0,0 0-1 0 0,0 0 1 0 0,1 0-1 0 0,0 0 1 0 0,0 0-1 0 0,0 0 1 0 0,0-1-1 0 0,1 2 1 0 0,2-10-1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3.0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107 312 1310 0 0,'-4'-1'1900'0'0,"-3"-1"-1049"0"0,-1 0 0 0 0,1 0 0 0 0,0-1 0 0 0,0 0 0 0 0,0 0 0 0 0,1-1 1 0 0,-1 0-1 0 0,1 0 0 0 0,-7-6 0 0 0,11 8-490 0 0,1-16-348 0 0,0 15-162 0 0,1 1 0 0 0,0-1 0 0 0,0 1 0 0 0,-1-1 0 0 0,2 1 0 0 0,-1-1-1 0 0,0 1 1 0 0,0-1 0 0 0,1 1 0 0 0,0-1 0 0 0,-1 1 0 0 0,1 0 0 0 0,2-5 0 0 0,3-4-533 0 0,-4 7 275 0 0,1 1 0 0 0,-1-1 1 0 0,0 0-1 0 0,0 0 0 0 0,-1 0 0 0 0,1-1 1 0 0,-1 1-1 0 0,0 0 0 0 0,0-1 1 0 0,0-7-1 0 0,-2 10 940 0 0,-1 2-340 0 0,0 0 1 0 0,0 0 0 0 0,0 0-1 0 0,0 0 1 0 0,-1 0 0 0 0,1 0-1 0 0,0-1 1 0 0,0 1 0 0 0,0-1-1 0 0,0 0 1 0 0,0 0-1 0 0,0 1 1 0 0,0-1 0 0 0,0 0-1 0 0,0-1 1 0 0,0 1 0 0 0,1 0-1 0 0,-1-1 1 0 0,0 1-1 0 0,1-1 1 0 0,-1 1 0 0 0,1-1-1 0 0,-3-3 1 0 0,3 3-299 0 0,0-1 0 0 0,0 0-1 0 0,1 0 1 0 0,-1 0 0 0 0,1 1 0 0 0,-1-1 0 0 0,1 0-1 0 0,0 0 1 0 0,0 0 0 0 0,0 0 0 0 0,1 0 0 0 0,-1 1-1 0 0,1-1 1 0 0,0 0 0 0 0,-1 0 0 0 0,1 0-1 0 0,2-3 1 0 0,21-46-2657 0 0,-18 33 756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3.2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333 200 2192 0 0,'-2'-6'322'0'0,"-1"0"0"0"0,0 1-1 0 0,0-1 1 0 0,-1 1 0 0 0,0 0-1 0 0,0 0 1 0 0,0 0 0 0 0,-1 1 0 0 0,1-1-1 0 0,-1 1 1 0 0,0 0 0 0 0,0 1 0 0 0,-1-1-1 0 0,-9-4 1 0 0,-5 0 313 0 0,0 0-1 0 0,0 1 1 0 0,-23-4 0 0 0,23 7-253 0 0,0-2 0 0 0,-35-14 0 0 0,39 13-536 0 0,12 6-1 0 0,0 0-1 0 0,0-1 1 0 0,1 1-1 0 0,-1-1 1 0 0,1 0 0 0 0,0 0-1 0 0,-4-3 1 0 0,6 4-259 0 0,0-1 1 0 0,-1 1-1 0 0,1 0 1 0 0,0-1-1 0 0,0 1 1 0 0,1-1-1 0 0,-1 1 1 0 0,0-1-1 0 0,0 1 1 0 0,1-1 0 0 0,-1 1-1 0 0,1-1 1 0 0,-1-2-1 0 0,-2-10-2461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3.3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135 144 572 0 0,'-16'-5'1332'0'0,"-4"-1"242"0"0,4 3-150 0 0,0-2-118 0 0,-2 0-260 0 0,5 0-206 0 0,1-1 406 0 0,-4-4-384 0 0,9-6-804 0 0,9-8-1464 0 0,9 8 226 0 0,6-5-1822 0 0,5 0-1028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7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63 1020 0 0,'-24'-30'8312'0'0,"4"4"-3073"0"0,16 23-3873 0 0,-5 0 2444 0 0,7 5-3787 0 0,0 1 1 0 0,1 0-1 0 0,-1-1 0 0 0,1 1 0 0 0,-1 0 0 0 0,1 0 1 0 0,0 0-1 0 0,0 0 0 0 0,0 0 0 0 0,1 1 0 0 0,-1-1 0 0 0,0 4 1 0 0,-2 51 125 0 0,2-37-35 0 0,1 257 229 0 0,2-252-724 0 0,1-1 1 0 0,0 1-1 0 0,12 37 0 0 0,-10-49-749 0 0,0 0-1 0 0,13 26 1 0 0,-13-33-165 0 0,-1 0 0 0 0,1 0 0 0 0,0 0 1 0 0,0-1-1 0 0,1 1 0 0 0,7 5 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3.4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45 163 486 0 0,'0'0'2037'0'0,"-16"-3"4206"0"0,14 2-6063 0 0,0 0 1 0 0,1 0-1 0 0,-1 0 0 0 0,0 0 1 0 0,0 0-1 0 0,1 0 1 0 0,-1-1-1 0 0,1 1 1 0 0,-1-1-1 0 0,1 1 1 0 0,0-1-1 0 0,0 1 0 0 0,-1-1 1 0 0,1 0-1 0 0,0 1 1 0 0,0-1-1 0 0,1 0 1 0 0,-1 0-1 0 0,0 0 1 0 0,1 0-1 0 0,-1-2 1 0 0,1 2-239 0 0,0 0 0 0 0,0 0 0 0 0,0 0 0 0 0,1 0 1 0 0,-1 0-1 0 0,1 1 0 0 0,-1-1 0 0 0,1 0 1 0 0,0 0-1 0 0,-1 0 0 0 0,1 1 0 0 0,0-1 1 0 0,0 1-1 0 0,0-1 0 0 0,1 0 0 0 0,-1 1 0 0 0,2-2 1 0 0,69-66-6994 0 0,-48 46 3048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3.6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93 662 0 0,'-17'-5'10729'0'0,"16"5"-10705"0"0,1 0 0 0 0,0-1 0 0 0,0 1 0 0 0,-1 0 0 0 0,1-1-1 0 0,0 1 1 0 0,0 0 0 0 0,0-1 0 0 0,0 1 0 0 0,0 0 0 0 0,0-1 0 0 0,-1 1-1 0 0,1-1 1 0 0,0 1 0 0 0,0 0 0 0 0,0-1 0 0 0,0 1 0 0 0,0 0 0 0 0,0-1-1 0 0,1 1 1 0 0,-1-1 0 0 0,0 1 0 0 0,0 0 0 0 0,0-1 0 0 0,0 1 0 0 0,0 0-1 0 0,0-1 1 0 0,1 1 0 0 0,-1 0 0 0 0,0-1 0 0 0,0 1 0 0 0,0 0 0 0 0,1 0-1 0 0,-1-1 1 0 0,0 1 0 0 0,1 0 0 0 0,-1 0 0 0 0,1-1 0 0 0,20-11-213 0 0,37-5-1476 0 0,-50 15 1357 0 0,110-28-5551 0 0,-79 17 2200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3.8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1169 172 944 0 0,'-235'-18'10441'0'0,"231"17"-10355"0"0,1 0-1 0 0,-1 0 1 0 0,1 0-1 0 0,-1 0 1 0 0,1-1-1 0 0,0 1 1 0 0,0-1-1 0 0,-4-2 1 0 0,0 0-232 0 0,-6-4-700 0 0,-1 1 1 0 0,-1 0-1 0 0,1 1 1 0 0,-1 0-1 0 0,0 1 1 0 0,-28-5 0 0 0,-180-13-1451 0 0,132 16 3861 0 0,1-4 0 0 0,-94-24 0 0 0,169 31-1411 0 0,13 3-327 0 0,-1 0 0 0 0,1 0 0 0 0,-1 0 1 0 0,1 0-1 0 0,-1 1 0 0 0,0-1 1 0 0,1 1-1 0 0,-1 0 0 0 0,0 0 1 0 0,1 0-1 0 0,-1 0 0 0 0,1 0 0 0 0,-1 1 1 0 0,0-1-1 0 0,1 1 0 0 0,-1 0 1 0 0,1 0-1 0 0,-1-1 0 0 0,-2 3 0 0 0,-75 28-3229 0 0,53-21 2257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4.6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373 940 54 0 0,'-3'-3'525'0'0,"-25"-25"1160"0"0,2-1 1 0 0,0-1-1 0 0,-35-56 1 0 0,53 72-1493 0 0,0 1 0 0 0,-7-22 0 0 0,-9-15 15 0 0,20 41-228 0 0,0 0 1 0 0,0-1 0 0 0,1 1 0 0 0,-4-20 0 0 0,2 6-147 0 0,4 19 182 0 0,1 0 1 0 0,-1 0-1 0 0,0 0 1 0 0,0 0-1 0 0,-1 0 1 0 0,1 0 0 0 0,-1 0-1 0 0,0 1 1 0 0,0-1-1 0 0,0 0 1 0 0,-1 1 0 0 0,1 0-1 0 0,-1 0 1 0 0,1-1-1 0 0,-1 1 1 0 0,0 1-1 0 0,-1-1 1 0 0,1 0 0 0 0,0 1-1 0 0,-1 0 1 0 0,1 0-1 0 0,-1 0 1 0 0,0 0-1 0 0,1 0 1 0 0,-7-1 0 0 0,-2-2 45 0 0,4 3-6 0 0,0-1-1 0 0,1-1 0 0 0,-1 1 1 0 0,1-1-1 0 0,-12-9 0 0 0,17 11-62 0 0,1-1-1 0 0,0 1 1 0 0,0-1 0 0 0,0 0-1 0 0,0 1 1 0 0,1-1 0 0 0,-1 0-1 0 0,1 0 1 0 0,-1 1-1 0 0,1-1 1 0 0,0 0 0 0 0,0 0-1 0 0,0 0 1 0 0,1 0-1 0 0,-1 1 1 0 0,1-1 0 0 0,-1 0-1 0 0,3-4 1 0 0,4-12-237 0 0,1 0 0 0 0,1 0-1 0 0,1 1 1 0 0,0 0 0 0 0,17-21 0 0 0,13-24 82 0 0,-39 61 306 0 0,0 0 0 0 0,0-1 0 0 0,0 1 0 0 0,0-1 1 0 0,-1 1-1 0 0,1-1 0 0 0,-1 1 0 0 0,1-1 1 0 0,-1 1-1 0 0,0-1 0 0 0,0-3 0 0 0,0 3-106 0 0,0 0 489 0 0,-1-1 122 0 0,-6-16-8 0 0,5 16-565 0 0,1 0 0 0 0,-1-1 0 0 0,1 1 0 0 0,0 0 0 0 0,0 0-1 0 0,1-1 1 0 0,-1-4 0 0 0,1 5-474 0 0,0-1-1 0 0,1 1 1 0 0,0 0 0 0 0,0 0 0 0 0,0 0-1 0 0,3-7 1 0 0,16-28-3896 0 0,-10 21 922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4.7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31 115 540 0 0,'-14'-10'3028'0'0,"3"0"272"0"0,5-7-1562 0 0,10-3-1436 0 0,9 4-576 0 0,-1 7-232 0 0,1-1 28 0 0,4 1-2516 0 0,1-5-1020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4.9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210 119 154 0 0,'-36'-3'1236'0'0,"6"2"352"0"0,5-2 106 0 0,3-1-598 0 0,2 0 110 0 0,4-2-580 0 0,2 0-114 0 0,-2-1 220 0 0,7 0-480 0 0,-2-1-116 0 0,0-10-180 0 0,11-3-1780 0 0,6 7-1100 0 0,2-2-874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5.0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169 0 700 0 0,'-27'5'1082'0'0,"2"-1"90"0"0,3 0-272 0 0,-3 1-180 0 0,6 1-44 0 0,2-4 208 0 0,-2 3-446 0 0,5 4-530 0 0,30 2-3300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5.2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81 1 728 0 0,'-20'9'1830'0'0,"4"1"-34"0"0,2-4 900 0 0,-2 2-606 0 0,1-3-1344 0 0,38-3-3598 0 0,-4-4 24 0 0,-2-1-736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5.3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81 0 740 0 0,'-19'41'1779'0'0,"1"0"1"0"0,-21 71-1 0 0,38-108-1760 0 0,0 0 0 0 0,0-1 0 0 0,0 1 1 0 0,1-1-1 0 0,0 1 0 0 0,-1 0 0 0 0,1-1 0 0 0,0 1 1 0 0,1 0-1 0 0,-1 0 0 0 0,0-1 0 0 0,1 1 0 0 0,0-1 1 0 0,0 1-1 0 0,0-1 0 0 0,1 1 0 0 0,-1-1 0 0 0,1 1 1 0 0,0-1-1 0 0,-1 0 0 0 0,2 0 0 0 0,-1 0 0 0 0,0 0 0 0 0,4 4 1 0 0,2-1-500 0 0,-1 0 0 0 0,1-1 0 0 0,0 0 0 0 0,0 0 0 0 0,1-1 1 0 0,-1 0-1 0 0,1 0 0 0 0,12 3 0 0 0,1 1-1117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5.5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 0 634 0 0,'-2'19'936'0'0,"-1"-5"556"0"0,-3 1-676 0 0,-1 1-124 0 0,1-1-86 0 0,0-2-112 0 0,0 1-166 0 0,-1-1-40 0 0,1 0 194 0 0,1 11-346 0 0,10-1-416 0 0,3-12 90 0 0,3-2-1130 0 0,1-3-756 0 0,4-1-320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7.2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92 434 0 0,'0'0'6905'0'0,"0"0"-6802"0"0,1-1 0 0 0,-1 0 0 0 0,1 0 0 0 0,-1 0 0 0 0,1 0 0 0 0,0 0 1 0 0,-1 1-1 0 0,1-1 0 0 0,0 0 0 0 0,-1 1 0 0 0,1-1 0 0 0,0 0 1 0 0,0 1-1 0 0,0-1 0 0 0,0 1 0 0 0,-1-1 0 0 0,2 0 0 0 0,191-36 1462 0 0,-18 3-8242 0 0,-139 27 3236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5.6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74 0 320 0 0,'-14'24'1024'0'0,"1"-2"92"0"0,2-3-112 0 0,-1-3-194 0 0,5-4-76 0 0,-2-2 366 0 0,1 2 0 0 0,27-16-1458 0 0,0-6-34 0 0,9-3-2212 0 0,2-3-608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5.7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 0 1062 0 0,'-96'115'5928'0'0,"56"-69"-3762"0"0,38-43-1858 0 0,2-2-292 0 0,0 0 0 0 0,0 0 0 0 0,0 0 0 0 0,1 0 0 0 0,-1 0 0 0 0,0 0 0 0 0,0 0 0 0 0,1 0 0 0 0,-1 0 0 0 0,0 0 0 0 0,1 0 0 0 0,-1 0 0 0 0,1-1 0 0 0,0 1 0 0 0,-1 0 0 0 0,1 0 0 0 0,0 0 0 0 0,-1-1 0 0 0,1 1 0 0 0,0 0 0 0 0,0-1 0 0 0,-1 1 0 0 0,3 0 0 0 0,0 1-52 0 0,0-1 0 0 0,0 0 0 0 0,0 0 1 0 0,0 0-1 0 0,0 0 0 0 0,0-1 1 0 0,0 1-1 0 0,4-1 0 0 0,8 0-1277 0 0,1-1-1 0 0,23-4 1 0 0,-30 4-77 0 0,17-3-2164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5.9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249 1 1254 0 0,'-211'208'7117'0'0,"207"-205"-7069"0"0,1 1 0 0 0,-1 0 1 0 0,1 0-1 0 0,0 0 0 0 0,0 0 1 0 0,1 1-1 0 0,-1-1 1 0 0,1 1-1 0 0,0-1 0 0 0,0 1 1 0 0,0 0-1 0 0,1 0 0 0 0,-2 7 1 0 0,3-10-174 0 0,0 1 0 0 0,0-1 0 0 0,0 0 0 0 0,0 1 0 0 0,1-1 0 0 0,-1 0 1 0 0,1 1-1 0 0,-1-1 0 0 0,1 0 0 0 0,0 0 0 0 0,0 1 0 0 0,0-1 0 0 0,0 0 0 0 0,1 0 1 0 0,-1 0-1 0 0,0 0 0 0 0,1-1 0 0 0,-1 1 0 0 0,1 0 0 0 0,0 0 0 0 0,0-1 0 0 0,-1 1 0 0 0,1-1 1 0 0,0 0-1 0 0,0 1 0 0 0,0-1 0 0 0,1 0 0 0 0,3 1 0 0 0,8 4-2028 0 0,-1 1-478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6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 0 368 0 0,'-12'22'1184'0'0,"5"-3"344"0"0,-2-2-294 0 0,1-1 922 0 0,-3 4 828 0 0,25-10-2672 0 0,0-15 28 0 0,5-4-268 0 0,8-1-252 0 0,4-4-320 0 0,5-1-190 0 0,-1 0-474 0 0,7-3-1830 0 0,-7 2-1014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6.1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79 1 122 0 0,'-73'110'6785'0'0,"73"-110"-6674"0"0,-1 1 1 0 0,0 0-1 0 0,1 0 1 0 0,-1-1-1 0 0,1 1 1 0 0,-1 0-1 0 0,1 0 1 0 0,0 0-1 0 0,-1 0 1 0 0,1 0-1 0 0,0 0 1 0 0,0-1-1 0 0,-1 1 1 0 0,1 0-1 0 0,0 0 0 0 0,0 0 1 0 0,0 0-1 0 0,0 0 1 0 0,0 0-1 0 0,0 0 1 0 0,1 0-1 0 0,-1 0 1 0 0,0 1-1 0 0,1-1-65 0 0,0 0-1 0 0,-1-1 1 0 0,1 1-1 0 0,0-1 0 0 0,0 1 1 0 0,0-1-1 0 0,-1 0 1 0 0,1 1-1 0 0,0-1 1 0 0,0 0-1 0 0,0 1 1 0 0,0-1-1 0 0,-1 0 0 0 0,1 0 1 0 0,0 0-1 0 0,0 0 1 0 0,0 0-1 0 0,0 0 1 0 0,1 0-1 0 0,6-1-36 0 0,-1 0-1 0 0,1 0 1 0 0,0-1-1 0 0,8-2 1 0 0,198-71-6884 0 0,-178 63 3858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6.3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149 0 540 0 0,'-56'62'2993'0'0,"32"-37"-1224"0"0,1 1-1 0 0,-21 32 1 0 0,42-56-1514 0 0,2 0-244 0 0,0-1 1 0 0,1 0-1 0 0,-1 0 1 0 0,0 1-1 0 0,0-1 1 0 0,1 0-1 0 0,-1 0 1 0 0,1 1-1 0 0,-1-1 1 0 0,1 0-1 0 0,0 0 1 0 0,0 0 0 0 0,-1 0-1 0 0,1 0 1 0 0,0 0-1 0 0,0 0 1 0 0,0 0-1 0 0,0 0 1 0 0,1 0-1 0 0,27 17-1330 0 0,-25-17 854 0 0,0 1 1 0 0,-1 0-1 0 0,1 0 0 0 0,0 1 1 0 0,-1-1-1 0 0,1 1 0 0 0,-1 0 0 0 0,0 0 1 0 0,5 5-1 0 0,-2 3-2251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6.4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17 134 622 0 0,'0'0'1020'0'0,"-9"21"1812"0"0,2-7-968 0 0,23-19-1498 0 0,0-4-160 0 0,6-4-112 0 0,8-1-254 0 0,4-7-188 0 0,7-1-442 0 0,4-4-606 0 0,4-3-356 0 0,-3-1-164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6.6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11 1090 0 0,'17'-3'5218'0'0,"-23"16"-3680"0"0,-5-4 46 0 0,4 0-1248 0 0,23-15-780 0 0,11-6-1060 0 0,-5 3-1532 0 0,3-3-1104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16.7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37 924 0 0,'7'24'3442'0'0,"14"-14"-2198"0"0,-4-12-450 0 0,2-5-418 0 0,3-3-376 0 0,3-3-596 0 0,2-5-1902 0 0,1-3-546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20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42 0 0,'0'0'7141'0'0,"0"3"-6936"0"0,0-1-184 0 0,0 0-1 0 0,0 0 1 0 0,0-1-1 0 0,-1 1 1 0 0,1 0-1 0 0,-1 0 1 0 0,1 0-1 0 0,-1-1 1 0 0,0 1-1 0 0,1 0 1 0 0,-3 3-1 0 0,1-4-262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7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71 117 210 0 0,'0'0'1570'0'0,"-5"12"3337"0"0,13-11-4848 0 0,1 1 0 0 0,-1-1 1 0 0,1-1-1 0 0,-1 0 1 0 0,1 0-1 0 0,0 0 1 0 0,-1-1-1 0 0,1 0 0 0 0,-1-1 1 0 0,1 0-1 0 0,-1-1 1 0 0,9-3-1 0 0,22-8-409 0 0,37-21 0 0 0,-70 32 353 0 0,-5 3 124 0 0,1-1-1 0 0,-1 0 1 0 0,1 1 0 0 0,-1-1-1 0 0,0 0 1 0 0,1 0-1 0 0,-1 0 1 0 0,0 0 0 0 0,0 0-1 0 0,1 0 1 0 0,-1 0-1 0 0,0 0 1 0 0,0-1 0 0 0,0 1-1 0 0,-1 0 1 0 0,1-1-1 0 0,0 1 1 0 0,0 0 0 0 0,-1-1-1 0 0,1 1 1 0 0,-1-1-1 0 0,1 1 1 0 0,-1-1 0 0 0,1 0-1 0 0,-1 1 1 0 0,0-1-1 0 0,0 1 1 0 0,0-1 0 0 0,0 1-1 0 0,0-1 1 0 0,0 0-1 0 0,-1 1 1 0 0,1-1 0 0 0,0 1-1 0 0,-1-1 1 0 0,1 1-1 0 0,-1-1 1 0 0,-1-1 0 0 0,1 0 282 0 0,-6 1 456 0 0,5 0-728 0 0,0 1 0 0 0,0 0 0 0 0,0 0 0 0 0,0 0-1 0 0,0 1 1 0 0,-1-1 0 0 0,1 1 0 0 0,0-1 0 0 0,-5 0-1 0 0,-5 3-31 0 0,0 0 0 0 0,-1 0-1 0 0,1 1 1 0 0,0 1 0 0 0,1 0-1 0 0,-1 0 1 0 0,0 1 0 0 0,1 1 0 0 0,0 0-1 0 0,1 0 1 0 0,-1 1 0 0 0,1 1-1 0 0,1-1 1 0 0,-1 2 0 0 0,-9 10-1 0 0,8-8-69 0 0,1 1 0 0 0,0 0 0 0 0,0 1 0 0 0,1 0 0 0 0,1 0 0 0 0,0 1 0 0 0,1 0 0 0 0,0 1 0 0 0,1-1 0 0 0,1 1 0 0 0,-6 29-1 0 0,10-40-24 0 0,0 0-1 0 0,1 0 0 0 0,0 0 1 0 0,0 0-1 0 0,0 0 0 0 0,0 0 1 0 0,0 0-1 0 0,1 0 0 0 0,0 0 0 0 0,0 0 1 0 0,0 0-1 0 0,0 0 0 0 0,1 0 1 0 0,-1-1-1 0 0,1 1 0 0 0,0 0 0 0 0,0-1 1 0 0,0 0-1 0 0,1 1 0 0 0,-1-1 1 0 0,1 0-1 0 0,3 3 0 0 0,-1-2-25 0 0,1 0 1 0 0,0-1-1 0 0,0 0 0 0 0,-1 1 0 0 0,2-2 0 0 0,-1 1 0 0 0,0-1 1 0 0,1 0-1 0 0,-1 0 0 0 0,1-1 0 0 0,-1 0 0 0 0,12 0 1 0 0,10 0-623 0 0,1-1 1 0 0,-1-1 0 0 0,1-2-1 0 0,-1-1 1 0 0,53-14 0 0 0,-48 8-1926 0 0,0-2 1 0 0,40-20-1 0 0,-33 11-1728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26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4695 80 424 0 0,'-2'-14'538'0'0,"2"11"573"0"0,-8-11 888 0 0,-16-15-857 0 0,15 14 1961 0 0,8 14-3041 0 0,0 1 1 0 0,0-1-1 0 0,1 1 1 0 0,-1-1-1 0 0,0 1 1 0 0,0 0-1 0 0,0 0 0 0 0,0-1 1 0 0,0 1-1 0 0,1 0 1 0 0,-1 0-1 0 0,0 0 1 0 0,0 0-1 0 0,0 0 1 0 0,0 0-1 0 0,0 0 0 0 0,0 0 1 0 0,1 0-1 0 0,-1 1 1 0 0,0-1-1 0 0,0 0 1 0 0,0 0-1 0 0,0 1 1 0 0,1-1-1 0 0,-1 1 0 0 0,0-1 1 0 0,0 1-1 0 0,1-1 1 0 0,-1 1-1 0 0,0-1 1 0 0,0 1-1 0 0,1-1 1 0 0,-2 2-1 0 0,3 3-51 0 0,-1-1 1 0 0,1 0-1 0 0,0 0 0 0 0,0 1 0 0 0,0-1 1 0 0,1 0-1 0 0,-1 0 0 0 0,1 0 0 0 0,0 0 1 0 0,0 0-1 0 0,4 4 0 0 0,36 44 113 0 0,-10-14-125 0 0,-26-29-19 0 0,0 0 0 0 0,-1 1 0 0 0,1-1 1 0 0,-2 1-1 0 0,0 0 0 0 0,6 20 0 0 0,7 68 89 0 0,-17-87-11 0 0,0-1 1 0 0,0 1 0 0 0,-1-1-1 0 0,-1 1 1 0 0,0-1 0 0 0,0 1 0 0 0,-6 14-1 0 0,-20 45 290 0 0,27-68-316 0 0,-9 20 71 0 0,-2 2 26 0 0,7 29-373 0 0,1-49 229 0 0,4-4 16 0 0,0 1 1 0 0,-1-1-1 0 0,1 0 0 0 0,0 0 1 0 0,0 0-1 0 0,-1 0 1 0 0,1 0-1 0 0,0 1 0 0 0,0-1 1 0 0,-1 0-1 0 0,1 0 1 0 0,0 0-1 0 0,0 1 0 0 0,-1-1 1 0 0,1 0-1 0 0,0 0 1 0 0,0 1-1 0 0,0-1 0 0 0,0 0 1 0 0,-1 0-1 0 0,1 1 1 0 0,0-1-1 0 0,0 0 0 0 0,0 1 1 0 0,0-1-1 0 0,0 0 1 0 0,0 1-1 0 0,0-1 0 0 0,0 0 1 0 0,0 0-1 0 0,0 1 1 0 0,0-1-1 0 0,0 1 0 0 0,0 9 26 0 0,1-1-16 0 0,-1 0 0 0 0,0 1 0 0 0,-1-1-1 0 0,0 0 1 0 0,0 0 0 0 0,-1 0 0 0 0,0 0 0 0 0,-6 16 0 0 0,2 1 53 0 0,5-15 4 0 0,0-8-54 0 0,-11 34 307 0 0,2-18-34 0 0,-22 35 1 0 0,0 1-145 0 0,21-36 35 0 0,0 0 0 0 0,-15 19 0 0 0,25-36-119 0 0,-7 49 234 0 0,8-48-270 0 0,7 24 25 0 0,-3-19-9 0 0,1 0 1 0 0,1 0-1 0 0,0-1 0 0 0,0 0 1 0 0,0 0-1 0 0,1 0 0 0 0,-1-1 1 0 0,2 0-1 0 0,-1 0 0 0 0,1 0 1 0 0,0-1-1 0 0,13 6 0 0 0,87 50 278 0 0,-106-60-308 0 0,4 1-9 0 0,16 16-5 0 0,-18-14 6 0 0,11 11-14 0 0,0 0-1 0 0,-2 2 1 0 0,0 0 0 0 0,-1 0 0 0 0,12 23-1 0 0,-10-16 80 0 0,-7-14-70 0 0,-4-5 2 0 0,-1 0 0 0 0,1-1 1 0 0,-1 1-1 0 0,0 0 0 0 0,-1 0 0 0 0,1 0 1 0 0,-1 1-1 0 0,1 4 0 0 0,28 121-249 0 0,-29-82 256 0 0,-2-27 23 0 0,1-19-13 0 0,-1 0 0 0 0,1 0-1 0 0,-1 0 1 0 0,0 0 0 0 0,0 1 0 0 0,0-1-1 0 0,0 0 1 0 0,-1-1 0 0 0,1 1 0 0 0,-1 0 0 0 0,0 0-1 0 0,1-1 1 0 0,-1 1 0 0 0,-1-1 0 0 0,1 1-1 0 0,0-1 1 0 0,0 0 0 0 0,-1 0 0 0 0,0 0-1 0 0,1 0 1 0 0,-1 0 0 0 0,0-1 0 0 0,0 1 0 0 0,-3 0-1 0 0,-10 5 23 0 0,0 0-1 0 0,-1-2 1 0 0,-20 5-1 0 0,35-10-31 0 0,-143 32 133 0 0,142-32-143 0 0,0 1 5 0 0,-1 0 0 0 0,-2 0-2 0 0,0 0-1 0 0,0 0 1 0 0,0 1 0 0 0,0 0-1 0 0,1 1 1 0 0,-1-1-1 0 0,-5 4 1 0 0,9-4 2 0 0,-23 35-6 0 0,14-18 71 0 0,-17 38 0 0 0,-3 6 52 0 0,29-58-116 0 0,-1 0 0 0 0,2 0 0 0 0,-1 0 0 0 0,0 0 0 0 0,1 0 0 0 0,0 0 0 0 0,0 0 0 0 0,1 1 0 0 0,-1 6 0 0 0,1-5-15 0 0,-1-3 51 0 0,2 0-37 0 0,0 4 20 0 0,1 1-1 0 0,-1-1 1 0 0,2 1 0 0 0,-1-1 0 0 0,1 0-1 0 0,1 0 1 0 0,0 0 0 0 0,0 0-1 0 0,0-1 1 0 0,7 9 0 0 0,0-2 17 0 0,0 0 0 0 0,2-1 0 0 0,0-1 0 0 0,18 15 0 0 0,104 88 479 0 0,-132-113-495 0 0,28 34 301 0 0,-20-15-317 0 0,-10-19 12 0 0,12 29-25 0 0,-10-20 22 0 0,-2-8-27 0 0,0 0 28 0 0,1 9-15 0 0,-1 0 1 0 0,-1 0 0 0 0,0 1-1 0 0,0-1 1 0 0,-1 0-1 0 0,-1 0 1 0 0,-3 16-1 0 0,-1 7 21 0 0,4-29-12 0 0,0 1-4 0 0,-1 0 0 0 0,1 0 1 0 0,0 0-1 0 0,1 0 1 0 0,-2 14-1 0 0,-1 6 16 0 0,0-12-14 0 0,-2 1 1 0 0,0-1-1 0 0,0 0 0 0 0,-2 0 1 0 0,0-1-1 0 0,0 0 1 0 0,-1-1-1 0 0,-1 1 0 0 0,0-2 1 0 0,-1 0-1 0 0,-23 21 1 0 0,2-7 3 0 0,0 0 0 0 0,-2-3 0 0 0,-1-1 0 0 0,0-1 0 0 0,-73 30 0 0 0,91-46-7 0 0,0-1 0 0 0,-1 0 0 0 0,0-1-1 0 0,-20 0 1 0 0,23-2 16 0 0,8-1-14 0 0,-86-21-25 0 0,23 1 253 0 0,49 13-129 0 0,0 1-1 0 0,-1 1 1 0 0,0 0 0 0 0,0 2-1 0 0,-33-1 1 0 0,8 5-188 0 0,22-1-124 0 0,-1 1 1 0 0,-31 5 0 0 0,41-3 300 0 0,0 0 1 0 0,1 1-1 0 0,-19 8 1 0 0,29-9-117 0 0,0-1 1 0 0,1 1-1 0 0,-1 0 1 0 0,1 0-1 0 0,-1 1 0 0 0,1-1 1 0 0,0 1-1 0 0,0 0 1 0 0,1 0-1 0 0,-1 0 1 0 0,1 1-1 0 0,-4 5 1 0 0,-6 12-32 0 0,1 1 0 0 0,1 1 0 0 0,-11 31 0 0 0,17-37 50 0 0,3-10 5 0 0,-1 0 1 0 0,0 0-1 0 0,0-1 0 0 0,-1 1 0 0 0,-7 10 1 0 0,4-5 4 0 0,-2-1 1 0 0,0 0 0 0 0,0 0-1 0 0,-1-1 1 0 0,-1 0 0 0 0,1-1-1 0 0,-2-1 1 0 0,-21 15 0 0 0,16-14 14 0 0,-37 14 1 0 0,18-9 0 0 0,-9 4 1 0 0,-2-2 0 0 0,-68 16 1 0 0,114-33-25 0 0,-120 24 16 0 0,107-23-1 0 0,1 0 0 0 0,0 0 0 0 0,0-2 0 0 0,-1 0 0 0 0,1 0 0 0 0,0-1 0 0 0,-13-4 1 0 0,23 5-18 0 0,-1 0 0 0 0,1 0 0 0 0,0 0-1 0 0,0-1 1 0 0,0 1 0 0 0,0-1 0 0 0,-3-3 0 0 0,-9-5-2 0 0,-26-21-7 0 0,38 29 13 0 0,0 0-1 0 0,0 0 1 0 0,0 0-1 0 0,1 0 1 0 0,-1-1 0 0 0,1 1-1 0 0,-1-1 1 0 0,1 0 0 0 0,-3-5-1 0 0,-13-13-8 0 0,-26-19-22 0 0,33 32 22 0 0,6 4 5 0 0,0 0 0 0 0,0-1-1 0 0,1 1 1 0 0,-1-1-1 0 0,1 0 1 0 0,0 0 0 0 0,0-1-1 0 0,-3-7 1 0 0,-42-47-34 0 0,42 54 39 0 0,-7-15-5 0 0,-3-6 10 0 0,14 23-8 0 0,-8-22 14 0 0,-20-49 89 0 0,30 73 97 0 0,-26-16-519 0 0,26 17 314 0 0,1 0 0 0 0,-1 1 0 0 0,1-1 0 0 0,-1 1 0 0 0,1-1 0 0 0,-1 1 0 0 0,0-1 1 0 0,1 1-1 0 0,-1 0 0 0 0,1-1 0 0 0,-1 1 0 0 0,0 0 0 0 0,0-1 0 0 0,1 1 0 0 0,-1 0 1 0 0,0 0-1 0 0,1 0 0 0 0,-1-1 0 0 0,0 1 0 0 0,0 0 0 0 0,1 0 0 0 0,-2 0 0 0 0,-16-1-11 0 0,-8 6 64 0 0,1 1 1 0 0,-1 0-1 0 0,1 2 1 0 0,0 1-1 0 0,1 1 1 0 0,-43 25-1 0 0,-24 9 240 0 0,87-43-271 0 0,0 1 0 0 0,0-1 0 0 0,0 0 0 0 0,0 0 0 0 0,0 0 0 0 0,0-1 0 0 0,0 1 0 0 0,-1-1 0 0 0,1 0 1 0 0,0 0-1 0 0,-6-2 0 0 0,3 2-12 0 0,4-1-3 0 0,1 1 0 0 0,1-1-1 0 0,0 0 1 0 0,0 0 0 0 0,0 1 0 0 0,-1-1-1 0 0,1 1 1 0 0,0 0 0 0 0,0-1 0 0 0,-1 1 0 0 0,1 0-1 0 0,0 0 1 0 0,-1-1 0 0 0,1 1 0 0 0,-3 1-1 0 0,-2-2 1 0 0,0 1 0 0 0,0-1 1 0 0,0 0-1 0 0,0-1 0 0 0,0 1 0 0 0,-6-3 0 0 0,1-2 27 0 0,-1-1-1 0 0,1 0 1 0 0,1 0 0 0 0,-1-1-1 0 0,1 0 1 0 0,-14-16 0 0 0,3 5 255 0 0,7 7-253 0 0,12 11-33 0 0,-1-1 1 0 0,1 0-1 0 0,-1 0 0 0 0,1 0 1 0 0,0 0-1 0 0,0 0 0 0 0,0-1 1 0 0,0 1-1 0 0,1-1 1 0 0,-1 1-1 0 0,-2-5 0 0 0,4 5 2 0 0,-1 1 0 0 0,1 0 0 0 0,-1 0 0 0 0,1-1 0 0 0,-1 1 0 0 0,0 0 0 0 0,0 0 0 0 0,1 0 0 0 0,-1 0 0 0 0,0 0 0 0 0,0 0-1 0 0,0 0 1 0 0,0 0 0 0 0,0 0 0 0 0,-1 0 0 0 0,1 1 0 0 0,0-1 0 0 0,0 0 0 0 0,-2 0 0 0 0,2 1 2 0 0,0 0 0 0 0,1-1 0 0 0,-1 1 0 0 0,0-1 0 0 0,1 1 0 0 0,-1 0 0 0 0,0-1 0 0 0,1 1 1 0 0,-1-1-1 0 0,1 1 0 0 0,-1-1 0 0 0,1 0 0 0 0,-1 1 0 0 0,1-1 0 0 0,0 1 0 0 0,-1-1 0 0 0,1 0 0 0 0,0 0 0 0 0,-1 1 0 0 0,1-1 0 0 0,0 0 1 0 0,0 1-1 0 0,-1-2 0 0 0,-3-10 65 0 0,-15-26 292 0 0,2-1 0 0 0,1 0 0 0 0,-17-71 0 0 0,26 85-323 0 0,-16-41 1 0 0,17 51-163 0 0,5 13 148 0 0,-36-43-46 0 0,35 43 5 0 0,-4 0 9 0 0,1 1 0 0 0,-1-2 0 0 0,1 1 0 0 0,-1-1 0 0 0,1 0 0 0 0,0 0 0 0 0,-6-5 0 0 0,-20-11 8 0 0,-16-1 15 0 0,29 11-11 0 0,11 5-10 0 0,0 0 0 0 0,0 0 0 0 0,-1 1 0 0 0,1 0 0 0 0,-1 0 1 0 0,-15-2-1 0 0,8 1-4 0 0,13 4-6 0 0,-12 0-8 0 0,0-2-2 0 0,3 3 16 0 0,1 0 1 0 0,-1 0 0 0 0,1 1 0 0 0,-1 1 0 0 0,1 0 0 0 0,-16 6 0 0 0,-61 33-30 0 0,51-23 49 0 0,28-16 16 0 0,0 0 0 0 0,0-1 0 0 0,-1 0 0 0 0,1-1 0 0 0,-11 1 0 0 0,16-2 28 0 0,-16-7 11 0 0,-37-25 23 0 0,44 20-30 0 0,-1 0 0 0 0,-13-17 0 0 0,12 9-17 0 0,0-1 1 0 0,2 0-1 0 0,0-1 0 0 0,1 0 0 0 0,2 0 0 0 0,0-1 1 0 0,1-1-1 0 0,1 0 0 0 0,2 0 0 0 0,0 0 0 0 0,2 0 1 0 0,0-1-1 0 0,1-33 0 0 0,2 54-52 0 0,1 0 8 0 0,0-12 5 0 0,3-45 9 0 0,-4 58 2 0 0,0 0-17 0 0,2-11 1 0 0,-1 10-7 0 0,-1 1 6 0 0,2-34 0 0 0,-4-40-18 0 0,2 74 24 0 0,-1-1-2 0 0,-3-9-2 0 0,1 4 8 0 0,1 1-1 0 0,-1 0 0 0 0,0 0 1 0 0,-1 0-1 0 0,0 1 1 0 0,0-1-1 0 0,-1 1 0 0 0,0 0 1 0 0,0 0-1 0 0,-1 1 1 0 0,1-1-1 0 0,-1 1 0 0 0,-1 1 1 0 0,1-1-1 0 0,-1 1 1 0 0,0 0-1 0 0,-13-7 0 0 0,-27-12-173 0 0,-1 1-1 0 0,-101-32 1 0 0,144 54 162 0 0,-74-32 45 0 0,76 32-28 0 0,1-1 1 0 0,-1 1-1 0 0,1-1 0 0 0,-1 0 1 0 0,1 1-1 0 0,0-1 1 0 0,0 0-1 0 0,0 0 1 0 0,0-1-1 0 0,0 1 1 0 0,0 0-1 0 0,1-1 1 0 0,-1 1-1 0 0,1-1 0 0 0,0 1 1 0 0,-1-1-1 0 0,1 0 1 0 0,0 1-1 0 0,0-5 1 0 0,-2-4-11 0 0,2 0 0 0 0,0 0-1 0 0,0-18 1 0 0,0 3-16 0 0,0 23 9 0 0,1 0 2 0 0,0-13-4 0 0,-2-5 19 0 0,1 17 4 0 0,-2-18-3 0 0,-1-11 75 0 0,0-66 1 0 0,10 51-108 0 0,-6 46 31 0 0,2-17 1 0 0,15-125-95 0 0,-17 141 66 0 0,0-1 46 0 0,0-12-60 0 0,0 12 2 0 0,0 1 45 0 0,-2-11-51 0 0,1 10-13 0 0,0 1 12 0 0,0-2 16 0 0,-1 1 0 0 0,0-1 0 0 0,0 0 1 0 0,-1 1-1 0 0,1 0 0 0 0,-1 0 0 0 0,0 0 0 0 0,0 0 0 0 0,-7-7 1 0 0,-40-30-98 0 0,47 38 123 0 0,-83-57-42 0 0,39 19 213 0 0,45 40-136 0 0,-1-1-6 0 0,1 0-1 0 0,-1 0 1 0 0,1 0 0 0 0,0 0 0 0 0,0-1 0 0 0,0 1 0 0 0,0 0 0 0 0,1-1 0 0 0,-1 1 0 0 0,-2-6 0 0 0,-6-6 179 0 0,9 12-175 0 0,-2 0-21 0 0,0-1-1 0 0,-1 1 1 0 0,2 0-1 0 0,-1-1 1 0 0,0 0-1 0 0,0 0 1 0 0,-3-5-1 0 0,1 2-5 0 0,-47-52 247 0 0,50 57-222 0 0,2-1-16 0 0,-1-1 5 0 0,-13-15 72 0 0,13 16-82 0 0,-3-5-92 0 0,-5-8 134 0 0,-3 16-5117 0 0,9 1 4574 0 0,0 0 0 0 0,0 1 0 0 0,0 0 1 0 0,0-1-1 0 0,0 1 0 0 0,-3 6 0 0 0,-9 8-5290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40.6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14 820 0 0,'0'0'5490'0'0,"-20"-3"-5902"0"0,13-7-2126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2:44.1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1126 206 0 0,'0'0'858'0'0,"7"-12"3369"0"0,-15 3-2072 0 0,7 11-2131 0 0,1 0 0 0 0,-1 0 0 0 0,1 0 1 0 0,0 0-1 0 0,0 0 0 0 0,0 0 0 0 0,0 0 0 0 0,0 0 0 0 0,0-1 0 0 0,0 1 0 0 0,0 0 0 0 0,1 0 0 0 0,-1 0 0 0 0,1 0 0 0 0,0 0 0 0 0,1 2 0 0 0,-1 0-62 0 0,0-2 41 0 0,-1 2-24 0 0,72 202 481 0 0,-59-162-356 0 0,2-1 1 0 0,2 0 0 0 0,1-1-1 0 0,44 71 1 0 0,-32-68 76 0 0,68 78 0 0 0,120 101 783 0 0,-187-190-963 0 0,1-1 0 0 0,2-2 0 0 0,2-1 0 0 0,43 28 0 0 0,-39-31 148 0 0,49 43 0 0 0,27 20-171 0 0,-82-68-46 0 0,-8-4 344 0 0,2 0 1 0 0,33 14-1 0 0,-32-11-425 0 0,-23-17 83 0 0,46 30-333 0 0,-38-25 419 0 0,0 1 0 0 0,1-2 0 0 0,30 14 0 0 0,12 2 293 0 0,76 45 0 0 0,-6-3-19 0 0,-11-22-144 0 0,-45-19-137 0 0,-30-10 10 0 0,10 4 179 0 0,-1 3 1 0 0,53 30-1 0 0,-93-47-142 0 0,1 0 0 0 0,1-1-1 0 0,-1 0 1 0 0,0-1 0 0 0,23 4-1 0 0,65 3 182 0 0,-75-8-158 0 0,173 21 352 0 0,-78-2-307 0 0,-83-8-29 0 0,-28-10-72 0 0,-1 0 0 0 0,0-1-1 0 0,0 0 1 0 0,1 0-1 0 0,7 1 1 0 0,8-1 1 0 0,-1-2 0 0 0,0 0 0 0 0,31-4 1 0 0,70-15-125 0 0,16-4 90 0 0,-114 19 42 0 0,-1-2 0 0 0,42-14 0 0 0,-25 6-40 0 0,0 3-6 0 0,-11 2 39 0 0,48-20 0 0 0,-73 27-22 0 0,13-7 4 0 0,-18 9-11 0 0,21-16 1 0 0,-9 7-1 0 0,0 1 1 0 0,0 1 0 0 0,27-13 0 0 0,-9 6 10 0 0,92-54 196 0 0,-107 58-192 0 0,0-1 1 0 0,-1 0 0 0 0,0-1-1 0 0,-1 0 1 0 0,0-1-1 0 0,-1-1 1 0 0,18-26-1 0 0,8-8 10 0 0,-25 33 27 0 0,0-1-1 0 0,-2 0 1 0 0,0 0-1 0 0,-1-2 1 0 0,-1 1 0 0 0,0-1-1 0 0,-2-1 1 0 0,0 1-1 0 0,5-21 1 0 0,49-169-39 0 0,-23 90-258 0 0,-5 20 532 0 0,-6 25-159 0 0,11-33 253 0 0,23-71 516 0 0,-27 44-464 0 0,-25 91-333 0 0,26-74-1 0 0,-22 80 12 0 0,-8 19 68 0 0,-1-1 1 0 0,4-28-1 0 0,-5 27-125 0 0,-1 7-31 0 0,5-22 44 0 0,-2-2-1 0 0,1-43 1 0 0,8-129-164 0 0,-1 77 84 0 0,-13 128-19 0 0,0-1 4 0 0,3-56 86 0 0,-3 57-47 0 0,0-21 90 0 0,1-28 1 0 0,-2 49-91 0 0,1-21 26 0 0,0 20-39 0 0,0-12 1 0 0,0 12-4 0 0,0 0 9 0 0,0-102 193 0 0,-1 89-139 0 0,1 15-49 0 0,0 1 0 0 0,-1-1 0 0 0,1 1 0 0 0,0-1 0 0 0,0 1 0 0 0,1-1 0 0 0,-1 0 0 0 0,0 1 1 0 0,0-1-1 0 0,1 1 0 0 0,0-3 0 0 0,0 0 7 0 0,-1 1-6 0 0,0-33 181 0 0,0 32-144 0 0,1 1 5 0 0,1-10-15 0 0,-1 10-4 0 0,-1 0-7 0 0,0-10-13 0 0,0 10 7 0 0,0-1-9 0 0,9-67 183 0 0,-10 67-147 0 0,1-34 394 0 0,2 20-376 0 0,7-57-9 0 0,-9 72-27 0 0,6-31-491 0 0,-4 31 300 0 0,5-6-9 0 0,-5 7-117 0 0,15 20-6586 0 0,12-13-4245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03.7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0 786 0 0,'0'0'5390'0'0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0.7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4261 198 0 0,'0'0'9450'0'0,"-27"13"-8945"0"0,23-10-397 0 0,2-2 72 0 0,0 1 1 0 0,0-1-1 0 0,-1 0 1 0 0,1 1-1 0 0,0-1 1 0 0,-1 0-1 0 0,1-1 1 0 0,-1 1-1 0 0,1 0 1 0 0,-6 0-1 0 0,6 0 571 0 0,-11 8-183 0 0,7-6 1023 0 0,8-11-782 0 0,-2 7-936 0 0,1-1 164 0 0,14-26 33 0 0,-3 11-84 0 0,0 1 0 0 0,1 0 0 0 0,1 1 1 0 0,1 0-1 0 0,0 1 0 0 0,0 1 0 0 0,21-13 0 0 0,18-17-18 0 0,54-55 64 0 0,79-63 87 0 0,-131 116-87 0 0,98-100-1 0 0,32-69-178 0 0,-140 161 130 0 0,146-155-11 0 0,35-41 316 0 0,-31-5 127 0 0,139-165-15 0 0,-140 227-381 0 0,-59 61 97 0 0,72-81 127 0 0,-173 173-18 0 0,53-81 0 0 0,-25 32-146 0 0,267-352 65 0 0,-270 371-115 0 0,103-92 1 0 0,-77 79 119 0 0,145-167-65 0 0,-195 208-51 0 0,-12 14-43 0 0,10-12-12 0 0,1 1 0 0 0,45-35 0 0 0,-74 67 37 0 0,0 0 1 0 0,0 0-1 0 0,0 0 0 0 0,-1-1 1 0 0,6-8-1 0 0,9-10 25 0 0,16-23-97 0 0,1-2-102 0 0,-5 10-1005 0 0,-23 25-1789 0 0,-1-1-3313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25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0 162 0 0,'0'0'6934'0'0,"-8"12"-3393"0"0,9-11-3488 0 0,1 1 0 0 0,0 0 1 0 0,-1 0-1 0 0,1-1 0 0 0,0 1 1 0 0,0-1-1 0 0,0 0 0 0 0,0 1 0 0 0,0-1 1 0 0,0 0-1 0 0,0 0 0 0 0,1 0 1 0 0,-1-1-1 0 0,0 1 0 0 0,0 0 1 0 0,1-1-1 0 0,-1 0 0 0 0,3 1 0 0 0,55 4 399 0 0,-48-5-378 0 0,575 45 964 0 0,-555-36-984 0 0,-29-9-71 0 0,29 5-178 0 0,-25-4-182 0 0,-1 0 1 0 0,1-1-1 0 0,-1 1 0 0 0,1-2 0 0 0,10-1 0 0 0,-11 2-593 0 0,-1-1 0 0 0,1-1 0 0 0,0 1 0 0 0,-1-1 1 0 0,0 0-1 0 0,8-4 0 0 0,2-3-2393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2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1 670 0 0,'-13'-1'8658'0'0,"23"8"-8430"0"0,0-1 0 0 0,0-1 0 0 0,1 1 0 0 0,-1-2 0 0 0,1 0 0 0 0,15 4 0 0 0,-4 0-60 0 0,28 8-15 0 0,-30-11-129 0 0,0 2 0 0 0,0 0 1 0 0,-1 2-1 0 0,1 0 0 0 0,18 13 1 0 0,-35-20 62 0 0,0 1 1 0 0,0 0-1 0 0,0 0 1 0 0,0 0-1 0 0,-1 1 1 0 0,0-1-1 0 0,0 0 1 0 0,0 1-1 0 0,0 0 1 0 0,0-1-1 0 0,-1 1 1 0 0,1 0-1 0 0,-1 0 1 0 0,0 0-1 0 0,-1 0 1 0 0,1 0-1 0 0,0 0 1 0 0,-1 0-1 0 0,0 0 1 0 0,0 0-1 0 0,-1 6 1 0 0,0 2 303 0 0,-1 0 0 0 0,0-1 0 0 0,-1 1-1 0 0,0 0 1 0 0,-1-1 0 0 0,-4 12 0 0 0,-7 6 171 0 0,-6 19 63 0 0,16-15-2963 0 0,10-13-754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26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11 141 46 0 0,'0'-14'16520'0'0,"-2"20"-16570"0"0,0-1 0 0 0,1 1 0 0 0,-1 0-1 0 0,1 0 1 0 0,0 0 0 0 0,0 0 0 0 0,1 0 0 0 0,0 0 0 0 0,0 0 0 0 0,0 0 0 0 0,1 0 0 0 0,0 0 0 0 0,0 0 0 0 0,0 0 0 0 0,1-1 0 0 0,0 1 0 0 0,0 0 0 0 0,0-1 0 0 0,1 1 0 0 0,0-1 0 0 0,0 0 0 0 0,0 0 0 0 0,1 0 0 0 0,0 0 0 0 0,0-1 0 0 0,0 1 0 0 0,0-1 0 0 0,1 0 0 0 0,8 6 0 0 0,-10-9-17 0 0,1 0-1 0 0,0 1 0 0 0,0-2 0 0 0,0 1 0 0 0,0 0 0 0 0,0-1 0 0 0,0 1 0 0 0,0-1 0 0 0,1 0 0 0 0,-1-1 0 0 0,0 1 0 0 0,0-1 0 0 0,0 0 0 0 0,0 1 0 0 0,0-2 0 0 0,-1 1 0 0 0,1 0 0 0 0,0-1 0 0 0,5-3 1 0 0,3-1 0 0 0,-1-1 0 0 0,-1 0 0 0 0,1-1 1 0 0,15-14-1 0 0,-21 17 171 0 0,0 0 0 0 0,0-1 1 0 0,-1 1-1 0 0,0-1 0 0 0,0 0 0 0 0,0 0 0 0 0,0-1 1 0 0,-1 1-1 0 0,0-1 0 0 0,-1 0 0 0 0,1 1 0 0 0,-1-1 0 0 0,-1 0 1 0 0,1-1-1 0 0,0-8 0 0 0,-2 11 69 0 0,0 1 1 0 0,0-1-1 0 0,-1 1 1 0 0,1-1-1 0 0,-1 0 1 0 0,0 1-1 0 0,-1-1 1 0 0,1 1-1 0 0,-1 0 0 0 0,1-1 1 0 0,-1 1-1 0 0,-1 0 1 0 0,1 0-1 0 0,-1 0 1 0 0,1 0-1 0 0,-1 1 1 0 0,0-1-1 0 0,0 1 1 0 0,-1 0-1 0 0,1 0 0 0 0,-1 0 1 0 0,1 0-1 0 0,-1 0 1 0 0,-7-3-1 0 0,2 1 23 0 0,0 1 1 0 0,0 0-1 0 0,0 1 0 0 0,-1 0 0 0 0,1 0 0 0 0,-1 1 0 0 0,-10-1 0 0 0,17 2-517 0 0,0 3-217 0 0,2 0 295 0 0,-1-1 1 0 0,1 0 0 0 0,-1 1-1 0 0,1 0 1 0 0,0-1-1 0 0,0 1 1 0 0,-1 0-1 0 0,1 0 1 0 0,0-1-1 0 0,1 1 1 0 0,-1 0-1 0 0,0 0 1 0 0,1 0-1 0 0,-1 0 1 0 0,1 0-1 0 0,-1 0 1 0 0,1 0 0 0 0,0 0-1 0 0,0 0 1 0 0,0 1-1 0 0,0-1 1 0 0,0 0-1 0 0,0 0 1 0 0,1 0-1 0 0,-1 0 1 0 0,1 0-1 0 0,-1 0 1 0 0,2 2-1 0 0,4 10-4649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26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0 194 1116 0 0,'0'0'12827'0'0,"3"0"-12499"0"0,1 3-266 0 0,0-1-1 0 0,0 1 1 0 0,-1 0-1 0 0,1 0 1 0 0,-1 1-1 0 0,1-1 1 0 0,-1 0-1 0 0,0 1 1 0 0,0 0-1 0 0,-1 0 1 0 0,1 0-1 0 0,-1 0 1 0 0,3 6-1 0 0,9 14 36 0 0,3 0-6 0 0,-2-2-63 0 0,0 0-1 0 0,2 0 0 0 0,30 27 0 0 0,-45-47 686 0 0,2-3 145 0 0,-3 1-819 0 0,0 0-1 0 0,-1 0 1 0 0,1 0-1 0 0,0 0 1 0 0,-1 0 0 0 0,1 0-1 0 0,0-1 1 0 0,-1 1-1 0 0,1 0 1 0 0,0 0-1 0 0,-1 0 1 0 0,1-1-1 0 0,-1 1 1 0 0,1 0-1 0 0,-1-1 1 0 0,1 1-1 0 0,0-1 1 0 0,-1 1-1 0 0,1 0 1 0 0,-1-1 0 0 0,0 1-1 0 0,2-2 1 0 0,4-11 347 0 0,1 0 0 0 0,-1 0 0 0 0,-1-1 1 0 0,0 0-1 0 0,-1 0 0 0 0,4-27 0 0 0,3-97 20 0 0,-6 58-1108 0 0,-4 78 576 0 0,4-27-2310 0 0,-5 27 1929 0 0,1 1 0 0 0,-1-1 0 0 0,1 1 0 0 0,0-1 0 0 0,-1 1 0 0 0,1-1 0 0 0,0 1 0 0 0,0 0 0 0 0,0 0 0 0 0,0-1 0 0 0,0 1 0 0 0,3-2-1014 0 0,-3 2 1014 0 0,0 0 0 0 0,1 0 0 0 0,-1 0 0 0 0,2 0 0 0 0,21-7-6443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27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85 204 74 0 0,'-8'12'3561'0'0,"4"-1"163"0"0,4-11-3680 0 0,0 1 1 0 0,-1-1-1 0 0,1 0 1 0 0,8-4 142 0 0,0 0 1 0 0,0 0-1 0 0,-1 0 1 0 0,1-1-1 0 0,-1 0 1 0 0,0-1-1 0 0,8-8 1 0 0,-14 14-153 0 0,1-4 370 0 0,0 0 1 0 0,0 0-1 0 0,0 0 1 0 0,0 0 0 0 0,0 0-1 0 0,-1 0 1 0 0,1 0-1 0 0,-1-1 1 0 0,-1 1-1 0 0,1-1 1 0 0,0 1-1 0 0,-1 0 1 0 0,0-7-1 0 0,-9-20 1894 0 0,7 29-1909 0 0,-1 1-79 0 0,0 0-269 0 0,0 1 0 0 0,1-1 0 0 0,-1 1 0 0 0,0-1 0 0 0,0 1 0 0 0,0 0-1 0 0,0 0 1 0 0,0 0 0 0 0,1 1 0 0 0,-1-1 0 0 0,0 1 0 0 0,0-1 0 0 0,0 1 0 0 0,1 0-1 0 0,-1 0 1 0 0,-3 2 0 0 0,0 1-27 0 0,-1 1-1 0 0,1 1 0 0 0,0-1 1 0 0,1 1-1 0 0,-1 0 1 0 0,1 0-1 0 0,0 0 0 0 0,1 1 1 0 0,-7 12-1 0 0,5-7-82 0 0,0-1 1 0 0,2 1-1 0 0,-1 0 0 0 0,1 1 1 0 0,-2 12-1 0 0,6-21 4 0 0,-1-1 0 0 0,0 1 0 0 0,1 0 0 0 0,0-1 0 0 0,0 1 0 0 0,0 0 0 0 0,1-1 0 0 0,-1 1 0 0 0,1 0 0 0 0,0-1 0 0 0,-1 1 1 0 0,4 6-1 0 0,-3-8-10 0 0,1 0 0 0 0,-1 0 1 0 0,0 0-1 0 0,1 0 0 0 0,0 0 1 0 0,-1 0-1 0 0,1 0 1 0 0,0-1-1 0 0,0 1 0 0 0,0-1 1 0 0,0 1-1 0 0,0-1 1 0 0,0 0-1 0 0,1 0 0 0 0,1 1 1 0 0,4 0-226 0 0,-1 0 1 0 0,1-1-1 0 0,0 0 1 0 0,0 0-1 0 0,-1-1 1 0 0,1 0-1 0 0,0 0 1 0 0,0-1-1 0 0,-1 0 1 0 0,12-2-1 0 0,6-3-675 0 0,0-1 0 0 0,-1-1 1 0 0,0-1-1 0 0,-1 0 0 0 0,0-2 0 0 0,33-21 0 0 0,-43 23 955 0 0,0-1-1 0 0,0-1 0 0 0,-1 1 1 0 0,17-21-1 0 0,-22 22 814 0 0,0 0 0 0 0,0-1 0 0 0,-1 0 1 0 0,-1 0-1 0 0,0 0 0 0 0,9-26 2499 0 0,-13 35-2612 0 0,-1 0-654 0 0,0 1 0 0 0,-1 0 0 0 0,1 0-1 0 0,0 0 1 0 0,0-1 0 0 0,0 1 0 0 0,0 0-1 0 0,0 0 1 0 0,0-1 0 0 0,0 1 0 0 0,0 0-1 0 0,0 0 1 0 0,0 0 0 0 0,0-1 0 0 0,0 1 0 0 0,0 0-1 0 0,0 0 1 0 0,1-1 0 0 0,-1 1 0 0 0,0 0-1 0 0,0 0 1 0 0,0 0 0 0 0,0 0 0 0 0,0-1-1 0 0,0 1 1 0 0,0 0 0 0 0,1 0 0 0 0,-1 0 0 0 0,0 0-1 0 0,0-1 1 0 0,0 1 0 0 0,0 0 0 0 0,1 0-1 0 0,-1 0 1 0 0,0 0 0 0 0,0 0 0 0 0,0 0-1 0 0,1 0 1 0 0,-1 0 0 0 0,0-1 0 0 0,0 1 0 0 0,1 0-1 0 0,-1 0 1 0 0,0 0 0 0 0,30 72 282 0 0,-20-43-236 0 0,2-2 0 0 0,19 34 0 0 0,-7-22-208 0 0,50 62 0 0 0,-72-99 590 0 0,-2-8-310 0 0,1 0 0 0 0,-1 0-1 0 0,-1 0 1 0 0,1 0 0 0 0,-3-9 0 0 0,0-11 88 0 0,0-1-1 0 0,2 1 1 0 0,4-47 0 0 0,-2 58-561 0 0,2-1-1 0 0,0 1 1 0 0,0 0 0 0 0,1 0-1 0 0,1 1 1 0 0,1-1 0 0 0,12-23-1 0 0,20-7-8274 0 0,-24 29 2027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58.3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608 580 38 0 0,'0'0'2315'0'0,"15"-9"3946"0"0,-14 4-6029 0 0,0 1 0 0 0,-1-1 0 0 0,1 1 0 0 0,-1-1 1 0 0,0 1-1 0 0,0-1 0 0 0,-1 1 0 0 0,0-1 0 0 0,1 1 0 0 0,-1-1 0 0 0,-1 1 0 0 0,1 0 0 0 0,-1 0 1 0 0,1-1-1 0 0,-1 1 0 0 0,0 0 0 0 0,-1 0 0 0 0,1 1 0 0 0,-1-1 0 0 0,0 0 0 0 0,0 1 1 0 0,-3-4-1 0 0,-2-2-164 0 0,-1 1 0 0 0,0-1 0 0 0,-1 2 0 0 0,0-1 0 0 0,0 1 1 0 0,-1 1-1 0 0,-14-8 0 0 0,11 9-30 0 0,1 1 1 0 0,-1 1 0 0 0,1 0-1 0 0,-1 0 1 0 0,0 1 0 0 0,0 1-1 0 0,0 0 1 0 0,0 1 0 0 0,0 1-1 0 0,0 0 1 0 0,0 1 0 0 0,0 1-1 0 0,0 0 1 0 0,0 0 0 0 0,1 1-1 0 0,-26 12 1 0 0,16-5-38 0 0,0 1 0 0 0,1 1 0 0 0,0 0 0 0 0,1 2 0 0 0,1 0 0 0 0,0 2 0 0 0,1 0 0 0 0,-24 29-1 0 0,40-42-27 0 0,0-1-1 0 0,0 1 1 0 0,1-1-1 0 0,-1 1 0 0 0,1 0 1 0 0,0 0-1 0 0,0 0 1 0 0,1 0-1 0 0,-1 0 0 0 0,1 0 1 0 0,0 1-1 0 0,0-1 1 0 0,0 0-1 0 0,1 1 0 0 0,-1-1 1 0 0,1 0-1 0 0,0 6 1 0 0,1-7-37 0 0,0 1 0 0 0,0-1 0 0 0,0 1 0 0 0,1-1 0 0 0,-1 1 0 0 0,1-1 0 0 0,0 0 1 0 0,0 0-1 0 0,0 0 0 0 0,0 0 0 0 0,1 0 0 0 0,-1-1 0 0 0,1 1 0 0 0,-1 0 1 0 0,1-1-1 0 0,0 0 0 0 0,0 0 0 0 0,0 0 0 0 0,0 0 0 0 0,1 0 0 0 0,2 1 0 0 0,17 6-132 0 0,0-2-1 0 0,1 0 0 0 0,-1-1 0 0 0,1-1 1 0 0,1-1-1 0 0,-1-2 0 0 0,0 0 0 0 0,1-2 1 0 0,-1 0-1 0 0,0-2 0 0 0,43-8 0 0 0,-59 8 279 0 0,1 0 0 0 0,-1-1-1 0 0,0 0 1 0 0,0 0 0 0 0,0-1 0 0 0,0 0-1 0 0,-1-1 1 0 0,0 1 0 0 0,1-2 0 0 0,-2 1-1 0 0,11-10 1 0 0,-8 5 105 0 0,-1 0 1 0 0,0-1 0 0 0,0 0-1 0 0,-1 0 1 0 0,-1-1-1 0 0,10-23 1 0 0,-5 2 79 0 0,-1 0 1 0 0,-2-1 0 0 0,-2 0 0 0 0,-1 0-1 0 0,1-36 1 0 0,-2 12-157 0 0,0 6 166 0 0,-2 0-1 0 0,-6-83 1 0 0,1 94 159 0 0,2 39-251 0 0,-1-7-178 0 0,-2 28-33 0 0,-2 41 103 0 0,4 0 1 0 0,2 0 0 0 0,10 86-1 0 0,-3-60-26 0 0,13 85-199 0 0,4-60-5102 0 0,-15-86 968 0 0,1-4-2100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27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134 212 380 0 0,'1'-4'1226'0'0,"1"-4"15"0"0,0-1 0 0 0,0 1 0 0 0,-1-1 0 0 0,0 1 0 0 0,-1-1 0 0 0,0-12 0 0 0,-1 12-708 0 0,0 0 0 0 0,-1 0 0 0 0,1 0 0 0 0,-2 0 0 0 0,1 0 0 0 0,-1 0 0 0 0,-1 0 0 0 0,0 1 0 0 0,0 0 0 0 0,-5-8-1 0 0,7 13-111 0 0,1 1-336 0 0,-1 0 1 0 0,1 0-1 0 0,-1 0 1 0 0,1 0-1 0 0,-1 0 1 0 0,0 0-1 0 0,0 1 1 0 0,0-1 0 0 0,0 1-1 0 0,0-1 1 0 0,0 1-1 0 0,0 0 1 0 0,0 0-1 0 0,0 0 1 0 0,-1 0-1 0 0,1 0 1 0 0,-1 0-1 0 0,1 0 1 0 0,0 1-1 0 0,-1 0 1 0 0,1-1-1 0 0,-1 1 1 0 0,1 0-1 0 0,-4 0 1 0 0,5 1-95 0 0,1-1 1 0 0,-1 0-1 0 0,0 1 0 0 0,0-1 1 0 0,0 1-1 0 0,1 0 1 0 0,-1-1-1 0 0,0 1 0 0 0,1 0 1 0 0,-1-1-1 0 0,0 1 1 0 0,1 0-1 0 0,-1 0 0 0 0,1-1 1 0 0,-1 1-1 0 0,1 0 1 0 0,0 0-1 0 0,-1 1 0 0 0,-1 1-18 0 0,-3 6 3 0 0,0 0 0 0 0,0 1 1 0 0,1 0-1 0 0,0 0 0 0 0,1 0 1 0 0,0 0-1 0 0,0 1 1 0 0,1-1-1 0 0,1 1 0 0 0,0-1 1 0 0,0 1-1 0 0,1 11 0 0 0,1 7 33 0 0,2-1 0 0 0,0 1 1 0 0,10 35-1 0 0,6 4 68 0 0,3-1 0 0 0,31 65 1 0 0,20 23 132 0 0,-23-54-339 0 0,-44-90 92 0 0,56 95-3022 0 0,-60-103 2145 0 0,-2-39-12999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27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1 337 214 0 0,'0'0'4951'0'0,"1"-3"-3907"0"0,1-1-869 0 0,0 1 0 0 0,1 0 0 0 0,-1-1 0 0 0,1 1 0 0 0,-1 0-1 0 0,1 0 1 0 0,0 0 0 0 0,0 1 0 0 0,0-1 0 0 0,7-3 0 0 0,43-24 345 0 0,-24 14-550 0 0,322-191-1284 0 0,-295 170 6489 0 0,-54 35-4087 0 0,-1 2-888 0 0,-1-1-1 0 0,1 1 1 0 0,0 0 0 0 0,-1-1 0 0 0,1 1-1 0 0,0-1 1 0 0,-1 1 0 0 0,1 0 0 0 0,0 0-1 0 0,-1-1 1 0 0,1 1 0 0 0,0 0 0 0 0,0 0-1 0 0,-1 0 1 0 0,1 0 0 0 0,0 0 0 0 0,0 0-1 0 0,-1 0 1 0 0,1 0 0 0 0,1 0 0 0 0,5 17 79 0 0,0 1 0 0 0,6 27 0 0 0,4 12-158 0 0,-15-52-478 0 0,0-1 0 0 0,0 0 0 0 0,1 0-1 0 0,-1-1 1 0 0,1 1 0 0 0,0 0 0 0 0,0-1 0 0 0,0 0 0 0 0,6 5-1 0 0,-3-2-1621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28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41 612 0 0,'-16'-13'2422'0'0,"2"3"-190"0"0,3 2 1250 0 0,-9 0-1230 0 0,-1 7-838 0 0,-1 5-606 0 0,5 4-818 0 0,6 9-760 0 0,5 5-1752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28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29 1192 0 0,'-5'-28'19224'0'0,"5"42"-19570"0"0,2 8 562 0 0,1-1 0 0 0,11 36 1 0 0,-1-6-187 0 0,13 71-794 0 0,72 207-1 0 0,-66-263-1266 0 0,-7-28-2140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28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44 165 1178 0 0,'-6'0'2296'0'0,"-31"-4"6200"0"0,37 3-8427 0 0,21-8 912 0 0,105-24 101 0 0,26-9-2440 0 0,-115 30-1215 0 0,-1-2-1 0 0,36-19 0 0 0,-42 17-1807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4:55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0 462 0 0,'-1'4'555'0'0,"-1"-1"0"0"0,-28 32 14237 0 0,32-16-15166 0 0,-5 3 365 0 0,1-1-1 0 0,1 1 0 0 0,1-1 0 0 0,2 27 0 0 0,0 9 31 0 0,-3 55 50 0 0,6 152-120 0 0,93 425 152 0 0,-21-374-1 0 0,13 65 91 0 0,-68-265-130 0 0,10 154 0 0 0,-23 23 94 0 0,-8-212-152 0 0,-3 332 697 0 0,0-253-611 0 0,2 109 46 0 0,3-187-22 0 0,18 102 1 0 0,-5-117 97 0 0,3-1 0 0 0,39 95 0 0 0,-54-150-268 0 0,43 130 625 0 0,42 205 0 0 0,-88-341-550 0 0,32 171 665 0 0,5 23-177 0 0,12 46-431 0 0,-49-241-397 0 0,-1-3 243 0 0,0 0 0 0 0,0 0 0 0 0,-1 1 0 0 0,1-1 1 0 0,0 0-1 0 0,0 0 0 0 0,0 1 0 0 0,0-1 0 0 0,0 0 1 0 0,0 0-1 0 0,0 1 0 0 0,1-1 0 0 0,-1 0 0 0 0,0 0 0 0 0,0 1 1 0 0,0-1-1 0 0,0 0 0 0 0,0 0 0 0 0,0 0 0 0 0,0 1 1 0 0,0-1-1 0 0,1 0 0 0 0,-1 0 0 0 0,0 0 0 0 0,0 1 1 0 0,0-1-1 0 0,0 0 0 0 0,1 0 0 0 0,-1 0 0 0 0,0 0 0 0 0,0 1 1 0 0,0-1-1 0 0,1 0 0 0 0,-1 0 0 0 0,0 0 0 0 0,0 0 1 0 0,1 0-1 0 0,-1 0 0 0 0,0 0 0 0 0,0 0 0 0 0,1 0 1 0 0,-1 0-1 0 0,0 0 0 0 0,4-11-3150 0 0,-7-6-1984 0 0,-1-4-2854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4:56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566 535 344 0 0,'-3'1'437'0'0,"-50"6"1406"0"0,-71 18 0 0 0,111-23-1589 0 0,1 0 0 0 0,-1-2 0 0 0,0 0 0 0 0,-21-2 0 0 0,-11 0 398 0 0,-73 8 551 0 0,-17 10 1389 0 0,132-15-1457 0 0,8 0-914 0 0,25 1 70 0 0,-1 0 0 0 0,0-2 0 0 0,1-1 0 0 0,49-8 0 0 0,-23 2-102 0 0,77-6 204 0 0,1323-105 1698 0 0,-1205 106-1907 0 0,954-54 301 0 0,-8-73-327 0 0,-726 33-117 0 0,-144 27-26 0 0,-224 63-71 0 0,1 5 1 0 0,110 1 0 0 0,-143 8-344 0 0,-21-1-1244 0 0,-31-1-4358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4:57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33 682 0 0,'-58'-33'13565'0'0,"58"35"-13253"0"0,-1-1-292 0 0,1-1-1 0 0,-1 1 1 0 0,1 0 0 0 0,0 0 0 0 0,-1 0-1 0 0,1-1 1 0 0,0 1 0 0 0,0 0-1 0 0,-1 0 1 0 0,1 0 0 0 0,0 0 0 0 0,0 0-1 0 0,0 0 1 0 0,0-1 0 0 0,0 1 0 0 0,0 0-1 0 0,1 0 1 0 0,-1 0 0 0 0,0 0-1 0 0,1 1 1 0 0,17 17 173 0 0,2-1 0 0 0,0-1 0 0 0,43 28 1 0 0,-40-30-171 0 0,-1 0 0 0 0,0 2 0 0 0,-2 1 1 0 0,24 24-1 0 0,-40-36 77 0 0,0 1-1 0 0,0 0 1 0 0,0-1 0 0 0,-1 1 0 0 0,0 1 0 0 0,-1-1-1 0 0,1 0 1 0 0,-1 1 0 0 0,-1-1 0 0 0,1 1-1 0 0,-1-1 1 0 0,-1 1 0 0 0,1 0 0 0 0,-1-1 0 0 0,-1 1-1 0 0,1 0 1 0 0,-1-1 0 0 0,-1 1 0 0 0,-2 10 0 0 0,-2 4 454 0 0,-1 0 1 0 0,-1-1-1 0 0,-1-1 1 0 0,-1 1 0 0 0,-17 26-1 0 0,4-13-223 0 0,-2-1-1 0 0,-1-2 1 0 0,-1 0-1 0 0,-41 35 1 0 0,-137 95-4376 0 0,100-92-4502 0 0,53-38-1057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4:58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681 15 372 0 0,'-22'-15'13036'0'0,"20"16"-12683"0"0,-1 1 0 0 0,1-1 0 0 0,-1 1 1 0 0,1 0-1 0 0,-1 0 0 0 0,1 0 0 0 0,0 0 0 0 0,-2 3 1 0 0,-20 35-281 0 0,6-8 69 0 0,-297 397 390 0 0,213-296-578 0 0,21-33-62 0 0,-13 18-1679 0 0,93-117 1667 0 0,2-5 22 0 0,0-1 0 0 0,1 0 0 0 0,0 1 0 0 0,0-1 1 0 0,0 1-1 0 0,1 0 0 0 0,-1 0 0 0 0,1 0 0 0 0,0 0 0 0 0,6-6 0 0 0,-1-1-77 0 0,294-406-1820 0 0,-215 292 4047 0 0,-62 79 776 0 0,-24 45-2818 0 0,-1 1-1 0 0,0 0 1 0 0,0-1 0 0 0,0 1 0 0 0,1 0-1 0 0,-1 0 1 0 0,0-1 0 0 0,0 1 0 0 0,1 0-1 0 0,-1 0 1 0 0,0-1 0 0 0,0 1-1 0 0,1 0 1 0 0,-1 0 0 0 0,0 0 0 0 0,1 0-1 0 0,-1-1 1 0 0,0 1 0 0 0,1 0 0 0 0,-1 0-1 0 0,0 0 1 0 0,1 0 0 0 0,-1 0 0 0 0,0 0-1 0 0,1 0 1 0 0,-1 0 0 0 0,0 0 0 0 0,1 0-1 0 0,-1 0 1 0 0,0 0 0 0 0,1 0 0 0 0,-1 0-1 0 0,0 0 1 0 0,1 0 0 0 0,-1 1 0 0 0,0-1-1 0 0,1 0 1 0 0,-1 0 0 0 0,0 0 0 0 0,1 0-1 0 0,-1 1 1 0 0,0-1 0 0 0,0 0-1 0 0,1 0 1 0 0,-1 1 0 0 0,0-1 0 0 0,0 0-1 0 0,0 0 1 0 0,1 1 0 0 0,-1-1 0 0 0,0 0-1 0 0,0 1 1 0 0,0-1 0 0 0,0 0 0 0 0,0 1-1 0 0,1-1 1 0 0,-1 0 0 0 0,0 1 0 0 0,0-1-1 0 0,0 1 1 0 0,9 32-149 0 0,-6-20 199 0 0,10 26-16 0 0,2 0 1 0 0,1 0 0 0 0,3-2 0 0 0,0 0 0 0 0,3-1 0 0 0,30 38 0 0 0,-35-53-24 0 0,1 0 0 0 0,0-2 0 0 0,2 0 0 0 0,0-1 0 0 0,1-1 0 0 0,1-1 0 0 0,1-1 0 0 0,0-1 0 0 0,1-1-1 0 0,0-1 1 0 0,1-2 0 0 0,32 11 0 0 0,-29-14 15 0 0,0-1 1 0 0,30 3-1 0 0,-39-6-29 0 0,-15-3-29 0 0,18 4-1034 0 0,-20-4 648 0 0,-1 0-1 0 0,0 1 0 0 0,0-1 1 0 0,0 0-1 0 0,0 1 1 0 0,0-1-1 0 0,0 1 0 0 0,0-1 1 0 0,0 1-1 0 0,0-1 1 0 0,0 1-1 0 0,7 8-3268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0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64 319 420 0 0,'-8'-6'15907'0'0,"11"12"-15899"0"0,0 0-1 0 0,-1 0 1 0 0,0 1-1 0 0,0-1 1 0 0,-1 0-1 0 0,1 1 1 0 0,-2 0-1 0 0,1-1 1 0 0,-1 1-1 0 0,0 0 1 0 0,0-1-1 0 0,-2 13 1 0 0,-4 16 122 0 0,-11 40 1 0 0,7-32-87 0 0,-4 1-6 0 0,10-35-43 0 0,1 0 0 0 0,0 1 1 0 0,1 0-1 0 0,-2 18 0 0 0,-2 45-1357 0 0,6-70 1211 0 0,2-7-198 0 0,22-56-120 0 0,32-125 0 0 0,-43 137 406 0 0,9-48 1005 0 0,16-191 0 0 0,-32 223-102 0 0,-6 60-678 0 0,14 11-103 0 0,-8-1-32 0 0,-1 0-1 0 0,1 1 0 0 0,-2 0 1 0 0,1 0-1 0 0,-1 0 0 0 0,0 1 1 0 0,0-1-1 0 0,3 10 1 0 0,13 23 136 0 0,3 2 49 0 0,-2 0 0 0 0,17 49 0 0 0,-24-55-514 0 0,2 0 1 0 0,0-1 0 0 0,41 61 0 0 0,-46-85-3812 0 0,-11-21 1982 0 0,-13-25-2994 0 0,3 14 478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04.4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8 82 0 0,'0'0'581'0'0,"-14"-6"849"0"0,6 5-1234 0 0,-1 1 1 0 0,0 0 0 0 0,0 0-1 0 0,0 1 1 0 0,0 0-1 0 0,1 1 1 0 0,-12 3 0 0 0,7-2-204 0 0,10-2-137 0 0,-21 13 3000 0 0,24-7-2524 0 0,0 1 0 0 0,1 0 0 0 0,0 0 0 0 0,2 9 0 0 0,-2-14-156 0 0,5 20 267 0 0,20 30 197 0 0,-23-49-602 0 0,1 0 0 0 0,0 0 0 0 0,1 0 0 0 0,-1 0 0 0 0,1-1 0 0 0,0 0 0 0 0,-1 0-1 0 0,1 0 1 0 0,1-1 0 0 0,6 3 0 0 0,29 5-850 0 0,-8-8-3882 0 0,-15-4 1135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0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0 217 312 0 0,'0'0'1885'0'0,"3"1"-901"0"0,0 0-734 0 0,1-1-1 0 0,-1 0 1 0 0,1 0 0 0 0,0 0 0 0 0,-1 0 0 0 0,1-1-1 0 0,-1 1 1 0 0,1-1 0 0 0,-1 0 0 0 0,0 0 0 0 0,1 0 0 0 0,-1-1-1 0 0,4-1 1 0 0,52-28 1382 0 0,-38 19-1129 0 0,117-55 959 0 0,-49 25-2148 0 0,-3-4-4743 0 0,-68 35 1911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1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179 133 270 0 0,'0'0'5767'0'0,"10"-12"-3207"0"0,-8 8-2264 0 0,0 0 0 0 0,-1 0 1 0 0,0-1-1 0 0,0 1 1 0 0,0 0-1 0 0,0-1 0 0 0,0-5 1 0 0,-1 7-155 0 0,-2 1 13 0 0,-26-44 483 0 0,27 44-537 0 0,0 0-48 0 0,0 0 0 0 0,-1 0-1 0 0,1 0 1 0 0,-1 1 0 0 0,1-1 0 0 0,-1 0 0 0 0,0 1 0 0 0,0-1-1 0 0,0 1 1 0 0,-2-2 0 0 0,3 2-25 0 0,0 0 1 0 0,0 1-1 0 0,0-1 0 0 0,0 0 1 0 0,1 1-1 0 0,-1-1 0 0 0,0 1 0 0 0,0-1 1 0 0,0 1-1 0 0,0 0 0 0 0,0-1 1 0 0,0 1-1 0 0,-1 0 0 0 0,1 0 1 0 0,0 0-1 0 0,0 0 0 0 0,0-1 0 0 0,0 2 1 0 0,0-1-1 0 0,0 0 0 0 0,0 0 1 0 0,0 0-1 0 0,0 0 0 0 0,0 1 1 0 0,0-1-1 0 0,0 0 0 0 0,0 1 0 0 0,0-1 1 0 0,-1 1-1 0 0,-15 18 63 0 0,5-7-109 0 0,1 1-1 0 0,0 1 0 0 0,1-1 0 0 0,0 2 0 0 0,2-1 0 0 0,-11 24 0 0 0,16-34 21 0 0,1 0-1 0 0,-1 1 0 0 0,1-1 0 0 0,1 1 0 0 0,-1 0 0 0 0,0-1 0 0 0,1 1 0 0 0,-1 9 0 0 0,1-5 1 0 0,1-6 19 0 0,0 20 61 0 0,1-16 3 0 0,-1-7-83 0 0,0 1 0 0 0,0-1 0 0 0,0 0-1 0 0,0 1 1 0 0,-1-1 0 0 0,1 0 0 0 0,0 1 0 0 0,0-1 0 0 0,0 1-1 0 0,0-1 1 0 0,0 0 0 0 0,0 1 0 0 0,0-1 0 0 0,0 1-1 0 0,0-1 1 0 0,1 0 0 0 0,-1 1 0 0 0,0-1 0 0 0,0 0-1 0 0,0 1 1 0 0,0-1 0 0 0,0 0 0 0 0,1 1 0 0 0,-1-1-1 0 0,0 0 1 0 0,0 1 0 0 0,0-1 0 0 0,1 0 0 0 0,-1 1-1 0 0,0-1 1 0 0,1 0 0 0 0,-1 0 0 0 0,0 1 0 0 0,1-1-1 0 0,6 3-20 0 0,0-1 0 0 0,1 0 0 0 0,-1 0 0 0 0,1-1 0 0 0,-1 0 0 0 0,1 0-1 0 0,-1-1 1 0 0,1 1 0 0 0,-1-2 0 0 0,1 1 0 0 0,-1-1 0 0 0,1 0 0 0 0,12-4-1 0 0,4-2-61 0 0,1-1 0 0 0,43-20 0 0 0,-60 25 179 0 0,-1-1 1 0 0,0 1 0 0 0,0-2-1 0 0,0 1 1 0 0,-1-1-1 0 0,0 0 1 0 0,1 0-1 0 0,-2-1 1 0 0,1 0 0 0 0,-1 0-1 0 0,0 0 1 0 0,0-1-1 0 0,0 1 1 0 0,-1-1 0 0 0,0-1-1 0 0,4-10 1 0 0,-7 15 220 0 0,2-10 787 0 0,4 38-1074 0 0,-1-1 1 0 0,4 47-1 0 0,1-2 9 0 0,-1-15 1 0 0,27 154-15 0 0,-32-168 84 0 0,-2 0 1 0 0,-2 0 0 0 0,-4 48-1 0 0,2-79 10 0 0,0 1 1 0 0,0-1-1 0 0,-1 1 0 0 0,-1-1 1 0 0,0 0-1 0 0,0 0 0 0 0,-1 0 1 0 0,0 0-1 0 0,-7 11 0 0 0,8-15-45 0 0,-1 0-1 0 0,0-1 1 0 0,0 0-1 0 0,0 0 1 0 0,-1 0-1 0 0,1 0 1 0 0,-1-1-1 0 0,0 1 1 0 0,0-1 0 0 0,0-1-1 0 0,0 1 1 0 0,0-1-1 0 0,-1 0 1 0 0,1 0-1 0 0,-1 0 1 0 0,-10 1-1 0 0,8-1-19 0 0,0-1 0 0 0,1-1 0 0 0,-1 1 0 0 0,0-1 0 0 0,1 0-1 0 0,-1-1 1 0 0,0 0 0 0 0,1 0 0 0 0,-1-1 0 0 0,1 0 0 0 0,-1 0 0 0 0,1 0-1 0 0,-10-6 1 0 0,13 5-83 0 0,-1 0-1 0 0,0 0 0 0 0,1 0 0 0 0,-1-1 1 0 0,1 0-1 0 0,0 0 0 0 0,1 0 1 0 0,-1 0-1 0 0,1-1 0 0 0,-1 1 0 0 0,1-1 1 0 0,1 0-1 0 0,-1 0 0 0 0,1 0 1 0 0,0 0-1 0 0,0-1 0 0 0,0 1 0 0 0,1-1 1 0 0,-2-5-1 0 0,1-9-343 0 0,0 1-1 0 0,2-1 1 0 0,0 0-1 0 0,1 0 1 0 0,0 0 0 0 0,2 1-1 0 0,1-1 1 0 0,0 1 0 0 0,10-28-1 0 0,-2 16-1563 0 0,0 1-1 0 0,2 1 1 0 0,1 0-1 0 0,38-53 1 0 0,-25 44-3656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1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58 227 266 0 0,'32'24'5117'0'0,"-29"-21"-4865"0"0,-1 0 0 0 0,1-1 1 0 0,0 1-1 0 0,-1-1 0 0 0,1 1 0 0 0,0-1 0 0 0,0 0 0 0 0,1-1 0 0 0,-1 1 0 0 0,0 0 0 0 0,1-1 0 0 0,-1 0 0 0 0,0 0 0 0 0,1 0 0 0 0,0 0 0 0 0,-1 0 1 0 0,1-1-1 0 0,6 1 0 0 0,13-5-256 0 0,-1 0 0 0 0,1-1 1 0 0,-1-1-1 0 0,1-1 0 0 0,-2-1 1 0 0,1-1-1 0 0,-1-1 0 0 0,-1-1 1 0 0,36-25-1 0 0,-19 2 93 0 0,-35 31-20 0 0,0 1 1 0 0,0 0-1 0 0,-1 0 1 0 0,1-1-1 0 0,-1 1 0 0 0,0-1 1 0 0,1 1-1 0 0,-1-1 1 0 0,0 1-1 0 0,0-1 0 0 0,-1 0 1 0 0,1 0-1 0 0,0 1 0 0 0,-1-1 1 0 0,0 0-1 0 0,0 0 1 0 0,0-3-1 0 0,0 2 69 0 0,0 0 0 0 0,-1 0 0 0 0,0 0 1 0 0,0-1-1 0 0,0 1 0 0 0,0 0 0 0 0,-1 0 0 0 0,1 1 0 0 0,-1-1 0 0 0,0 0 1 0 0,0 0-1 0 0,-1 1 0 0 0,1 0 0 0 0,-1-1 0 0 0,1 1 0 0 0,-1 0 0 0 0,0 0 1 0 0,-1 0-1 0 0,1 1 0 0 0,0-1 0 0 0,-6-3 0 0 0,-6 2 150 0 0,1 0 0 0 0,-1 1 0 0 0,1 0 0 0 0,-1 2-1 0 0,0-1 1 0 0,0 2 0 0 0,0 0 0 0 0,0 1 0 0 0,0 0 0 0 0,0 1 0 0 0,1 1-1 0 0,-1 0 1 0 0,1 1 0 0 0,-1 1 0 0 0,1 0 0 0 0,-23 12 0 0 0,26-11-157 0 0,0 1 1 0 0,0 0-1 0 0,1 0 1 0 0,0 1-1 0 0,0 0 1 0 0,1 1-1 0 0,0 0 1 0 0,0 0-1 0 0,-6 12 1 0 0,9-14-91 0 0,2 1 1 0 0,-1 0-1 0 0,1 0 1 0 0,0 1-1 0 0,1-1 1 0 0,0 1-1 0 0,0 0 1 0 0,1 0-1 0 0,0 0 1 0 0,1 0-1 0 0,0 0 1 0 0,0 0-1 0 0,1 12 1 0 0,0-14-2 0 0,1-1 0 0 0,0 1 0 0 0,0 0 0 0 0,0-1 0 0 0,1 1 0 0 0,0-1-1 0 0,0 1 1 0 0,1-1 0 0 0,0 0 0 0 0,0 0 0 0 0,0 0 0 0 0,1-1 0 0 0,-1 1 0 0 0,10 9 0 0 0,-7-9-48 0 0,0-1 1 0 0,1 0-1 0 0,0 0 0 0 0,0 0 1 0 0,0-1-1 0 0,0 0 0 0 0,1 0 1 0 0,0-1-1 0 0,0 0 1 0 0,13 4-1 0 0,-3-4-185 0 0,-1 0 1 0 0,1-1-1 0 0,0 0 0 0 0,1-2 1 0 0,-1 0-1 0 0,0-1 1 0 0,0-1-1 0 0,0-1 0 0 0,-1 0 1 0 0,25-8-1 0 0,-27 6-131 0 0,0-1 0 0 0,0-1 0 0 0,-1 0 0 0 0,0 0 0 0 0,0-2 0 0 0,-1 1 0 0 0,0-2 0 0 0,17-15 0 0 0,-23 17-391 0 0,1 0-1 0 0,-1 0 0 0 0,0-1 1 0 0,-1 0-1 0 0,0-1 1 0 0,0 0-1 0 0,-1 1 1 0 0,0-2-1 0 0,-1 1 1 0 0,0 0-1 0 0,-1-1 0 0 0,4-20 1 0 0,-1-22-6124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2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155 262 424 0 0,'-28'-54'2296'0'0,"-60"-104"7908"0"0,82 148-9320 0 0,4 6-234 0 0,-1-1 0 0 0,0 0-1 0 0,0 1 1 0 0,-1 0-1 0 0,0-1 1 0 0,1 2-1 0 0,-6-5 1 0 0,8 7 34 0 0,1 5-473 0 0,2 14-110 0 0,1 0 0 0 0,1-1 0 0 0,0 1 0 0 0,2-1 0 0 0,0 0 0 0 0,10 20 0 0 0,0 4 11 0 0,125 277-76 0 0,-74-187-6263 0 0,-54-119 2658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2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1 106 462 0 0,'7'-41'3323'0'0,"0"-1"1698"0"0,-7 19 2381 0 0,19 121-5128 0 0,-6-25-1306 0 0,24 73 1 0 0,-12-83-1258 0 0,3-1-1 0 0,2-1 1 0 0,53 80 0 0 0,-27-48-4520 0 0,-45-73-513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2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83 367 646 0 0,'-28'14'2445'0'0,"20"-12"-1383"0"0,2 2-1 0 0,-1-1 1 0 0,0 1 0 0 0,0 0 0 0 0,1 0 0 0 0,-8 7 1003 0 0,62-23 287 0 0,0-10-1769 0 0,-2-3 1 0 0,51-35-1 0 0,83-70 106 0 0,-162 116-555 0 0,8-5-400 0 0,-1-1-1 0 0,0-1 1 0 0,-2-1-1 0 0,23-28 0 0 0,-45 50 191 0 0,-1-1 0 0 0,1 1-1 0 0,-1-1 1 0 0,1 1-1 0 0,-1-1 1 0 0,1 0 0 0 0,-1 1-1 0 0,1-1 1 0 0,-1 0-1 0 0,0 1 1 0 0,1-1-1 0 0,-1 0 1 0 0,0 1 0 0 0,1-1-1 0 0,-1 0 1 0 0,0 0-1 0 0,0 1 1 0 0,0-1 0 0 0,0 0-1 0 0,0 0 1 0 0,0 1-1 0 0,0-1 1 0 0,0-1 0 0 0,-15 3-695 0 0,-22 17-13 0 0,26-11 566 0 0,0 1 1 0 0,1 0-1 0 0,1 1 0 0 0,-1 0 0 0 0,1 0 0 0 0,1 1 0 0 0,0 0 0 0 0,-13 22 0 0 0,17-24-705 0 0,0 0-1 0 0,1-1 0 0 0,0 1 0 0 0,0 0 0 0 0,-1 10 0 0 0,1-1-2661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8.5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1 238 478 0 0,'0'0'607'0'0,"29"-15"4063"0"0,-26 13-4452 0 0,0 0 0 0 0,0 0 0 0 0,0-1 0 0 0,-1 1 0 0 0,1-1 0 0 0,-1 0 0 0 0,1 0 0 0 0,-1 0 0 0 0,0 0 0 0 0,0 0 0 0 0,-1 0 0 0 0,1 0 0 0 0,0-1 0 0 0,-1 1 0 0 0,2-7 0 0 0,-2 7-156 0 0,0 0 68 0 0,9-27 437 0 0,-9 30-564 0 0,-1 0 0 0 0,0 0-1 0 0,0-1 1 0 0,0 1 0 0 0,0 0 0 0 0,0 0-1 0 0,0 0 1 0 0,1-1 0 0 0,-1 1 0 0 0,0 0 0 0 0,0 0-1 0 0,0 0 1 0 0,0-1 0 0 0,0 1 0 0 0,0 0-1 0 0,0 0 1 0 0,0 0 0 0 0,0-1 0 0 0,0 1 0 0 0,0 0-1 0 0,0 0 1 0 0,0 0 0 0 0,0-1 0 0 0,0 1 0 0 0,0 0-1 0 0,0 0 1 0 0,0-1 0 0 0,-1 1 0 0 0,1 0-1 0 0,0 0 1 0 0,0 0 0 0 0,0 0 0 0 0,0-1 0 0 0,0 1-1 0 0,0 0 1 0 0,-1 0 0 0 0,1 0 0 0 0,0 0-1 0 0,0 0 1 0 0,-1-1 0 0 0,1 1 3 0 0,0 0 0 0 0,0 0 0 0 0,-1-1 0 0 0,1 1 0 0 0,0 0 0 0 0,0-1 0 0 0,-1 1 0 0 0,1 0 0 0 0,0 0 0 0 0,0-1 0 0 0,0 1 0 0 0,-1 0 0 0 0,1-1 0 0 0,0 1 0 0 0,0-1 0 0 0,0 1 0 0 0,0 0 0 0 0,0-1 0 0 0,0 1 0 0 0,0 0 0 0 0,0-1 0 0 0,0 1 0 0 0,0 0 0 0 0,0-1 0 0 0,0 1 0 0 0,0-1 0 0 0,13-45 41 0 0,-12 44-32 0 0,0-1 0 0 0,3-1-6 0 0,0-1 0 0 0,0 1 0 0 0,0 0-1 0 0,0 0 1 0 0,1 0 0 0 0,0 1-1 0 0,0-1 1 0 0,0 1 0 0 0,0 0 0 0 0,0 1-1 0 0,1 0 1 0 0,-1-1 0 0 0,1 1 0 0 0,0 1-1 0 0,5-2 1 0 0,15-2 194 0 0,44-5-1 0 0,-66 9-178 0 0,8 1 41 0 0,1 1-1 0 0,-1 0 1 0 0,1 0-1 0 0,-1 1 1 0 0,0 1-1 0 0,22 8 1 0 0,-27-8-51 0 0,0 0 0 0 0,-1 1 1 0 0,1 0-1 0 0,-1 0 0 0 0,0 1 0 0 0,0-1 1 0 0,-1 1-1 0 0,1 1 0 0 0,-1-1 0 0 0,0 1 0 0 0,-1 0 1 0 0,1 0-1 0 0,-1 0 0 0 0,0 1 0 0 0,-1-1 1 0 0,0 1-1 0 0,3 8 0 0 0,1 4 36 0 0,-1 1 0 0 0,-1 0 0 0 0,0 0 0 0 0,2 41 0 0 0,-4-42 28 0 0,0-1 0 0 0,1 1-1 0 0,1-1 1 0 0,13 32 0 0 0,-13-37-38 0 0,0 0 82 0 0,1-1 0 0 0,1 0-1 0 0,11 17 1 0 0,4 7 214 0 0,-17-28-207 0 0,0-1 0 0 0,1 0 0 0 0,11 12 0 0 0,1 0 167 0 0,-14-14-221 0 0,1-1 0 0 0,0 0 0 0 0,-1 0 0 0 0,1 0 0 0 0,0-1 0 0 0,1 1 0 0 0,-1-1 0 0 0,1-1 0 0 0,-1 1 1 0 0,1-1-1 0 0,0 0 0 0 0,6 2 0 0 0,-9-4 20 0 0,20 7 81 0 0,135 0 209 0 0,-100-6-302 0 0,25-1 74 0 0,-65-1-183 0 0,-1-2-1 0 0,1 0 1 0 0,26-8 0 0 0,-16 3 103 0 0,-17 5-51 0 0,0-1 0 0 0,0 0 0 0 0,12-6 0 0 0,-22 9-19 0 0,16-7 112 0 0,-8 3-68 0 0,27-18 116 0 0,-35 22-38 0 0,0 1-174 0 0,0-1 1 0 0,0 1-1 0 0,0 0 0 0 0,-1-1 0 0 0,1 1 0 0 0,0-1 1 0 0,0 1-1 0 0,-1-1 0 0 0,1 1 0 0 0,0-1 0 0 0,-1 0 0 0 0,1 1 1 0 0,-1-1-1 0 0,1 0 0 0 0,-1 1 0 0 0,1-1 0 0 0,-1 0 1 0 0,1-1-1 0 0,-4-3-1401 0 0,-1 1 1 0 0,0-1-1 0 0,0 1 0 0 0,0-1 1 0 0,-9-6-1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23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 18 0 0,'0'0'6683'0'0,"-16"-3"-12742"0"0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28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2023 494 0 0,'0'0'3552'0'0,"-25"20"-1227"0"0,-39 10-1963 0 0,62-29-349 0 0,-2-1 21 0 0,1 0 1 0 0,0 0 0 0 0,0 1-1 0 0,0-1 1 0 0,-1 1-1 0 0,1 0 1 0 0,0 0-1 0 0,-4 2 1 0 0,6-2 31 0 0,-1-1 0 0 0,0 1 0 0 0,1 0 0 0 0,-1-1 0 0 0,0 1 0 0 0,1-1 0 0 0,-1 0 0 0 0,0 0 0 0 0,1 1 0 0 0,-1-1 0 0 0,0 0 0 0 0,0 0 0 0 0,1-1 0 0 0,-1 1 0 0 0,0 0 0 0 0,-4-2 2258 0 0,6-20-1891 0 0,15-21-69 0 0,-14 41-336 0 0,1-2 36 0 0,41-51 68 0 0,-35 45-105 0 0,-4 6-20 0 0,-1 1 0 0 0,1 0 0 0 0,0 0 0 0 0,0 0-1 0 0,8-3 1 0 0,4-4-3 0 0,-4 1 4 0 0,1 0-1 0 0,0 2 1 0 0,0-1-1 0 0,1 2 1 0 0,0 0-1 0 0,0 1 1 0 0,23-6-1 0 0,5 2 561 0 0,55-4-1 0 0,-94 13-307 0 0,2 3-92 0 0,-5-3-159 0 0,1 0 0 0 0,-1 0 0 0 0,1 0 1 0 0,-1 0-1 0 0,1 0 0 0 0,-1 0 1 0 0,1 0-1 0 0,-1 0 0 0 0,1 0 0 0 0,-1 0 1 0 0,0 1-1 0 0,1-1 0 0 0,-1 0 1 0 0,1 0-1 0 0,-1 1 0 0 0,0-1 0 0 0,1 0 1 0 0,-1 0-1 0 0,0 1 0 0 0,1-1 1 0 0,-1 0-1 0 0,0 1 0 0 0,1 0 0 0 0,52 148 746 0 0,-5-10-493 0 0,17 62 808 0 0,-64-199-1016 0 0,0 1-40 0 0,0 0 1 0 0,0 1 0 0 0,0-1-1 0 0,0 0 1 0 0,0 0 0 0 0,1 0-1 0 0,-1 0 1 0 0,4 3 0 0 0,-4-4-31 0 0,1 1 51 0 0,16 31 123 0 0,9-4 141 0 0,-26-28-248 0 0,13 11 90 0 0,-3-5-96 0 0,1 0 1 0 0,0 0-1 0 0,0-2 1 0 0,1 1 0 0 0,-1-2-1 0 0,1 1 1 0 0,16 3-1 0 0,11 1 11 0 0,46 5 1 0 0,-60-12 220 0 0,49-2 0 0 0,-50-1-116 0 0,-21-1-133 0 0,-1 0 0 0 0,1 0 0 0 0,0 0 0 0 0,-1 0 0 0 0,0-1 0 0 0,1 0 1 0 0,-1 1-1 0 0,0-1 0 0 0,4-3 0 0 0,-1 1 20 0 0,14-9 81 0 0,19-18 19 0 0,143-107-76 0 0,-126 84-94 0 0,-40 38 19 0 0,-1 0 0 0 0,-1-1 1 0 0,0-1-1 0 0,21-38 0 0 0,-27 43-16 0 0,36-57 40 0 0,-36 54-19 0 0,-1 0 0 0 0,8-34 0 0 0,17-29-7 0 0,-12 26-27 0 0,-7 17-13 0 0,33-63 0 0 0,-24 64 63 0 0,-1 7-27 0 0,-5 11 5 0 0,-10 7 13 0 0,1 2 0 0 0,0-1 0 0 0,12-10 0 0 0,20-22-7 0 0,-7 6 6 0 0,-11 13 158 0 0,23-32 0 0 0,47-60 891 0 0,-11 27-742 0 0,-75 83-325 0 0,0 0 1 0 0,0 0 0 0 0,0 1-1 0 0,0-1 1 0 0,1 1-1 0 0,0 0 1 0 0,-1 1-1 0 0,1-1 1 0 0,0 1-1 0 0,0 1 1 0 0,1-1-1 0 0,5 0 1 0 0,-7 0 13 0 0,-2 2-25 0 0,7-1-18 0 0,7-3 32 0 0,24 2-19 0 0,-38 2 17 0 0,2 0 16 0 0,11 0-3 0 0,-12 0 5 0 0,18 0-30 0 0,35 6-21 0 0,29 8-50 0 0,-82-13 106 0 0,-2-1 4 0 0,9 3-14 0 0,-8-2 2 0 0,15 3 14 0 0,30 5 44 0 0,-45-8-71 0 0,30 8-64 0 0,-32-8 71 0 0,1-1 0 0 0,0 1 0 0 0,0 0 0 0 0,-1 0 0 0 0,1-1 0 0 0,0 1 0 0 0,0-1 0 0 0,0 1 0 0 0,0-1 0 0 0,0 0 0 0 0,-1 1 0 0 0,1-1 0 0 0,4-1 0 0 0,17 5-26 0 0,-16 1 22 0 0,1-1-1 0 0,0 0 0 0 0,0-1 1 0 0,9 3-1 0 0,2 1 76 0 0,-17-5-69 0 0,52 12 13 0 0,-47-12-10 0 0,87 22 51 0 0,-91-24-47 0 0,17 3-31 0 0,1 0 1 0 0,34 10-1 0 0,20 9 39 0 0,-47-13-21 0 0,45 8 0 0 0,-67-16-1 0 0,5 3-2 0 0,36 11-12 0 0,-34-11 0 0 0,1 1-1 0 0,-1 0 1 0 0,18 11-1 0 0,-3-1 10 0 0,-1 2 1 0 0,0 1-1 0 0,-1 1 0 0 0,-1 1 0 0 0,44 46 0 0 0,26 22 221 0 0,-94-86-248 0 0,3 3 32 0 0,0 0 1 0 0,0 0-1 0 0,1-1 0 0 0,-1 1 1 0 0,1-1-1 0 0,0 0 0 0 0,6 3 0 0 0,-7-3 23 0 0,43 27 85 0 0,-43-30-110 0 0,9 6 8 0 0,14 2 20 0 0,-24-8-18 0 0,0 0-4 0 0,25 9 5 0 0,-25-9-3 0 0,0 0 0 0 0,10 0-2 0 0,-10 0 10 0 0,25 11-27 0 0,4 1 17 0 0,44 11 11 0 0,-3 0 12 0 0,-70-23-20 0 0,30 5 32 0 0,-20-3-26 0 0,24 3-5 0 0,15 0-12 0 0,-49-6 30 0 0,1 0 29 0 0,162 6-12 0 0,-163-6-27 0 0,16 0-24 0 0,-15 0 2 0 0,-1 0 14 0 0,8 1 5 0 0,-6-1-7 0 0,0 0-1 0 0,0 0 0 0 0,1 0 1 0 0,-1-1-1 0 0,0 0 0 0 0,0 0 1 0 0,6-2-1 0 0,13-2-8 0 0,-21 4 6 0 0,0 1 8 0 0,4-1 7 0 0,1 0 1 0 0,-1-1-1 0 0,0 1 1 0 0,0-2-1 0 0,0 1 1 0 0,8-4-1 0 0,-13 5-17 0 0,1 0-9 0 0,68-10-68 0 0,81-14 79 0 0,-149 24 5 0 0,32-11 169 0 0,-19-8-109 0 0,-15 18-69 0 0,0-1-4 0 0,17-30 121 0 0,1 1 0 0 0,30-38 1 0 0,-10 14-362 0 0,-38 54 160 0 0,33-41-384 0 0,-29 27 581 0 0,0 0 0 0 0,12-22 0 0 0,3-9-381 0 0,-17 42 246 0 0,-1 2 17 0 0,0 0 0 0 0,0 0 1 0 0,0-1-1 0 0,-1 1 0 0 0,1 0 1 0 0,-1-1-1 0 0,0 1 1 0 0,0-1-1 0 0,0 1 0 0 0,0-1 1 0 0,0-6-1 0 0,-1 6-1 0 0,1 1-22 0 0,7-48-83 0 0,-7 48 123 0 0,0-1-3 0 0,1 0 0 0 0,-1-1 1 0 0,0 1-1 0 0,0 0 0 0 0,-1-1 1 0 0,1-4-1 0 0,7-53 3 0 0,-2 26-14 0 0,-6 32 20 0 0,1 1 51 0 0,1-10-53 0 0,-2 9 41 0 0,3-13-18 0 0,-3 5-62 0 0,0 9 52 0 0,-1-1-47 0 0,0-10-9 0 0,0 11 53 0 0,-2-15-53 0 0,-2-28 15 0 0,5 43 36 0 0,-1-1-46 0 0,0-9 48 0 0,1 9-44 0 0,-1 1 53 0 0,-1-8-49 0 0,1 8 45 0 0,1-1-39 0 0,-2-9 41 0 0,1 9-46 0 0,1 1 44 0 0,0-24-5 0 0,-5-36 1 0 0,5 60-45 0 0,-1-1 3 0 0,-6-47-10 0 0,7 47 7 0 0,-6-18 23 0 0,-13-50-265 0 0,19 70 233 0 0,-16-47-91 0 0,15 47 106 0 0,-3-9 14 0 0,3 8 0 0 0,-5-15-13 0 0,-22-52 82 0 0,27 68-78 0 0,-17-26-14 0 0,16 25 31 0 0,0-9-13 0 0,-1-1 12 0 0,-7-19 0 0 0,10 32-4 0 0,-1-3 11 0 0,-11-28-42 0 0,-1-15 29 0 0,11 37-2 0 0,-1 0-1 0 0,1 1 1 0 0,-2-1-1 0 0,-6-13 1 0 0,7 15-9 0 0,2 5 1 0 0,-1 0 15 0 0,-3-6-1 0 0,2 3-3 0 0,-2-6 8 0 0,-15-31 80 0 0,19 39-55 0 0,-2-3 110 0 0,1 0 0 0 0,-1-1 0 0 0,1 1 0 0 0,1 0 0 0 0,-2-10 0 0 0,-5-29 174 0 0,7 42-323 0 0,0 0 6 0 0,-1 1 0 0 0,0-1 0 0 0,1 0 0 0 0,0 0 0 0 0,0 0 0 0 0,0 0 0 0 0,0 0 0 0 0,-1-5 0 0 0,-3-8 2 0 0,-18-26-57 0 0,22 40 51 0 0,-28-45 2 0 0,28 45-12 0 0,-8-13-24 0 0,-5-3 27 0 0,13 17 60 0 0,-6-7 130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7.7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0 250 0 0,'-10'11'11439'0'0,"8"-10"-11682"0"0,-3 1 619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05.0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63 162 0 0,'-11'-6'5979'0'0,"102"3"-5689"0"0,0-3 0 0 0,101-21 0 0 0,-90 7-405 0 0,-99 19 246 0 0,6 5-1266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7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25 190 952 0 0,'0'0'1152'0'0,"-14"-19"1018"0"0,5-1-638 0 0,7-1-542 0 0,2 0-500 0 0,2 0-398 0 0,7 10-168 0 0,2-1-248 0 0,-2 1-232 0 0,16-2-236 0 0,-7-1-354 0 0,7 0-676 0 0,-2 1-198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8.0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35 98 0 0,'0'0'2517'0'0,"18"0"5214"0"0,3-10-6771 0 0,14-1-4338 0 0,-15 5 732 0 0,4-1-1994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8.2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4 2308 0 0,'0'0'4334'0'0,"-5"14"1288"0"0,18-6-6646 0 0,6-18-1566 0 0,1 2-662 0 0,-6 0-1504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8.3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1 878 0 0,'0'22'1174'0'0,"0"0"-54"0"0,6-1-248 0 0,-3 0-148 0 0,6-3-106 0 0,-4 0-156 0 0,1-1 50 0 0,-1-2-294 0 0,3-1-102 0 0,0-1-256 0 0,1 2-224 0 0,2-4-98 0 0,0-1-1856 0 0,0 1-450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8.5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61 940 0 0,'-11'15'7586'0'0,"27"-24"-7548"0"0,-5-1-392 0 0,0 0-428 0 0,3-4-330 0 0,0-1-1440 0 0,-3-3-570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8.7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7 462 0 0,'-5'13'9618'0'0,"24"-8"-10524"0"0,-6-11-284 0 0,7-2-1892 0 0,3-2-1178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8.9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0 116 2232 0 0,'20'2'4718'0'0,"-4"-6"-1840"0"0,0-4-1120 0 0,2-3-914 0 0,-2-4-776 0 0,-5-1-468 0 0,8-3-1078 0 0,-11 9 236 0 0,6-1-24 0 0,0 0-1848 0 0,0-2-1242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9.0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8 140 1528 0 0,'0'0'8460'0'0,"-8"-10"-7548"0"0,16-9-904 0 0,0 7-398 0 0,7-5-310 0 0,-2-2-432 0 0,6 0-674 0 0,1-2-962 0 0,5-1-702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9.2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67 186 2042 0 0,'-14'-5'4980'0'0,"-8"-3"-1896"0"0,8 0-414 0 0,3-8-1924 0 0,6-3-576 0 0,8-5-750 0 0,-1 10-182 0 0,4-5-296 0 0,-1 4-420 0 0,6-4-452 0 0,1 1-1124 0 0,-1-3-1134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9.3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81 170 1438 0 0,'-9'-5'2561'0'0,"0"0"-751"0"0,0 0-1 0 0,0-1 1 0 0,-14-11-1 0 0,21 16-1800 0 0,1-1-1 0 0,-1 0 1 0 0,0 0-1 0 0,0 1 0 0 0,1-1 1 0 0,0 0-1 0 0,-1 0 1 0 0,1-1-1 0 0,0 1 0 0 0,0 0 1 0 0,0 0-1 0 0,0 0 1 0 0,0-1-1 0 0,1 1 0 0 0,-1-1 1 0 0,1 1-1 0 0,-1 0 0 0 0,1-1 1 0 0,0 1-1 0 0,0-1 1 0 0,0 1-1 0 0,0-1 0 0 0,0 1 1 0 0,1-1-1 0 0,0-3 1 0 0,2 0-855 0 0,-1-1 1 0 0,1 0-1 0 0,1 1 1 0 0,-1 0-1 0 0,1 0 1 0 0,0 0-1 0 0,5-6 1 0 0,1-3-3205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23.5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 0 46 0 0,'0'0'171'0'0,"8"15"3376"0"0,-17 6-1861 0 0,8-19-1677 0 0,3 18 69 0 0,-2-6-59 0 0,0-11-2 0 0,0 1 1 0 0,3 59 12 0 0,2-1 0 0 0,3-1-1 0 0,23 91 1 0 0,68 427 360 0 0,-60-304 49 0 0,41 393-21 0 0,-17-188-128 0 0,-51-407-252 0 0,31 347 451 0 0,-29-232-106 0 0,-12 158 44 0 0,-7-158-282 0 0,-17 502 991 0 0,19-642-1095 0 0,1-21 41 0 0,-6 39 0 0 0,2-39-59 0 0,-66 295 141 0 0,-29 37-36 0 0,-29-9-169 0 0,102-287-277 0 0,-35 82 827 0 0,26-51-5051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9.5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92 824 0 0,'0'0'10466'0'0,"-5"-17"-6791"0"0,6 14-3816 0 0,1 0 0 0 0,-1 1-1 0 0,1-1 1 0 0,0 1 0 0 0,-1-1-1 0 0,1 1 1 0 0,0 0-1 0 0,0 0 1 0 0,1 0 0 0 0,-1 0-1 0 0,0 0 1 0 0,1 0 0 0 0,-1 1-1 0 0,6-3 1 0 0,44-15-3453 0 0,-23 9-164 0 0,1-1-1093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9.6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66 1514 0 0,'0'0'12892'0'0,"-1"-1"-12850"0"0,1 1-1 0 0,-1 0 1 0 0,1-1-1 0 0,-1 1 0 0 0,1-1 1 0 0,-1 1-1 0 0,1-1 1 0 0,0 1-1 0 0,-1-1 1 0 0,1 1-1 0 0,-1-1 1 0 0,1 1-1 0 0,0-1 1 0 0,0 1-1 0 0,-1-1 1 0 0,1 0-1 0 0,0 1 1 0 0,0-1-1 0 0,0 1 1 0 0,0-1-1 0 0,0 0 1 0 0,0 1-1 0 0,0-2 0 0 0,17-23-2379 0 0,8-1-4227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9.8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61 1400 0 0,'0'0'10945'0'0,"3"0"-10517"0"0,7 0-390 0 0,-1-1 0 0 0,0-1-1 0 0,1 0 1 0 0,-1 0 0 0 0,0-1 0 0 0,0 0 0 0 0,9-5 0 0 0,27-8-1381 0 0,34-2-5225 0 0,-56 12 2045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09.9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31 1006 0 0,'7'15'12237'0'0,"98"-35"-13509"0"0,-33 1-5161 0 0,-47 13 1537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0.1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 1756 0 0,'8'12'11528'0'0,"6"-19"-11728"0"0,1 1 0 0 0,-1 0 0 0 0,1 2 0 0 0,24-6 0 0 0,67-6-5391 0 0,-78 13 2924 0 0,-5 0-717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0.3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0 320 0 0,'6'16'3856'0'0,"-2"-9"-3265"0"0,0-1 0 0 0,-1 0 0 0 0,2 0 0 0 0,-1 0 0 0 0,11 10 0 0 0,-6-8-525 0 0,0-1 0 0 0,0 0 0 0 0,1 0 0 0 0,0-1 1 0 0,0 0-1 0 0,12 5 0 0 0,-12-6-278 0 0,-1 0 0 0 0,0 1 0 0 0,-1 0 0 0 0,1 0 0 0 0,-1 1 0 0 0,-1 0 0 0 0,1 1 0 0 0,-1 0 0 0 0,0 0 0 0 0,-1 0 0 0 0,9 16 0 0 0,-13-22 234 0 0,39 57 335 0 0,-35-51-482 0 0,1 0 0 0 0,1 0-1 0 0,-1-1 1 0 0,1 1 0 0 0,0-2-1 0 0,1 1 1 0 0,0-1 0 0 0,0 0 0 0 0,0-1-1 0 0,1 0 1 0 0,-1-1 0 0 0,17 6-1 0 0,-10-6-598 0 0,-4 2-693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0.4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1450 0 0,'0'0'868'0'0,"0"20"548"0"0,3 0-366 0 0,-1-3-214 0 0,3-1-226 0 0,10 1-372 0 0,-5-10-64 0 0,7-2-158 0 0,2 0-416 0 0,9-5-532 0 0,-3-2-1230 0 0,8-4-360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0.6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 1596 0 0,'0'0'2678'0'0,"-4"24"1072"0"0,8-1-1570 0 0,4-3-214 0 0,0-7-1324 0 0,6-15-608 0 0,0-1-186 0 0,8-4-404 0 0,-1 0-302 0 0,4-2-480 0 0,0-2-414 0 0,0-2-1382 0 0,0 3-1280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0.7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1 192 454 0 0,'0'0'5626'0'0,"25"-3"-5090"0"0,-17-7-168 0 0,3-2-104 0 0,2-2-84 0 0,1-2-140 0 0,2-1-184 0 0,-1-4-318 0 0,1-1-126 0 0,3-2-352 0 0,1-1-1222 0 0,-4-2-368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0.9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85 481 502 0 0,'-3'-16'797'0'0,"0"1"0"0"0,-2 0 1 0 0,0 0-1 0 0,0 0 0 0 0,-15-26 0 0 0,13 28-712 0 0,1 0 0 0 0,0 0 0 0 0,0-1 0 0 0,2 0 0 0 0,0 0-1 0 0,0 0 1 0 0,-2-22 0 0 0,5-61-3952 0 0,2 75 2412 0 0</inkml:trace>
  <inkml:trace contextRef="#ctx0" brushRef="#br0" timeOffset="1">19 14 536 0 0,'0'0'2598'0'0,"18"-4"-2628"0"0,-2-5-1680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25.1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92 368 0 0,'0'0'2208'0'0,"-13"9"877"0"0,13-9-3050 0 0,0 1 1 0 0,0-1-1 0 0,0 0 0 0 0,-1 1 0 0 0,1-1 1 0 0,0 1-1 0 0,0-1 0 0 0,0 1 0 0 0,0-1 0 0 0,0 1 1 0 0,0-1-1 0 0,0 1 0 0 0,0-1 0 0 0,0 1 1 0 0,0-1-1 0 0,1 1 0 0 0,-1-1 0 0 0,0 1 0 0 0,0-1 1 0 0,0 1-1 0 0,0-1 0 0 0,1 0 0 0 0,-1 1 1 0 0,0-1-1 0 0,1 1 0 0 0,-1-1 0 0 0,0 0 0 0 0,1 1 1 0 0,-1-1-1 0 0,0 0 0 0 0,1 1 0 0 0,-1-1 1 0 0,0 0-1 0 0,1 0 0 0 0,-1 1 0 0 0,1-1 0 0 0,26 6 741 0 0,39-8 40 0 0,-58 1-668 0 0,330-29 1434 0 0,200-12-881 0 0,211 27 321 0 0,-426 10-599 0 0,342-3-164 0 0,343-7 102 0 0,16 11-238 0 0,-529 7-1194 0 0,-49 13 941 0 0,-83-1 596 0 0,-174-25 416 0 0,-178 10-959 0 0,1 0-1 0 0,-1-1 0 0 0,20-5 1 0 0,-30 6-30 0 0,1 0 0 0 0,-1 0 0 0 0,1-1 1 0 0,-1 1-1 0 0,1 0 0 0 0,0 0 0 0 0,-1 1 1 0 0,1-1-1 0 0,-1 0 0 0 0,1 0 0 0 0,-1 1 1 0 0,0-1-1 0 0,3 2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1.1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20 165 860 0 0,'0'0'3574'0'0,"-13"-6"34"0"0,6-11-1900 0 0,7-6-1064 0 0,0-1-706 0 0,7-1-738 0 0,-5 9 10 0 0,3 0-402 0 0,1-3-1778 0 0,-3 0-968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1.3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405 400 424 0 0,'-50'-6'2595'0'0,"-57"-8"1594"0"0,95 11-4515 0 0,1 0 1 0 0,-1 0-1 0 0,1-1 0 0 0,0 0 0 0 0,1-1 0 0 0,-20-12 0 0 0,21 9-1563 0 0</inkml:trace>
  <inkml:trace contextRef="#ctx0" brushRef="#br0" timeOffset="1">67 270 218 0 0,'-9'-10'1548'0'0,"0"0"0"0"0,1-1 0 0 0,0 0 0 0 0,1-1 0 0 0,-8-17 0 0 0,13 23-1422 0 0,0 0 1 0 0,0 0-1 0 0,1 0 1 0 0,-1 0-1 0 0,1 0 1 0 0,1 0-1 0 0,-1 0 1 0 0,1 0-1 0 0,0 0 1 0 0,0 0-1 0 0,1-1 1 0 0,0 1-1 0 0,0 0 1 0 0,2-6-1 0 0,29-62-7427 0 0,-26 59 3841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1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8 364 0 0,'0'0'9058'0'0,"11"-8"-8830"0"0,9 10-814 0 0,9 1-1004 0 0,-10-2-1360 0 0,4-2-932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1.6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0 692 0 0,'0'0'2258'0'0,"-3"15"8"0"0,-5 0-1052 0 0,-1-1-730 0 0,4 5-700 0 0,2-4-2830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2.0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112 0 170 0 0,'-7'7'418'0'0,"2"-2"16"0"0,0 0 0 0 0,0 0 0 0 0,-1-1 0 0 0,1 0-1 0 0,-1 0 1 0 0,0 0 0 0 0,0 0 0 0 0,-13 4 0 0 0,17-7 71 0 0,-26-11-720 0 0,16 1-2410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2.1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1 650 0 0,'0'0'1032'0'0,"-13"8"-262"0"0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2.3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4 158 0 0,'-19'0'2132'0'0,"-9"-1"-464"0"0,9 0-1444 0 0,2 2-468 0 0,-4-3-1812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2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160 0 622 0 0,'-22'17'714'0'0,"2"0"28"0"0,4-1-140 0 0,-3-2-234 0 0,8-9-392 0 0,-9 6-218 0 0,4-2-120 0 0,-1-2-684 0 0,-2-3 314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2.6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182 1 380 0 0,'-24'9'1082'0'0,"-1"0"210"0"0,6-1-292 0 0,-1-1-346 0 0,0-2-234 0 0,7-2-260 0 0,-17-1-498 0 0,11-11-1070 0 0,8 1-14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2.8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44 322 78 0 0,'-13'-19'1292'0'0,"1"1"298"0"0,4 0-334 0 0,-1-3-70 0 0,7-1-530 0 0,2-3-410 0 0,0-1-388 0 0,6-4-148 0 0,-1-4-238 0 0,6-1-24 0 0,3 0-128 0 0,2-3-1004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25.7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10 10 0 0,'-17'-4'4270'0'0,"11"2"-3327"0"0,-11-2 3689 0 0,13 8-3183 0 0,7 7-2068 0 0,4 2 712 0 0,0-1-1 0 0,1-1 1 0 0,1 1 0 0 0,0-1 0 0 0,1-1 0 0 0,0 1 0 0 0,20 15 0 0 0,92 59 230 0 0,-106-74-288 0 0,97 58 152 0 0,-53-34 255 0 0,92 71 0 0 0,-151-105-400 0 0,0 0 0 0 0,0 0 0 0 0,0 0 0 0 0,0 0 0 0 0,0 0 0 0 0,0 0 1 0 0,-1 0-1 0 0,1 0 0 0 0,0 0 0 0 0,-1 0 0 0 0,1 0 0 0 0,-1 0 0 0 0,1 0 0 0 0,-1 1 1 0 0,1-1-1 0 0,-1 0 0 0 0,0 0 0 0 0,0 1 0 0 0,0-1 0 0 0,1 0 0 0 0,-1 0 0 0 0,0 1 1 0 0,-1-1-1 0 0,1 0 0 0 0,0 0 0 0 0,0 1 0 0 0,0-1 0 0 0,-1 0 0 0 0,1 0 0 0 0,-1 1 1 0 0,1-1-1 0 0,-1 0 0 0 0,1 0 0 0 0,-1 0 0 0 0,0 0 0 0 0,1 0 0 0 0,-1 0 0 0 0,0 0 1 0 0,0 0-1 0 0,0 0 0 0 0,0 0 0 0 0,-1 0 0 0 0,-6 6 175 0 0,0 0 0 0 0,0-1 0 0 0,-1 0 0 0 0,-11 6 0 0 0,7-4-65 0 0,-16 9 147 0 0,0-1 0 0 0,-48 18 0 0 0,11-4-97 0 0,-91 40-1649 0 0,52-28-7331 0 0,77-31 2641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2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98 802 0 0,'0'0'1556'0'0,"17"-11"1256"0"0,-6 0-238 0 0,-3-1-1350 0 0,3-3-1102 0 0,3 1-1014 0 0,0 4-320 0 0,5-1-1598 0 0,0-3-724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13.1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23 2772 0 0,'0'0'6082'0'0,"-9"-11"-5772"0"0,27-1-4774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5:39.8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2939 122 0 0,'0'0'5176'0'0,"1"-3"-4957"0"0,2-3-108 0 0,1-1-1 0 0,0 1 1 0 0,0 0 0 0 0,0 0-1 0 0,1 1 1 0 0,0-1 0 0 0,6-5-1 0 0,46-38 277 0 0,-29 26-240 0 0,71-55 572 0 0,160-93 0 0 0,-244 161-853 0 0,309-159 86 0 0,-280 146 510 0 0,41-28 0 0 0,-48 28-377 0 0,354-213 104 0 0,-160 87-76 0 0,-144 95-72 0 0,2 4 1 0 0,124-49-1 0 0,-160 75-51 0 0,213-111-91 0 0,-132 66 154 0 0,186-69 0 0 0,-294 128-17 0 0,427-143 778 0 0,-335 117-872 0 0,-76 20 66 0 0,-1-1 1 0 0,65-39-1 0 0,-22 11 106 0 0,-25 15-45 0 0,98-46 178 0 0,-124 61-190 0 0,-1-3 0 0 0,49-33 0 0 0,-52 30-58 0 0,2 2-1 0 0,55-26 1 0 0,154-45 7 0 0,22-9-126 0 0,-96 15 81 0 0,-102 49 50 0 0,84-35-106 0 0,-103 49 114 0 0,49-15 1 0 0,159-45 246 0 0,-41-7 826 0 0,-35 12-374 0 0,-89 40 295 0 0,-85 35-1006 0 0,3-5-297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6:57.5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355 164 442 0 0,'6'-14'1130'0'0,"-1"0"1"0"0,0 0-1 0 0,3-17 1 0 0,-6 20-512 0 0,-1 8-320 0 0,0 0 1 0 0,0-1 0 0 0,-1 1-1 0 0,1-1 1 0 0,-1 1 0 0 0,0-1 0 0 0,0 1-1 0 0,0-1 1 0 0,0 1 0 0 0,-1-1-1 0 0,1 1 1 0 0,-1 0 0 0 0,0-1 0 0 0,-2-3-1 0 0,2 5-165 0 0,0 1-1 0 0,0-1 0 0 0,0 0 1 0 0,0 1-1 0 0,-1-1 1 0 0,1 1-1 0 0,-1 0 0 0 0,1-1 1 0 0,-1 1-1 0 0,1 0 1 0 0,-1 0-1 0 0,0 0 0 0 0,1 0 1 0 0,-1 0-1 0 0,0 0 1 0 0,0 1-1 0 0,0-1 0 0 0,-3 0 1 0 0,-1 0-50 0 0,-1 1 0 0 0,0-1 0 0 0,1 2 0 0 0,-1-1 0 0 0,0 1 0 0 0,0 0 0 0 0,1 0 0 0 0,-1 0 0 0 0,1 1 0 0 0,-1 0 0 0 0,1 1 0 0 0,-9 4 0 0 0,-6 5-81 0 0,0 0-1 0 0,1 1 1 0 0,1 1 0 0 0,0 1 0 0 0,1 1 0 0 0,1 0-1 0 0,-18 22 1 0 0,25-27-19 0 0,2-1-1 0 0,0 2 1 0 0,0-1-1 0 0,1 1 1 0 0,0 0-1 0 0,1 1 0 0 0,1-1 1 0 0,0 1-1 0 0,1 0 1 0 0,0 1-1 0 0,1-1 1 0 0,0 1-1 0 0,-1 22 1 0 0,4-29 28 0 0,0-1 1 0 0,0 1 0 0 0,1-1-1 0 0,0 0 1 0 0,0 1-1 0 0,0-1 1 0 0,1 0 0 0 0,0 0-1 0 0,1 0 1 0 0,-1 0-1 0 0,1 0 1 0 0,0-1 0 0 0,0 1-1 0 0,1-1 1 0 0,0 0 0 0 0,-1 0-1 0 0,2 0 1 0 0,-1 0-1 0 0,1-1 1 0 0,-1 0 0 0 0,8 5-1 0 0,-4-4-36 0 0,0-1 0 0 0,0 0 0 0 0,1 0 0 0 0,-1-1 0 0 0,1 0-1 0 0,0-1 1 0 0,0 0 0 0 0,0 0 0 0 0,0-1 0 0 0,0 0 0 0 0,0 0 0 0 0,0-1 0 0 0,0-1 0 0 0,11-1-1 0 0,1-1-487 0 0,0-2 0 0 0,0 0 0 0 0,0-2 0 0 0,-1 0 0 0 0,0-1 0 0 0,0-1 0 0 0,33-21 0 0 0,-32 16-929 0 0,0-1 0 0 0,0-1-1 0 0,24-26 1 0 0,-17 11-1467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6:57.8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24 134 486 0 0,'-13'6'681'0'0,"10"-5"-222"0"0,0 3 78 0 0,3-4-456 0 0,-1 0 0 0 0,1 0 0 0 0,0 0-1 0 0,0 0 1 0 0,0 0 0 0 0,-1 0 0 0 0,1 1 0 0 0,0-1 0 0 0,0 0 0 0 0,-1 0 81 0 0,1 0-82 0 0,0 1 1 0 0,0-1 0 0 0,0 0 0 0 0,0 0 0 0 0,-1 1 0 0 0,1-1 0 0 0,0 0 0 0 0,0 0 0 0 0,0 0 0 0 0,0 1-1 0 0,0-1 1 0 0,0 0 0 0 0,0 0 0 0 0,0 1 0 0 0,0-1 0 0 0,0 0 0 0 0,0 1 0 0 0,0-1 0 0 0,0 0-1 0 0,0 0 1 0 0,0 1 0 0 0,0-1 0 0 0,0 0 0 0 0,0 0 0 0 0,0 1 0 0 0,5 2 331 0 0,-1 0 1 0 0,1 0 0 0 0,0 0-1 0 0,0-1 1 0 0,0 1-1 0 0,0-1 1 0 0,0 0-1 0 0,0-1 1 0 0,10 3-1 0 0,23 8 1088 0 0,-21-4-1086 0 0,0 2-1 0 0,-1 0 1 0 0,0 1-1 0 0,-1 0 1 0 0,0 2-1 0 0,-1-1 0 0 0,0 2 1 0 0,-1 0-1 0 0,-1 0 1 0 0,0 1-1 0 0,-1 1 1 0 0,-1 0-1 0 0,0 1 0 0 0,8 18 1 0 0,-3 11 2269 0 0,-22-54-2577 0 0,0-1 0 0 0,0 0 0 0 0,1 0 0 0 0,0-1 0 0 0,1 1 0 0 0,0-1 0 0 0,0-1 0 0 0,1 1 0 0 0,1 0 0 0 0,0-1 0 0 0,0 0 0 0 0,-2-17 0 0 0,0-17-811 0 0,2-78 0 0 0,3 104 258 0 0,0 12 93 0 0,0 1-1 0 0,1 0 1 0 0,0-1-1 0 0,0 1 1 0 0,0 0 0 0 0,1 0-1 0 0,0-1 1 0 0,0 1 0 0 0,1 1-1 0 0,4-10 1 0 0,-4 11-677 0 0,0 0-1 0 0,0 0 1 0 0,0 0 0 0 0,0 1 0 0 0,1-1 0 0 0,-1 1-1 0 0,1 0 1 0 0,7-5 0 0 0,2 1-4416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6:58.4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202 52 552 0 0,'0'0'862'0'0,"3"-1"105"0"0,41-16 10556 0 0,-46 9-10592 0 0,2 8-860 0 0,0-1 1 0 0,1 1-1 0 0,-1-1 0 0 0,0 1 0 0 0,0-1 1 0 0,0 1-1 0 0,0-1 0 0 0,0 1 1 0 0,0-1-1 0 0,0 1 0 0 0,0-1 0 0 0,0 1 1 0 0,0-1-1 0 0,-1 1 0 0 0,1-1 1 0 0,0 1-1 0 0,0-1 0 0 0,0 1 0 0 0,-1-1 1 0 0,1 1-1 0 0,0-1 0 0 0,-1 0 1 0 0,-2-1-10 0 0,0 1 1 0 0,0-1 0 0 0,0 1 0 0 0,0-1 0 0 0,0 1 0 0 0,-1 0 0 0 0,1 0 0 0 0,0 0 0 0 0,-1 0-1 0 0,1 1 1 0 0,-1 0 0 0 0,1-1 0 0 0,-1 1 0 0 0,1 0 0 0 0,0 1 0 0 0,-1-1 0 0 0,1 1 0 0 0,-1-1-1 0 0,1 1 1 0 0,0 0 0 0 0,-1 0 0 0 0,1 1 0 0 0,-4 1 0 0 0,-5 2-49 0 0,1 0-1 0 0,0 0 1 0 0,0 1-1 0 0,0 1 1 0 0,-14 11 0 0 0,18-12-23 0 0,0 0 1 0 0,1 0-1 0 0,0 0 1 0 0,0 1-1 0 0,0 0 1 0 0,1 0-1 0 0,0 0 1 0 0,0 1 0 0 0,1-1-1 0 0,0 1 1 0 0,1 0-1 0 0,-1 1 1 0 0,2-1-1 0 0,-1 1 1 0 0,1-1-1 0 0,0 1 1 0 0,1 0 0 0 0,0-1-1 0 0,0 1 1 0 0,1 0-1 0 0,0 0 1 0 0,1 0-1 0 0,0 0 1 0 0,0-1-1 0 0,1 1 1 0 0,3 11 0 0 0,-4-17-79 0 0,0 0 0 0 0,0-1 0 0 0,0 1 0 0 0,0-1 0 0 0,0 0 0 0 0,0 1 0 0 0,1-1 0 0 0,-1 0 0 0 0,1 0 0 0 0,-1 1 0 0 0,1-1 0 0 0,0-1 0 0 0,0 1 0 0 0,0 0 0 0 0,0 0 0 0 0,0-1 0 0 0,1 1 0 0 0,-1-1 0 0 0,0 0 0 0 0,1 1 0 0 0,-1-1 0 0 0,1 0 0 0 0,-1-1 1 0 0,1 1-1 0 0,-1 0 0 0 0,5 0 0 0 0,-3-2-65 0 0,1 1 0 0 0,-1-1 0 0 0,1 0 1 0 0,-1 0-1 0 0,0 0 0 0 0,0-1 0 0 0,1 0 1 0 0,-1 1-1 0 0,0-1 0 0 0,-1-1 0 0 0,1 1 1 0 0,0-1-1 0 0,-1 1 0 0 0,5-5 0 0 0,4-5-159 0 0,-1 0 0 0 0,0-1 0 0 0,-1-1-1 0 0,-1 0 1 0 0,0 0 0 0 0,-1 0 0 0 0,11-25-1 0 0,-7 14 699 0 0,-11 22 115 0 0,0-13 2792 0 0,3 36-3155 0 0,1 0 0 0 0,1 0 0 0 0,0 0 0 0 0,2-1 0 0 0,0 0-1 0 0,1 0 1 0 0,1-1 0 0 0,18 25 0 0 0,-24-38-128 0 0,16 21-782 0 0,-19-25 667 0 0,-1-1 0 0 0,1 1 0 0 0,0 0 0 0 0,-1 0 0 0 0,1-1 0 0 0,0 1 0 0 0,0 0 1 0 0,-1-1-1 0 0,1 1 0 0 0,0-1 0 0 0,0 1 0 0 0,0-1 0 0 0,0 0 0 0 0,0 1 0 0 0,0-1 0 0 0,0 0 0 0 0,-1 1 0 0 0,1-1 0 0 0,0 0 0 0 0,0 0 0 0 0,0 0 0 0 0,0 0 1 0 0,0 0-1 0 0,0 0 0 0 0,2 0 0 0 0,3-5-525 0 0,-1 0 0 0 0,0 0 0 0 0,0 0 0 0 0,0-1 0 0 0,0 0 0 0 0,-1 1 0 0 0,0-2 0 0 0,0 1 0 0 0,0 0 0 0 0,-1-1 0 0 0,3-8 0 0 0,3-3-925 0 0,5-13-1396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6:58.8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65 1220 0 0,'15'-31'13175'0'0,"-12"36"-12934"0"0,-1 0 0 0 0,1-1 0 0 0,-2 1-1 0 0,1 0 1 0 0,0 0 0 0 0,-1 0 0 0 0,0 0 0 0 0,0 1 0 0 0,-1-1-1 0 0,1 0 1 0 0,-1 0 0 0 0,-1 8 0 0 0,4 22 645 0 0,-2-24-770 0 0,24 117 1195 0 0,-22-116-1373 0 0,1 1 0 0 0,0-1 1 0 0,2 1-1 0 0,-1-1 0 0 0,1-1 0 0 0,1 1 0 0 0,12 16 0 0 0,-17-26-267 0 0,18-12-306 0 0,-15 6 547 0 0,0-1 1 0 0,0 0 0 0 0,-1-1 0 0 0,0 1-1 0 0,1-1 1 0 0,-2 0 0 0 0,6-10-1 0 0,20-50-696 0 0,-22 47 615 0 0,28-61 345 0 0,49-79 1 0 0,-83 158-149 0 0,-1 1 0 0 0,0-1 0 0 0,0 1 0 0 0,0-1 0 0 0,1 1 0 0 0,-1 0 0 0 0,0-1 0 0 0,0 1-1 0 0,1-1 1 0 0,-1 1 0 0 0,0 0 0 0 0,1-1 0 0 0,-1 1 0 0 0,0 0 0 0 0,1 0 0 0 0,-1-1 0 0 0,1 1 0 0 0,-1 0 0 0 0,1 0 0 0 0,-1 0 0 0 0,0-1 0 0 0,1 1 0 0 0,-1 0 0 0 0,1 0 0 0 0,-1 0 0 0 0,1 0 0 0 0,-1 0 0 0 0,1 0 0 0 0,-1 0 0 0 0,1 0 0 0 0,0 0 0 0 0,11 11 780 0 0,2 20 428 0 0,-2 39 646 0 0,4 13-755 0 0,-14-76-1064 0 0,0 0 0 0 0,0 0 0 0 0,1-1 0 0 0,0 1-1 0 0,1-1 1 0 0,-1 0 0 0 0,1 0 0 0 0,1 0 0 0 0,4 6 0 0 0,-7-10-98 0 0,0 0-1 0 0,1 0 1 0 0,-1 0-1 0 0,0-1 1 0 0,1 1 0 0 0,-1-1-1 0 0,1 1 1 0 0,-1-1 0 0 0,1 0-1 0 0,0 0 1 0 0,0 0-1 0 0,-1-1 1 0 0,1 1 0 0 0,0 0-1 0 0,0-1 1 0 0,0 0-1 0 0,0 0 1 0 0,0 0 0 0 0,0 0-1 0 0,-1 0 1 0 0,1-1-1 0 0,0 1 1 0 0,0-1 0 0 0,0 1-1 0 0,0-1 1 0 0,-1 0 0 0 0,1-1-1 0 0,0 1 1 0 0,-1 0-1 0 0,1-1 1 0 0,-1 1 0 0 0,0-1-1 0 0,4-2 1 0 0,8-7-381 0 0,-1 0 0 0 0,0-1 0 0 0,-1 0 0 0 0,13-17 0 0 0,-20 23 189 0 0,10-12-319 0 0,-7 7 271 0 0,0 1 1 0 0,1 0 0 0 0,0 1-1 0 0,0 0 1 0 0,1 1 0 0 0,11-8-1 0 0,-19 14 258 0 0,0 1 0 0 0,1 0-1 0 0,-1 0 1 0 0,1 0 0 0 0,-1 0 0 0 0,1 1-1 0 0,-1-1 1 0 0,1 0 0 0 0,-1 1 0 0 0,1 0-1 0 0,-1 0 1 0 0,1 0 0 0 0,0 0 0 0 0,-1 0-1 0 0,4 1 1 0 0,-3 0 59 0 0,0 0 1 0 0,0 0-1 0 0,0 1 0 0 0,0-1 0 0 0,0 1 1 0 0,0 0-1 0 0,0 0 0 0 0,-1 0 0 0 0,1 0 1 0 0,-1 0-1 0 0,1 0 0 0 0,-1 1 0 0 0,0 0 1 0 0,3 4-1 0 0,8 13 711 0 0,-1 1 1 0 0,-1 1-1 0 0,11 28 0 0 0,7 17 427 0 0,-20-51-980 0 0,-5-6-126 0 0,0-1 1 0 0,1 0 0 0 0,0 0-1 0 0,1 0 1 0 0,0 0 0 0 0,0-1 0 0 0,1 0-1 0 0,0-1 1 0 0,8 8 0 0 0,-14-15-121 0 0,0 1 0 0 0,-1-1 0 0 0,1 1-1 0 0,0-1 1 0 0,0 1 0 0 0,-1-1 0 0 0,1 0 0 0 0,0 1 0 0 0,0-1 0 0 0,0 0 0 0 0,0 0 0 0 0,0 1 0 0 0,-1-1 0 0 0,1 0 0 0 0,0 0 0 0 0,0 0 0 0 0,0 0 0 0 0,0 0 0 0 0,0-1 0 0 0,0 1 0 0 0,0 0 0 0 0,-1 0-1 0 0,1 0 1 0 0,0-1 0 0 0,0 1 0 0 0,0-1 0 0 0,0 1 0 0 0,-1 0 0 0 0,1-1 0 0 0,0 1 0 0 0,0-1 0 0 0,-1 0 0 0 0,1 1 0 0 0,-1-1 0 0 0,1 0 0 0 0,0 1 0 0 0,-1-1 0 0 0,1 0 0 0 0,0-1-1 0 0,0 0-213 0 0,1-1-1 0 0,-1 1 0 0 0,0-1 0 0 0,1 0 0 0 0,-1 1 0 0 0,-1-1 0 0 0,1 0 0 0 0,0 0 0 0 0,-1 0 0 0 0,1-4 1 0 0,-2-48-8139 0 0,-5 20-1027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7:30.5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29 180 498 0 0,'0'0'1717'0'0,"14"8"3596"0"0,-8-6-5299 0 0,-1-1 27 0 0,-1 0 0 0 0,1 0 0 0 0,0-1 0 0 0,-1 1 0 0 0,1-1 0 0 0,-1 0 1 0 0,1 0-1 0 0,0-1 0 0 0,7-1 0 0 0,8 0-252 0 0,0-1 1 0 0,-1 0-1 0 0,0-2 1 0 0,19-7-1 0 0,-31 10 137 0 0,-2 0 76 0 0,0 0 1 0 0,-1 0 0 0 0,0 0-1 0 0,1-1 1 0 0,-1 1-1 0 0,0-1 1 0 0,0 0 0 0 0,-1-1-1 0 0,1 1 1 0 0,0-1 0 0 0,-1 0-1 0 0,0 1 1 0 0,0-1-1 0 0,0-1 1 0 0,-1 1 0 0 0,1 0-1 0 0,-1-1 1 0 0,0 1-1 0 0,0-1 1 0 0,1-5 0 0 0,-2 8 221 0 0,-1-1-116 0 0,0 0 1 0 0,0 0-1 0 0,0 0 1 0 0,0 1-1 0 0,0-1 1 0 0,-1 0-1 0 0,1 0 1 0 0,-1 1 0 0 0,0-1-1 0 0,0 0 1 0 0,0 1-1 0 0,0-1 1 0 0,0 1-1 0 0,0-1 1 0 0,-1 1-1 0 0,0 0 1 0 0,1-1 0 0 0,-1 1-1 0 0,0 0 1 0 0,0 0-1 0 0,0 0 1 0 0,0 0-1 0 0,0 1 1 0 0,0-1 0 0 0,-1 1-1 0 0,-3-3 1 0 0,1 1 5 0 0,-1 1 0 0 0,-1-1 0 0 0,1 1 0 0 0,0 0 1 0 0,0 0-1 0 0,-1 1 0 0 0,1 0 0 0 0,-1 0 0 0 0,1 1 0 0 0,-1-1 1 0 0,1 1-1 0 0,-1 1 0 0 0,1-1 0 0 0,-1 1 0 0 0,1 0 1 0 0,-1 1-1 0 0,1 0 0 0 0,0 0 0 0 0,0 0 0 0 0,-1 0 0 0 0,2 1 1 0 0,-1 0-1 0 0,0 1 0 0 0,1-1 0 0 0,-10 8 0 0 0,7-3-87 0 0,-1 0 0 0 0,1 1 0 0 0,1 0 0 0 0,0 0 0 0 0,0 1-1 0 0,0 0 1 0 0,2 0 0 0 0,-1 0 0 0 0,1 1 0 0 0,1 0 0 0 0,-1 0-1 0 0,2 0 1 0 0,0 0 0 0 0,0 1 0 0 0,1-1 0 0 0,1 1-1 0 0,0 0 1 0 0,0-1 0 0 0,1 1 0 0 0,0 0 0 0 0,1 0 0 0 0,1-1-1 0 0,0 1 1 0 0,0-1 0 0 0,1 1 0 0 0,7 16 0 0 0,-7-23-22 0 0,0-1 0 0 0,0 0 0 0 0,0 0 0 0 0,0 0 0 0 0,1-1 0 0 0,-1 1 0 0 0,1-1 0 0 0,0 0 0 0 0,0 0 0 0 0,0 0 0 0 0,1 0 0 0 0,-1-1 0 0 0,1 0 0 0 0,-1 0-1 0 0,1 0 1 0 0,0 0 0 0 0,0-1 0 0 0,-1 0 0 0 0,1 0 0 0 0,0 0 0 0 0,0 0 0 0 0,0-1 0 0 0,8 0 0 0 0,3 0-484 0 0,-1-1 0 0 0,1 0 0 0 0,0-1 1 0 0,-1-1-1 0 0,0 0 0 0 0,21-8 0 0 0,-15 3-1605 0 0,1-1 1 0 0,25-16 0 0 0,-19 8-1521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7:30.9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59 518 0 0,'-1'2'257'0'0,"1"0"0"0"0,-1 0 0 0 0,1 0-1 0 0,-1 0 1 0 0,1 0 0 0 0,-1 0 0 0 0,1 0 0 0 0,0 0 0 0 0,0 0 0 0 0,0 0 0 0 0,1 0-1 0 0,-1 0 1 0 0,0 0 0 0 0,1 0 0 0 0,-1 0 0 0 0,1 0 0 0 0,1 3 0 0 0,18 42 1536 0 0,-13-33-1237 0 0,16 36 614 0 0,23 55-109 0 0,0-8 2565 0 0,-47-100-3184 0 0,-6-12-271 0 0,1 0 0 0 0,1 0 0 0 0,1 0 0 0 0,0-1 1 0 0,1 0-1 0 0,0 1 0 0 0,1-1 0 0 0,1 0 0 0 0,1 0 0 0 0,3-31 1 0 0,-1 29-601 0 0,1 0 0 0 0,1 1 0 0 0,0-1 1 0 0,8-17-1 0 0,-7 24-732 0 0,0 0 0 0 0,0 0 0 0 0,1 0 1 0 0,1 1-1 0 0,0 0 0 0 0,10-13 0 0 0,-5 11-3600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7:31.2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81 238 0 0,'-24'5'5511'0'0,"23"-5"-5410"0"0,1 0 0 0 0,-1 1-1 0 0,1-1 1 0 0,-1 0 0 0 0,1 1-1 0 0,-1-1 1 0 0,1 1 0 0 0,0-1-1 0 0,-1 0 1 0 0,1 1 0 0 0,0-1 0 0 0,-1 1-1 0 0,1-1 1 0 0,0 1 0 0 0,0-1-1 0 0,-1 1 1 0 0,1-1 0 0 0,0 1-1 0 0,0 0 1 0 0,0-1 0 0 0,0 1-1 0 0,0-1 1 0 0,0 2 0 0 0,1 2 94 0 0,0 1 1 0 0,0-1-1 0 0,1 0 0 0 0,0 1 1 0 0,-1-1-1 0 0,2 0 0 0 0,4 7 1 0 0,-7-11-195 0 0,52 84 2062 0 0,-26-44-1264 0 0,38 79-1 0 0,-58-104-1164 0 0,1-1 2230 0 0,-7-14-1829 0 0,0 0 1 0 0,1 1-1 0 0,-1-1 1 0 0,0 0-1 0 0,1-1 1 0 0,-1 1-1 0 0,0 0 0 0 0,1 0 1 0 0,-1 0-1 0 0,0 0 1 0 0,0 0-1 0 0,1 0 1 0 0,-1 0-1 0 0,0 0 1 0 0,1 0-1 0 0,-1-1 1 0 0,0 1-1 0 0,0 0 0 0 0,1 0 1 0 0,-1 0-1 0 0,0-1 1 0 0,0 1-1 0 0,1 0 1 0 0,-1 0-1 0 0,0-1 1 0 0,0 1-1 0 0,0 0 0 0 0,1 0 1 0 0,-1-1-1 0 0,0 1 1 0 0,0 0-1 0 0,0-1 1 0 0,0 1-1 0 0,0 0 1 0 0,0-1-1 0 0,0 1 0 0 0,0 0 1 0 0,0-1-1 0 0,0 1 1 0 0,1-2-14 0 0,-1 1 1 0 0,1-1-1 0 0,-1 1 1 0 0,1-1-1 0 0,-1 1 1 0 0,0-1-1 0 0,0 1 0 0 0,0-1 1 0 0,0 1-1 0 0,0-1 1 0 0,0 1-1 0 0,0-1 1 0 0,0 0-1 0 0,-1 1 1 0 0,0-3-1 0 0,0-4 38 0 0,3-29-155 0 0,2 0 0 0 0,1 0 0 0 0,3 0 0 0 0,0 1 0 0 0,28-69 0 0 0,-33 96-520 0 0,1 0 0 0 0,0 0 0 0 0,1 0 0 0 0,6-9 0 0 0,-9 15-127 0 0,0 0 1 0 0,0 1 0 0 0,1-1-1 0 0,-1 1 1 0 0,1-1 0 0 0,-1 1-1 0 0,1 0 1 0 0,0 0 0 0 0,3-1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0.8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29 126 0 0,'-8'13'9332'0'0,"6"-9"-9209"0"0,1 0 1 0 0,0 0-1 0 0,0 1 0 0 0,1-1 1 0 0,-1 0-1 0 0,1 0 1 0 0,0 1-1 0 0,0-1 0 0 0,1 0 1 0 0,0 6-1 0 0,11 50 448 0 0,-8-45-513 0 0,44 230 1536 0 0,-42-223-1420 0 0,-5-18-102 0 0,3 8 1434 0 0,7-48-1058 0 0,12-60 0 0 0,2-8-615 0 0,-18 81-242 0 0,28-85-1024 0 0,-6 39-5990 0 0,-23 53 1811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27.3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466 26 592 0 0,'0'0'2448'0'0,"-18"-25"4733"0"0,17 25-7153 0 0,0 0-1 0 0,1 0 1 0 0,-1 0-1 0 0,0-1 1 0 0,1 1 0 0 0,-1 0-1 0 0,0 0 1 0 0,1 0-1 0 0,-1 0 1 0 0,0 0 0 0 0,0 0-1 0 0,1 0 1 0 0,-1 1-1 0 0,0-1 1 0 0,1 0-1 0 0,-1 0 1 0 0,0 1 0 0 0,1-1-1 0 0,-1 0 1 0 0,0 1-1 0 0,1-1 1 0 0,-1 0 0 0 0,1 1-1 0 0,-1-1 1 0 0,1 1-1 0 0,-1-1 1 0 0,1 1 0 0 0,-1-1-1 0 0,1 1 1 0 0,-1-1-1 0 0,1 1 1 0 0,0 0 0 0 0,-1-1-1 0 0,1 1 1 0 0,0 0-1 0 0,-1-1 1 0 0,1 1 0 0 0,0 1-1 0 0,-18 38-154 0 0,12-25 203 0 0,-35 79 68 0 0,-5-3 0 0 0,-3-2 0 0 0,-71 95 0 0 0,-10-18-1726 0 0,115-155-360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7:31.5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78 808 0 0,'0'0'2495'0'0,"-15"28"1860"0"0,7-13-3868 0 0,2 0 0 0 0,0 1 0 0 0,-6 25 0 0 0,8-26-114 0 0,3-11-386 0 0,1 1-1 0 0,0-1 1 0 0,0 0-1 0 0,1 0 0 0 0,-1 0 1 0 0,1 0-1 0 0,0 0 1 0 0,0 0-1 0 0,1 0 1 0 0,-1 0-1 0 0,1 0 0 0 0,0 0 1 0 0,0 0-1 0 0,0-1 1 0 0,0 1-1 0 0,1-1 1 0 0,-1 0-1 0 0,1 1 0 0 0,0-1 1 0 0,0 0-1 0 0,0-1 1 0 0,0 1-1 0 0,5 2 1 0 0,-2-2-106 0 0,0-1 0 0 0,1 0 1 0 0,-1 0-1 0 0,1-1 1 0 0,-1 0-1 0 0,1 0 0 0 0,0 0 1 0 0,-1-1-1 0 0,1 0 0 0 0,0-1 1 0 0,-1 1-1 0 0,1-1 1 0 0,0 0-1 0 0,-1-1 0 0 0,1 0 1 0 0,-1 0-1 0 0,0 0 1 0 0,0-1-1 0 0,0 1 0 0 0,11-8 1 0 0,-11 6 300 0 0,0 1 0 0 0,-1-1 0 0 0,0 0 0 0 0,0-1 0 0 0,0 1 0 0 0,0-1 0 0 0,-1 0 0 0 0,0 0 0 0 0,0 0 0 0 0,0-1 1 0 0,0 1-1 0 0,-1-1 0 0 0,0 0 0 0 0,0 0 0 0 0,-1 0 0 0 0,0-1 0 0 0,0 1 0 0 0,0 0 0 0 0,-1-1 0 0 0,0 1 0 0 0,1-8 0 0 0,-2 6 31 0 0,-1 1-1 0 0,0 0 1 0 0,0 0-1 0 0,0 0 1 0 0,-1 0-1 0 0,0 0 1 0 0,0 0-1 0 0,0 0 1 0 0,-1 0-1 0 0,0 1 0 0 0,-1-1 1 0 0,1 1-1 0 0,-1 0 1 0 0,-1 0-1 0 0,1 0 1 0 0,-1 1-1 0 0,0 0 1 0 0,0-1-1 0 0,0 2 1 0 0,-1-1-1 0 0,0 1 1 0 0,0 0-1 0 0,0 0 1 0 0,0 0-1 0 0,-10-3 1 0 0,13 6-241 0 0,0 0 1 0 0,0 1 0 0 0,0-1 0 0 0,0 1 0 0 0,0 0 0 0 0,0 0-1 0 0,-1 0 1 0 0,1 0 0 0 0,0 1 0 0 0,0-1 0 0 0,0 1 0 0 0,0-1-1 0 0,0 1 1 0 0,0 0 0 0 0,0 1 0 0 0,0-1 0 0 0,0 0 0 0 0,1 1 0 0 0,-1-1-1 0 0,1 1 1 0 0,-5 4 0 0 0,4-4-374 0 0,1 0-1 0 0,0 1 1 0 0,-1-1-1 0 0,1 1 1 0 0,0 0 0 0 0,1-1-1 0 0,-1 1 1 0 0,0 0 0 0 0,1 0-1 0 0,0 0 1 0 0,-2 6-1 0 0,11 20-10234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7:31.9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99 1208 0 0,'-4'-1'1797'0'0,"-2"-1"-188"0"0,0 0 0 0 0,0 0 0 0 0,0 0 0 0 0,-1 1 0 0 0,-6-1 0 0 0,18 24-1384 0 0,2-2 1 0 0,0 1-1 0 0,15 28 1 0 0,-9-23-184 0 0,-2 1 1 0 0,-1 0 0 0 0,13 55-1 0 0,-13-28 1993 0 0,35-184 397 0 0,14-79-1592 0 0,-49 148-1852 0 0,-9 46-3444 0 0,-5 40-2511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7:33.3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2664 391 206 0 0,'-5'-14'735'0'0,"-1"0"1"0"0,0-1-1 0 0,-1 2 0 0 0,0-1 1 0 0,-12-15-1 0 0,6 12-160 0 0,-1 0 1 0 0,-1 1-1 0 0,-1 0 0 0 0,0 1 0 0 0,-32-21 0 0 0,14 14-75 0 0,-1 1 1 0 0,-1 2-1 0 0,-1 1 0 0 0,-77-24 0 0 0,58 27-402 0 0,-1 3-1 0 0,-1 1 1 0 0,1 4-1 0 0,-2 1 1 0 0,-84 5 0 0 0,-292 40 76 0 0,336-27-135 0 0,0 5 0 0 0,-140 42 0 0 0,170-32 14 0 0,-67 36 1 0 0,20-8 43 0 0,24-11-64 0 0,1 5-1 0 0,-105 74 1 0 0,174-106-11 0 0,0 2 1 0 0,2 0 0 0 0,0 2-1 0 0,2 0 1 0 0,0 1-1 0 0,1 1 1 0 0,1 0 0 0 0,1 1-1 0 0,-21 49 1 0 0,30-59-2 0 0,1 0 0 0 0,0 0 0 0 0,1 1 0 0 0,1-1 0 0 0,1 1 0 0 0,0 0 0 0 0,0 0 0 0 0,2 0 0 0 0,1 21 0 0 0,2 3 4 0 0,3-1 1 0 0,13 55-1 0 0,-10-59 23 0 0,2 0 1 0 0,1-1-1 0 0,32 62 0 0 0,-33-75 26 0 0,0-2 0 0 0,2 0-1 0 0,0 0 1 0 0,1-1 0 0 0,1-1-1 0 0,1 0 1 0 0,27 21 0 0 0,3-4 160 0 0,2-3 0 0 0,0-1 0 0 0,90 37 0 0 0,-40-29-55 0 0,111 28 1 0 0,-140-50-132 0 0,1-2 0 0 0,83 5 0 0 0,142-10 20 0 0,-157-13-44 0 0,196-32-1 0 0,131-59-27 0 0,-404 80 27 0 0,88-34 1 0 0,-123 39-19 0 0,-2-1 1 0 0,1-1-1 0 0,-1-1 1 0 0,-1-1 0 0 0,42-35-1 0 0,-33 20 60 0 0,46-53 0 0 0,-69 71 37 0 0,0 0-1 0 0,0 0 1 0 0,-1-1-1 0 0,-1 0 0 0 0,0-1 1 0 0,-1 1-1 0 0,-1-1 1 0 0,6-23-1 0 0,-8 13-27 0 0,-1-1 0 0 0,-1 0 1 0 0,-1 0-1 0 0,-1 1 0 0 0,-1-1 0 0 0,-9-36 0 0 0,-4-9 195 0 0,-27-74-1 0 0,21 79-22 0 0,-22-55 241 0 0,39 112-469 0 0,0 1 0 0 0,0 0 0 0 0,-1 0 0 0 0,0 1 0 0 0,0-1 0 0 0,0 1 0 0 0,-1 0 0 0 0,0 0 1 0 0,0 1-1 0 0,-1 0 0 0 0,1 0 0 0 0,-13-7 0 0 0,-6-1-21 0 0,-1 1 1 0 0,-37-11-1 0 0,17 6 25 0 0,-7 0-11 0 0,38 13 0 0 0,1-1-1 0 0,0 0 0 0 0,-1-1 0 0 0,-19-11 1 0 0,32 16-94 0 0,-8-2-1445 0 0,10 3 1346 0 0,-1 0-1 0 0,0 0 1 0 0,1-1-1 0 0,-1 1 1 0 0,0 0-1 0 0,1 0 1 0 0,-1 0-1 0 0,0 0 0 0 0,0-1 1 0 0,1 1-1 0 0,-1 0 1 0 0,0 1-1 0 0,1-1 1 0 0,-1 0-1 0 0,0 0 1 0 0,0 0-1 0 0,1 0 0 0 0,-1 0 1 0 0,0 1-1 0 0,1-1 1 0 0,-1 0-1 0 0,0 1 1 0 0,1-1-1 0 0,-1 0 0 0 0,1 1 1 0 0,-1-1-1 0 0,1 1 1 0 0,-1-1-1 0 0,0 1 1 0 0,-14 9-3893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8.5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57 205 836 0 0,'-7'14'12210'0'0,"9"-12"-12199"0"0,0 0-1 0 0,0 0 0 0 0,1-1 0 0 0,-1 1 0 0 0,1 0 1 0 0,-1-1-1 0 0,1 0 0 0 0,0 1 0 0 0,0-1 0 0 0,-1 0 1 0 0,1 0-1 0 0,0-1 0 0 0,0 1 0 0 0,0-1 0 0 0,0 1 1 0 0,0-1-1 0 0,0 0 0 0 0,0 0 0 0 0,0 0 0 0 0,0 0 1 0 0,0-1-1 0 0,0 1 0 0 0,3-2 0 0 0,7-1-34 0 0,-1 0 0 0 0,1 0-1 0 0,-1-1 1 0 0,12-6 0 0 0,-16 7-2 0 0,-1-1 0 0 0,1 0 0 0 0,-1 0 1 0 0,0-1-1 0 0,0 1 0 0 0,0-1 0 0 0,-1-1 0 0 0,1 0 0 0 0,-1 0 0 0 0,-1 0 0 0 0,1 0 1 0 0,7-13-1 0 0,-2-25 51 0 0,-11 41-3 0 0,0 0 0 0 0,0-1 0 0 0,0 1 0 0 0,0 0 0 0 0,-1 0 0 0 0,1 0 0 0 0,-1 0 0 0 0,0 0 0 0 0,-3-6 0 0 0,2 2 41 0 0,1 5-37 0 0,0-1 0 0 0,0 1-1 0 0,0-1 1 0 0,0 1-1 0 0,0 0 1 0 0,-1 0 0 0 0,1 0-1 0 0,-1 0 1 0 0,0 0-1 0 0,1 0 1 0 0,-1 0 0 0 0,0 0-1 0 0,0 1 1 0 0,0-1-1 0 0,0 1 1 0 0,-1-1 0 0 0,1 1-1 0 0,0 0 1 0 0,-4-2 0 0 0,2 2 40 0 0,0-1 0 0 0,-1 1 0 0 0,1 0 1 0 0,0 0-1 0 0,-1 0 0 0 0,1 1 0 0 0,-1 0 1 0 0,1 0-1 0 0,-6 0 0 0 0,3 1 5 0 0,-1 1-1 0 0,0 0 1 0 0,1 0 0 0 0,-1 1-1 0 0,1 0 1 0 0,-1 0 0 0 0,1 0-1 0 0,0 1 1 0 0,1 0 0 0 0,-1 1-1 0 0,1 0 1 0 0,-10 8 0 0 0,7-3 0 0 0,0 0 0 0 0,1 0 0 0 0,0 1-1 0 0,0 0 1 0 0,1 0 0 0 0,1 0 0 0 0,-8 17 0 0 0,8-13-38 0 0,1 0-1 0 0,0 0 0 0 0,0 1 1 0 0,2-1-1 0 0,0 1 0 0 0,1 0 1 0 0,0 0-1 0 0,2 0 0 0 0,0 0 1 0 0,0 0-1 0 0,1-1 0 0 0,1 1 1 0 0,7 24-1 0 0,-8-37-69 0 0,0 1 0 0 0,0-1 0 0 0,1 1 0 0 0,0-1 0 0 0,0 0 0 0 0,0 0 0 0 0,0 1 0 0 0,0-1 0 0 0,0-1 0 0 0,1 1 0 0 0,0 0 0 0 0,-1-1 0 0 0,1 1 0 0 0,0-1 0 0 0,0 0 0 0 0,0 0 0 0 0,6 3 0 0 0,-4-3-175 0 0,2 0-1 0 0,-1 0 1 0 0,0 0-1 0 0,0-1 1 0 0,1 0-1 0 0,-1 0 1 0 0,0-1-1 0 0,1 0 0 0 0,9-1 1 0 0,3-1-989 0 0,-1-1 1 0 0,0-1-1 0 0,1-1 1 0 0,-1 0-1 0 0,-1-2 1 0 0,20-8-1 0 0,-6 0-3218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8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83 820 0 0,'0'0'7928'0'0,"5"18"-6401"0"0,5-7-1089 0 0,-1 0-1 0 0,0 1 0 0 0,-1 0 0 0 0,0 0 0 0 0,-1 1 1 0 0,0 0-1 0 0,-1 0 0 0 0,0 1 0 0 0,5 21 0 0 0,5 65 2800 0 0,-10-103-2786 0 0,-5 3-438 0 0,-1 0 0 0 0,1 0 0 0 0,-1 0 1 0 0,1 0-1 0 0,-1 0 0 0 0,1 0 0 0 0,-1-1 0 0 0,1 1 0 0 0,-1 0 0 0 0,1 0 0 0 0,-1 0 0 0 0,1 0 1 0 0,-1-1-1 0 0,1 1 0 0 0,-1 0 0 0 0,1-1 0 0 0,-1 1 0 0 0,0 0 0 0 0,1-1 0 0 0,-1 1 0 0 0,0 0 1 0 0,1-1-1 0 0,-1 1 0 0 0,0 0 0 0 0,1-1 0 0 0,-1 1 0 0 0,0-1 0 0 0,10-21 167 0 0,-2 0 0 0 0,0-1 0 0 0,-1 0 0 0 0,6-43 0 0 0,-9 42-980 0 0,1-1-1 0 0,1 1 0 0 0,1 0 0 0 0,17-37 0 0 0,-10 38-2595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9.1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38 218 0 0,'0'0'3139'0'0,"-1"19"493"0"0,52 256 1924 0 0,-50-268-5498 0 0,5 28 519 0 0,-6-35-548 0 0,0 0 1 0 0,1 1-1 0 0,-1-1 1 0 0,0 0-1 0 0,0 0 1 0 0,1 0-1 0 0,-1 0 1 0 0,0 0-1 0 0,0-1 1 0 0,0 1-1 0 0,1 0 1 0 0,-1 0-1 0 0,0 0 1 0 0,0 0-1 0 0,1 0 1 0 0,-1 0-1 0 0,0 0 0 0 0,0 0 1 0 0,0 0-1 0 0,1-1 1 0 0,-1 1-1 0 0,0 0 1 0 0,0 0-1 0 0,0 0 1 0 0,1 0-1 0 0,-1-1 1 0 0,0 1-1 0 0,0 0 1 0 0,0 0-1 0 0,0 0 1 0 0,0-1-1 0 0,0 1 1 0 0,0 0-1 0 0,1 0 1 0 0,-1-1-1 0 0,0 1 0 0 0,0 0 1 0 0,0 0-1 0 0,0-1 1 0 0,0 1-1 0 0,0 0 1 0 0,0 0-1 0 0,0 0 1 0 0,0-1-1 0 0,0 1 1 0 0,0 0-1 0 0,0 0 1 0 0,0-1-1 0 0,-1 1 1 0 0,8-37 900 0 0,3-16-865 0 0,3 1-1 0 0,25-68 0 0 0,-1 30-5633 0 0,-37 89 5319 0 0,1 0 0 0 0,-1 0 0 0 0,1 0 0 0 0,0 0 0 0 0,-1 0 0 0 0,1 0 0 0 0,0 1 0 0 0,0-1 0 0 0,-1 0 0 0 0,1 1 0 0 0,0-1 0 0 0,0 0 0 0 0,0 1 0 0 0,0-1 0 0 0,0 1 0 0 0,2-1 0 0 0,-1 0-700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9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41 324 0 0,'1'3'1314'0'0,"0"5"8"0"0,-1-1 0 0 0,1 0 1 0 0,-2 1-1 0 0,-1 13 0 0 0,-8 29 1182 0 0,6-33-2473 0 0,1-1 0 0 0,-2 21 0 0 0,5-31 24 0 0,0 0-1 0 0,0-1 0 0 0,0 1 1 0 0,1-1-1 0 0,0 1 0 0 0,0 0 1 0 0,1-1-1 0 0,-1 0 1 0 0,1 1-1 0 0,5 8 0 0 0,-6-13-45 0 0,0 1-1 0 0,0 0 1 0 0,0-1-1 0 0,1 1 1 0 0,-1-1-1 0 0,1 0 0 0 0,-1 1 1 0 0,1-1-1 0 0,0 0 1 0 0,-1 0-1 0 0,1 0 1 0 0,0 0-1 0 0,0 0 1 0 0,0 0-1 0 0,0-1 0 0 0,0 1 1 0 0,0-1-1 0 0,0 1 1 0 0,0-1-1 0 0,3 0 1 0 0,37-1 51 0 0,-35 0 1 0 0,0 0 0 0 0,0-1 0 0 0,0 1-1 0 0,-1-1 1 0 0,1-1 0 0 0,-1 1 0 0 0,1-1 0 0 0,-1 0-1 0 0,0-1 1 0 0,0 1 0 0 0,0-1 0 0 0,7-6 0 0 0,-10 6 98 0 0,0 0 0 0 0,1 1 0 0 0,-1-1 0 0 0,-1 0 0 0 0,1-1 0 0 0,0 1 0 0 0,-1 0 0 0 0,0-1 0 0 0,0 0 0 0 0,-1 1 0 0 0,1-1 0 0 0,-1 0 0 0 0,0 0 0 0 0,0 0 0 0 0,0 1 0 0 0,-1-1 0 0 0,0-6 0 0 0,0 2 10 0 0,0-1 1 0 0,-1 1-1 0 0,-1 0 1 0 0,1-1-1 0 0,-1 1 1 0 0,-1 0-1 0 0,0 0 1 0 0,0 1 0 0 0,-1-1-1 0 0,0 0 1 0 0,0 1-1 0 0,-1 0 1 0 0,0 0-1 0 0,0 1 1 0 0,-1-1-1 0 0,0 1 1 0 0,0 0-1 0 0,-1 1 1 0 0,-9-8-1 0 0,15 13-346 0 0,-1 0 0 0 0,1 0 0 0 0,0 1 0 0 0,-1-1 0 0 0,1 1 0 0 0,-1-1 0 0 0,1 1 1 0 0,-1-1-1 0 0,1 1 0 0 0,-1 0 0 0 0,1 0 0 0 0,-1-1 0 0 0,1 1 0 0 0,-1 0 0 0 0,0 1 0 0 0,1-1 0 0 0,-1 0 0 0 0,1 0 0 0 0,-1 1 0 0 0,1-1 0 0 0,-1 1 0 0 0,1-1 0 0 0,0 1 0 0 0,-1-1 0 0 0,1 1 0 0 0,-1 0 0 0 0,1 0 0 0 0,0 0 0 0 0,0 0 0 0 0,0 0 0 0 0,-1 0 0 0 0,1 0 0 0 0,-1 3 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9.7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51 470 0 0,'9'13'8263'0'0,"8"39"-5654"0"0,-1-7-1444 0 0,18 96 1 0 0,-33-138-1081 0 0,-1-3-47 0 0,0 0 0 0 0,-1 0 0 0 0,1 0 0 0 0,0 0 0 0 0,0 0 0 0 0,0 0 0 0 0,0 1 0 0 0,0-1 0 0 0,0 0 1 0 0,0 0-1 0 0,0 0 0 0 0,0 0 0 0 0,-1 0 0 0 0,1 1 0 0 0,0-1 0 0 0,0 0 0 0 0,0 0 0 0 0,0 0 0 0 0,0 1 0 0 0,0-1 0 0 0,0 0 0 0 0,0 0 1 0 0,0 0-1 0 0,0 0 0 0 0,0 1 0 0 0,1-1 0 0 0,-1 0 0 0 0,0 0 0 0 0,0 0 0 0 0,0 0 0 0 0,0 0 0 0 0,0 1 0 0 0,0-1 0 0 0,0 0 0 0 0,0 0 1 0 0,0 0-1 0 0,0 0 0 0 0,1 0 0 0 0,-1 1 0 0 0,0-1 0 0 0,0 0 0 0 0,0 0 0 0 0,0 0 0 0 0,0 0 0 0 0,1 0 0 0 0,-1 0 0 0 0,0 0 0 0 0,0 0 1 0 0,0 0-1 0 0,0 0 0 0 0,1 0 0 0 0,-1 0 0 0 0,0 0 0 0 0,0 0 0 0 0,0 0 0 0 0,0 0 0 0 0,1 0 0 0 0,-1 0 0 0 0,0 0 0 0 0,0 0 1 0 0,0 0-1 0 0,0 0 0 0 0,1 0 0 0 0,-1 0 0 0 0,0 0 0 0 0,0 0 0 0 0,1-1 64 0 0,0 0 1 0 0,0 0-1 0 0,0 1 0 0 0,0-1 0 0 0,-1 0 1 0 0,1 0-1 0 0,0 0 0 0 0,-1-1 1 0 0,1 1-1 0 0,0 0 0 0 0,-1 0 0 0 0,1 0 1 0 0,-1 0-1 0 0,0 0 0 0 0,1-2 1 0 0,46-164 2073 0 0,-8 58-4952 0 0,-36 101 523 0 0,1 0 1500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51.3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13 372 0 0,'-18'1'10975'0'0,"15"0"-10525"0"0,-3 13 2414 0 0,6-7-3016 0 0,0 0-1 0 0,0 0 0 0 0,1 0 1 0 0,3 10-1 0 0,0 5 1015 0 0,19 166-181 0 0,-23-184-706 0 0,0 12-937 0 0,10-83 902 0 0,37-82 1670 0 0,-46 145-1579 0 0,1 0 0 0 0,0 1 0 0 0,0-1 0 0 0,0 1 0 0 0,1 0 0 0 0,-1 0-1 0 0,1 0 1 0 0,4-4 0 0 0,-6 6-30 0 0,-1 0 0 0 0,1-1 0 0 0,1 1 0 0 0,-1 0 0 0 0,0 0 0 0 0,0 0 0 0 0,0 0 0 0 0,1 0 0 0 0,-1 1 0 0 0,0-1 0 0 0,1 0 0 0 0,-1 1 0 0 0,1-1 0 0 0,-1 1 0 0 0,0-1 0 0 0,1 1 0 0 0,-1-1-1 0 0,1 1 1 0 0,0 0 0 0 0,-1 0 0 0 0,1 0 0 0 0,-1 0 0 0 0,1 0 0 0 0,1 1 0 0 0,4 3 4 0 0,-1 0-1 0 0,1 0 0 0 0,-1 1 1 0 0,0 0-1 0 0,0 1 0 0 0,-1-1 1 0 0,0 1-1 0 0,0 0 1 0 0,0 1-1 0 0,0-1 0 0 0,6 13 1 0 0,-1 4-6 0 0,-1 0 1 0 0,10 33 0 0 0,-3-6 54 0 0,-15-39-59 0 0,9 8 38 0 0,-9-17 19 0 0,0-5-58 0 0,22-104-54 0 0,-16 70 1 0 0,1 0 0 0 0,18-50 0 0 0,-26 85 70 0 0,1 1 0 0 0,-1-1 0 0 0,0 1 0 0 0,1 0 0 0 0,0-1 0 0 0,-1 1 1 0 0,1 0-1 0 0,0-1 0 0 0,-1 1 0 0 0,1 0 0 0 0,0 0 0 0 0,0-1 0 0 0,0 1 0 0 0,0 0 0 0 0,0 0 1 0 0,0 0-1 0 0,0 0 0 0 0,1 1 0 0 0,-1-1 0 0 0,0 0 0 0 0,0 0 0 0 0,1 1 0 0 0,-1-1 0 0 0,0 0 0 0 0,1 1 1 0 0,-1 0-1 0 0,3-1 0 0 0,-1 2-9 0 0,-1-1 1 0 0,0 1-1 0 0,0 0 1 0 0,0 1-1 0 0,1-1 1 0 0,-1 0 0 0 0,0 0-1 0 0,-1 1 1 0 0,1-1-1 0 0,0 1 1 0 0,0 0-1 0 0,-1 0 1 0 0,1-1-1 0 0,-1 1 1 0 0,3 5 0 0 0,2 1 10 0 0,0 2 1 0 0,-1-1-1 0 0,0 1 1 0 0,4 11-1 0 0,14 30 52 0 0,-4-2-126 0 0,-18-47-84 0 0,2 1-94 0 0,-3-2 228 0 0,0-1-1 0 0,0 0 1 0 0,0 0 0 0 0,1 1 0 0 0,-1-1-1 0 0,0 0 1 0 0,0 0 0 0 0,0 1 0 0 0,0-1 0 0 0,0 0-1 0 0,1 0 1 0 0,-1 1 0 0 0,0-1 0 0 0,0 0-1 0 0,0 0 1 0 0,1 0 0 0 0,-1 0 0 0 0,0 1 0 0 0,0-1-1 0 0,1 0 1 0 0,-1 0 0 0 0,0 0 0 0 0,0 0-1 0 0,1 0 1 0 0,-1 0 0 0 0,0 0 0 0 0,0 0 0 0 0,1 0-1 0 0,-1 0 1 0 0,0 0 0 0 0,1 0 0 0 0,-1 0-1 0 0,0 0 1 0 0,0 0 0 0 0,1 0 0 0 0,-1 0 0 0 0,0 0-1 0 0,1 0 1 0 0,-1 0 0 0 0,12-9-117 0 0,0 0 1 0 0,0 0-1 0 0,-1-1 0 0 0,0-1 1 0 0,-1 0-1 0 0,0 0 1 0 0,-1-1-1 0 0,9-14 1 0 0,33-37 2804 0 0,-50 63-2662 0 0,0 0 0 0 0,0 0 0 0 0,0 0-1 0 0,-1 1 1 0 0,1-1 0 0 0,0 0 0 0 0,0 1 0 0 0,-1-1 0 0 0,1 1 0 0 0,0-1 0 0 0,-1 1 0 0 0,1-1 0 0 0,0 1-1 0 0,-1 0 1 0 0,1-1 0 0 0,-1 1 0 0 0,1 0 0 0 0,-1-1 0 0 0,1 1 0 0 0,-1 0 0 0 0,1-1 0 0 0,-1 1 0 0 0,0 0-1 0 0,0 0 1 0 0,1 0 0 0 0,-1 0 0 0 0,0 1 0 0 0,5 29 326 0 0,-4-23-185 0 0,3 16-191 0 0,0 1 0 0 0,2-1 0 0 0,12 34 0 0 0,-5-41-1094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51.4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 61 230 0 0,'-1'-4'755'0'0,"0"0"1"0"0,0 0-1 0 0,0 0 0 0 0,-1 1 1 0 0,0-1-1 0 0,0 0 0 0 0,0 1 0 0 0,0-1 1 0 0,-1 1-1 0 0,-2-4 0 0 0,3 5-484 0 0,-1 1 0 0 0,1-1-1 0 0,0 1 1 0 0,-1-1-1 0 0,1 1 1 0 0,-1 0-1 0 0,0 0 1 0 0,1 0 0 0 0,-1 0-1 0 0,0 0 1 0 0,1 0-1 0 0,-1 1 1 0 0,-5-1-1 0 0,5 1 57 0 0,0 0-116 0 0,-12 0-42 0 0,11 0-214 0 0,1 1-218 0 0,-29 6-3305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28.0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58 340 0 0,'6'-15'5909'0'0,"-3"2"-4823"0"0,-3 13-1052 0 0,0 0 0 0 0,1-1-1 0 0,-1 1 1 0 0,0 0 0 0 0,0-1 0 0 0,0 1-1 0 0,0 0 1 0 0,0-1 0 0 0,0 1 0 0 0,0 0 0 0 0,0 0-1 0 0,0-1 1 0 0,0 1 0 0 0,0 0 0 0 0,-1-1-1 0 0,1 1 1 0 0,0 0 0 0 0,0-1 0 0 0,0 1-1 0 0,0 0 1 0 0,0-1 0 0 0,-1 1 0 0 0,1 0-1 0 0,0 0 1 0 0,0-1 0 0 0,0 1 0 0 0,-1 0 0 0 0,1 0-1 0 0,0 0 1 0 0,0-1 0 0 0,-1 1 0 0 0,1 0-1 0 0,0 0 1 0 0,-1 0 0 0 0,1 0 0 0 0,0-1-1 0 0,0 1 1 0 0,-1 0 0 0 0,1 0 0 0 0,-1 0 405 0 0,-6-16 1312 0 0,7 12-665 0 0,4 11-647 0 0,13 23-643 0 0,5 8 122 0 0,30 38 138 0 0,5-2-1 0 0,2-2 0 0 0,3-3 0 0 0,95 80 0 0 0,-107-105-40 0 0,-50-43 33 0 0,15 11-449 0 0,-15-12 308 0 0,1 0 1 0 0,-1 0-1 0 0,0 0 1 0 0,1 0-1 0 0,-1 0 1 0 0,1 0 0 0 0,-1 1-1 0 0,0-1 1 0 0,1 0-1 0 0,-1 0 1 0 0,1 0 0 0 0,-1-1-1 0 0,0 1 1 0 0,1 0-1 0 0,-1 0 1 0 0,1 0 0 0 0,-1 0-1 0 0,0 0 1 0 0,1 0-1 0 0,-1 0 1 0 0,0-1-1 0 0,1 1 1 0 0,-1 0 0 0 0,0 0-1 0 0,1-1 1 0 0,-1 1-1 0 0,0 0 1 0 0,1 0 0 0 0,-1-1-1 0 0,0 1 1 0 0,0 0-1 0 0,1-1 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51.9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0 166 0 0,'0'0'6992'0'0,"-6"16"-2737"0"0,2 10-3546 0 0,1 1 1 0 0,1 0-1 0 0,2 31 0 0 0,14 79-1773 0 0,-14-137 1030 0 0,0 1 0 0 0,0-1 0 0 0,0 1 0 0 0,0-1 0 0 0,0 1 0 0 0,0-1 0 0 0,0 1 1 0 0,0-1-1 0 0,0 1 0 0 0,0-1 0 0 0,0 1 0 0 0,1-1 0 0 0,-1 1 0 0 0,0-1 0 0 0,0 1 0 0 0,0-1 0 0 0,1 0 0 0 0,-1 1 0 0 0,0-1 0 0 0,1 1 0 0 0,-1-1 0 0 0,0 0 0 0 0,1 1 0 0 0,-1-1 0 0 0,0 0 1 0 0,1 1-1 0 0,-1-1 0 0 0,1 0 0 0 0,-1 0 0 0 0,1 1 0 0 0,-1-1 0 0 0,1 0 0 0 0,0 0 0 0 0,11-11 40 0 0,5-18 572 0 0,-4-6 480 0 0,1 1-1 0 0,2 1 1 0 0,22-36 0 0 0,-36 66-1016 0 0,-1 1 0 0 0,0-1 0 0 0,1 1 1 0 0,0 0-1 0 0,0 0 0 0 0,0 0 1 0 0,0 0-1 0 0,0 0 0 0 0,0 0 0 0 0,0 0 1 0 0,1 0-1 0 0,-1 1 0 0 0,0 0 1 0 0,6-3-1 0 0,-7 4-31 0 0,1-1 0 0 0,0 1-1 0 0,-1 0 1 0 0,1 0 0 0 0,-1 0 0 0 0,1 0 0 0 0,-1 1-1 0 0,1-1 1 0 0,-1 0 0 0 0,1 0 0 0 0,-1 1-1 0 0,1-1 1 0 0,-1 1 0 0 0,1 0 0 0 0,-1-1 0 0 0,0 1-1 0 0,1 0 1 0 0,-1 0 0 0 0,2 2 0 0 0,5 4-18 0 0,-1 1 0 0 0,0 0 0 0 0,-1 1 0 0 0,0 0 0 0 0,0 0 0 0 0,5 12 0 0 0,3 3 74 0 0,17 34-341 0 0,-30-56 186 0 0,-1-2-2 0 0,0 0 85 0 0,0 1 1 0 0,0-1 0 0 0,0 0 0 0 0,1 1 0 0 0,-1-1-1 0 0,0 0 1 0 0,0 1 0 0 0,1-1 0 0 0,-1 0 0 0 0,0 1-1 0 0,0-1 1 0 0,1 0 0 0 0,-1 0 0 0 0,0 0 0 0 0,1 1-1 0 0,-1-1 1 0 0,0 0 0 0 0,1 0 0 0 0,-1 0 0 0 0,0 0-1 0 0,1 1 1 0 0,-1-1 0 0 0,1 0 0 0 0,-1 0-1 0 0,0 0 1 0 0,1 0 0 0 0,-1 0 0 0 0,1 0 0 0 0,-1 0-1 0 0,0 0 1 0 0,1 0 0 0 0,-1 0 0 0 0,1 0 0 0 0,-1-1-1 0 0,1 1 1 0 0,12-3-84 0 0,-4-3 43 0 0,-1 0 1 0 0,0-1-1 0 0,0 0 0 0 0,-1 0 1 0 0,0-1-1 0 0,0 0 1 0 0,7-11-1 0 0,35-67 191 0 0,-23 39 503 0 0,-24 44-428 0 0,0 0-15 0 0,-2 3-188 0 0,1-1 0 0 0,-1 1 0 0 0,0 0 0 0 0,0-1 0 0 0,0 1 0 0 0,0 0 0 0 0,1-1 0 0 0,-1 1 0 0 0,0 0 0 0 0,0 0 0 0 0,0-1 0 0 0,1 1 0 0 0,-1 0 0 0 0,0 0 0 0 0,1-1 0 0 0,-1 1 0 0 0,0 0 0 0 0,1 0 0 0 0,-1 0 0 0 0,0-1 0 0 0,1 1 0 0 0,-1 0 0 0 0,0 0 0 0 0,1 0 0 0 0,-1 0 0 0 0,0 0 0 0 0,1 0 0 0 0,-1 0 0 0 0,0 0 0 0 0,1 0 0 0 0,-1 0 0 0 0,1 0 0 0 0,-1 0 0 0 0,0 0 0 0 0,1 0 0 0 0,-1 0 0 0 0,0 0 0 0 0,1 0 0 0 0,-1 1 0 0 0,0-1 0 0 0,1 0 1 0 0,-1 0-1 0 0,0 0 0 0 0,1 0 0 0 0,-1 1 0 0 0,0-1 0 0 0,1 0 0 0 0,-1 1 0 0 0,8 22 710 0 0,-6-15-925 0 0,2 5 126 0 0,1 10-180 0 0,18 43 1 0 0,-20-59-212 0 0,0-1 0 0 0,1 1 0 0 0,0-1-1 0 0,0 0 1 0 0,0 0 0 0 0,1 0 0 0 0,0-1 0 0 0,0 0 0 0 0,0 0 0 0 0,8 6-1 0 0,-11-10 58 0 0,0-1 0 0 0,0 1-1 0 0,0-1 1 0 0,0 0 0 0 0,0 1-1 0 0,0-1 1 0 0,0 0-1 0 0,0 0 1 0 0,0 0 0 0 0,0-1-1 0 0,0 1 1 0 0,0 0-1 0 0,0-1 1 0 0,0 1 0 0 0,0-1-1 0 0,0 0 1 0 0,0 1 0 0 0,2-3-1 0 0,10-4-4896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52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188 57 412 0 0,'-12'-15'1426'0'0,"5"2"256"0"0,-2 3-266 0 0,-5 1-162 0 0,3 4-296 0 0,-5 0 358 0 0,-17 6-858 0 0,16 3-88 0 0,4 1-98 0 0,1 0-80 0 0,-1 3-192 0 0,4 1-376 0 0,2 0-404 0 0,-8 7-3584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52.5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1 766 0 0,'-7'16'6125'0'0,"4"-13"-5771"0"0,0 0 0 0 0,0 1 0 0 0,0-1 0 0 0,0 1 0 0 0,1 0 0 0 0,-1 0 0 0 0,1 0 0 0 0,0 0 0 0 0,0 0 0 0 0,1 0 0 0 0,-1 0 0 0 0,-1 10 0 0 0,-8 64 97 0 0,4-27-69 0 0,6-39-343 0 0,0 1 0 0 0,1 0 0 0 0,1 17 1 0 0,0 0 41 0 0,-1-26 229 0 0,7 6 1446 0 0,4-32-1428 0 0,0-4-349 0 0,2 1 0 0 0,1 1 0 0 0,1 0-1 0 0,33-39 1 0 0,-46 61 12 0 0,0 0-1 0 0,0 0 0 0 0,0 1 0 0 0,0-1 0 0 0,0 1 1 0 0,1 0-1 0 0,-1 0 0 0 0,0 0 0 0 0,1 0 0 0 0,-1 0 1 0 0,1 0-1 0 0,3 0 0 0 0,-4 0 13 0 0,1 0-7 0 0,0 3 17 0 0,3 4 87 0 0,0 1 0 0 0,0-1 0 0 0,0 1 0 0 0,-1 0 1 0 0,0 1-1 0 0,-1-1 0 0 0,0 1 0 0 0,5 11 0 0 0,19 33 437 0 0,-26-50-631 0 0,-1 0 0 0 0,0-1 0 0 0,1 1 0 0 0,-1 0 0 0 0,1-1 0 0 0,-1 1 0 0 0,1-1 0 0 0,0 0 0 0 0,0 1 0 0 0,-1-1 0 0 0,1 0 0 0 0,0 0 0 0 0,0 0 0 0 0,0 0 0 0 0,0 0 0 0 0,1-1 0 0 0,-1 1 0 0 0,0-1 0 0 0,0 1-1 0 0,0-1 1 0 0,4 0 0 0 0,-3 0-618 0 0,0 0-1 0 0,0-1 0 0 0,0 1 0 0 0,0-1 0 0 0,1 0 0 0 0,-1 0 0 0 0,0 0 1 0 0,0 0-1 0 0,4-3 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53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2389 286 654 0 0,'8'-10'933'0'0,"-1"-1"0"0"0,-1 0 0 0 0,0 0-1 0 0,-1-1 1 0 0,0 1 0 0 0,0-1 0 0 0,2-13 0 0 0,-6 22-837 0 0,-1 0 0 0 0,0 0 0 0 0,0 1 1 0 0,0-1-1 0 0,-1 0 0 0 0,1 0 0 0 0,0 1 0 0 0,-1-1 0 0 0,0 0 0 0 0,0 1 1 0 0,0-1-1 0 0,0 0 0 0 0,0 1 0 0 0,0-1 0 0 0,-1 1 0 0 0,1 0 0 0 0,-1-1 1 0 0,0 1-1 0 0,1 0 0 0 0,-1 0 0 0 0,0 0 0 0 0,-4-2 0 0 0,-2-3 55 0 0,0 0 0 0 0,-1 1 1 0 0,0 1-1 0 0,-12-6 0 0 0,-14-5-12 0 0,0 2 0 0 0,-1 2 1 0 0,-1 1-1 0 0,0 2 0 0 0,0 2 1 0 0,-58-5-1 0 0,-10 7-26 0 0,-117 8 0 0 0,-242 43 31 0 0,368-28-94 0 0,1 3 1 0 0,-165 61-1 0 0,207-59-56 0 0,1 3-1 0 0,2 1 1 0 0,0 3-1 0 0,2 2 1 0 0,1 2 0 0 0,2 2-1 0 0,-66 67 1 0 0,80-71 6 0 0,0 1 1 0 0,3 2-1 0 0,0 0 1 0 0,3 2-1 0 0,1 1 0 0 0,1 1 1 0 0,-26 64-1 0 0,27-46 51 0 0,2 1 1 0 0,2 1-1 0 0,4 0 0 0 0,1 2 0 0 0,4-1 0 0 0,-4 123 0 0 0,15-127-68 0 0,2 1 1 0 0,2 0-1 0 0,3-1 0 0 0,2-1 1 0 0,3 0-1 0 0,33 86 0 0 0,17 1 137 0 0,7-2-1 0 0,5-3 0 0 0,6-4 0 0 0,150 184 1 0 0,-173-245 39 0 0,4-4 0 0 0,114 99 1 0 0,-123-124 0 0 0,2-3-1 0 0,1-1 1 0 0,2-4 0 0 0,76 34 0 0 0,-55-35-24 0 0,2-3 1 0 0,0-4-1 0 0,2-4 1 0 0,1-3-1 0 0,1-4 1 0 0,99 5-1 0 0,-115-17-8 0 0,1-4 0 0 0,-1-2 0 0 0,0-4 0 0 0,0-2 0 0 0,0-4 0 0 0,-1-3 0 0 0,-1-2 0 0 0,67-28 0 0 0,-87 24-91 0 0,-1-1 0 0 0,-2-3 0 0 0,0-1 0 0 0,71-57 0 0 0,-53 30 44 0 0,-2-3-1 0 0,66-78 0 0 0,-94 96-96 0 0,-3-1 0 0 0,-1-2 0 0 0,-2-1 1 0 0,-1-1-1 0 0,-3-1 0 0 0,22-58 0 0 0,-34 71 48 0 0,-1 0 1 0 0,-1-1 0 0 0,-2 0-1 0 0,-2-1 1 0 0,-1 1-1 0 0,-1-1 1 0 0,-2 0-1 0 0,-1 0 1 0 0,-2 0 0 0 0,-8-48-1 0 0,-4 18 186 0 0,-3 0 1 0 0,-3 0-1 0 0,-28-59 0 0 0,-95-174 467 0 0,116 244-668 0 0,-25-48 130 0 0,-124-178 1 0 0,141 233-147 0 0,-2 1 0 0 0,-2 1-1 0 0,-2 2 1 0 0,-1 3 0 0 0,-79-57 0 0 0,103 83 39 0 0,-136-85-38 0 0,133 85-369 0 0,0 1 0 0 0,-1 2 0 0 0,-1 0 0 0 0,0 1-1 0 0,-33-7 1 0 0,49 14-46 0 0,1 0 0 0 0,0 1 0 0 0,-1 0 0 0 0,1 0 0 0 0,0 0 0 0 0,-13 3 0 0 0,-16 9-6604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54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54 404 0 0,'0'-3'886'0'0,"2"-10"56"0"0,-2 9-21 0 0,3-14 647 0 0,-3 14-192 0 0,2-2-444 0 0,-1 1 126 0 0,7 10-425 0 0,13 19 133 0 0,-1 0 0 0 0,-2 1 0 0 0,0 1 1 0 0,14 29-1 0 0,51 116 1224 0 0,-60-119-1493 0 0,58 142 542 0 0,43 86-1157 0 0,-118-268-647 0 0,1-1 0 0 0,1 0 0 0 0,13 16-1 0 0,-20-27 579 0 0,0 0 0 0 0,0 1 0 0 0,-1-1 0 0 0,1 0 0 0 0,0 1 0 0 0,0-1 0 0 0,0 0 0 0 0,0 0 0 0 0,0 0 0 0 0,0 0 0 0 0,0 0 0 0 0,0 0 0 0 0,0 0 0 0 0,0 0 0 0 0,-1 0 0 0 0,3 0 0 0 0,12-22-8890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55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1 650 0 0,'0'0'4721'0'0,"0"1"-4439"0"0,-1 1 1 0 0,1-1-1 0 0,0 0 0 0 0,-1 1 1 0 0,1-1-1 0 0,0 1 0 0 0,0-1 0 0 0,0 1 1 0 0,0-1-1 0 0,1 0 0 0 0,0 3 1 0 0,14 21 745 0 0,1-1 0 0 0,1 0 0 0 0,1-2 1 0 0,1 0-1 0 0,27 23 0 0 0,-35-34-1116 0 0,1-1 1 0 0,0 0-1 0 0,1-1 0 0 0,0-1 0 0 0,0 0 1 0 0,1-1-1 0 0,0 0 0 0 0,1-1 0 0 0,-1-1 1 0 0,1 0-1 0 0,24 4 0 0 0,-32-8-337 0 0,0-1 0 0 0,0 0-1 0 0,0 0 1 0 0,0 0 0 0 0,-1-1-1 0 0,1 0 1 0 0,0 0 0 0 0,8-3 0 0 0,-9 1-491 0 0,0 1 0 0 0,0-1 1 0 0,0 0-1 0 0,0 0 1 0 0,6-5-1 0 0,4-3-2996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55.5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243 0 146 0 0,'0'0'1477'0'0,"2"19"2911"0"0,-94 117 4770 0 0,67-104-8611 0 0,2 1 1 0 0,1 1 0 0 0,1 2 0 0 0,-24 57 0 0 0,38-76-1140 0 0,0 3-1946 0 0,5-4-4198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18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91 178 0 0,'0'0'2422'0'0,"10"-9"-1066"0"0,-8 8-1303 0 0,-1 0 1 0 0,1 1-1 0 0,-1-1 0 0 0,0 1 1 0 0,1 0-1 0 0,-1-1 1 0 0,1 1-1 0 0,0 0 0 0 0,-1 0 1 0 0,1 0-1 0 0,-1 0 0 0 0,1 0 1 0 0,-1 0-1 0 0,1 0 1 0 0,-1 0-1 0 0,1 1 0 0 0,-1-1 1 0 0,1 1-1 0 0,1 0 1 0 0,-2 0-23 0 0,1-1 1 0 0,-1 1 0 0 0,1-1 0 0 0,0 1 0 0 0,-1-1 0 0 0,1 0 0 0 0,0 0-1 0 0,0 0 1 0 0,-1 0 0 0 0,1 0 0 0 0,0 0 0 0 0,-1 0 0 0 0,1 0-1 0 0,0-1 1 0 0,0 1 0 0 0,-1-1 0 0 0,1 1 0 0 0,-1-1 0 0 0,4-1 0 0 0,-3 0 189 0 0,7-11 987 0 0,-7 6-721 0 0,-1 0-1 0 0,0 0 1 0 0,0-1-1 0 0,0 1 1 0 0,-1 0 0 0 0,-1-14 1314 0 0,-12 46-1832 0 0,8-10 34 0 0,-1-2-1 0 0,0 1 1 0 0,-1 0-1 0 0,-1-1 0 0 0,0-1 1 0 0,-1 1-1 0 0,0-1 1 0 0,-1-1-1 0 0,0 0 0 0 0,-18 16 1 0 0,8-11 36 0 0,18-15 17 0 0,2-1-56 0 0,-1-1 0 0 0,0 1 0 0 0,1 0 0 0 0,-1-1 0 0 0,1 1 0 0 0,-1-1 0 0 0,1 1 0 0 0,-1-1 0 0 0,1 1 1 0 0,-1-1-1 0 0,1 0 0 0 0,0 1 0 0 0,-1-1 0 0 0,1 0 0 0 0,0 1 0 0 0,0-1 0 0 0,-1 0 0 0 0,1 1 0 0 0,0-1 0 0 0,0 0 0 0 0,0 1 0 0 0,0-1 0 0 0,0 0 0 0 0,0 1 0 0 0,0-1 0 0 0,0 0 0 0 0,0 0 0 0 0,0 1 1 0 0,0-1-1 0 0,0 0 0 0 0,1 1 0 0 0,-1-1 0 0 0,0 0 0 0 0,0 1 0 0 0,1-1 0 0 0,0 0 0 0 0,8-27-8 0 0,-9 28 8 0 0,3-8-3 0 0,1 0 1 0 0,1 1 0 0 0,-1 0-1 0 0,1 0 1 0 0,1 0 0 0 0,-1 0-1 0 0,10-8 1 0 0,-10 10 4 0 0,-3 3-16 0 0,-2 2 10 0 0,0 0 0 0 0,0-1 0 0 0,0 1 0 0 0,0-1 0 0 0,0 1-1 0 0,0 0 1 0 0,0-1 0 0 0,1 1 0 0 0,-1 0 0 0 0,0-1 0 0 0,0 1-1 0 0,1 0 1 0 0,-1-1 0 0 0,0 1 0 0 0,0 0 0 0 0,1 0 0 0 0,-1-1-1 0 0,0 1 1 0 0,0 0 0 0 0,1 0 0 0 0,-1-1 0 0 0,1 1 0 0 0,-1 0-1 0 0,0 0 1 0 0,1 0 0 0 0,-1 0 0 0 0,0-1 0 0 0,1 1 0 0 0,-1 0-1 0 0,1 0 1 0 0,-1 0 0 0 0,0 0 0 0 0,1 0 0 0 0,-1 0 0 0 0,0 0-1 0 0,1 0 1 0 0,-1 0 0 0 0,1 0 0 0 0,-1 0 0 0 0,0 1 0 0 0,1-1-1 0 0,-1 0 1 0 0,1 0 0 0 0,-1 0 0 0 0,0 0 0 0 0,1 1 0 0 0,-1-1-1 0 0,0 0 1 0 0,1 0 0 0 0,-1 0 0 0 0,0 1 0 0 0,0-1 0 0 0,1 0 0 0 0,-1 1-1 0 0,0-1 1 0 0,1 2-4 0 0,0-1 1 0 0,0 0-1 0 0,0 1 0 0 0,-1-1 0 0 0,1 1 1 0 0,-1-1-1 0 0,1 1 0 0 0,-1-1 0 0 0,0 1 0 0 0,0-1 1 0 0,1 1-1 0 0,-1-1 0 0 0,0 1 0 0 0,0-1 1 0 0,0 1-1 0 0,-1 2 0 0 0,-2 7-12 0 0,-1 1 0 0 0,0 0-1 0 0,-1-1 1 0 0,-1 0 0 0 0,1 0 0 0 0,-2 0 0 0 0,-8 11 0 0 0,-14 17-4016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5.5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283 267 26 0 0,'-23'-13'1260'0'0,"-43"-19"0"0"0,42 22-440 0 0,-40-24 0 0 0,56 29-646 0 0,1-1 0 0 0,0 1 0 0 0,0-1-1 0 0,1 0 1 0 0,0-1 0 0 0,0 1-1 0 0,0-1 1 0 0,1-1 0 0 0,-6-8 0 0 0,4 2 531 0 0,1 0 0 0 0,1-1 0 0 0,-6-24 0 0 0,6 22 292 0 0,4 14-539 0 0,0 0-8 0 0,35 155 2419 0 0,115 232-1164 0 0,-88-264-1302 0 0,-40-82-295 0 0,53 80 186 0 0,-67-107-308 0 0,2 5-95 0 0,1 0 0 0 0,1 0 1 0 0,16 19-1 0 0,-24-33-354 0 0,1-19-3555 0 0,-7-3-156 0 0,-4-3-2108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6.2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0 233 494 0 0,'5'-9'5835'0'0,"5"34"-2568"0"0,-8-17-4038 0 0,2 5 1023 0 0,0 0 1 0 0,-1 0-1 0 0,-1 0 1 0 0,0 1-1 0 0,-1-1 0 0 0,-1 22 1 0 0,-12 76 232 0 0,8-86-559 0 0,-11 14-21 0 0,16-42-21 0 0,6-33 99 0 0,2 0-1 0 0,1 1 1 0 0,25-57 0 0 0,59-100 1999 0 0,-77 160-1339 0 0,-9 18-265 0 0,0 0 0 0 0,0 0 0 0 0,2 1 0 0 0,-1 1 0 0 0,2 0-1 0 0,16-16 1 0 0,-25 27-355 0 0,1-1-1 0 0,0 1 0 0 0,0-1 1 0 0,-1 1-1 0 0,1 0 1 0 0,0 0-1 0 0,0 0 1 0 0,0 0-1 0 0,0 1 1 0 0,0-1-1 0 0,1 1 0 0 0,-1 0 1 0 0,0 0-1 0 0,0 0 1 0 0,0 0-1 0 0,0 1 1 0 0,0-1-1 0 0,0 1 0 0 0,0 0 1 0 0,0-1-1 0 0,0 1 1 0 0,0 1-1 0 0,0-1 1 0 0,2 2-1 0 0,10 4 19 0 0,-1 1 1 0 0,0 1-1 0 0,14 10 0 0 0,-23-15-20 0 0,33 24-166 0 0,-1 2 0 0 0,-1 2 0 0 0,53 61 0 0 0,-84-87-527 0 0,18 25-339 0 0,-11-5-6191 0 0,-7-9 569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31.9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3 54 0 0,'0'0'7991'0'0,"0"0"-7986"0"0,0 1 0 0 0,-1 0 0 0 0,1-1 1 0 0,0 1-1 0 0,0-1 0 0 0,0 1 0 0 0,0-1 1 0 0,-1 1-1 0 0,1-1 0 0 0,0 1 0 0 0,0-1 1 0 0,-1 1-1 0 0,1-1 0 0 0,0 1 1 0 0,-1-1-1 0 0,1 1 0 0 0,-1-1 0 0 0,1 0 1 0 0,0 1-1 0 0,-1-1 0 0 0,1 0 0 0 0,-1 1 1 0 0,0-1-1 0 0,-23-14-5118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7.0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43 225 34 0 0,'-1'0'446'0'0,"-1"-1"0"0"0,0 0 0 0 0,0 0-1 0 0,0 0 1 0 0,1-1 0 0 0,-1 1 0 0 0,1 0 0 0 0,-1-1 0 0 0,1 1-1 0 0,-1-1 1 0 0,1 1 0 0 0,0-1 0 0 0,0 1 0 0 0,0-1 0 0 0,0 0-1 0 0,0 0 1 0 0,0 0 0 0 0,0 1 0 0 0,0-1 0 0 0,1 0 0 0 0,-1 0-1 0 0,1 0 1 0 0,-9-24 10643 0 0,8 28-11097 0 0,0 1 0 0 0,0-1 0 0 0,1 0 0 0 0,-1 1 0 0 0,0-1 0 0 0,1 1 1 0 0,0-1-1 0 0,-1 1 0 0 0,1 0 0 0 0,0-1 0 0 0,1 1 0 0 0,-1-1 0 0 0,0 1 0 0 0,1-1 0 0 0,-1 1 1 0 0,2 3-1 0 0,16 55-52 0 0,-11-36-1 0 0,-4-14-261 0 0,0 0-1 0 0,1 0 0 0 0,0-1 0 0 0,0 1 1 0 0,1-1-1 0 0,1 0 0 0 0,0 0 0 0 0,0 0 1 0 0,1-1-1 0 0,0 0 0 0 0,14 14 1 0 0,-20-23 259 0 0,0 1 1 0 0,0-1 0 0 0,0 1 0 0 0,0-1 0 0 0,0 0 0 0 0,0 1 0 0 0,0-1 0 0 0,1 0 0 0 0,-1 0 0 0 0,0 0 0 0 0,0 0-1 0 0,0 0 1 0 0,0 0 0 0 0,1 0 0 0 0,-1 0 0 0 0,0-1 0 0 0,0 1 0 0 0,0 0 0 0 0,0-1 0 0 0,0 1 0 0 0,0-1 0 0 0,1 1 0 0 0,-1-1-1 0 0,0 1 1 0 0,0-1 0 0 0,1-1 0 0 0,24-22-738 0 0,-18 14 717 0 0,0-1 0 0 0,-1 0 0 0 0,0 0 0 0 0,-1 0 0 0 0,0-1 0 0 0,-1 0 0 0 0,-1-1 0 0 0,1 1 0 0 0,-2-1 0 0 0,0 1 0 0 0,0-1 0 0 0,0-15 0 0 0,-1 11 387 0 0,-2 0 0 0 0,0 0 0 0 0,0 1 0 0 0,-2-1 0 0 0,0 0 0 0 0,-1 1 0 0 0,0-1 0 0 0,-2 1 0 0 0,-6-18 0 0 0,-9-14 1677 0 0,18 46-1560 0 0,2 6-410 0 0,0 4-5 0 0,0-1 0 0 0,0 1 0 0 0,1 0 0 0 0,0-1 0 0 0,0 1 0 0 0,1-1 0 0 0,4 15 0 0 0,27 56 214 0 0,-22-52-97 0 0,31 54-1585 0 0,-8-35-2575 0 0,-19-32-2742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7.5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0 136 1086 0 0,'0'0'11742'0'0,"1"4"-11590"0"0,2 9-64 0 0,1 0-1 0 0,0 0 0 0 0,1 0 0 0 0,0 0 1 0 0,12 19-1 0 0,6 15-30 0 0,-17-35-60 0 0,0-1-1 0 0,0 1 1 0 0,1-1-1 0 0,9 11 1 0 0,-14-20-30 0 0,1 5-77 0 0,-3-7 117 0 0,0 0 0 0 0,0 0 0 0 0,0 0 0 0 0,0 0 0 0 0,1 0 0 0 0,-1 0 0 0 0,0 0 0 0 0,0 0 0 0 0,0 0 0 0 0,0 0 0 0 0,0 0 0 0 0,0 0 0 0 0,0 0 0 0 0,0 0 0 0 0,0 0 0 0 0,0 0 0 0 0,1 0 0 0 0,-1 0 0 0 0,0 0 0 0 0,0 0 0 0 0,0 0 0 0 0,0 0 0 0 0,0 0 0 0 0,0 0 0 0 0,0 0 0 0 0,0 0 0 0 0,0 0 0 0 0,0 0 0 0 0,1 0 0 0 0,-1 0 1 0 0,0 0-1 0 0,0 0 0 0 0,0 1 0 0 0,0-1 0 0 0,0 0 0 0 0,0 0 0 0 0,0 0 0 0 0,0 0 0 0 0,0 0 0 0 0,0 0 0 0 0,0 0 0 0 0,0 0 0 0 0,0 0 0 0 0,0 0 0 0 0,0 0 0 0 0,0 1 0 0 0,0-1 0 0 0,0 0 0 0 0,0 0 0 0 0,0 0 0 0 0,0 0 0 0 0,0 0 0 0 0,0 0 0 0 0,0 0 0 0 0,9-103 852 0 0,9-75 334 0 0,-4 106-872 0 0,-14 69-283 0 0,1 3-74 0 0,-1-1 31 0 0,0 1 0 0 0,1-1 1 0 0,-1 1-1 0 0,1-1 1 0 0,-1 1-1 0 0,1 0 0 0 0,-1-1 1 0 0,1 1-1 0 0,-1 0 1 0 0,1-1-1 0 0,-1 1 0 0 0,1 0 1 0 0,-1 0-1 0 0,1-1 1 0 0,0 1-1 0 0,-1 0 0 0 0,1 0 1 0 0,-1 0-1 0 0,1 0 1 0 0,1 0-1 0 0,11 9-29 0 0,-9-5 37 0 0,15 14 49 0 0,-2 1 0 0 0,0 1 1 0 0,-2 0-1 0 0,19 32 0 0 0,2 7-2736 0 0,-26-43 853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8.1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457 419 198 0 0,'0'-3'2989'0'0,"0"-9"-1538"0"0,0 9-150 0 0,-9-11 1996 0 0,5 11-3135 0 0,1 0 0 0 0,-1 0 0 0 0,0 0-1 0 0,1 1 1 0 0,-2-1 0 0 0,1 1 0 0 0,0 0 0 0 0,0 0-1 0 0,0 1 1 0 0,-1-1 0 0 0,1 1 0 0 0,-1 0 0 0 0,1 0-1 0 0,-1 0 1 0 0,0 1 0 0 0,1 0 0 0 0,-1 0 0 0 0,-9 1-1 0 0,-4 1 14 0 0,-1 1-1 0 0,1 1 0 0 0,0 1 1 0 0,0 0-1 0 0,1 2 0 0 0,-1 0 0 0 0,1 0 1 0 0,1 2-1 0 0,-32 21 0 0 0,35-21-159 0 0,-1 2-1 0 0,1 0 1 0 0,1 0 0 0 0,0 1-1 0 0,0 1 1 0 0,1-1 0 0 0,1 2-1 0 0,0 0 1 0 0,1 0 0 0 0,1 1-1 0 0,-11 24 1 0 0,17-35-117 0 0,1 0 0 0 0,0 1 1 0 0,0-1-1 0 0,0 0 1 0 0,0 1-1 0 0,1-1 0 0 0,-1 1 1 0 0,1-1-1 0 0,0 1 0 0 0,2 6 1 0 0,-2-8 19 0 0,1-1 0 0 0,-1 0 0 0 0,1 0 1 0 0,0 0-1 0 0,0 0 0 0 0,0 0 0 0 0,0 0 1 0 0,0 0-1 0 0,0 0 0 0 0,0-1 0 0 0,1 1 1 0 0,-1 0-1 0 0,1-1 0 0 0,-1 1 0 0 0,1-1 1 0 0,0 1-1 0 0,0-1 0 0 0,-1 0 0 0 0,1 0 1 0 0,0 0-1 0 0,4 2 0 0 0,4-2-456 0 0,3-4 322 0 0,-1-1-1 0 0,1 1 1 0 0,-1-2-1 0 0,0 0 1 0 0,0 0-1 0 0,-1-1 1 0 0,0-1-1 0 0,0 0 1 0 0,0 0-1 0 0,-1-1 1 0 0,0 0 0 0 0,0-1-1 0 0,-1 0 1 0 0,10-13-1 0 0,-8 8 318 0 0,-1 1 1 0 0,-1-1-1 0 0,0-1 0 0 0,-1 1 1 0 0,0-2-1 0 0,-1 1 0 0 0,-1-1 0 0 0,-1 0 1 0 0,0 0-1 0 0,5-33 0 0 0,-8 24 413 0 0,-1 0 0 0 0,-1 0-1 0 0,0 0 1 0 0,-3 0-1 0 0,0 0 1 0 0,-1 0 0 0 0,-1 0-1 0 0,-2 1 1 0 0,-17-44-1 0 0,16 51 410 0 0,0 0 0 0 0,-1 0 0 0 0,-1 1 0 0 0,-20-23 0 0 0,29 36-620 0 0,-1 6-297 0 0,1 0 0 0 0,0 1 0 0 0,0-1 0 0 0,0 1 0 0 0,0 0 0 0 0,1-1 0 0 0,-1 1 0 0 0,1 0 0 0 0,0-1 0 0 0,0 1 0 0 0,1 0 0 0 0,-1-1 0 0 0,3 8 0 0 0,13 51 54 0 0,-15-57-56 0 0,12 36-128 0 0,2-1 1 0 0,1-1 0 0 0,40 69-1 0 0,-40-83-1002 0 0,0-2 1 0 0,2 0-1 0 0,35 36 0 0 0,-50-56 469 0 0,1 0 1 0 0,-1 0-1 0 0,0-1 0 0 0,1 1 1 0 0,-1-1-1 0 0,1 0 1 0 0,0 0-1 0 0,0-1 0 0 0,5 3 1 0 0,9 1-5982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8.9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157 207 306 0 0,'-3'-1'1062'0'0,"-11"-2"4035"0"0,-1 7-640 0 0,-2-13-2152 0 0,2-2-1 0 0,-25-20 1 0 0,39 29-2104 0 0,-10-6-712 0 0,7 19 364 0 0,4-11 125 0 0,-1 0 1 0 0,1 1 0 0 0,0-1-1 0 0,-1 1 1 0 0,1-1 0 0 0,0 1-1 0 0,0-1 1 0 0,-1 1-1 0 0,1-1 1 0 0,0 0 0 0 0,0 1-1 0 0,0-1 1 0 0,0 1-1 0 0,0 0 1 0 0,0-1 0 0 0,0 1-1 0 0,0-1 1 0 0,0 1 0 0 0,0-1-1 0 0,0 1 1 0 0,0-1-1 0 0,0 1 1 0 0,0-1 0 0 0,0 1-1 0 0,1-1 1 0 0,-1 1-1 0 0,0-1 1 0 0,0 0 0 0 0,1 1-1 0 0,-1 0 1 0 0,2 1-19 0 0,-2 1-6 0 0,2 2-5 0 0,-2-3 10 0 0,1 0-1 0 0,-1 0 1 0 0,1 0 0 0 0,0 0-1 0 0,0 0 1 0 0,-1 0-1 0 0,1 0 1 0 0,1 0-1 0 0,-1 0 1 0 0,0 0 0 0 0,0 0-1 0 0,1-1 1 0 0,-1 1-1 0 0,0-1 1 0 0,1 1 0 0 0,0-1-1 0 0,-1 0 1 0 0,1 1-1 0 0,0-1 1 0 0,0 0 0 0 0,2 1-1 0 0,-2-3 16 0 0,1 1 0 0 0,-1-1-1 0 0,1 0 1 0 0,-1 0 0 0 0,0-1-1 0 0,1 1 1 0 0,-1 0 0 0 0,0-1 0 0 0,0 1-1 0 0,0-1 1 0 0,0 0 0 0 0,0 0 0 0 0,2-3-1 0 0,1 1-60 0 0,12-9-49 0 0,0-1 1 0 0,-1-1-1 0 0,-1 0 0 0 0,0-2 0 0 0,-1 1 0 0 0,0-2 0 0 0,-2 0 0 0 0,11-20 0 0 0,-22 38 163 0 0,-1-1 0 0 0,1 0 1 0 0,-1 1-1 0 0,0-1 1 0 0,1 0-1 0 0,-1 1 0 0 0,0-1 1 0 0,1 0-1 0 0,-1 0 0 0 0,0 1 1 0 0,0-1-1 0 0,0 0 1 0 0,0 0-1 0 0,1 0 0 0 0,-1 1 1 0 0,0-1-1 0 0,-1 0 0 0 0,1 0 1 0 0,0 1-1 0 0,0-1 0 0 0,0 0 1 0 0,0 0-1 0 0,0 1 1 0 0,-1-1-1 0 0,1 0 0 0 0,0 0 1 0 0,-1 1-1 0 0,1-1 0 0 0,-1 0 1 0 0,1 1-1 0 0,-1-1 0 0 0,1 1 1 0 0,-1-1-1 0 0,1 0 1 0 0,-1 1-1 0 0,1-1 0 0 0,-1 1 1 0 0,0 0-1 0 0,1-1 0 0 0,-1 1 1 0 0,0-1-1 0 0,1 1 0 0 0,-1 0 1 0 0,0 0-1 0 0,0-1 1 0 0,1 1-1 0 0,-1 0 0 0 0,0 0 1 0 0,0 0-1 0 0,1 0 0 0 0,-1 0 1 0 0,0 0-1 0 0,-1 0 0 0 0,-38 3 244 0 0,31-1-245 0 0,-1 2-1 0 0,0-1 1 0 0,1 1 0 0 0,0 0-1 0 0,0 1 1 0 0,0 0-1 0 0,0 1 1 0 0,1 0 0 0 0,0 0-1 0 0,0 1 1 0 0,0 0 0 0 0,1 0-1 0 0,0 0 1 0 0,1 1-1 0 0,0 0 1 0 0,0 1 0 0 0,-8 15-1 0 0,7-11-15 0 0,1 0 0 0 0,1 0 0 0 0,0 1 0 0 0,0 0 1 0 0,1 0-1 0 0,1 0 0 0 0,1 0 0 0 0,0 1 0 0 0,1-1 0 0 0,0 1 0 0 0,3 28 0 0 0,-2-39-104 0 0,1 0-1 0 0,-1 1 1 0 0,1-1 0 0 0,0 0-1 0 0,0 0 1 0 0,1 0 0 0 0,-1 0 0 0 0,1 0-1 0 0,0 0 1 0 0,0 0 0 0 0,1-1-1 0 0,-1 1 1 0 0,1-1 0 0 0,-1 1 0 0 0,1-1-1 0 0,0 0 1 0 0,0 0 0 0 0,5 3-1 0 0,-5-4-161 0 0,1 0-1 0 0,0-1 1 0 0,-1 1-1 0 0,1-1 1 0 0,-1 0-1 0 0,1 0 1 0 0,0-1-1 0 0,0 1 0 0 0,0-1 1 0 0,-1 0-1 0 0,1 0 1 0 0,0 0-1 0 0,0 0 1 0 0,0-1-1 0 0,0 1 1 0 0,-1-1-1 0 0,1 0 1 0 0,0 0-1 0 0,-1-1 1 0 0,7-2-1 0 0,17-10-3223 0 0,0-1-1539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9.1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0 218 832 0 0,'0'0'6426'0'0,"2"2"-5306"0"0,3 8-628 0 0,0-1-1 0 0,0 1 1 0 0,-1 0-1 0 0,2 11 0 0 0,-2-9-250 0 0,0 0 0 0 0,1-1 0 0 0,9 19 0 0 0,1-6 86 0 0,0-1-1 0 0,2-1 1 0 0,0 0-1 0 0,30 27 1171 0 0,-38-71 154 0 0,-8-22-982 0 0,-10-76 0 0 0,4 75-706 0 0,2 0 0 0 0,2-47 0 0 0,9 38-2374 0 0,-6 50 1595 0 0,-1-1 0 0 0,1 1 1 0 0,0 0-1 0 0,0 0 1 0 0,0 0-1 0 0,1 0 0 0 0,-1 0 1 0 0,1 0-1 0 0,6-5 1 0 0,8-7-5456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9.3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 58 206 0 0,'-3'-2'2027'0'0,"-78"-52"13362"0"0,74 53-14879 0 0,7 1-500 0 0,-1 0 1 0 0,1 0 0 0 0,0 0 0 0 0,0 0 0 0 0,-1 0 0 0 0,1 0-1 0 0,0 0 1 0 0,-1 0 0 0 0,1 0 0 0 0,0 0 0 0 0,0 0 0 0 0,-1 0 0 0 0,1 0-1 0 0,0 0 1 0 0,0 0 0 0 0,-1 0 0 0 0,1 1 0 0 0,0-1 0 0 0,-1 0-1 0 0,1 0 1 0 0,0 0 0 0 0,0 0 0 0 0,0 0 0 0 0,-1 1 0 0 0,1-1 0 0 0,0 0-1 0 0,0 0 1 0 0,0 0 0 0 0,-1 1 0 0 0,1-1 0 0 0,0 0 0 0 0,0 0 0 0 0,0 1-1 0 0,0-1 1 0 0,0 0 0 0 0,-1 0 0 0 0,1 1 0 0 0,0-1 0 0 0,0 0-1 0 0,0 0 1 0 0,0 1 0 0 0,0-1 0 0 0,0 0 0 0 0,0 1 0 0 0,0-1 0 0 0,0 0-1 0 0,0 0 1 0 0,0 1 0 0 0,0-1 0 0 0,0 0 0 0 0,0 0 0 0 0,1 1 0 0 0,-1-1-1 0 0,0 0 1 0 0,0 1 0 0 0,0-1 0 0 0,0 0 0 0 0,1 1 0 0 0,-1 3-14 0 0,1 26 125 0 0,2 1 0 0 0,1-1 0 0 0,1 1 0 0 0,2-1 0 0 0,12 35 1 0 0,-1-16-137 0 0,2 0 0 0 0,32 56 0 0 0,65 79-1674 0 0,-32-69-5388 0 0,-71-105 1539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9.5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99 323 274 0 0,'-71'-46'9231'0'0,"55"37"-6280"0"0,14 7-1991 0 0,-3-1 32 0 0,5 2-948 0 0,0 1-1 0 0,0 0 0 0 0,-1 0 0 0 0,1 0 1 0 0,0 0-1 0 0,0 0 0 0 0,-1 0 0 0 0,1 0 0 0 0,0 0 1 0 0,0-1-1 0 0,-1 1 0 0 0,1 0 0 0 0,0 0 0 0 0,0 0 1 0 0,0-1-1 0 0,-1 1 0 0 0,1 0 0 0 0,0 0 1 0 0,0 0-1 0 0,0-1 0 0 0,0 1 0 0 0,0 0 0 0 0,-1 0 1 0 0,1-1-1 0 0,0 1 0 0 0,0 0 0 0 0,0-1 1 0 0,0 1-1 0 0,0 0 0 0 0,0 0 0 0 0,0-1 0 0 0,0 1 1 0 0,0 0-1 0 0,0-1 0 0 0,0 1 0 0 0,0-1 0 0 0,7-5-78 0 0,0-1-1 0 0,1 1 1 0 0,-1 0-1 0 0,1 1 1 0 0,0 0-1 0 0,1 0 0 0 0,-1 0 1 0 0,1 1-1 0 0,11-3 1 0 0,12-8-613 0 0,13-9-1629 0 0,-1-2-1 0 0,-1-2 0 0 0,59-50 0 0 0,-74 52 57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9.6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52 3840 0 0,'7'-8'1802'0'0,"-1"-1"0"0"0,1 0 0 0 0,8-16 3726 0 0,-14 25-5497 0 0,0 1 0 0 0,0-1 0 0 0,0 1-1 0 0,-1 0 1 0 0,1-1 0 0 0,0 1-1 0 0,-1 0 1 0 0,1 0 0 0 0,0-1-1 0 0,-1 1 1 0 0,1 0 0 0 0,-1 0 0 0 0,1 0-1 0 0,-1 0 1 0 0,0 0 0 0 0,1 0-1 0 0,-1 0 1 0 0,0-1 0 0 0,0 1 0 0 0,1 0-1 0 0,-1 0 1 0 0,0 0 0 0 0,0 1-1 0 0,2 17 116 0 0,2 13 88 0 0,1 1 0 0 0,12 37-1 0 0,1-20-2746 0 0,-17-47 1087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9.7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42 454 0 0,'-19'-10'2294'0'0,"5"1"274"0"0,3 2 1414 0 0,-6-1-506 0 0,1 0-2574 0 0,26 22-5436 0 0,21-19-3966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19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 2278 0 0,'14'-4'16083'0'0,"-10"31"-15599"0"0,0-1 0 0 0,2 0 0 0 0,10 26 0 0 0,33 78-1878 0 0,-40-109 784 0 0,-2-4-519 0 0,-2-1 0 0 0,6 27 0 0 0,-4 10-5593 0 0,-7-20-820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50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2912 420 0 0,'0'0'3542'0'0,"2"1"-3447"0"0,27 1 386 0 0,-27-2-368 0 0,2 0-77 0 0,10 0 32 0 0,-10 0-42 0 0,15-2 129 0 0,28-8 415 0 0,-1-1 0 0 0,58-24 0 0 0,-102 34-678 0 0,58-17-427 0 0,-57 17 506 0 0,46-18-40 0 0,65-41 469 0 0,-66 31-339 0 0,-24 16 88 0 0,-1-1-1 0 0,22-18 1 0 0,-7 3 257 0 0,2 1 0 0 0,47-23 0 0 0,-42 26-275 0 0,47-36 0 0 0,-90 60-95 0 0,0-2 55 0 0,12-8-64 0 0,7-7-10 0 0,32-20 0 0 0,-12 14-16 0 0,76-47 38 0 0,-58 33-55 0 0,-25 18 198 0 0,-1-2 0 0 0,0-2 0 0 0,48-45 0 0 0,-56 46 134 0 0,2 1 1 0 0,1 2-1 0 0,31-18 1 0 0,30-28-768 0 0,-64 46 447 0 0,46-29 0 0 0,-9 7-4 0 0,-20 11-54 0 0,41-22 257 0 0,113-63-240 0 0,-167 101 41 0 0,-1-2-1 0 0,40-30 0 0 0,-37 24-12 0 0,17-3 21 0 0,-34 19 2 0 0,0 0 0 0 0,0-1 0 0 0,17-13 1 0 0,108-79 437 0 0,-91 73-439 0 0,-43 24 1 0 0,0 1 1 0 0,1-1-1 0 0,-1 0 0 0 0,0 0 1 0 0,-1 0-1 0 0,1-1 0 0 0,8-7 0 0 0,-6 4-6 0 0,0 1-1 0 0,1 0 1 0 0,0 1-1 0 0,13-8 1 0 0,1-1 4 0 0,87-55-32 0 0,-67 44 54 0 0,79-34 1 0 0,-118 57-24 0 0,1 0 0 0 0,-1 0 0 0 0,0 0 1 0 0,0 0-1 0 0,0-1 0 0 0,-1 1 0 0 0,4-5 0 0 0,11-8 18 0 0,26-16-31 0 0,2 2 0 0 0,72-36 0 0 0,-117 65 10 0 0,23-11-7 0 0,34-24-7 0 0,-39 25 7 0 0,-7 5 3 0 0,-1-1-1 0 0,-1-1 0 0 0,15-11 0 0 0,-22 16 4 0 0,0 0 1 0 0,0 1-1 0 0,1-1 0 0 0,-1 0 1 0 0,1 1-1 0 0,-1-1 0 0 0,1 1 1 0 0,-1 0-1 0 0,6-2 0 0 0,12-5 16 0 0,65-18 2 0 0,-53 17 82 0 0,0-1 1 0 0,40-18-1 0 0,-50 16-103 0 0,0-1-1 0 0,23-19 0 0 0,-23 16-113 0 0,41-23 1 0 0,-44 31 78 0 0,36-9 1 0 0,-6 1 7 0 0,-6 0 69 0 0,-1-1 0 0 0,48-28 1 0 0,-62 29-47 0 0,1 1 0 0 0,1 2 1 0 0,53-17-1 0 0,-44 17-5 0 0,44-22-1 0 0,19-24 21 0 0,-77 43-16 0 0,45-20 1 0 0,-32 20 30 0 0,-6 3-36 0 0,48-28-1 0 0,-76 39 13 0 0,6-4-8 0 0,1 0 0 0 0,0 1 0 0 0,13-5 0 0 0,-5 3 12 0 0,-1-1 0 0 0,0-1 1 0 0,-1-1-1 0 0,0 0 0 0 0,-1-1 0 0 0,0-1 0 0 0,18-17 1 0 0,-29 25-7 0 0,34-15 13 0 0,1 1 0 0 0,1 2 0 0 0,45-11 0 0 0,-36 7-42 0 0,-47 19 54 0 0,7-2 48 0 0,-9 3-71 0 0,0-1-1 0 0,0 1 1 0 0,0-1-1 0 0,0 1 1 0 0,0 0 0 0 0,1-1-1 0 0,-1 1 1 0 0,0 0-1 0 0,0 0 1 0 0,0-1-1 0 0,0 1 1 0 0,0 0-1 0 0,0 0 1 0 0,1 0-1 0 0,1 1 1 0 0,14 2 37 0 0,10 3-289 0 0,-10-1-4675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3:20.0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42 115 3544 0 0,'-26'-3'8868'0'0,"11"-1"-2226"0"0,24-6-5474 0 0,1 4-917 0 0,1 0-1 0 0,1 0 0 0 0,-1 1 1 0 0,1 1-1 0 0,22-6 1 0 0,1 0-144 0 0,-10 2-466 0 0,34-14-1051 0 0,-56 20 818 0 0,0 1 1 0 0,0-1-1 0 0,0 0 1 0 0,0 1-1 0 0,-1-1 1 0 0,1-1-1 0 0,0 1 1 0 0,2-4-1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22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237 1 246 0 0,'0'0'1137'0'0,"-18"6"1266"0"0,8-1-2082 0 0,1 1-1 0 0,1 0 0 0 0,-1 1 1 0 0,1 0-1 0 0,0 0 1 0 0,1 1-1 0 0,0 0 0 0 0,0 0 1 0 0,-8 13-1 0 0,-4 3-124 0 0,16-20-178 0 0,0 1 0 0 0,1-1 0 0 0,-1 1 1 0 0,1-1-1 0 0,0 1 0 0 0,0 0 0 0 0,1 0 1 0 0,-1 0-1 0 0,1 0 0 0 0,0 5 0 0 0,0-6 12 0 0,1-1-56 0 0,0-2 22 0 0,0 0 0 0 0,0-1-1 0 0,0 1 1 0 0,0-1 0 0 0,0 1-1 0 0,0 0 1 0 0,0-1 0 0 0,1 1-1 0 0,-1-1 1 0 0,0 1 0 0 0,0 0-1 0 0,1-1 1 0 0,-1 1 0 0 0,0-1-1 0 0,1 1 1 0 0,-1-1 0 0 0,1 1-1 0 0,-1-1 1 0 0,1 0 0 0 0,-1 1-1 0 0,1-1 1 0 0,-1 0 0 0 0,1 1-1 0 0,-1-1 1 0 0,2 1 0 0 0,1-1 6 0 0,-2 0-1 0 0,0 0 0 0 0,0 0 0 0 0,0 0 0 0 0,0 0 1 0 0,0 0-1 0 0,0 0 0 0 0,0 0 0 0 0,0 0 0 0 0,0-1 0 0 0,0 1 0 0 0,0 0 0 0 0,0-1 1 0 0,0 1-1 0 0,0-1 0 0 0,2 0 0 0 0,3-3 74 0 0,0 1 1 0 0,-1-1 0 0 0,1 0-1 0 0,-1-1 1 0 0,0 1-1 0 0,0-1 1 0 0,0 0-1 0 0,0-1 1 0 0,-1 1-1 0 0,0-1 1 0 0,0 0-1 0 0,-1 0 1 0 0,5-8 0 0 0,-8 12 61 0 0,1 0 0 0 0,-1 0 0 0 0,0 0 1 0 0,1 0-1 0 0,-1 0 0 0 0,0 0 1 0 0,0 0-1 0 0,0 0 0 0 0,0 0 1 0 0,-1 0-1 0 0,1 0 0 0 0,0 0 0 0 0,-2-3 1 0 0,1 2-171 0 0,0 0 432 0 0,-2-2 137 0 0,3 5-520 0 0,0 0 0 0 0,0-1 1 0 0,0 1-1 0 0,0-1 0 0 0,-1 1 0 0 0,1 0 0 0 0,0-1 0 0 0,0 1 0 0 0,0-1 0 0 0,0 1 1 0 0,-1 0-1 0 0,1-1 0 0 0,0 1 0 0 0,0 0 0 0 0,-1-1 0 0 0,1 1 0 0 0,0 0 0 0 0,-1-1 1 0 0,1 1-1 0 0,0 0 0 0 0,-1 0 0 0 0,1-1 0 0 0,0 1 0 0 0,-1 0 0 0 0,0 0 0 0 0,-4-2 41 0 0,0 2 0 0 0,0-1 0 0 0,-1 1-1 0 0,1-1 1 0 0,0 1 0 0 0,0 1 0 0 0,-1-1-1 0 0,1 1 1 0 0,0 0 0 0 0,0 0 0 0 0,0 0-1 0 0,-1 1 1 0 0,2 0 0 0 0,-1 0 0 0 0,0 0 0 0 0,0 1-1 0 0,1-1 1 0 0,-1 1 0 0 0,-6 6 0 0 0,4-4-93 0 0,0 1 1 0 0,0 0-1 0 0,1 1 1 0 0,0-1-1 0 0,0 1 1 0 0,1 0-1 0 0,0 0 1 0 0,0 1-1 0 0,1 0 1 0 0,-6 14-1 0 0,9-20-91 0 0,1 2-48 0 0,6 25-692 0 0,-5-26 706 0 0,2-4 49 0 0,5 0 103 0 0,0-1 0 0 0,0 0-1 0 0,-1 0 1 0 0,1-1 0 0 0,-1 0 0 0 0,0-1 0 0 0,0 1-1 0 0,0-1 1 0 0,0-1 0 0 0,0 1 0 0 0,-1-1 0 0 0,0 0 0 0 0,9-10-1 0 0,-14 14 75 0 0,0 0 0 0 0,0 0 0 0 0,-1 0 0 0 0,1 0 0 0 0,0 0-1 0 0,-1 0 1 0 0,1 0 0 0 0,0 0 0 0 0,-1 0 0 0 0,0 0 0 0 0,1-1 0 0 0,-1 1 0 0 0,0 0-1 0 0,1 0 1 0 0,-1 0 0 0 0,0 0 0 0 0,0-1 0 0 0,0 1 0 0 0,0 0 0 0 0,0 0-1 0 0,0-1 1 0 0,0 1 0 0 0,-1 0 0 0 0,1 0 0 0 0,0 0 0 0 0,-1 0 0 0 0,1 0-1 0 0,-1-1 1 0 0,1 1 0 0 0,-1 0 0 0 0,0 0 0 0 0,-1-1 0 0 0,0-1 55 0 0,0 1 1 0 0,-1-1-1 0 0,1 1 1 0 0,-1 0-1 0 0,0 0 1 0 0,0 0-1 0 0,0 0 1 0 0,-3-1-1 0 0,4 2 23 0 0,-2 0 30 0 0,3 1-167 0 0,-1 0 9 0 0,-1-1 0 0 0,1 1-1 0 0,0-1 1 0 0,0 1 0 0 0,-1 0 0 0 0,1 0 0 0 0,0 0 0 0 0,0 0 0 0 0,-1 1 0 0 0,1-1-1 0 0,0 0 1 0 0,0 1 0 0 0,-1 0 0 0 0,1-1 0 0 0,0 1 0 0 0,0 0 0 0 0,0 0 0 0 0,0 0 0 0 0,0 1-1 0 0,0-1 1 0 0,1 0 0 0 0,-1 1 0 0 0,0-1 0 0 0,1 1 0 0 0,-1-1 0 0 0,0 1 0 0 0,1 0 0 0 0,-2 3-1 0 0,2-2-63 0 0,0 0-1 0 0,0 0 0 0 0,1 0 0 0 0,0 0 0 0 0,-1 0 0 0 0,1 0 0 0 0,0 0 0 0 0,0 0 0 0 0,1 0 0 0 0,-1 0 0 0 0,1 0 0 0 0,-1 0 0 0 0,3 6 0 0 0,-2-7 8 0 0,-1-1-1 0 0,1 1 1 0 0,0 0-1 0 0,0-1 1 0 0,0 1-1 0 0,0 0 1 0 0,0-1-1 0 0,1 1 1 0 0,-1-1-1 0 0,0 0 1 0 0,1 1 0 0 0,-1-1-1 0 0,1 0 1 0 0,-1 0-1 0 0,1 0 1 0 0,-1 0-1 0 0,1 0 1 0 0,0 0-1 0 0,0 0 1 0 0,-1-1-1 0 0,1 1 1 0 0,0-1-1 0 0,0 1 1 0 0,0-1-1 0 0,0 0 1 0 0,0 1 0 0 0,2-1-1 0 0,4 0-1 0 0,-1 0-17 0 0,1 0 1 0 0,-1-1-1 0 0,0 0 0 0 0,1 0 1 0 0,-1 0-1 0 0,0-1 1 0 0,0 0-1 0 0,0 0 1 0 0,0-1-1 0 0,-1 0 1 0 0,11-6-1 0 0,-17 9 83 0 0,1-1 1 0 0,0 1-1 0 0,-1-1 0 0 0,1 0 1 0 0,0 1-1 0 0,-1-1 0 0 0,1 0 1 0 0,-1 1-1 0 0,1-1 0 0 0,-1 0 1 0 0,1 0-1 0 0,-1 0 0 0 0,0 1 1 0 0,1-1-1 0 0,-1 0 0 0 0,0 0 1 0 0,0 0-1 0 0,0 0 0 0 0,0 0 1 0 0,1 0-1 0 0,-1 1 0 0 0,0-1 1 0 0,-1 0-1 0 0,1 0 0 0 0,0 0 1 0 0,0 0-1 0 0,0 0 0 0 0,0 0 1 0 0,-1 1-1 0 0,1-1 0 0 0,0 0 1 0 0,-1 0-1 0 0,1 0 0 0 0,-1 1 1 0 0,1-1-1 0 0,-1 0 0 0 0,1 0 1 0 0,-1 1-1 0 0,1-1 0 0 0,-1 0 1 0 0,0 1-1 0 0,0-1 0 0 0,-2-3 85 0 0,1 1-1 0 0,-1 0 0 0 0,0 1 1 0 0,0-1-1 0 0,0 0 0 0 0,0 1 1 0 0,0 0-1 0 0,-6-3 0 0 0,3 2-36 0 0,0 1 0 0 0,0 0 0 0 0,0 0 0 0 0,-1 1 0 0 0,1 0 0 0 0,0 0 0 0 0,-1 0-1 0 0,1 1 1 0 0,-1 0 0 0 0,0 0 0 0 0,1 0 0 0 0,-10 3 0 0 0,13-2-48 0 0,3-1-22 0 0,-1 0-1 0 0,1 0 1 0 0,-1 0-1 0 0,1 0 1 0 0,-1 0-1 0 0,1 0 1 0 0,-1 0-1 0 0,1 0 0 0 0,-1 1 1 0 0,1-1-1 0 0,-1 0 1 0 0,1 0-1 0 0,0 0 1 0 0,-1 1-1 0 0,1-1 1 0 0,-1 0-1 0 0,1 1 1 0 0,0-1-1 0 0,-1 0 1 0 0,1 1-1 0 0,0-1 1 0 0,-1 1-1 0 0,1-1 1 0 0,0 0-1 0 0,0 1 1 0 0,-1-1-1 0 0,1 1 1 0 0,0-1-1 0 0,0 1 1 0 0,0-1-1 0 0,0 1 1 0 0,-1-1-1 0 0,1 1 1 0 0,0-1-1 0 0,0 1 1 0 0,0-1-1 0 0,0 1 1 0 0,0-1-1 0 0,1 2 1 0 0,-4 21-474 0 0,3-22 438 0 0,0 2-175 0 0,11 16-897 0 0,-9-10-2074 0 0,-16 20-1769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24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1 626 0 0,'0'0'1845'0'0,"-13"7"3614"0"0,14-1-5401 0 0,1 1 1 0 0,0-1 0 0 0,1 0-1 0 0,-1 1 1 0 0,1-1-1 0 0,0-1 1 0 0,1 1-1 0 0,-1 0 1 0 0,1-1-1 0 0,1 0 1 0 0,4 5-1 0 0,10 16 60 0 0,33 52 146 0 0,-6-12 257 0 0,-3 2 0 0 0,61 133 0 0 0,-76-142-800 0 0,68 109-1 0 0,-56-104 261 0 0,31 68 1 0 0,-56-97 22 0 0,45 88 120 0 0,-50-106-108 0 0,0-1 0 0 0,1-1 0 0 0,1 0-1 0 0,0 0 1 0 0,18 15 0 0 0,60 58 13 0 0,-46-46 21 0 0,-2 1 0 0 0,41 56 0 0 0,-37-42 118 0 0,-5-13 149 0 0,65 56 0 0 0,-62-61 125 0 0,56 64-1 0 0,-71-73-197 0 0,0-1 0 0 0,39 29-1 0 0,5 6-142 0 0,-7-6 23 0 0,-43-40-76 0 0,-1 1-1 0 0,-1 0 0 0 0,-1 2 0 0 0,0 1 1 0 0,26 39-1 0 0,55 128 740 0 0,-100-186-786 0 0,3 2 15 0 0,-1 0-1 0 0,1 0 0 0 0,-1 1 1 0 0,0-1-1 0 0,2 7 0 0 0,-4-10 19 0 0,13 27 13 0 0,14 15-36 0 0,-27-42 10 0 0,0-1-86 0 0,-1-1 24 0 0,0 0-1 0 0,1 1 0 0 0,-1-1 0 0 0,0 1 1 0 0,1-1-1 0 0,-1 0 0 0 0,1 1 1 0 0,-1-1-1 0 0,1 0 0 0 0,-1 1 0 0 0,1-1 1 0 0,-1 0-1 0 0,1 0 0 0 0,0 1 0 0 0,-1-1 1 0 0,1 0-1 0 0,-1 0 0 0 0,1 0 1 0 0,0 0-1 0 0,0 0 0 0 0,-10-69-8493 0 0,4 49 4352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24.4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35 320 0 0,'0'0'3596'0'0,"12"10"-314"0"0,69 9 1382 0 0,-49-14-4070 0 0,0-2 0 0 0,35 0 0 0 0,-39-3-733 0 0,1-1-1 0 0,0-1 0 0 0,40-9 0 0 0,-66 10-115 0 0,-1 0 0 0 0,0 0 1 0 0,0 0-1 0 0,0 0 0 0 0,0-1 0 0 0,0 1 0 0 0,0-1 0 0 0,0 1 0 0 0,-1-1 1 0 0,1 0-1 0 0,0 0 0 0 0,-1 0 0 0 0,0 0 0 0 0,1 0 0 0 0,-1 0 1 0 0,0 0-1 0 0,0 0 0 0 0,0 0 0 0 0,0-1 0 0 0,0 1 0 0 0,-1 0 1 0 0,1-1-1 0 0,-1 1 0 0 0,0 0 0 0 0,1-5 0 0 0,1-2-1604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24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 49 782 0 0,'-2'-3'1585'0'0,"-35"-42"12006"0"0,33 47-13493 0 0,1 0-1 0 0,1 1 1 0 0,-1-1 0 0 0,0 1 0 0 0,1 0-1 0 0,-1 0 1 0 0,1 0 0 0 0,0 0-1 0 0,0 1 1 0 0,0-1 0 0 0,-1 5-1 0 0,-7 15-26 0 0,2 0 0 0 0,1 0 0 0 0,-7 37 0 0 0,4-17 124 0 0,-14 78-714 0 0,18-81-1885 0 0,1-1-3302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25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302 367 158 0 0,'0'0'706'0'0,"0"-4"-75"0"0,0-1-360 0 0,-1-1 0 0 0,1 1 0 0 0,-2-1 0 0 0,1 1 0 0 0,0 0 0 0 0,-1 0 0 0 0,0 0 0 0 0,0 0 0 0 0,-1 0 0 0 0,1 0 1 0 0,-1 0-1 0 0,0 1 0 0 0,-4-5 0 0 0,-2-2-6 0 0,-1 1-1 0 0,1 0 1 0 0,-2 1 0 0 0,-12-10 0 0 0,14 13-90 0 0,-1 0 0 0 0,0 1 1 0 0,0 0-1 0 0,-18-6 0 0 0,20 8 32 0 0,0 0 0 0 0,0 0 1 0 0,0-1-1 0 0,0 0 0 0 0,1-1 0 0 0,-12-8 0 0 0,17 11 82 0 0,-13-4 1148 0 0,7 0-635 0 0,4 2-385 0 0,-1 0-1 0 0,1 0 1 0 0,0 0-1 0 0,0 0 1 0 0,-7-11 2196 0 0,8 46-2617 0 0,4-20 18 0 0,-1 0 0 0 0,0 1 1 0 0,0-1-1 0 0,-3 13 0 0 0,0 5 7 0 0,-3 56 54 0 0,2-45-72 0 0,1 0 1 0 0,7 80-1 0 0,-4-117-26 0 0,2 2-6 0 0,2 4-295 0 0,-3-9 317 0 0,-1 0 1 0 0,1-1 0 0 0,-1 1-1 0 0,1 0 1 0 0,-1 0-1 0 0,1-1 1 0 0,-1 1 0 0 0,0 0-1 0 0,1 0 1 0 0,-1-1-1 0 0,1 1 1 0 0,-1-1 0 0 0,0 1-1 0 0,1 0 1 0 0,-1-1-1 0 0,0 1 1 0 0,1-1 0 0 0,-1 1-1 0 0,0-1 1 0 0,1 1-1 0 0,-1-1 1 0 0,0 1-1 0 0,0-1 1 0 0,0 1 0 0 0,0-1-1 0 0,1 0 1 0 0,9-27-3 0 0,-1 0 1 0 0,-1-1 0 0 0,-1 0-1 0 0,-2 0 1 0 0,-1-1-1 0 0,0-40 1 0 0,-4 41-7 0 0,-1 0 0 0 0,-1 0 0 0 0,-13-56 0 0 0,-1-12 263 0 0,15 93-209 0 0,1 4-40 0 0,0-1-1 0 0,0 1 0 0 0,0-1 1 0 0,-1 1-1 0 0,1-1 1 0 0,0 1-1 0 0,0-1 1 0 0,0 1-1 0 0,0-1 0 0 0,0 0 1 0 0,0 1-1 0 0,0-1 1 0 0,1 1-1 0 0,-1-1 1 0 0,0 1-1 0 0,0-1 0 0 0,0 1 1 0 0,0-1-1 0 0,1 1 1 0 0,-1-1-1 0 0,0 1 1 0 0,1-1-1 0 0,-1 1 0 0 0,0-1 1 0 0,1 1-1 0 0,-1 0 1 0 0,0-1-1 0 0,1 1 1 0 0,-1 0-1 0 0,1-1 0 0 0,-1 1 1 0 0,1-1-1 0 0,1 2 2 0 0,0 0 1 0 0,0-1-1 0 0,-1 1 0 0 0,1 0 0 0 0,0 0 0 0 0,-1 0 0 0 0,1 1 0 0 0,-1-1 1 0 0,0 0-1 0 0,1 1 0 0 0,1 1 0 0 0,138 129 117 0 0,-115-112-85 0 0,0-1 0 0 0,1-1 0 0 0,56 27-1 0 0,-75-42-24 0 0,172 70 100 0 0,-134-48 110 0 0,-36-32-172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9.4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42 0 0,'0'0'8785'0'0,"7"15"-8238"0"0,113 117 1665 0 0,-60-64-994 0 0,92 83 0 0 0,-19-41-649 0 0,-42-38 78 0 0,-3 4 0 0 0,80 91 0 0 0,-135-132-524 0 0,1-2 1 0 0,2-2 0 0 0,53 36-1 0 0,-80-60-112 0 0,-1 0-1 0 0,1 1 1 0 0,-1 0-1 0 0,9 11 1 0 0,-17-19-11 0 0,0 1 1 0 0,1 0 0 0 0,-1-1 0 0 0,0 1 0 0 0,1-1 0 0 0,-1 1 0 0 0,0-1 0 0 0,1 1 0 0 0,-1-1 0 0 0,1 1 0 0 0,-1-1 0 0 0,1 1-1 0 0,-1-1 1 0 0,1 0 0 0 0,0 1 0 0 0,-1-1 0 0 0,1 0 0 0 0,-1 1 0 0 0,1-1 0 0 0,0 0 0 0 0,-1 0 0 0 0,1 0 0 0 0,0 0 0 0 0,-1 1 0 0 0,1-1-1 0 0,0 0 1 0 0,-1 0 0 0 0,2 0 0 0 0,-1-1 0 0 0,-1 1 0 0 0,1 0 1 0 0,-1 0-1 0 0,1 0 0 0 0,0 0 0 0 0,-1 1 0 0 0,1-1 0 0 0,-1 0 0 0 0,1 0 1 0 0,0 0-1 0 0,-1 0 0 0 0,1 1 0 0 0,-1-1 0 0 0,1 0 0 0 0,-1 0 1 0 0,1 1-1 0 0,-1-1 0 0 0,1 1 0 0 0,-1-1 0 0 0,1 0 0 0 0,-1 1 0 0 0,1-1 1 0 0,-1 1-1 0 0,0-1 0 0 0,1 1 0 0 0,-1-1 0 0 0,0 1 0 0 0,1-1 0 0 0,-1 1 1 0 0,9 10 51 0 0,1-1 1 0 0,19 14 0 0 0,164 146 535 0 0,-127-115-168 0 0,77 46 0 0 0,-119-85-145 0 0,-1 1 1 0 0,-1 1-1 0 0,0 1 1 0 0,37 42 0 0 0,-58-59 50 0 0,3-7-358 0 0,-4 5 19 0 0,1 0 0 0 0,-1 0-1 0 0,0 0 1 0 0,1-1-1 0 0,-1 1 1 0 0,0 0-1 0 0,0 0 1 0 0,0 0-1 0 0,1-1 1 0 0,-1 1-1 0 0,0 0 1 0 0,0 0-1 0 0,0-1 1 0 0,1 1-1 0 0,-1 0 1 0 0,0 0-1 0 0,0-1 1 0 0,0 1-1 0 0,0 0 1 0 0,0-1 0 0 0,0 1-1 0 0,0 0 1 0 0,1 0-1 0 0,-1-1 1 0 0,0 1-1 0 0,0 0 1 0 0,0-1-1 0 0,0 1 1 0 0,0 0-1 0 0,-1-1 1 0 0,1 1-1 0 0,0 0 1 0 0,0-1-1 0 0,0 1 1 0 0,0 0-1 0 0,0 0 1 0 0,0-1-1 0 0,-1 1 1 0 0,-14-30-1402 0 0,-6-11-2394 0 0,-2 0-3373 0 0,9 16 301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40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18 532 0 0,'0'0'2290'0'0,"0"-3"-1524"0"0,-3-12 4307 0 0,6 18-4878 0 0,19 20 498 0 0,-1 1 0 0 0,23 34 0 0 0,16 18 291 0 0,2-10 250 0 0,130 108 0 0 0,90 30-674 0 0,-240-177-523 0 0,-3 2 0 0 0,0 2 0 0 0,-2 2 0 0 0,-1 1 0 0 0,53 66-1 0 0,-88-98-76 0 0,0-1 0 0 0,0 1 0 0 0,0-1-1 0 0,0 1 1 0 0,0-1 0 0 0,1 0-1 0 0,-1 0 1 0 0,0 0 0 0 0,0 1-1 0 0,1-1 1 0 0,-1-1 0 0 0,1 1-1 0 0,-1 0 1 0 0,1 0 0 0 0,-1 0-1 0 0,1-1 1 0 0,0 1 0 0 0,-1-1-1 0 0,1 1 1 0 0,0-1 0 0 0,-1 0-1 0 0,1 1 1 0 0,3-1 0 0 0,-3-1-752 0 0,-10-34-6219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40.7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1 364 0 0,'0'0'1971'0'0,"21"25"3031"0"0,0 3-3715 0 0,0 2 0 0 0,-2 0 0 0 0,23 51 0 0 0,13 20 217 0 0,21 26-3 0 0,101 123 0 0 0,-163-233-1593 0 0,1-1 0 0 0,0 0 1 0 0,2-1-1 0 0,0-1 0 0 0,24 15 1 0 0,-39-27-42 0 0,0-3-656 0 0,-1 1 630 0 0,0-1-1 0 0,0 1 0 0 0,0-1 1 0 0,-1 1-1 0 0,1-1 0 0 0,0 1 1 0 0,0-1-1 0 0,0 0 0 0 0,-1 0 1 0 0,1 1-1 0 0,0-1 0 0 0,-1 0 0 0 0,1 0 1 0 0,0-1-1 0 0,-2-32-6103 0 0,-3 14 44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41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1 650 0 0,'10'3'616'0'0,"0"1"-1"0"0,0 0 1 0 0,-1 0-1 0 0,0 1 1 0 0,0 1-1 0 0,0 0 1 0 0,-1 0 0 0 0,1 0-1 0 0,13 15 1 0 0,0-1 273 0 0,95 69 2466 0 0,169 98 0 0 0,-177-128-3023 0 0,2-5 0 0 0,181 62 0 0 0,-237-97-283 0 0,-8-4 93 0 0,52 27-1 0 0,-99-42-148 0 0,0 0 1 0 0,0 0 0 0 0,1 0-1 0 0,-1 1 1 0 0,0-1 0 0 0,0 0-1 0 0,0 0 1 0 0,1 0-1 0 0,-1 0 1 0 0,0 0 0 0 0,0 1-1 0 0,1-1 1 0 0,-1 0 0 0 0,0 0-1 0 0,1 0 1 0 0,-1 0-1 0 0,0 0 1 0 0,0 0 0 0 0,1 0-1 0 0,-1 0 1 0 0,0 0 0 0 0,0 0-1 0 0,1 0 1 0 0,-1 0-1 0 0,0 0 1 0 0,1 0 0 0 0,-1 0-1 0 0,0 0 1 0 0,0 0-1 0 0,1 0 1 0 0,-1-1 0 0 0,0 1-1 0 0,0 0 1 0 0,1 0 0 0 0,-1 0-1 0 0,0 0 1 0 0,0-1-1 0 0,1 1 1 0 0,-4-11-2510 0 0,-8-10-4029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56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106 150 532 0 0,'-5'-3'806'0'0,"2"2"-520"0"0,1 0 0 0 0,-1-1 1 0 0,1 1-1 0 0,-1-1 0 0 0,1 0 0 0 0,0 0 0 0 0,0 0 0 0 0,0 0 0 0 0,0 0 1 0 0,0 0-1 0 0,0-1 0 0 0,0 1 0 0 0,1 0 0 0 0,-3-5 0 0 0,3 5 57 0 0,0-2-68 0 0,-1-1 1 0 0,0 1 0 0 0,0-1-1 0 0,0 1 1 0 0,-1 0-1 0 0,1 0 1 0 0,-1 0 0 0 0,0 0-1 0 0,-1 0 1 0 0,1 1-1 0 0,-6-6 1 0 0,2 3 939 0 0,-9-16 2136 0 0,15 24-3345 0 0,0 1 0 0 0,0 0-1 0 0,0-1 1 0 0,1 1-1 0 0,-1 0 1 0 0,1-1-1 0 0,-1 1 1 0 0,1 0-1 0 0,0 0 1 0 0,0 0 0 0 0,0 2-1 0 0,5 44 21 0 0,-2-19-13 0 0,-2-9-107 0 0,0-1 0 0 0,2 1 1 0 0,1-1-1 0 0,0 0 0 0 0,2 0 0 0 0,0-1 0 0 0,17 37 0 0 0,-22-54-19 0 0,0-1-1 0 0,0 1 1 0 0,0 0-1 0 0,1 0 1 0 0,-1 0-1 0 0,0-1 1 0 0,1 1 0 0 0,0-1-1 0 0,-1 1 1 0 0,1-1-1 0 0,0 0 1 0 0,-1 1-1 0 0,1-1 1 0 0,0 0-1 0 0,0 0 1 0 0,0 0-1 0 0,0 0 1 0 0,0-1-1 0 0,0 1 1 0 0,4 0-1 0 0,-3-1-17 0 0,0 0 0 0 0,0 0 0 0 0,1 0-1 0 0,-1-1 1 0 0,0 0 0 0 0,0 1 0 0 0,0-1-1 0 0,0 0 1 0 0,0 0 0 0 0,0-1 0 0 0,0 1-1 0 0,3-3 1 0 0,6-3-263 0 0,-1-2 1 0 0,0 1-1 0 0,-1-2 0 0 0,18-18 1 0 0,-5-1-91 0 0,32-50 0 0 0,-18 24 574 0 0,-12 2 1222 0 0,-20 43-897 0 0,-4 7 93 0 0,-1-1-16 0 0,0-10 37 0 0,0 10-18 0 0,-18-21 2093 0 0,16 23-2465 0 0,0 0 1 0 0,0 0 0 0 0,0 0-1 0 0,0 0 1 0 0,0 1 0 0 0,0-1-1 0 0,-1 1 1 0 0,-3-2 0 0 0,3 2 768 0 0,2 1-900 0 0,0 1-1 0 0,0-1 1 0 0,0 1 0 0 0,0-1-1 0 0,0 1 1 0 0,1-1 0 0 0,-1 1-1 0 0,0-1 1 0 0,0 1 0 0 0,1 0-1 0 0,-1 0 1 0 0,0-1 0 0 0,1 1-1 0 0,-1 0 1 0 0,1 0-1 0 0,-1 1 1 0 0,2 51 39 0 0,3 1-1 0 0,3-1 1 0 0,1 0-1 0 0,24 76 0 0 0,-14-61-67 0 0,13 105 0 0 0,-6 73 71 0 0,-22-189 32 0 0,-2-1 1 0 0,-14 112-1 0 0,-2-91 6 0 0,15-74 101 0 0,-1-2-177 0 0,0-1 0 0 0,0 1 0 0 0,0-1 0 0 0,0 0 0 0 0,0 1 0 0 0,0-1 0 0 0,0 0 0 0 0,0 0-1 0 0,0 0 1 0 0,0 1 0 0 0,0-1 0 0 0,0 0 0 0 0,0-1 0 0 0,-2 1 0 0 0,-6-7 68 0 0,1 0 1 0 0,0-1-1 0 0,0 0 0 0 0,0 0 1 0 0,1-1-1 0 0,0 0 1 0 0,-7-14-1 0 0,-1-2 65 0 0,-21-53 0 0 0,23 44-122 0 0,-3 0-5 0 0,8 17 4 0 0,0-1 0 0 0,2 0 0 0 0,0 0 1 0 0,1 0-1 0 0,-5-35 0 0 0,9 41 16 0 0,0 0 0 0 0,1-1 0 0 0,0 1 0 0 0,1 0 0 0 0,0-1 0 0 0,1 1-1 0 0,1 0 1 0 0,0 0 0 0 0,1 0 0 0 0,5-13 0 0 0,-7 21-174 0 0,45-99-1742 0 0,-12 39-5558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41.9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26 194 0 0,'4'-18'6279'0'0,"-4"17"-6175"0"0,1 1 1 0 0,-1-1-1 0 0,0 1 1 0 0,1-1-1 0 0,-1 1 0 0 0,0 0 1 0 0,1-1-1 0 0,-1 1 1 0 0,1 0-1 0 0,-1-1 1 0 0,0 1-1 0 0,1 0 0 0 0,-1-1 1 0 0,1 1-1 0 0,-1 0 1 0 0,1 0-1 0 0,-1 0 1 0 0,1-1-1 0 0,-1 1 0 0 0,1 0 1 0 0,0 0-1 0 0,-1 0 1 0 0,1 0-1 0 0,-1 0 1 0 0,1 0-1 0 0,-1 0 0 0 0,1 0 1 0 0,-1 0-1 0 0,1 0 1 0 0,25 9 1381 0 0,33 26-766 0 0,-41-24-287 0 0,316 203 2202 0 0,-103-64-2147 0 0,-172-115-438 0 0,2-1 0 0 0,1-4 0 0 0,117 40-1 0 0,-176-69-31 0 0,-2-1-45 0 0,0 0-1 0 0,0 0 0 0 0,-1 0 1 0 0,1 0-1 0 0,0 0 0 0 0,0-1 1 0 0,0 1-1 0 0,0 0 0 0 0,0-1 1 0 0,-1 1-1 0 0,1-1 0 0 0,0 1 1 0 0,0-1-1 0 0,-1 1 0 0 0,1-1 0 0 0,0 0 1 0 0,-1 1-1 0 0,1-1 0 0 0,-1 0 1 0 0,1 1-1 0 0,-1-1 0 0 0,1 0 1 0 0,-1 0-1 0 0,1 1 0 0 0,-1-1 1 0 0,0 0-1 0 0,1 0 0 0 0,-1 0 0 0 0,0 0 1 0 0,0 1-1 0 0,1-1 0 0 0,-1 0 1 0 0,0 0-1 0 0,0-1 0 0 0,-2-30-1505 0 0,0 26 676 0 0,1 0-1 0 0,-1 0 1 0 0,-1 0-1 0 0,1 0 1 0 0,-1 1-1 0 0,0-1 1 0 0,-5-6 0 0 0,-6-7-4725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42.3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0 298 0 0,'0'0'10255'0'0,"3"0"-9702"0"0,13 3-264 0 0,-1 0-1 0 0,0 1 0 0 0,0 1 0 0 0,0 0 0 0 0,-1 1 1 0 0,1 1-1 0 0,15 10 0 0 0,9 2-21 0 0,-29-14-219 0 0,70 33 140 0 0,1-3 1 0 0,144 40 0 0 0,-222-74-179 0 0,17-2-23 0 0,-8 2-2447 0 0,-12-2 2370 0 0,0 1 1 0 0,0 0 0 0 0,0-1-1 0 0,1 1 1 0 0,-1-1-1 0 0,0 1 1 0 0,0 0-1 0 0,0-1 1 0 0,0 1 0 0 0,0-1-1 0 0,0 1 1 0 0,0 0-1 0 0,0-1 1 0 0,0 1 0 0 0,0-1-1 0 0,0 1 1 0 0,0 0-1 0 0,0-1 1 0 0,0 1-1 0 0,-1 0 1 0 0,1-1 0 0 0,0 1-1 0 0,0 0 1 0 0,0-1-1 0 0,-1 1 1 0 0,1-1 0 0 0,0 1-1 0 0,0 0 1 0 0,-1 0-1 0 0,1-1 1 0 0,-21-7-8327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43.7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66 0 0,'0'0'2620'0'0,"14"28"-2377"0"0,4 22-396 0 0,-17-48 146 0 0,4 11-1540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44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0 540 0 0,'0'0'1258'0'0,"1"3"-598"0"0,95 234 3823 0 0,26 133-3391 0 0,-80-236-459 0 0,-14-50-267 0 0,3-2 0 0 0,44 83 0 0 0,-22-73 147 0 0,3-2 0 0 0,81 99 0 0 0,31 42-292 0 0,-82-110 499 0 0,-80-113-545 0 0,-1 1 0 0 0,0 0-1 0 0,8 17 1 0 0,-12-24-29 0 0,10 12 352 0 0,-7-7-166 0 0,-12-12-392 0 0,7 4-61 0 0,-2-5-2184 0 0,2 4 1580 0 0,-1-1 0 0 0,1 0 1 0 0,-1 1-1 0 0,0 0 1 0 0,0-1-1 0 0,0 1 1 0 0,0 0-1 0 0,-3-2 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46.7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0 262 0 0,'-14'10'912'0'0,"8"4"-760"0"0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7:09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96 286 0 0,'0'0'8572'0'0,"-1"1"-8561"0"0,0-1 0 0 0,1 1 0 0 0,-1-1-1 0 0,0 1 1 0 0,0-1 0 0 0,1 1 0 0 0,-1 0-1 0 0,0-1 1 0 0,1 1 0 0 0,-1 0 0 0 0,0-1 0 0 0,1 1-1 0 0,-1 0 1 0 0,1 0 0 0 0,-1 1 0 0 0,-1 12 86 0 0,-4 42 582 0 0,6-53-415 0 0,0-3-242 0 0,1 1 1 0 0,-1 0-1 0 0,1-1 0 0 0,-1 1 1 0 0,1-1-1 0 0,-1 1 0 0 0,1-1 1 0 0,0 1-1 0 0,-1-1 0 0 0,1 0 0 0 0,0 1 1 0 0,0-1-1 0 0,-1 0 0 0 0,1 0 1 0 0,0 1-1 0 0,0-1 0 0 0,-1 0 1 0 0,1 0-1 0 0,1 0 0 0 0,8-3 0 0 0,-1 0 0 0 0,0-1 0 0 0,0 0 0 0 0,0 0 0 0 0,15-11-1 0 0,-19 12 169 0 0,1-1-1 0 0,-1 0 0 0 0,0-1 1 0 0,0 1-1 0 0,0-1 0 0 0,0 0 1 0 0,-1-1-1 0 0,0 1 0 0 0,8-14 1045 0 0,-13 14-485 0 0,1 4-700 0 0,0 1-1 0 0,0-1 1 0 0,0 1 0 0 0,0-1 0 0 0,0 1 0 0 0,0-1 0 0 0,0 1 0 0 0,0-1 0 0 0,0 1 0 0 0,0-1 0 0 0,0 1 0 0 0,0-1 0 0 0,0 1 0 0 0,0 0 0 0 0,-1-1 0 0 0,1 1-1 0 0,0-1 1 0 0,0 1 0 0 0,0-1 0 0 0,-1 1 0 0 0,1 0 0 0 0,0-1 0 0 0,-1 1 0 0 0,1-1 0 0 0,-1 1 0 0 0,-2-1 2 0 0,1 0 1 0 0,-1 1-1 0 0,0-1 1 0 0,0 1-1 0 0,0 0 1 0 0,1 0-1 0 0,-1 0 1 0 0,0 0-1 0 0,0 1 1 0 0,0-1-1 0 0,1 1 1 0 0,-1-1-1 0 0,0 1 1 0 0,1 0-1 0 0,-1 0 1 0 0,0 0-1 0 0,1 1 1 0 0,-1-1-1 0 0,1 1 1 0 0,0-1-1 0 0,0 1 1 0 0,-1 0-1 0 0,-1 2 1 0 0,-1 1-56 0 0,1 0-1 0 0,-1 0 1 0 0,1 1 0 0 0,0-1 0 0 0,1 1-1 0 0,-1 0 1 0 0,1 0 0 0 0,-4 12 0 0 0,6-15-190 0 0,2 16-1335 0 0,0-18 1458 0 0,-1 0-1 0 0,1-1 1 0 0,0 1 0 0 0,-1 0-1 0 0,1-1 1 0 0,-1 1 0 0 0,1-1-1 0 0,0 1 1 0 0,0-1 0 0 0,-1 1-1 0 0,1-1 1 0 0,0 0 0 0 0,0 1-1 0 0,0-1 1 0 0,-1 0 0 0 0,1 0-1 0 0,0 0 1 0 0,0 1 0 0 0,0-1-1 0 0,0 0 1 0 0,-1 0 0 0 0,1 0-1 0 0,0 0 1 0 0,0 0 0 0 0,1-1-1 0 0,30-9-1057 0 0,27-23-245 0 0,-50 25 1338 0 0,1 0 0 0 0,-1 0 0 0 0,8-10 0 0 0,-9 9 598 0 0,-7 8-494 0 0,0 0 1 0 0,-1 1-1 0 0,1-1 1 0 0,-1 0-1 0 0,1 0 1 0 0,-1 0-1 0 0,0 0 1 0 0,1 0-1 0 0,-1 0 1 0 0,0 0-1 0 0,1 0 1 0 0,-1 0-1 0 0,0 0 1 0 0,0 0-1 0 0,0 0 1 0 0,0 0-1 0 0,0 0 1 0 0,0 0-1 0 0,0 0 1 0 0,-1 0-1 0 0,1 0 1 0 0,0 0-1 0 0,0 0 1 0 0,-1 0-1 0 0,1 0 1 0 0,-1 1-1 0 0,1-1 1 0 0,-1 0 0 0 0,1 0-1 0 0,-1 0 1 0 0,1 0-1 0 0,-1 1 1 0 0,0-1-1 0 0,0 0 1 0 0,1 0-1 0 0,-1 1 1 0 0,0-1-1 0 0,0 1 1 0 0,0-1-1 0 0,1 1 1 0 0,-1-1-1 0 0,0 1 1 0 0,0-1-1 0 0,0 1 1 0 0,0 0-1 0 0,0 0 1 0 0,0-1-1 0 0,0 1 1 0 0,0 0-1 0 0,0 0 1 0 0,0 0-1 0 0,0 0 1 0 0,0 0-1 0 0,-1 0 1 0 0,-5 1 34 0 0,0 0 0 0 0,1 1 0 0 0,0 0 0 0 0,-1 0 0 0 0,1 0 0 0 0,0 1 0 0 0,0-1 0 0 0,0 1 0 0 0,1 1 0 0 0,-1-1 0 0 0,1 1 0 0 0,-1 0 0 0 0,1 0 0 0 0,0 1 0 0 0,1 0 0 0 0,-1-1 0 0 0,1 2 0 0 0,0-1 0 0 0,-3 6 1 0 0,5-8-131 0 0,2 0-123 0 0,-1-2 105 0 0,1 0-1 0 0,0 0 1 0 0,0 0 0 0 0,-1 0-1 0 0,1 0 1 0 0,0 0-1 0 0,0 0 1 0 0,0-1-1 0 0,0 1 1 0 0,0 0 0 0 0,0 0-1 0 0,0 0 1 0 0,0 0-1 0 0,0 0 1 0 0,1 0 0 0 0,-1 0-1 0 0,0 0 1 0 0,1 0-1 0 0,-1 0 1 0 0,0 0 0 0 0,1-1-1 0 0,-1 1 1 0 0,1 0-1 0 0,-1 0 1 0 0,1 0-1 0 0,0-1 1 0 0,-1 1 0 0 0,1 0-1 0 0,0-1 1 0 0,0 1-1 0 0,-1-1 1 0 0,1 1 0 0 0,0-1-1 0 0,0 1 1 0 0,0-1-1 0 0,0 1 1 0 0,-1-1 0 0 0,1 0-1 0 0,0 1 1 0 0,0-1-1 0 0,1 0 1 0 0,3 0-148 0 0,0 0-1 0 0,0 0 1 0 0,0-1 0 0 0,0 0 0 0 0,0 0-1 0 0,-1 0 1 0 0,1-1 0 0 0,6-2 0 0 0,6-2-154 0 0,-1-1 0 0 0,0 0 0 0 0,0-1 0 0 0,-1-1 1 0 0,0-1-1 0 0,0 0 0 0 0,22-20 0 0 0,-36 29 399 0 0,-1 1 0 0 0,1-1 0 0 0,0 0 0 0 0,-1 1 0 0 0,1-1 0 0 0,0 0 0 0 0,-1 0 0 0 0,1 1 0 0 0,-1-1 0 0 0,1 0 0 0 0,-1 0 0 0 0,0 0 0 0 0,1 1 0 0 0,-1-1 0 0 0,0 0 0 0 0,0 0 0 0 0,1 0 0 0 0,-1 0 0 0 0,0 0 0 0 0,0 0 0 0 0,0 0 0 0 0,0 0 0 0 0,0 0 0 0 0,0 0 0 0 0,0 1 0 0 0,-1-1 0 0 0,1 0 0 0 0,0 0 0 0 0,0 0 0 0 0,-1 0 0 0 0,1 0 0 0 0,0 0 0 0 0,-1 1 0 0 0,1-1 0 0 0,-1 0 0 0 0,1 0 1 0 0,-1 1-1 0 0,0-1 0 0 0,1 0 0 0 0,-1 1 0 0 0,0-1 0 0 0,1 0 0 0 0,-1 1 0 0 0,0-1 0 0 0,0 1 0 0 0,0-1 0 0 0,-2 0 96 0 0,1-1 1 0 0,-1 1 0 0 0,0 0 0 0 0,1 0 0 0 0,-1 1 0 0 0,0-1-1 0 0,0 0 1 0 0,1 1 0 0 0,-1 0 0 0 0,0-1 0 0 0,0 1 0 0 0,0 1-1 0 0,0-1 1 0 0,-4 1 0 0 0,3 1-77 0 0,-1-1 0 0 0,1 1 0 0 0,0 1 0 0 0,-1-1-1 0 0,1 1 1 0 0,0 0 0 0 0,0 0 0 0 0,1 0 0 0 0,-1 0 0 0 0,1 0 0 0 0,-1 1-1 0 0,1 0 1 0 0,0 0 0 0 0,0 0 0 0 0,1 0 0 0 0,-1 0 0 0 0,1 0 0 0 0,-3 10 0 0 0,3-11-101 0 0,1 1 0 0 0,-1 0 1 0 0,1 0-1 0 0,1 0 1 0 0,-1 0-1 0 0,0 0 1 0 0,1 5-1 0 0,0-8-37 0 0,0-1-1 0 0,0 1 1 0 0,-1 0 0 0 0,1-1-1 0 0,0 1 1 0 0,0 0-1 0 0,1 0 1 0 0,-1-1-1 0 0,0 1 1 0 0,0 0-1 0 0,0 0 1 0 0,0-1-1 0 0,1 1 1 0 0,-1 0-1 0 0,0-1 1 0 0,1 1-1 0 0,-1 0 1 0 0,0-1-1 0 0,1 1 1 0 0,-1 0-1 0 0,1-1 1 0 0,-1 1 0 0 0,1-1-1 0 0,-1 1 1 0 0,1-1-1 0 0,-1 1 1 0 0,1-1-1 0 0,0 0 1 0 0,-1 1-1 0 0,1-1 1 0 0,0 0-1 0 0,-1 1 1 0 0,1-1-1 0 0,0 0 1 0 0,-1 0-1 0 0,1 1 1 0 0,0-1-1 0 0,0 0 1 0 0,-1 0-1 0 0,1 0 1 0 0,0 0 0 0 0,0 0-1 0 0,-1 0 1 0 0,1 0-1 0 0,0 0 1 0 0,-1-1-1 0 0,1 1 1 0 0,0 0-1 0 0,0-1 1 0 0,15-4-483 0 0,-1-2 0 0 0,-1 0 0 0 0,1 0 0 0 0,-1-2 0 0 0,-1 0 0 0 0,15-12 0 0 0,-27 20 657 0 0,0 0 0 0 0,0 0 0 0 0,0 0-1 0 0,0 0 1 0 0,0 0 0 0 0,-1 0 0 0 0,1 0-1 0 0,0 0 1 0 0,-1 0 0 0 0,1 0 0 0 0,-1-1 0 0 0,1 1-1 0 0,-1 0 1 0 0,0 0 0 0 0,0-1 0 0 0,1 1-1 0 0,-1 0 1 0 0,0-1 0 0 0,0 1 0 0 0,0 0-1 0 0,0 0 1 0 0,0-1 0 0 0,-1 1 0 0 0,1 0 0 0 0,0 0-1 0 0,-1-1 1 0 0,1 1 0 0 0,-1 0 0 0 0,1 0-1 0 0,-1 0 1 0 0,1-1 0 0 0,-2-1 0 0 0,0 2 386 0 0,-1 0-49 0 0,0 0-290 0 0,-1 0-1 0 0,1 0 1 0 0,-1 1-1 0 0,1-1 1 0 0,-1 1-1 0 0,0 0 1 0 0,1 0-1 0 0,-1 0 1 0 0,1 0-1 0 0,-1 0 1 0 0,1 1-1 0 0,-1 0 1 0 0,1 0-1 0 0,-1 0 1 0 0,1 0-1 0 0,0 0 1 0 0,-1 1-1 0 0,1-1 1 0 0,0 1-1 0 0,-6 4 1 0 0,-2 20-118 0 0,9-19-2658 0 0,2-7 2523 0 0,0 1-1 0 0,0 0 1 0 0,0-1-1 0 0,0 1 1 0 0,0 0-1 0 0,0-1 1 0 0,0 1-1 0 0,1 0 1 0 0,-1-1-1 0 0,0 1 1 0 0,0 0-1 0 0,1-1 1 0 0,-1 1-1 0 0,0 0 1 0 0,1-1-1 0 0,-1 1 1 0 0,0-1-1 0 0,1 1 1 0 0,-1-1-1 0 0,2 1 1 0 0,5-3-155 0 0,0-1 0 0 0,0-1 0 0 0,-1 1 0 0 0,1-1 0 0 0,-1-1 1 0 0,0 1-1 0 0,0-1 0 0 0,0 0 0 0 0,0 0 0 0 0,5-7 0 0 0,-10 9 525 0 0,1 0 180 0 0,-2 2-362 0 0,1 0 0 0 0,-1 0 0 0 0,1-1 0 0 0,-1 1 0 0 0,1 0 0 0 0,-1 0 0 0 0,0-1 0 0 0,0 1 0 0 0,0 0 0 0 0,0 0 0 0 0,0-1 0 0 0,0 1 0 0 0,0 0 0 0 0,0 0 0 0 0,0-1 0 0 0,0 1 0 0 0,-1 0 0 0 0,1 0 0 0 0,-1 0 0 0 0,1-1 0 0 0,-1 1 0 0 0,1 0 0 0 0,-1 0 0 0 0,0 0 0 0 0,1 0 0 0 0,-1 0 0 0 0,0 0 0 0 0,0 0 0 0 0,-1-1 0 0 0,0 0 420 0 0,-1 1-63 0 0,0 1-345 0 0,1-1 1 0 0,0 1-1 0 0,0-1 0 0 0,0 1 1 0 0,0 0-1 0 0,-1 0 0 0 0,1 0 1 0 0,0 0-1 0 0,0 0 0 0 0,0 1 1 0 0,-1-1-1 0 0,1 1 0 0 0,0-1 1 0 0,0 1-1 0 0,0 0 0 0 0,0-1 1 0 0,0 1-1 0 0,0 0 0 0 0,0 1 1 0 0,0-1-1 0 0,-2 3 0 0 0,-1 1-61 0 0,1 1 0 0 0,0 0 0 0 0,0 0 0 0 0,1 0 0 0 0,0 0 0 0 0,0 1 0 0 0,0-1 0 0 0,1 1 0 0 0,0 0 0 0 0,-1 7 0 0 0,0 3-116 0 0,0 0 0 0 0,0 33-1 0 0,3-45-164 0 0,1 0-1 0 0,0-1 0 0 0,-1 1 1 0 0,1 0-1 0 0,1 0 1 0 0,-1 0-1 0 0,4 6 0 0 0,-3-6-112 0 0,-1-3 204 0 0,-1-1 1 0 0,1 0-1 0 0,0 0 1 0 0,0 0-1 0 0,-1 0 1 0 0,1 0 0 0 0,0 0-1 0 0,0 0 1 0 0,0 0-1 0 0,1 0 1 0 0,-1 0-1 0 0,0 0 1 0 0,0-1-1 0 0,0 1 1 0 0,1-1-1 0 0,-1 1 1 0 0,0-1-1 0 0,0 1 1 0 0,1-1 0 0 0,-1 1-1 0 0,0-1 1 0 0,1 0-1 0 0,-1 0 1 0 0,1 0-1 0 0,-1 0 1 0 0,0 0-1 0 0,3 0 1 0 0,35-9-3231 0 0,-23 2 802 0 0,-2-2-575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7:10.0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269 129 2056 0 0,'0'-7'529'0'0,"-1"1"-1"0"0,1-1 1 0 0,-1 1-1 0 0,0 0 0 0 0,0 0 1 0 0,-1-1-1 0 0,0 1 1 0 0,-5-10-1 0 0,6 13-276 0 0,-1 0 0 0 0,1 1 0 0 0,-1 0 0 0 0,0-1 0 0 0,0 1 0 0 0,0 0 0 0 0,0 0-1 0 0,0 0 1 0 0,0 0 0 0 0,0 0 0 0 0,-1 0 0 0 0,1 1 0 0 0,-1-1 0 0 0,0 1 0 0 0,1 0-1 0 0,-1 0 1 0 0,0 0 0 0 0,0 0 0 0 0,1 0 0 0 0,-1 0 0 0 0,0 1 0 0 0,0-1 0 0 0,-5 1-1 0 0,3 0-74 0 0,0 0 1 0 0,0 1-1 0 0,1-1 0 0 0,-1 1 0 0 0,0 0 0 0 0,1 0 0 0 0,-1 1 0 0 0,0-1 0 0 0,1 1 0 0 0,-1 0 0 0 0,-5 4 0 0 0,3 0-139 0 0,0 0 0 0 0,1 0 0 0 0,0 1-1 0 0,0 0 1 0 0,0 0 0 0 0,1 0 0 0 0,0 1-1 0 0,0 0 1 0 0,1 0 0 0 0,-4 10-1 0 0,7-16-90 0 0,-3 6-284 0 0,3-6-699 0 0,1-2 967 0 0,0 1 0 0 0,0-1 0 0 0,0 0 0 0 0,0 0 0 0 0,0 0 0 0 0,0 1 0 0 0,0-1 0 0 0,0 0 0 0 0,0 0 0 0 0,0 0 0 0 0,0 0 0 0 0,0 1 0 0 0,0-1 0 0 0,0 0 0 0 0,0 0 0 0 0,4 2-1589 0 0,4-3 1458 0 0,0-1 0 0 0,0 0 0 0 0,0-1-1 0 0,0 1 1 0 0,-1-1 0 0 0,1-1 0 0 0,-1 0 0 0 0,0 0-1 0 0,8-6 1 0 0,-9 6 422 0 0,-1 0 1 0 0,1-1-1 0 0,-1 0 0 0 0,0 0 0 0 0,0 0 0 0 0,5-8 1 0 0,-8 10 340 0 0,-3-1 26 0 0,0 0-464 0 0,0 1 0 0 0,-1 0 0 0 0,1-1 0 0 0,-1 1 0 0 0,1 0 0 0 0,-1 0 0 0 0,0 0 0 0 0,0 0 0 0 0,-1 0-1 0 0,1 0 1 0 0,-1 0 0 0 0,1 1 0 0 0,-1-1 0 0 0,0 1 0 0 0,0 0 0 0 0,0 0 0 0 0,0 0 0 0 0,0 0 0 0 0,0 1 0 0 0,-1-1 0 0 0,1 1 0 0 0,-1 0 0 0 0,1-1 0 0 0,-1 2 0 0 0,1-1 0 0 0,-1 0 0 0 0,1 1 0 0 0,-1 0-1 0 0,0 0 1 0 0,1 0 0 0 0,-1 0 0 0 0,0 0 0 0 0,-3 1 0 0 0,3 1-101 0 0,0-1 0 0 0,0 1 0 0 0,1 0 0 0 0,-1 0 0 0 0,0 0 0 0 0,1 0 0 0 0,0 1 0 0 0,-1 0 0 0 0,1-1 0 0 0,0 1 0 0 0,0 0 0 0 0,1 0 0 0 0,-1 1 0 0 0,1-1 0 0 0,-1 0 0 0 0,1 1 0 0 0,0 0-1 0 0,-2 5 1 0 0,-3 7-133 0 0,1 0 0 0 0,1 0 0 0 0,-4 22 0 0 0,8-35-62 0 0,0 0 1 0 0,0 0-1 0 0,0 0 0 0 0,1 0 1 0 0,-1 0-1 0 0,1 0 0 0 0,0 1 1 0 0,0-1-1 0 0,0 0 0 0 0,1 0 1 0 0,-1 0-1 0 0,1 0 0 0 0,0 0 1 0 0,-1 0-1 0 0,1 0 1 0 0,1 0-1 0 0,-1 0 0 0 0,2 4 1 0 0,-1-6 10 0 0,0 0 1 0 0,0 1 0 0 0,-1-1 0 0 0,1 0 0 0 0,0 0 0 0 0,0 0-1 0 0,0-1 1 0 0,0 1 0 0 0,0 0 0 0 0,0-1 0 0 0,0 1 0 0 0,0-1-1 0 0,0 0 1 0 0,0 0 0 0 0,0 0 0 0 0,0 0 0 0 0,1 0-1 0 0,-1 0 1 0 0,0 0 0 0 0,0-1 0 0 0,0 1 0 0 0,0-1 0 0 0,0 1-1 0 0,3-2 1 0 0,4-1 39 0 0,-1-1 0 0 0,1 0 0 0 0,-1 0 0 0 0,0 0 0 0 0,0-1 0 0 0,0-1-1 0 0,-1 1 1 0 0,0-1 0 0 0,0 0 0 0 0,0-1 0 0 0,-1 1 0 0 0,0-2 0 0 0,0 1 0 0 0,6-12 0 0 0,-10 17 288 0 0,-1-1 1 0 0,-1 0 0 0 0,1 1 0 0 0,0-1 0 0 0,-1 0 0 0 0,1 0 0 0 0,-1 1-1 0 0,0-1 1 0 0,0 0 0 0 0,0 0 0 0 0,0 0 0 0 0,-1 1 0 0 0,0-5 0 0 0,1 5-41 0 0,-1 0 1 0 0,1 0-1 0 0,0 1 1 0 0,-1-1 0 0 0,0 0-1 0 0,1 0 1 0 0,-1 0 0 0 0,0 1-1 0 0,0-1 1 0 0,0 0-1 0 0,0 1 1 0 0,0-1 0 0 0,-1 1-1 0 0,1 0 1 0 0,0-1-1 0 0,-1 1 1 0 0,1 0 0 0 0,-1-1-1 0 0,1 1 1 0 0,-1 0 0 0 0,1 0-1 0 0,-4-1 1 0 0,2 2-47 0 0,0-1 0 0 0,0 1 0 0 0,0-1 1 0 0,0 1-1 0 0,-1 0 0 0 0,1 0 0 0 0,0 1 0 0 0,0-1 1 0 0,0 1-1 0 0,0-1 0 0 0,0 1 0 0 0,0 0 1 0 0,0 0-1 0 0,0 0 0 0 0,0 1 0 0 0,0-1 0 0 0,-5 4 1 0 0,3-2-24 0 0,1 1 1 0 0,0-1-1 0 0,0 1 1 0 0,1-1-1 0 0,-1 1 1 0 0,1 0-1 0 0,-1 1 1 0 0,1-1-1 0 0,0 1 1 0 0,-4 9-1 0 0,0 2-16 0 0,4-11-105 0 0,0 0 0 0 0,1 0-1 0 0,0 1 1 0 0,0-1 0 0 0,0 1 0 0 0,1 0-1 0 0,-1 0 1 0 0,1 0 0 0 0,1-1 0 0 0,-1 1 0 0 0,1 11-1 0 0,1-14-425 0 0,13 10-1254 0 0,-7-13 1524 0 0,0 0 1 0 0,1-1-1 0 0,-1 0 1 0 0,0 0-1 0 0,0-1 1 0 0,0 1-1 0 0,0-2 0 0 0,0 1 1 0 0,0-1-1 0 0,-1 0 1 0 0,1 0-1 0 0,-1-1 0 0 0,0 0 1 0 0,7-5-1 0 0,-11 7 322 0 0,0 1-1 0 0,-1 0 0 0 0,0-1 0 0 0,1 1 1 0 0,-1-1-1 0 0,0 1 0 0 0,0-1 1 0 0,0 1-1 0 0,0-1 0 0 0,0 0 1 0 0,0 0-1 0 0,0 1 0 0 0,-1-1 0 0 0,1 0 1 0 0,-1 0-1 0 0,1 0 0 0 0,-1 0 1 0 0,0 0-1 0 0,0 0 0 0 0,0 0 1 0 0,0 0-1 0 0,0 0 0 0 0,0 0 0 0 0,0 0 1 0 0,-1 0-1 0 0,1 1 0 0 0,-1-1 1 0 0,1 0-1 0 0,-1 0 0 0 0,0 0 1 0 0,1 0-1 0 0,-1 1 0 0 0,0-1 1 0 0,0 0-1 0 0,-1 1 0 0 0,1-1 0 0 0,-1-1 1 0 0,0 1 326 0 0,1 2-335 0 0,1-1 1 0 0,-1 0-1 0 0,1 1 0 0 0,-1-1 0 0 0,0 0 1 0 0,1 1-1 0 0,-1-1 0 0 0,0 1 0 0 0,0 0 1 0 0,1-1-1 0 0,-1 1 0 0 0,0-1 1 0 0,0 1-1 0 0,0 0 0 0 0,1 0 0 0 0,-1-1 1 0 0,0 1-1 0 0,-1 0 0 0 0,-1 2-55 0 0,0-1-1 0 0,0 1 1 0 0,0 0 0 0 0,0 0 0 0 0,0 0-1 0 0,1 1 1 0 0,-1-1 0 0 0,1 1-1 0 0,-1-1 1 0 0,1 1 0 0 0,0 0-1 0 0,0 0 1 0 0,1 0 0 0 0,-1 0-1 0 0,0 0 1 0 0,1 0 0 0 0,0 0-1 0 0,0 1 1 0 0,0-1 0 0 0,0 0-1 0 0,-1 8 1 0 0,2-6-126 0 0,-1 0 0 0 0,0 1-1 0 0,1-1 1 0 0,0 1 0 0 0,1-1-1 0 0,-1 1 1 0 0,1-1 0 0 0,0 1-1 0 0,0-1 1 0 0,1 0 0 0 0,0 1-1 0 0,4 8 1 0 0,-6-13 23 0 0,1 0-1 0 0,-1 0 0 0 0,1 0 1 0 0,-1 0-1 0 0,1 0 1 0 0,0 0-1 0 0,-1 0 1 0 0,1 0-1 0 0,0 0 1 0 0,0 0-1 0 0,0 0 1 0 0,0-1-1 0 0,0 1 0 0 0,0 0 1 0 0,0-1-1 0 0,0 1 1 0 0,0-1-1 0 0,0 1 1 0 0,0-1-1 0 0,0 1 1 0 0,0-1-1 0 0,1 0 1 0 0,-1 1-1 0 0,0-1 1 0 0,0 0-1 0 0,0 0 0 0 0,1 0 1 0 0,-1 0-1 0 0,0 0 1 0 0,0 0-1 0 0,0 0 1 0 0,1-1-1 0 0,-1 1 1 0 0,0 0-1 0 0,0-1 1 0 0,1 1-1 0 0,1-2-58 0 0,0 0 1 0 0,-1 1-1 0 0,1-1 1 0 0,-1 0-1 0 0,1 0 1 0 0,-1-1-1 0 0,0 1 1 0 0,0 0-1 0 0,0-1 1 0 0,3-4-1 0 0,-4 5-163 0 0,-1-2 14 0 0,-1 2 181 0 0,1-1 0 0 0,-1 1 0 0 0,0 0 0 0 0,0 0 0 0 0,0-1 0 0 0,0 1 0 0 0,0 0 0 0 0,0 0 0 0 0,-1 0 0 0 0,1 0 0 0 0,-1 1 0 0 0,1-1 1 0 0,-1 0-1 0 0,0 0 0 0 0,0 1 0 0 0,1-1 0 0 0,-5-1 0 0 0,5 2-293 0 0,-1 0-1 0 0,0 1 1 0 0,0-1 0 0 0,0 0 0 0 0,0 1-1 0 0,0-1 1 0 0,0 1 0 0 0,0 0 0 0 0,0 0-1 0 0,0-1 1 0 0,-4 2 0 0 0,-19 1-2847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0:00.7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274 5 442 0 0,'0'0'808'0'0,"-16"-5"2032"0"0,14 7-2818 0 0,-1 0 0 0 0,1 1-1 0 0,0-1 1 0 0,-1 1 0 0 0,1-1-1 0 0,0 1 1 0 0,1 0 0 0 0,-1-1-1 0 0,-1 4 1 0 0,2-4-26 0 0,-16 50 967 0 0,5-29-1552 0 0,11-21 513 0 0,3 15-87 0 0,-4 15 456 0 0,2-28-2 0 0,7 13-633 0 0,-6-16 450 0 0,1 0 0 0 0,0 1 0 0 0,-1-1 1 0 0,1 0-1 0 0,0 0 0 0 0,0 0 0 0 0,-1-1 0 0 0,1 1 1 0 0,0 0-1 0 0,0-1 0 0 0,0 1 0 0 0,3 0 1 0 0,-10-20 558 0 0,4 18-648 0 0,0 1 1 0 0,0-1 0 0 0,-1 0-1 0 0,1 1 1 0 0,0-1-1 0 0,-1 1 1 0 0,1-1-1 0 0,0 1 1 0 0,-1 0-1 0 0,1 0 1 0 0,0 0 0 0 0,-1-1-1 0 0,1 1 1 0 0,-1 1-1 0 0,1-1 1 0 0,0 0-1 0 0,-1 0 1 0 0,1 0-1 0 0,-1 1 1 0 0,1-1 0 0 0,0 1-1 0 0,0-1 1 0 0,-1 1-1 0 0,1-1 1 0 0,0 1-1 0 0,0 0 1 0 0,-1-1-1 0 0,1 1 1 0 0,0 0 0 0 0,0 0-1 0 0,0 0 1 0 0,0 0-1 0 0,0 0 1 0 0,1 0-1 0 0,-2 2 1 0 0,-5 5-23 0 0,0 0 0 0 0,1 1 1 0 0,-7 14-1 0 0,7-13 72 0 0,5-7-80 0 0,0 1 0 0 0,0-1 0 0 0,0 1 0 0 0,0-1 0 0 0,1 1 0 0 0,0-1 0 0 0,0 1 0 0 0,0-1 0 0 0,0 1 1 0 0,0 0-1 0 0,1-1 0 0 0,0 5 0 0 0,0-7 6 0 0,-1 2-93 0 0,17 0-558 0 0,-10-5 633 0 0,-1-1 0 0 0,1 0 0 0 0,-1 0 0 0 0,0-1 0 0 0,0 1 0 0 0,0-1 0 0 0,0-1 0 0 0,-1 1 0 0 0,0-1 0 0 0,0 0 0 0 0,5-6 1 0 0,-9 9 62 0 0,0 1-12 0 0,0-1 0 0 0,0 1-1 0 0,0 0 1 0 0,0 0 0 0 0,-1-1 0 0 0,1 1 0 0 0,0 0 0 0 0,-1-1 0 0 0,1 1 0 0 0,-1 0 0 0 0,0-1 0 0 0,1 1 0 0 0,-1-1 0 0 0,0 1 0 0 0,0-1 0 0 0,0 1 0 0 0,0-1 0 0 0,0-2 0 0 0,0-3 198 0 0,0 1-58 0 0,-1 0 0 0 0,1 0 0 0 0,-2 0 0 0 0,1 0 0 0 0,0 0-1 0 0,-1 0 1 0 0,0 0 0 0 0,-1 0 0 0 0,1 1 0 0 0,-7-10 0 0 0,6 9 105 0 0,1 2-95 0 0,0 0-1 0 0,-1 0 1 0 0,1 1-1 0 0,-1-1 1 0 0,0 0 0 0 0,0 1-1 0 0,0 0 1 0 0,0 0-1 0 0,-1 0 1 0 0,1 0 0 0 0,-1 0-1 0 0,0 1 1 0 0,0 0-1 0 0,-7-4 1 0 0,9 5-6 0 0,-2 1-92 0 0,-24 3 3 0 0,26-3-111 0 0,-13 13 45 0 0,6 4-112 0 0,0 1-1 0 0,1 0 0 0 0,1 1 0 0 0,-5 20 1 0 0,12-37 38 0 0,0 1 0 0 0,0-1 0 0 0,0 1 0 0 0,1-1 1 0 0,-1 1-1 0 0,1-1 0 0 0,-1 1 0 0 0,1-1 0 0 0,0 0 0 0 0,0 1 1 0 0,2 2-1 0 0,-1 1-54 0 0,0-3 16 0 0,0-1 0 0 0,0 1 0 0 0,0 0 0 0 0,0-1 0 0 0,0 1 0 0 0,1-1 0 0 0,-1 1 1 0 0,1-1-1 0 0,0 0 0 0 0,-1 0 0 0 0,1 0 0 0 0,0-1 0 0 0,0 1 0 0 0,4 1 0 0 0,-3-2-146 0 0,31-4-533 0 0,-32 1 756 0 0,1-1-6 0 0,-1 1 1 0 0,1-1-1 0 0,-1 0 0 0 0,0 0 0 0 0,0 0 0 0 0,0 0 0 0 0,0 0 0 0 0,-1-1 0 0 0,5-6 0 0 0,-6 6 95 0 0,0 0 1 0 0,1-1-1 0 0,-1 1 1 0 0,-1-1-1 0 0,1 1 0 0 0,-1-1 1 0 0,0 1-1 0 0,0-1 1 0 0,0 1-1 0 0,0-1 0 0 0,-1 1 1 0 0,-1-7-1 0 0,0 1 298 0 0,-1 0 0 0 0,0 1 0 0 0,-1-1 0 0 0,-7-13 0 0 0,10 21-114 0 0,-6-7 206 0 0,6 9-395 0 0,1-1 0 0 0,0 0-1 0 0,-1 0 1 0 0,1 0 0 0 0,0 1-1 0 0,-1-1 1 0 0,1 0 0 0 0,-1 0-1 0 0,0 1 1 0 0,1-1 0 0 0,-1 0-1 0 0,1 1 1 0 0,-1-1 0 0 0,0 1 0 0 0,0-1-1 0 0,1 1 1 0 0,-1-1 0 0 0,0 1-1 0 0,0-1 1 0 0,0 1 0 0 0,1 0-1 0 0,-1-1 1 0 0,0 1 0 0 0,-2 0-1 0 0,0 1-68 0 0,-1 0 0 0 0,0 1-1 0 0,1-1 1 0 0,0 1 0 0 0,-1 0-1 0 0,1 0 1 0 0,0 0 0 0 0,0 1-1 0 0,0-1 1 0 0,0 1 0 0 0,0 0-1 0 0,1 0 1 0 0,-1-1 0 0 0,1 2-1 0 0,-4 5 1 0 0,-1 2-28 0 0,0 1-1 0 0,-8 23 1 0 0,7 9-433 0 0,7-39 365 0 0,1 0 0 0 0,0 0 0 0 0,0 0 0 0 0,1 0 0 0 0,0-1 0 0 0,0 1 0 0 0,0 0 0 0 0,0 0 0 0 0,1-1 0 0 0,0 1 0 0 0,2 4 0 0 0,-2-3-48 0 0,0-4 38 0 0,0 1-1 0 0,1-1 1 0 0,-1 1 0 0 0,1-1 0 0 0,-1 0 0 0 0,1 0 0 0 0,0 0 0 0 0,0 0 0 0 0,0 0 0 0 0,0-1 0 0 0,0 1 0 0 0,0-1-1 0 0,6 2 1 0 0,-6-3 111 0 0,0 0-1 0 0,0-1 0 0 0,0 1 1 0 0,0-1-1 0 0,0 1 1 0 0,0-1-1 0 0,0 0 0 0 0,0 0 1 0 0,0 0-1 0 0,0-1 0 0 0,0 1 1 0 0,0-1-1 0 0,-1 1 0 0 0,1-1 1 0 0,-1 0-1 0 0,1 0 1 0 0,-1 0-1 0 0,0-1 0 0 0,0 1 1 0 0,0 0-1 0 0,0-1 0 0 0,0 0 1 0 0,0 1-1 0 0,-1-1 1 0 0,1 0-1 0 0,-1 0 0 0 0,0 0 1 0 0,0 1-1 0 0,0-1 0 0 0,0-1 1 0 0,0 1-1 0 0,-1 0 1 0 0,1 0-1 0 0,-1 0 0 0 0,0-5 1 0 0,-1-8 365 0 0,0 0-1 0 0,-2-1 1 0 0,0 1 0 0 0,0 1 0 0 0,-1-1 0 0 0,-13-29 0 0 0,-8-2 1059 0 0,23 45-1129 0 0,-8-7 141 0 0,9 8-442 0 0,-1 1 0 0 0,0-1 0 0 0,0 1 0 0 0,0 0 0 0 0,0 0 0 0 0,1-1 0 0 0,-1 1 0 0 0,0 0 0 0 0,0 1 0 0 0,0-1 0 0 0,0 0-1 0 0,0 1 1 0 0,1-1 0 0 0,-1 1 0 0 0,0-1 0 0 0,0 1 0 0 0,1 0 0 0 0,-1-1 0 0 0,-3 3 0 0 0,0 1-7 0 0,1-1 0 0 0,-1 1 0 0 0,1 0 0 0 0,0 0 0 0 0,0 1 1 0 0,-5 7-1 0 0,1-1-12 0 0,1 1 0 0 0,0 0 1 0 0,1 0-1 0 0,1 0 0 0 0,-6 20 1 0 0,8-22-51 0 0,1 0 0 0 0,0 1 1 0 0,1-1-1 0 0,0 1 1 0 0,1 15-1 0 0,0-13-85 0 0,0-9 91 0 0,1 0 1 0 0,0-1-1 0 0,0 1 0 0 0,0-1 1 0 0,0 1-1 0 0,1-1 0 0 0,-1 1 1 0 0,1-1-1 0 0,0 0 1 0 0,0 0-1 0 0,0 0 0 0 0,0 0 1 0 0,1 0-1 0 0,-1 0 1 0 0,1-1-1 0 0,0 1 0 0 0,-1-1 1 0 0,1 0-1 0 0,1 0 0 0 0,-1 0 1 0 0,0 0-1 0 0,0 0 1 0 0,7 2-1 0 0,-3-2-51 0 0,1-1 0 0 0,0 0-1 0 0,0 0 1 0 0,0 0 0 0 0,0-1 0 0 0,0 0 0 0 0,0-1-1 0 0,0 0 1 0 0,-1 0 0 0 0,1-1 0 0 0,0 1 0 0 0,0-2-1 0 0,-1 1 1 0 0,1-1 0 0 0,-1 0 0 0 0,0-1 0 0 0,0 0-1 0 0,0 0 1 0 0,6-6 0 0 0,-11 8 135 0 0,0-1 1 0 0,0 0-1 0 0,0 0 1 0 0,-1 0-1 0 0,1-1 1 0 0,-1 1-1 0 0,0 0 1 0 0,0-1-1 0 0,0 1 1 0 0,0 0-1 0 0,-1-1 1 0 0,1 1-1 0 0,-1-1 1 0 0,0 1-1 0 0,0-1 1 0 0,0 1-1 0 0,-1-1 1 0 0,1 1-1 0 0,-1-1 1 0 0,1 1-1 0 0,-3-4 1 0 0,-1-9 374 0 0,-1 0 1 0 0,-13-28 0 0 0,11 29-78 0 0,0 1 1 0 0,-1 0-1 0 0,0 1 1 0 0,-14-18-1 0 0,20 29-142 0 0,2 2-155 0 0,-1-1 0 0 0,1 0 0 0 0,0 0 0 0 0,-1 0 0 0 0,1 1 0 0 0,-1-1 0 0 0,1 0 0 0 0,-1 1 0 0 0,1-1 0 0 0,-1 0 0 0 0,0 1 0 0 0,1-1 0 0 0,-1 1 0 0 0,0-1 0 0 0,0 1 0 0 0,1-1 0 0 0,-1 1 0 0 0,0-1 0 0 0,0 1 0 0 0,0 0 0 0 0,1 0 0 0 0,-1-1 0 0 0,0 1 0 0 0,0 0 0 0 0,-1 0 0 0 0,-18-3 33 0 0,17 3-111 0 0,-27 54-181 0 0,24-40 114 0 0,1 0 1 0 0,1 0 0 0 0,0 0 0 0 0,1 1-1 0 0,-2 19 1 0 0,4-27 39 0 0,1 0 0 0 0,0 1 1 0 0,0-1-1 0 0,1 0 0 0 0,0 1 0 0 0,0-1 0 0 0,0 0 1 0 0,1 0-1 0 0,0 0 0 0 0,1 0 0 0 0,0 0 0 0 0,5 10 1 0 0,-6-14-38 0 0,1 16-81 0 0,-3-17 180 0 0,1-1 0 0 0,-1 1 0 0 0,1 0 0 0 0,0-1 0 0 0,-1 1 0 0 0,1 0 0 0 0,0-1 0 0 0,0 1 0 0 0,0-1 0 0 0,0 0 0 0 0,0 1 0 0 0,1-1 0 0 0,-1 0 0 0 0,0 1 0 0 0,0-1 0 0 0,4 2 0 0 0,-4-2 28 0 0,1 0-125 0 0,2 1 7 0 0,-4-2 114 0 0,1 1 0 0 0,-1-1 0 0 0,1 0 0 0 0,0 1 0 0 0,0-1 0 0 0,-1 0 0 0 0,1 1 0 0 0,0-1 0 0 0,0 0 0 0 0,-1 0 1 0 0,1 0-1 0 0,0 1 0 0 0,0-1 0 0 0,-1 0 0 0 0,1 0 0 0 0,0 0 0 0 0,1-1 0 0 0,0 0 24 0 0,1 0-1 0 0,-1 0 1 0 0,0 0 0 0 0,1-1 0 0 0,-1 1-1 0 0,0-1 1 0 0,0 0 0 0 0,0 1 0 0 0,0-1-1 0 0,0 0 1 0 0,-1 0 0 0 0,1 0 0 0 0,-1-1-1 0 0,1 1 1 0 0,-1 0 0 0 0,0 0 0 0 0,1-1-1 0 0,-1 1 1 0 0,0-1 0 0 0,-1 1 0 0 0,1-1-1 0 0,0 0 1 0 0,-1-2 0 0 0,2-1 71 0 0,0 0 1 0 0,0 0-1 0 0,-1 0 0 0 0,0-1 0 0 0,0 1 1 0 0,-1 0-1 0 0,1-1 0 0 0,-2 1 1 0 0,1-1-1 0 0,-1 1 0 0 0,1 0 0 0 0,-2 0 1 0 0,1-1-1 0 0,-1 1 0 0 0,0 0 0 0 0,-3-7 1 0 0,-12-4-988 0 0,16 16 626 0 0,0 1 0 0 0,1-1 1 0 0,-1 1-1 0 0,0-1 0 0 0,0 1 1 0 0,1 0-1 0 0,-1-1 0 0 0,0 1 1 0 0,0 0-1 0 0,0 0 0 0 0,1-1 1 0 0,-1 1-1 0 0,0 0 0 0 0,0 0 1 0 0,0 0-1 0 0,0 0 0 0 0,1 0 1 0 0,-1 0-1 0 0,0 0 0 0 0,0 0 1 0 0,0 1-1 0 0,1-1 0 0 0,-1 0 1 0 0,0 0-1 0 0,0 1 0 0 0,-1 0 1 0 0,-7 5-3652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08.7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1 372 0 0,'0'0'2148'0'0,"15"25"653"0"0,-14-24-2778 0 0,1 1 24 0 0,-1-1 0 0 0,1 1 1 0 0,-1 0-1 0 0,1 0 0 0 0,-1 0 1 0 0,0 0-1 0 0,0 0 0 0 0,0 0 1 0 0,0 0-1 0 0,0 1 0 0 0,0-1 1 0 0,-1 0-1 0 0,1 1 0 0 0,-1-1 1 0 0,1 0-1 0 0,-1 1 0 0 0,0-1 1 0 0,0 0-1 0 0,0 1 0 0 0,0-1 1 0 0,-1 1-1 0 0,1-1 1 0 0,-1 0-1 0 0,-1 5 0 0 0,1-5 454 0 0,1 17-1430 0 0,-2-8 750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0.6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62 214 0 0,'0'0'1054'0'0,"-5"-14"1830"0"0,2 11-2643 0 0,0 0 0 0 0,0 0 0 0 0,0 0 0 0 0,1 0 0 0 0,0 0 0 0 0,-1-1 0 0 0,1 1 0 0 0,-15-20 8695 0 0,61 121-8825 0 0,59 97 1 0 0,-84-160-127 0 0,-13-25-661 0 0,1 1 0 0 0,0-1 0 0 0,0-1 0 0 0,1 1 0 0 0,11 9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56.6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28 106 944 0 0,'-28'21'11238'0'0,"42"-22"-11138"0"0,52-17-539 0 0,-1-2-1 0 0,62-28 1 0 0,-64 23-2818 0 0,-62 25 3072 0 0,0-1-1 0 0,0 1 1 0 0,0-1 0 0 0,0 1 0 0 0,0-1-1 0 0,-1 1 1 0 0,1-1 0 0 0,0 0 0 0 0,0 1-1 0 0,0-1 1 0 0,-1 0 0 0 0,1 0 0 0 0,0 1-1 0 0,-1-1 1 0 0,2-2 0 0 0,0 1-622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0.8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0 836 0 0,'0'0'2500'0'0,"10"14"403"0"0,1-7-2669 0 0,-1 1 0 0 0,1-1 0 0 0,1-1 0 0 0,-1 0 0 0 0,1-1 0 0 0,20 7 0 0 0,-14-5-378 0 0,-15-6-143 0 0,12 3-1664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0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74 442 0 0,'-12'-15'992'0'0,"1"2"168"0"0,4 2-102 0 0,-2 1 714 0 0,-5-5-632 0 0,6 5-806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1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1 766 0 0,'0'0'7639'0'0,"3"0"-6377"0"0,0 1-1033 0 0,0 0 1 0 0,0 0-1 0 0,0 0 0 0 0,-1 0 1 0 0,1 1-1 0 0,0-1 1 0 0,-1 1-1 0 0,1 0 0 0 0,-1 0 1 0 0,0 0-1 0 0,0 0 0 0 0,0 0 1 0 0,2 3-1 0 0,33 40 350 0 0,-20-24-242 0 0,4 3-276 0 0,0-1 0 0 0,34 27 0 0 0,17 2-5860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1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52 112 230 0 0,'1'-5'243'0'0,"-1"-1"-1"0"0,0 1 1 0 0,0-1 0 0 0,0 1-1 0 0,0 0 1 0 0,-1-1 0 0 0,0 1 0 0 0,0 0-1 0 0,-1-1 1 0 0,0 1 0 0 0,1 0-1 0 0,-2 0 1 0 0,1 0 0 0 0,-4-5-1 0 0,5 8-28 0 0,-2 0-62 0 0,-21-16 8326 0 0,19 14-7317 0 0,4 2-683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1.9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2 324 0 0,'0'0'3231'0'0,"-4"0"-2024"0"0,4 0-1138 0 0,-1-1-1 0 0,1 1 0 0 0,0 0 0 0 0,-1 0 1 0 0,1 0-1 0 0,0 0 0 0 0,-1-1 0 0 0,1 1 0 0 0,0 0 1 0 0,-1 0-1 0 0,1 0 0 0 0,-1 0 0 0 0,1 0 0 0 0,0 0 1 0 0,-1 0-1 0 0,1 0 0 0 0,0 0 0 0 0,-1 0 1 0 0,1 0-1 0 0,-1 0 0 0 0,1 0 0 0 0,0 1 0 0 0,-1-1 1 0 0,1 0-1 0 0,0 0 0 0 0,-1 0 0 0 0,1 0 0 0 0,0 1 1 0 0,-1-1-1 0 0,1 0 0 0 0,0 0 0 0 0,0 1 1 0 0,-1-1-1 0 0,1 0 0 0 0,0 0 0 0 0,0 1 0 0 0,-1-1 1 0 0,1 0-1 0 0,0 1 0 0 0,0-1 0 0 0,0 0 0 0 0,0 1 1 0 0,-1-1-1 0 0,1 0 0 0 0,0 1 0 0 0,0-1 1 0 0,0 0-1 0 0,0 1 0 0 0,0-1 0 0 0,0 1 0 0 0,0-1 1 0 0,11 25 3418 0 0,-4-12-4008 0 0,71 144 3434 0 0,50 94-1608 0 0,-127-249-1357 0 0,23 36-734 0 0,-7-18-2980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2.2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74 478 0 0,'-1'-4'848'0'0,"-10"-65"10927"0"0,24 111-10937 0 0,18 39 1 0 0,-16-41-539 0 0,28 70 361 0 0,35 92-3169 0 0,-70-174 359 0 0,-4-11-3230 0 0,1 3 318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2.5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20 212 412 0 0,'-17'3'3380'0'0,"17"-4"-3304"0"0,-1 0 0 0 0,1 0 0 0 0,0 0-1 0 0,0 1 1 0 0,-1-1 0 0 0,1 0-1 0 0,0 0 1 0 0,0 0 0 0 0,0 0-1 0 0,0 0 1 0 0,0 0 0 0 0,0 0 0 0 0,0 0-1 0 0,0 1 1 0 0,0-1 0 0 0,1 0-1 0 0,-1 0 1 0 0,1-2 0 0 0,114-75 1770 0 0,-29 20-856 0 0,-77 53-983 0 0,1 0 1 0 0,-1 0 0 0 0,0 1 0 0 0,1 1 0 0 0,0-1 0 0 0,0 2-1 0 0,0-1 1 0 0,1 1 0 0 0,-1 1 0 0 0,17-1 0 0 0,32-7-2101 0 0,-20-1-1170 0 0,-20 5 1108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2.7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28 580 0 0,'0'0'878'0'0,"-1"-3"110"0"0,-2-8 292 0 0,0-2 4248 0 0,9 26-3561 0 0,46 119 508 0 0,-24-55-2204 0 0,73 138 0 0 0,-87-203-2119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3.1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91 442 0 0,'19'25'4278'0'0,"-16"-22"-4161"0"0,1-1-1 0 0,-1 1 0 0 0,1-1 1 0 0,0 0-1 0 0,0 0 1 0 0,0 0-1 0 0,0-1 1 0 0,0 1-1 0 0,1-1 0 0 0,-1 0 1 0 0,0 0-1 0 0,1-1 1 0 0,-1 1-1 0 0,0-1 1 0 0,1 0-1 0 0,-1 0 1 0 0,0 0-1 0 0,1-1 0 0 0,-1 1 1 0 0,1-1-1 0 0,-1 0 1 0 0,6-3-1 0 0,3 0-212 0 0,0 0 0 0 0,0-2 0 0 0,-1 1 0 0 0,1-2 0 0 0,-2 1 0 0 0,17-13 0 0 0,-24 16 120 0 0,0-1 0 0 0,1 1-1 0 0,-1-1 1 0 0,0 0 0 0 0,-1-1 0 0 0,1 1-1 0 0,-1-1 1 0 0,0 1 0 0 0,3-7 0 0 0,-5 8 642 0 0,-1 0-169 0 0,-2-9 103 0 0,2 9 57 0 0,0 2-538 0 0,0 0 1 0 0,-1 1-1 0 0,1-1 0 0 0,0 0 1 0 0,0 1-1 0 0,-1-1 1 0 0,1 1-1 0 0,-1-1 1 0 0,1 1-1 0 0,0-1 1 0 0,-1 0-1 0 0,1 1 1 0 0,-1 0-1 0 0,1-1 0 0 0,-1 1 1 0 0,0-1-1 0 0,1 1 1 0 0,-1 0-1 0 0,1-1 1 0 0,-1 1-1 0 0,0 0 1 0 0,1 0-1 0 0,-1-1 1 0 0,-1 1-1 0 0,-7 1 285 0 0,1 1 0 0 0,0 1 0 0 0,0-1 1 0 0,0 1-1 0 0,0 0 0 0 0,0 1 0 0 0,-9 5 0 0 0,9-2-274 0 0,1-1 0 0 0,0 1 0 0 0,0 0 0 0 0,0 1 0 0 0,1-1 0 0 0,0 1 0 0 0,0 1 0 0 0,1-1 0 0 0,0 1 0 0 0,1 0 0 0 0,0 0 0 0 0,0 0 0 0 0,1 0 0 0 0,0 1 0 0 0,-3 15 0 0 0,5-14-103 0 0,-1 0 0 0 0,1 0 0 0 0,1 0 0 0 0,0 0 0 0 0,0 0 0 0 0,1 0 1 0 0,1 0-1 0 0,0 0 0 0 0,0 0 0 0 0,1-1 0 0 0,1 1 0 0 0,-1-1 0 0 0,10 17 1 0 0,-11-23-62 0 0,0 0 0 0 0,1 0 0 0 0,-1 0 0 0 0,1-1 0 0 0,0 1 0 0 0,0-1 1 0 0,1 1-1 0 0,-1-1 0 0 0,1 0 0 0 0,0 0 0 0 0,0-1 0 0 0,0 1 0 0 0,0-1 1 0 0,0 0-1 0 0,0 0 0 0 0,0 0 0 0 0,1 0 0 0 0,-1-1 0 0 0,1 0 0 0 0,0 0 1 0 0,-1 0-1 0 0,1 0 0 0 0,0-1 0 0 0,-1 0 0 0 0,1 0 0 0 0,0 0 0 0 0,-1 0 1 0 0,1-1-1 0 0,0 0 0 0 0,4-1 0 0 0,1-1-494 0 0,1 0 1 0 0,-1-1-1 0 0,0 0 0 0 0,-1 0 0 0 0,12-8 1 0 0,-8 4-1706 0 0,0-1 0 0 0,22-20 0 0 0,-7 2-4273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7:56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17 181 396 0 0,'-17'-3'11212'0'0,"30"1"-11717"0"0,283-48 2839 0 0,69-16-1937 0 0,-47 10-495 0 0,-314 55-280 0 0,-1 1-131 0 0,-1 0-77 0 0,8-2 819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57.0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158 105 82 0 0,'-15'-6'1054'0'0,"12"5"133"0"0,-1 0 25 0 0,-30-4 2435 0 0,30 4-3127 0 0,1 1-68 0 0,-4 0-324 0 0,1 0 82 0 0,-1 0 1 0 0,1 0 0 0 0,-1 1-1 0 0,1 0 1 0 0,-1 0-1 0 0,-11 4 1 0 0,16-4-119 0 0,1-1-86 0 0,0 1 0 0 0,-1-1-1 0 0,1 1 1 0 0,0-1 0 0 0,0 1-1 0 0,0-1 1 0 0,0 1 0 0 0,0 0-1 0 0,0 0 1 0 0,0-1 0 0 0,0 1 0 0 0,0 0-1 0 0,0 0 1 0 0,0 0 0 0 0,0 0-1 0 0,1 0 1 0 0,-1 0 0 0 0,0 0-1 0 0,0 3 1 0 0,1-4-10 0 0,-2 2-27 0 0,2-1 33 0 0,-1-1-1 0 0,1 1 1 0 0,-1-1-1 0 0,1 1 1 0 0,-1-1 0 0 0,1 1-1 0 0,-1-1 1 0 0,1 1-1 0 0,0-1 1 0 0,-1 1 0 0 0,1-1-1 0 0,0 1 1 0 0,-1 0-1 0 0,1-1 1 0 0,0 1 0 0 0,0-1-1 0 0,-1 1 1 0 0,1 0-1 0 0,0 1 1 0 0,1-1 9 0 0,1-1 1 0 0,-1 1-1 0 0,1 0 1 0 0,0 0-1 0 0,-1-1 1 0 0,1 1-1 0 0,-1-1 1 0 0,1 0-1 0 0,0 1 0 0 0,-1-1 1 0 0,1 0-1 0 0,0 0 1 0 0,0 0-1 0 0,-1 0 1 0 0,1 0-1 0 0,0-1 1 0 0,-1 1-1 0 0,1 0 0 0 0,0-1 1 0 0,-1 1-1 0 0,1-1 1 0 0,2-1-1 0 0,50-19 143 0 0,-38 15-59 0 0,199-71 866 0 0,-133 49-351 0 0,-79 27-423 0 0,1 1-38 0 0,4 0-934 0 0,-10 6-678 0 0,-1-1 1246 0 0,2-4 16 0 0,1 0 0 0 0,-1 0 0 0 0,1-1 0 0 0,-1 1 0 0 0,0 0 0 0 0,0 0-1 0 0,0-1 1 0 0,1 1 0 0 0,-1-1 0 0 0,0 1 0 0 0,0-1 0 0 0,0 1 0 0 0,0-1 0 0 0,0 1 0 0 0,0-1 0 0 0,0 0 0 0 0,0 1 0 0 0,0-1 0 0 0,0 0 0 0 0,-1 0 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7:56.7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 0 600 0 0,'-4'0'-264'0'0,"-22"9"7809"0"0,34 2-6891 0 0,-1-6-430 0 0,1 0-1 0 0,0 0 1 0 0,0-1 0 0 0,0 0-1 0 0,1-1 1 0 0,-1 0 0 0 0,1 0-1 0 0,0-1 1 0 0,10 2 0 0 0,14 4 206 0 0,-21-4-282 0 0,21 6 107 0 0,0 1-1 0 0,0 1 1 0 0,-2 2 0 0 0,37 21 0 0 0,-61-30-135 0 0,1-1 0 0 0,-1 2 0 0 0,0-1 0 0 0,-1 1 0 0 0,1 0 0 0 0,-1 0 0 0 0,0 1 0 0 0,-1-1 0 0 0,0 1 0 0 0,0 1 0 0 0,0-1 0 0 0,-1 1 0 0 0,0-1 0 0 0,0 1 0 0 0,-1 1 0 0 0,0-1 0 0 0,-1 0 0 0 0,0 1 0 0 0,0-1 0 0 0,-1 1 0 0 0,0 0 0 0 0,0 9 0 0 0,-1-5 160 0 0,-1-1 1 0 0,-1 1-1 0 0,0-1 0 0 0,-1 0 0 0 0,0 0 0 0 0,-1 0 0 0 0,-8 20 1 0 0,-6 3 424 0 0,-24 37 1 0 0,23-42-1191 0 0,-25 54 0 0 0,41-65-1893 0 0,3-15 1783 0 0,0-3 348 0 0,0 0 0 0 0,0 0 0 0 0,1 0 0 0 0,-1 0 0 0 0,0-1 0 0 0,1 1 0 0 0,-1 0 0 0 0,1 0 0 0 0,-1-1 0 0 0,1 1 0 0 0,-1 0 0 0 0,1-1 0 0 0,-1 1 0 0 0,1 0 0 0 0,0-1 1 0 0,-1 1-1 0 0,1-1 0 0 0,0 1 0 0 0,-1-1 0 0 0,1 1 0 0 0,0-1 0 0 0,0 0 0 0 0,0 1 0 0 0,-1-1 0 0 0,1 0 0 0 0,1 1 0 0 0,17 1-7537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01.4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98 171 532 0 0,'-12'-14'2492'0'0,"-37"-41"5009"0"0,48 53-6781 0 0,-3-1 192 0 0,-4-2 2261 0 0,5 6-3138 0 0,3-1-26 0 0,-1 0 0 0 0,0 0 0 0 0,1 0 0 0 0,-1 0 0 0 0,1 0 0 0 0,-1 0 0 0 0,0 0-1 0 0,1 1 1 0 0,-1-1 0 0 0,1 0 0 0 0,-1 0 0 0 0,0 1 0 0 0,1-1 0 0 0,-1 0 0 0 0,1 1 0 0 0,-1-1 0 0 0,1 0 0 0 0,-1 1 0 0 0,1-1 0 0 0,0 1-1 0 0,-1-1 1 0 0,1 1 0 0 0,-1-1 0 0 0,1 1 0 0 0,0-1 0 0 0,-1 2 0 0 0,-1 4 30 0 0,1 1 0 0 0,-1-1 0 0 0,1 1 0 0 0,1 0 0 0 0,-1 11 0 0 0,1-7-30 0 0,0 0 0 0 0,1 0-1 0 0,1 0 1 0 0,0 0 0 0 0,0 0-1 0 0,1 0 1 0 0,0-1 0 0 0,1 1-1 0 0,0-1 1 0 0,1 0-1 0 0,0 0 1 0 0,0 0 0 0 0,1 0-1 0 0,0-1 1 0 0,10 10 0 0 0,-12-14-5 0 0,1 0 1 0 0,-1-1-1 0 0,1 1 1 0 0,0-1-1 0 0,0 0 1 0 0,1-1-1 0 0,-1 1 1 0 0,1-1-1 0 0,0 0 1 0 0,0-1-1 0 0,0 1 1 0 0,0-1-1 0 0,0 0 1 0 0,1-1-1 0 0,-1 1 1 0 0,1-1-1 0 0,-1-1 1 0 0,1 1-1 0 0,-1-1 1 0 0,1 0-1 0 0,-1-1 1 0 0,1 1-1 0 0,-1-1 0 0 0,0 0 1 0 0,1-1-1 0 0,-1 0 1 0 0,7-3-1 0 0,-6 3-4 0 0,-1-1-1 0 0,1 0 1 0 0,-1 0-1 0 0,0-1 1 0 0,0 0-1 0 0,0 0 1 0 0,-1 0-1 0 0,0-1 1 0 0,1 0-1 0 0,-1 0 1 0 0,-1 0-1 0 0,1 0 0 0 0,-1-1 1 0 0,0 0-1 0 0,0 0 1 0 0,-1 0-1 0 0,0 0 1 0 0,0-1-1 0 0,0 1 1 0 0,-1-1-1 0 0,0 0 1 0 0,1-7-1 0 0,-2 6 28 0 0,0-1 0 0 0,-1 1 0 0 0,0 0 0 0 0,0 0 0 0 0,-1 0 0 0 0,0 0 0 0 0,0 0-1 0 0,-1 0 1 0 0,0 0 0 0 0,-1 0 0 0 0,1 1 0 0 0,-1-1 0 0 0,-1 1 0 0 0,0 0 0 0 0,0 0 0 0 0,0 0 0 0 0,-1 0 0 0 0,0 1 0 0 0,-6-7 0 0 0,1 3-10 0 0,0 1 0 0 0,0 0 0 0 0,-1 1 0 0 0,0 0 0 0 0,-1 1 1 0 0,1 0-1 0 0,-1 0 0 0 0,-1 2 0 0 0,1-1 0 0 0,-1 2 1 0 0,-15-5-1 0 0,24 8-206 0 0,-3 4-367 0 0,6-4 494 0 0,1 1 0 0 0,-1 0-1 0 0,1 0 1 0 0,-1 0 0 0 0,1 0-1 0 0,-1 0 1 0 0,1 0 0 0 0,0 0-1 0 0,-1 0 1 0 0,1 0-1 0 0,-1 0 1 0 0,1 0 0 0 0,-1 1-1 0 0,1-1 1 0 0,-1 0 0 0 0,1 0-1 0 0,-1 0 1 0 0,1 1 0 0 0,0-1-1 0 0,-1 0 1 0 0,1 0-1 0 0,-1 1 1 0 0,1-1 0 0 0,0 0-1 0 0,-1 1 1 0 0,1-1 0 0 0,0 0-1 0 0,-1 1 1 0 0,1-1 0 0 0,0 1-1 0 0,0-1 1 0 0,0 0-1 0 0,-1 1 1 0 0,1 0 0 0 0,2 12-1069 0 0,10 12-5172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01.7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0 120 266 0 0,'1'-3'1367'0'0,"2"-6"151"0"0,-3 5-689 0 0,1 1 1 0 0,0 0-1 0 0,0 0 1 0 0,0 0 0 0 0,0 1-1 0 0,0-1 1 0 0,1 0-1 0 0,-1 0 1 0 0,1 1-1 0 0,2-3 1 0 0,1 7-668 0 0,0 1 1 0 0,-1 0-1 0 0,1 1 0 0 0,-1-1 1 0 0,1 1-1 0 0,-1 0 0 0 0,0 0 1 0 0,-1 0-1 0 0,5 7 0 0 0,33 50 455 0 0,-24-33-347 0 0,133 194 580 0 0,-133-200-196 0 0,-14-21-172 0 0,-6-12-196 0 0,-15-36-2 0 0,2 0 0 0 0,-15-74 0 0 0,23 84-465 0 0,4 22 90 0 0,0-1 0 0 0,1 1 0 0 0,1 0-1 0 0,0-21 1 0 0,2 33-206 0 0,0-1 0 0 0,0 1 0 0 0,1-1 0 0 0,-1 1 0 0 0,1-1 0 0 0,0 1-1 0 0,0-1 1 0 0,0 1 0 0 0,1 0 0 0 0,-1-1 0 0 0,1 1 0 0 0,-1 0 0 0 0,1 0 0 0 0,0 0-1 0 0,0 1 1 0 0,1-1 0 0 0,-1 0 0 0 0,1 1 0 0 0,-1-1 0 0 0,1 1 0 0 0,0 0 0 0 0,0 0-1 0 0,6-3 1 0 0,8-4-3549 0 0,1 2-1808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02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60 160 62 0 0,'-1'3'594'0'0,"0"0"0"0"0,-16 20 8910 0 0,19-25-9239 0 0,1 0-206 0 0,72-63 661 0 0,-66 57-695 0 0,-1-1-1 0 0,0 1 1 0 0,-1-2-1 0 0,0 1 1 0 0,0-1-1 0 0,6-13 1 0 0,-11 20-52 0 0,-3-1 53 0 0,1 3-22 0 0,0 0-1 0 0,-1 0 1 0 0,1-1 0 0 0,0 1-1 0 0,-1 0 1 0 0,1 0-1 0 0,-1 0 1 0 0,1 0-1 0 0,-1 0 1 0 0,0 0-1 0 0,1 0 1 0 0,-1 0-1 0 0,0 0 1 0 0,0 0-1 0 0,0 0 1 0 0,0 0-1 0 0,0 0 1 0 0,0 1 0 0 0,0-1-1 0 0,0 0 1 0 0,0 1-1 0 0,0-1 1 0 0,0 1-1 0 0,0-1 1 0 0,0 1-1 0 0,-1-1 1 0 0,1 1-1 0 0,0 0 1 0 0,0 0-1 0 0,0-1 1 0 0,-1 1-1 0 0,1 0 1 0 0,0 0 0 0 0,0 0-1 0 0,-1 0 1 0 0,1 1-1 0 0,-2-1 1 0 0,-5 3 82 0 0,0 0 1 0 0,0 1-1 0 0,1-1 1 0 0,-1 1-1 0 0,1 1 1 0 0,0-1-1 0 0,0 1 1 0 0,0 1 0 0 0,1-1-1 0 0,0 1 1 0 0,0 0-1 0 0,0 1 1 0 0,1-1-1 0 0,0 1 1 0 0,0 0-1 0 0,1 0 1 0 0,0 1-1 0 0,0-1 1 0 0,1 1-1 0 0,-4 10 1 0 0,3-6-94 0 0,1-1 1 0 0,0 1-1 0 0,1 0 1 0 0,0 0-1 0 0,1 0 1 0 0,0 0-1 0 0,1 0 1 0 0,0 0-1 0 0,1 0 1 0 0,0 0-1 0 0,1 0 1 0 0,1 0-1 0 0,0 0 1 0 0,5 13-1 0 0,-8-23-142 0 0,1 0 1 0 0,0 0-1 0 0,0 0 0 0 0,-1-1 0 0 0,1 1 1 0 0,0 0-1 0 0,0-1 0 0 0,1 1 0 0 0,-1-1 1 0 0,0 1-1 0 0,0-1 0 0 0,1 1 0 0 0,-1-1 1 0 0,1 0-1 0 0,-1 0 0 0 0,1 0 0 0 0,0 1 1 0 0,-1-2-1 0 0,1 1 0 0 0,0 0 0 0 0,3 1 1 0 0,-2-2-13 0 0,-1 0 0 0 0,1 0 1 0 0,-1 0-1 0 0,1 0 0 0 0,-1-1 1 0 0,0 1-1 0 0,1-1 0 0 0,-1 1 1 0 0,1-1-1 0 0,-1 0 0 0 0,0 0 0 0 0,1 0 1 0 0,-1 0-1 0 0,4-3 0 0 0,6-6-370 0 0,0 0-1 0 0,0 0 0 0 0,-1-1 0 0 0,12-16 0 0 0,-18 21 384 0 0,40-51-631 0 0,-27 33 1210 0 0,27-27 0 0 0,-43 49 40 0 0,1 2-315 0 0,-1 0-1 0 0,1 1 1 0 0,0 0 0 0 0,-1-1 0 0 0,1 1 0 0 0,-1 0-1 0 0,1 0 1 0 0,-1 1 0 0 0,1-1 0 0 0,-1 0-1 0 0,0 1 1 0 0,0 0 0 0 0,0-1 0 0 0,0 1 0 0 0,0 0-1 0 0,0 0 1 0 0,0 0 0 0 0,-1 0 0 0 0,1 0 0 0 0,2 5-1 0 0,5 8 605 0 0,-2 0 0 0 0,9 21 0 0 0,-1-2 156 0 0,-2-10-586 0 0,1-2 0 0 0,0 1 0 0 0,2-2 0 0 0,1 0 0 0 0,0-1 0 0 0,2-1 0 0 0,22 19 0 0 0,-39-36-198 0 0,-2-3-116 0 0,1 0 0 0 0,0 0-1 0 0,0 0 1 0 0,0 0 0 0 0,0 0-1 0 0,0-1 1 0 0,-1 1 0 0 0,1 0-1 0 0,-1 0 1 0 0,1 0 0 0 0,-1-1-1 0 0,1 1 1 0 0,-1 0 0 0 0,0 0-1 0 0,1-1 1 0 0,-1 1 0 0 0,0 0-1 0 0,0-3 1 0 0,0-27 64 0 0,-10-60-195 0 0,5 57 12 0 0,1-1 1 0 0,2-49-1 0 0,2 73-378 0 0,1 1 0 0 0,0 0 0 0 0,1 0 0 0 0,1 0 1 0 0,-1 0-1 0 0,1 0 0 0 0,1 0 0 0 0,0 0 0 0 0,0 1 0 0 0,1 0 0 0 0,0 0 0 0 0,11-13 0 0 0,-4 7-2885 0 0,-1 1-1455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02.6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154 121 560 0 0,'-1'-4'1456'0'0,"1"0"-1096"0"0,0 0 276 0 0,-1-1 0 0 0,1 1 0 0 0,-1-1 0 0 0,0 1 1 0 0,0-1-1 0 0,-1 1 0 0 0,0 0 0 0 0,1-1 1 0 0,-1 1-1 0 0,-5-7 0 0 0,3 4 44 0 0,0 1 0 0 0,-1 0 0 0 0,0 1 0 0 0,0-1 0 0 0,-6-5 0 0 0,8 9-532 0 0,1 1 0 0 0,-1-1 1 0 0,1 0-1 0 0,-1 1 0 0 0,0-1 1 0 0,0 1-1 0 0,0 0 0 0 0,1 0 1 0 0,-1 0-1 0 0,0 1 0 0 0,0-1 1 0 0,0 0-1 0 0,0 1 0 0 0,-6 0 1 0 0,8 0-126 0 0,0 0-1 0 0,0 0 1 0 0,-1 0 0 0 0,1 0 0 0 0,0 1 0 0 0,0-1-1 0 0,0 0 1 0 0,0 1 0 0 0,0-1 0 0 0,0 0 0 0 0,0 1 0 0 0,0 0-1 0 0,0-1 1 0 0,0 1 0 0 0,0-1 0 0 0,0 1 0 0 0,-1 1-1 0 0,-1 0 39 0 0,2-1-45 0 0,0 0 1 0 0,0 0-1 0 0,-1 0 0 0 0,1 0 0 0 0,0 0 0 0 0,0 0 0 0 0,0 0 0 0 0,0 0 0 0 0,0 0 0 0 0,1 1 0 0 0,-1-1 0 0 0,0 0 0 0 0,0 1 0 0 0,1-1 0 0 0,-1 0 0 0 0,1 1 0 0 0,-1-1 0 0 0,1 3 0 0 0,-2 0 36 0 0,0 3 1 0 0,0 0-1 0 0,0 0 1 0 0,0-1-1 0 0,1 1 1 0 0,0 0-1 0 0,0 0 1 0 0,1 0-1 0 0,0 10 1 0 0,9 56 274 0 0,-5-49-203 0 0,8 39 137 0 0,2 0 1 0 0,3-1-1 0 0,41 97 0 0 0,98 169-245 0 0,-136-289-160 0 0,8 14-821 0 0,-4-10-1887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02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46 403 642 0 0,'-30'-8'4282'0'0,"27"8"-3060"0"0,-1-3 277 0 0,3 3-1460 0 0,1 0 0 0 0,-1 0 0 0 0,1 0-1 0 0,0 0 1 0 0,-1 0 0 0 0,1-1 0 0 0,0 1-1 0 0,-1 0 1 0 0,1 0 0 0 0,0 0 0 0 0,-1 0-1 0 0,1-1 1 0 0,0 1 0 0 0,0 0 0 0 0,-1 0-1 0 0,1 0 1 0 0,0-1 0 0 0,0 1 0 0 0,-1 0-1 0 0,1-1 1 0 0,0 1 0 0 0,0 0 0 0 0,0 0-1 0 0,-1-1 1 0 0,1 1 0 0 0,0 0 0 0 0,0-1-1 0 0,0 1 1 0 0,0-1 0 0 0,15-14 357 0 0,2 1-1 0 0,-1 0 1 0 0,2 2 0 0 0,28-17 0 0 0,23-16-733 0 0,-41 24 32 0 0,259-182-2023 0 0,-240 174 3314 0 0,-44 27-454 0 0,0 4-162 0 0,-1-2-248 0 0,-1 1-1 0 0,1-1 1 0 0,-1 1 0 0 0,0-1 0 0 0,1 1-1 0 0,-1 0 1 0 0,0 0 0 0 0,0-1-1 0 0,0 1 1 0 0,0 0 0 0 0,0 0 0 0 0,0 0-1 0 0,0 0 1 0 0,0 1 0 0 0,0-1 0 0 0,0 0-1 0 0,0 0 1 0 0,-1 1 0 0 0,1-1-1 0 0,0 0 1 0 0,-1 0 0 0 0,1 1 0 0 0,0 1-1 0 0,26 106 2771 0 0,3 4-1769 0 0,-24-97-1350 0 0,0 0 1 0 0,1 0 0 0 0,1-1 0 0 0,16 23 0 0 0,-15-30-2269 0 0,0-29-4987 0 0,-11 3 2591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03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16 424 0 0,'0'0'1358'0'0,"-16"-11"1390"0"0,2 6-866 0 0,-2 8-796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03.1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 1720 0 0,'19'-20'10358'0'0,"-19"21"-10221"0"0,2 1 336 0 0,-1 1 1 0 0,1-1-1 0 0,-1 1 0 0 0,0 0 0 0 0,1 0 1 0 0,-2 0-1 0 0,1-1 0 0 0,1 5 0 0 0,0-1-1012 0 0,62 195 2870 0 0,-26-89-2618 0 0,30 149 0 0 0,-64-239-666 0 0,-2-1 1 0 0,1 27-1 0 0,-3-39-678 0 0,-1 0-1 0 0,0 1 1 0 0,0-1 0 0 0,-3 10-1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03.3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15 261 2110 0 0,'-3'1'2757'0'0,"-8"1"550"0"0,22-2 1344 0 0,14-3-984 0 0,-10-1-4481 0 0,62-24 1601 0 0,100-53 0 0 0,-124 52-2584 0 0,51-37 1 0 0,-98 62 687 0 0,0 0 0 0 0,0-1 0 0 0,0 0 0 0 0,0 0 0 0 0,5-8 1 0 0,-1-4-5256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3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179 63 38 0 0,'-39'-16'3928'0'0,"-80"-22"1"0"0,115 37-3066 0 0,-12-7 4090 0 0,16 15-3906 0 0,9 17-559 0 0,15 29-675 0 0,141 278 1065 0 0,-153-307-957 0 0,31 44 0 0 0,-1-13-3153 0 0,-29-48-1545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58.4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47 142 0 0,'0'-19'13904'0'0,"-1"19"-13866"0"0,-1 0-1 0 0,1 0 1 0 0,0 1-1 0 0,0-1 1 0 0,0 0-1 0 0,0 0 1 0 0,0 1-1 0 0,0-1 1 0 0,0 1-1 0 0,0-1 1 0 0,1 0-1 0 0,-1 1 1 0 0,0 0-1 0 0,0-1 1 0 0,-1 2-1 0 0,-21 146 857 0 0,15-64-763 0 0,9-75-148 0 0,0-1 0 0 0,0 1 0 0 0,1-1 0 0 0,0 0 0 0 0,0 0-1 0 0,1 0 1 0 0,0 0 0 0 0,1 0 0 0 0,0 0 0 0 0,0-1-1 0 0,0 0 1 0 0,1 0 0 0 0,0 0 0 0 0,1-1 0 0 0,6 8-1 0 0,-10-12-41 0 0,1 0-1 0 0,-1-1 0 0 0,1 1 0 0 0,0 0 0 0 0,-1-1 0 0 0,1 0 0 0 0,0 0 0 0 0,0 1 0 0 0,0-2 0 0 0,0 1 1 0 0,0 0-1 0 0,0-1 0 0 0,0 1 0 0 0,0-1 0 0 0,0 0 0 0 0,0 0 0 0 0,0 0 0 0 0,0 0 0 0 0,1-1 0 0 0,-1 1 0 0 0,0-1 1 0 0,0 0-1 0 0,0 0 0 0 0,-1 0 0 0 0,1 0 0 0 0,0 0 0 0 0,0 0 0 0 0,4-4 0 0 0,1 0 0 0 0,1-1-1 0 0,-1 1 0 0 0,-1-2 1 0 0,1 1-1 0 0,-1-1 0 0 0,0 0 1 0 0,8-12-1 0 0,-6 7 140 0 0,-1-1 0 0 0,0 0 0 0 0,0 0 0 0 0,-1-1-1 0 0,5-17 1 0 0,-10 24 72 0 0,1 0-1 0 0,-2-1 1 0 0,1 1 0 0 0,-1-1-1 0 0,0 1 1 0 0,-1-1-1 0 0,0 1 1 0 0,0-1-1 0 0,-1 0 1 0 0,0 1 0 0 0,0-1-1 0 0,-3-9 1 0 0,1 8-44 0 0,0 0 0 0 0,-1 0 0 0 0,-1 1 0 0 0,1-1 1 0 0,-1 1-1 0 0,0 0 0 0 0,-1 1 0 0 0,0-1 0 0 0,0 1 0 0 0,-1 0 0 0 0,-9-8 1 0 0,11 12-155 0 0,0-1 0 0 0,1 0 0 0 0,-1 1 1 0 0,-1 0-1 0 0,1 0 0 0 0,0 0 0 0 0,-1 1 1 0 0,1-1-1 0 0,-8-1 0 0 0,12 5-32 0 0,0-1 0 0 0,0 0 0 0 0,0 0-1 0 0,0 1 1 0 0,0-1 0 0 0,0 1 0 0 0,1-1-1 0 0,-1 1 1 0 0,0-1 0 0 0,0 1 0 0 0,1-1 0 0 0,-1 1-1 0 0,0 0 1 0 0,1-1 0 0 0,-1 1 0 0 0,0 0 0 0 0,1 0-1 0 0,-1 1 1 0 0,0 0-222 0 0,-17 12-1798 0 0,-3 3-3801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4.0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71 344 0 0,'-28'-44'5264'0'0,"9"17"2216"0"0,39 30-7109 0 0,-4 2-271 0 0,-1 1 0 0 0,0 1 0 0 0,-1 1 1 0 0,1 0-1 0 0,-1 0 0 0 0,-1 2 0 0 0,0-1 0 0 0,0 2 1 0 0,15 16-1 0 0,-23-22-36 0 0,-1-1-1 0 0,0 2 1 0 0,0-1 0 0 0,0 0 0 0 0,-1 1 0 0 0,1 0 0 0 0,-1 0 0 0 0,-1 0-1 0 0,1 0 1 0 0,-1 0 0 0 0,0 1 0 0 0,0-1 0 0 0,0 11 0 0 0,-1-13-54 0 0,-1-1 0 0 0,0 0 0 0 0,0 0 0 0 0,-1 1 0 0 0,1-1 0 0 0,0 0 0 0 0,-1 0 0 0 0,0 0 0 0 0,0 1 0 0 0,0-1 0 0 0,0 0 0 0 0,-1 0 0 0 0,1-1 1 0 0,-1 1-1 0 0,0 0 0 0 0,1 0 0 0 0,-1-1 0 0 0,-1 1 0 0 0,1-1 0 0 0,0 0 0 0 0,0 1 0 0 0,-1-1 0 0 0,0 0 0 0 0,1 0 0 0 0,-1-1 0 0 0,0 1 0 0 0,0 0 0 0 0,0-1 0 0 0,-5 2 0 0 0,6-2-183 0 0,-1 0-1 0 0,0 0 1 0 0,0 0-1 0 0,0-1 1 0 0,0 1 0 0 0,0-1-1 0 0,0 0 1 0 0,0 0-1 0 0,0 0 1 0 0,0 0-1 0 0,0 0 1 0 0,0-1-1 0 0,0 0 1 0 0,0 1-1 0 0,-3-2 1 0 0,4 1-212 0 0,1 0 1 0 0,-1 0 0 0 0,1 0 0 0 0,-1 0 0 0 0,1 0-1 0 0,-1 0 1 0 0,1 0 0 0 0,-1 0 0 0 0,1-1 0 0 0,0 1 0 0 0,0 0-1 0 0,0-1 1 0 0,0 1 0 0 0,0-1 0 0 0,0 1 0 0 0,-1-4 0 0 0,-1-10-5324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4.3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0 124 928 0 0,'18'17'2258'0'0,"-1"1"1"0"0,-1 0-1 0 0,-1 1 0 0 0,17 29 1 0 0,-23-33-1776 0 0,4 7 1066 0 0,-18-40-833 0 0,-4-4-636 0 0,4 9-81 0 0,-1 0 0 0 0,2 0 0 0 0,0 0 0 0 0,-2-15 0 0 0,5 23-150 0 0,1 0 0 0 0,0 0 0 0 0,0-1 0 0 0,0 1 0 0 0,1 0 0 0 0,-1 0 0 0 0,1 0 0 0 0,0 0 0 0 0,1 0 0 0 0,-1 0 0 0 0,1 0 0 0 0,0 1 0 0 0,0-1 0 0 0,1 1 0 0 0,3-7 0 0 0,1 2-1061 0 0,1 0 0 0 0,0 1 1 0 0,0 0-1 0 0,17-12 0 0 0,-16 12-398 0 0,8-5-2706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4.6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46 932 0 0,'-3'16'2029'0'0,"2"-13"-1712"0"0,0 0 0 0 0,0 0 0 0 0,1 0-1 0 0,-1 0 1 0 0,1 0 0 0 0,-1 0 0 0 0,1 0-1 0 0,0 0 1 0 0,0 0 0 0 0,1 0 0 0 0,-1 0 0 0 0,1-1-1 0 0,-1 1 1 0 0,1 0 0 0 0,0 0 0 0 0,0 0-1 0 0,0 0 1 0 0,2 3 0 0 0,-1-4-269 0 0,-1-1 1 0 0,1 1-1 0 0,-1-1 1 0 0,1 1-1 0 0,-1-1 1 0 0,1 0-1 0 0,0 1 1 0 0,0-1-1 0 0,-1 0 1 0 0,1 0-1 0 0,0-1 1 0 0,0 1-1 0 0,0 0 1 0 0,0 0-1 0 0,0-1 1 0 0,0 0-1 0 0,0 1 1 0 0,1-1-1 0 0,-1 0 1 0 0,0 0-1 0 0,0 0 1 0 0,0 0-1 0 0,0 0 1 0 0,0-1-1 0 0,0 1 1 0 0,0 0-1 0 0,0-1 1 0 0,0 0-1 0 0,0 1 1 0 0,3-2-1 0 0,2 0 74 0 0,73-21 383 0 0,-72 20-495 0 0,0 0 0 0 0,-1-1 1 0 0,1 0-1 0 0,-1-1 1 0 0,0 0-1 0 0,0 0 0 0 0,8-8 1 0 0,-12 10 20 0 0,0 0 1 0 0,0-1 0 0 0,0 1-1 0 0,0-1 1 0 0,-1 1 0 0 0,4-7-1 0 0,-5 9 21 0 0,-1 0-1 0 0,1 0 0 0 0,-1 0 1 0 0,0-1-1 0 0,0 1 0 0 0,1 0 1 0 0,-1 0-1 0 0,0 0 0 0 0,0 0 1 0 0,0 0-1 0 0,0 0 0 0 0,0 0 1 0 0,0 0-1 0 0,-1-1 1 0 0,1 1-1 0 0,0 0 0 0 0,0 0 1 0 0,-1 0-1 0 0,1 0 0 0 0,-1 0 1 0 0,1 0-1 0 0,-1 0 0 0 0,1 0 1 0 0,-1 0-1 0 0,0 1 0 0 0,1-1 1 0 0,-1 0-1 0 0,0 0 0 0 0,0 0 1 0 0,0 1-1 0 0,-1-2 0 0 0,1 1 14 0 0,0 1-1 0 0,0-1 1 0 0,-1 1-1 0 0,1-1 0 0 0,0 1 1 0 0,-1 0-1 0 0,1-1 1 0 0,0 1-1 0 0,-1 0 1 0 0,1 0-1 0 0,0 0 0 0 0,-1 0 1 0 0,1 0-1 0 0,0 0 1 0 0,-1 0-1 0 0,1 0 1 0 0,0 1-1 0 0,-1-1 0 0 0,1 1 1 0 0,0-1-1 0 0,0 1 1 0 0,-1-1-1 0 0,-1 2 0 0 0,-25 17 813 0 0,20-11-741 0 0,-1 1 0 0 0,1 0 0 0 0,1 1 0 0 0,0-1 0 0 0,0 1 0 0 0,1 1 0 0 0,0 0 0 0 0,0-1-1 0 0,2 2 1 0 0,-1-1 0 0 0,1 0 0 0 0,1 1 0 0 0,0 0 0 0 0,1 0 0 0 0,0 0 0 0 0,1 0-1 0 0,0 0 1 0 0,1 0 0 0 0,0 0 0 0 0,1 0 0 0 0,0 0 0 0 0,1 0 0 0 0,0 0 0 0 0,1 0-1 0 0,1 0 1 0 0,5 12 0 0 0,-7-19-294 0 0,0 0 1 0 0,1 0-1 0 0,0 0 0 0 0,0 0 0 0 0,0-1 0 0 0,0 0 1 0 0,1 1-1 0 0,-1-1 0 0 0,1 0 0 0 0,0-1 0 0 0,1 1 1 0 0,-1-1-1 0 0,0 0 0 0 0,1 0 0 0 0,0 0 0 0 0,0-1 1 0 0,0 1-1 0 0,0-1 0 0 0,0 0 0 0 0,0-1 0 0 0,1 1 1 0 0,-1-1-1 0 0,0 0 0 0 0,1-1 0 0 0,-1 1 0 0 0,1-1 1 0 0,-1 0-1 0 0,1 0 0 0 0,-1-1 0 0 0,1 1 0 0 0,-1-1 1 0 0,0-1-1 0 0,1 1 0 0 0,-1-1 0 0 0,0 0 0 0 0,0 0 1 0 0,8-4-1 0 0,3-3-1689 0 0,-1 0 0 0 0,0 0 1 0 0,25-23-1 0 0,-12 7-3277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5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27 188 2754 0 0,'8'-10'8189'0'0,"-6"26"-6670"0"0,-1 0 0 0 0,-2 32 0 0 0,1 21-23 0 0,3-39-1280 0 0,1-1 1 0 0,1 0 0 0 0,2 0-1 0 0,1-1 1 0 0,1 0-1 0 0,1 0 1 0 0,2-1 0 0 0,0 0-1 0 0,27 40 1 0 0,-38-66-261 0 0,-1 1 1 0 0,1-1 0 0 0,0 1-1 0 0,0-1 1 0 0,1 1-1 0 0,-1-1 1 0 0,0 0-1 0 0,0 1 1 0 0,1-1 0 0 0,-1 0-1 0 0,0 0 1 0 0,1 0-1 0 0,-1 0 1 0 0,1 0-1 0 0,2 0 1 0 0,-4-1 31 0 0,0 0 0 0 0,1 0 0 0 0,-1 0 0 0 0,1 0 0 0 0,-1-1 0 0 0,1 1 0 0 0,-1 0 0 0 0,1 0 0 0 0,-1-1 1 0 0,0 1-1 0 0,1 0 0 0 0,-1-1 0 0 0,1 1 0 0 0,-1 0 0 0 0,0-1 0 0 0,0 1 0 0 0,1-1 0 0 0,-1 1 0 0 0,0-1 0 0 0,1 1 0 0 0,-1 0 0 0 0,0-1 0 0 0,0 1 0 0 0,0-1 0 0 0,0 1 0 0 0,0-1 1 0 0,0 1-1 0 0,1-1 0 0 0,-1 1 0 0 0,0-1 0 0 0,0 0 0 0 0,0-6-22 0 0,0 0 1 0 0,0 0-1 0 0,0 0 0 0 0,-1 0 1 0 0,0 1-1 0 0,-2-10 1 0 0,-75-211-113 0 0,-3-10 130 0 0,77 227-48 0 0,2-1 1 0 0,-1 0-1 0 0,2 0 1 0 0,-1 0-1 0 0,1 0 1 0 0,1 0-1 0 0,0 0 1 0 0,3-18 0 0 0,-3 28 53 0 0,1 0 1 0 0,-1 0 0 0 0,1 0 0 0 0,0 0 0 0 0,-1 0 0 0 0,1 1 0 0 0,0-1 0 0 0,-1 0 0 0 0,1 0-1 0 0,0 1 1 0 0,0-1 0 0 0,0 0 0 0 0,0 1 0 0 0,0-1 0 0 0,0 1 0 0 0,0-1 0 0 0,0 1 0 0 0,0-1-1 0 0,0 1 1 0 0,0 0 0 0 0,2-1 0 0 0,-2 0 2 0 0,0 1 0 0 0,1-1-1 0 0,-1 1 1 0 0,0-1 0 0 0,1 1 0 0 0,-1 0-1 0 0,0-1 1 0 0,1 1 0 0 0,-1 0 0 0 0,0 0 0 0 0,1 0-1 0 0,-1 0 1 0 0,1 0 0 0 0,-1 0 0 0 0,0 1-1 0 0,1-1 1 0 0,-1 0 0 0 0,2 1 0 0 0,2 0-16 0 0,5 2-1 0 0,1 0 1 0 0,-1 0 0 0 0,0 1 0 0 0,0 0 0 0 0,0 1 0 0 0,-1 0 0 0 0,0 0 0 0 0,11 9 0 0 0,-11-8 118 0 0,-1 1 1 0 0,0 1-1 0 0,0-1 1 0 0,-1 1 0 0 0,0 1-1 0 0,0-1 1 0 0,-1 1 0 0 0,0 1-1 0 0,7 15 1 0 0,-9-17 58 0 0,-1-1-1 0 0,0 1 1 0 0,-1-1-1 0 0,0 1 0 0 0,0 0 1 0 0,-1 0-1 0 0,1 14 1 0 0,-2-17-96 0 0,0-1 0 0 0,0 1 0 0 0,-1-1 0 0 0,0 1 0 0 0,0-1 0 0 0,0 1 1 0 0,0-1-1 0 0,-1 1 0 0 0,0-1 0 0 0,1 0 0 0 0,-2 0 0 0 0,-3 7 0 0 0,5-10-70 0 0,0 1-190 0 0,-9-2-2909 0 0,5-2 1690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5.3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0 264 494 0 0,'0'0'9666'0'0,"23"4"-6236"0"0,30-9-2255 0 0,0-2 0 0 0,0-2-1 0 0,77-24 1 0 0,-84 20-814 0 0,36-7-176 0 0,14-4-593 0 0,170-66 0 0 0,-260 88-47 0 0,0-1 1 0 0,0-1 0 0 0,0 1 0 0 0,0-1 0 0 0,-1 0 0 0 0,10-10-1 0 0,-18 4-3798 0 0,2 8 3803 0 0,-1 1 1 0 0,1-1-1 0 0,0 0 0 0 0,-1 1 1 0 0,0-1-1 0 0,1 1 0 0 0,-1 0 1 0 0,0 0-1 0 0,0-1 0 0 0,-3 0 1 0 0,-13-3-4549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5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96 352 0 0,'0'-3'1100'0'0,"-21"-64"7325"0"0,17 62-7310 0 0,-5-8 685 0 0,9 13-1754 0 0,0 0-1 0 0,0 0 0 0 0,-1-1 0 0 0,1 1 0 0 0,0 0 0 0 0,0 0 0 0 0,0 0 0 0 0,0 0 0 0 0,0 0 0 0 0,0-1 0 0 0,-1 1 0 0 0,1 0 0 0 0,0 0 0 0 0,0 0 1 0 0,0 0-1 0 0,0-1 0 0 0,0 1 0 0 0,0 0 0 0 0,0 0 0 0 0,0 0 0 0 0,0 0 0 0 0,0-1 0 0 0,0 1 0 0 0,0 0 0 0 0,0 0 0 0 0,0 0 0 0 0,0-1 0 0 0,0 1 1 0 0,0 0-1 0 0,0 0 0 0 0,0 0 0 0 0,0-1 0 0 0,0 1 0 0 0,0 0 0 0 0,0 0 0 0 0,0 0 0 0 0,0 0 0 0 0,1-1 0 0 0,-1 1 0 0 0,0 0 0 0 0,0 0 0 0 0,0 0 1 0 0,0 0-1 0 0,0 0 0 0 0,1-1 0 0 0,11 1 34 0 0,1 1 1 0 0,-1 0-1 0 0,0 1 1 0 0,1 0-1 0 0,-1 1 1 0 0,0 0-1 0 0,0 1 1 0 0,11 6-1 0 0,3 1 25 0 0,0 2-1 0 0,36 23 0 0 0,-54-30 48 0 0,-1-1 0 0 0,0 1-1 0 0,0 0 1 0 0,0 1-1 0 0,-1-1 1 0 0,0 1-1 0 0,-1 1 1 0 0,1-1 0 0 0,-1 1-1 0 0,-1 0 1 0 0,1 0-1 0 0,-2 0 1 0 0,1 1-1 0 0,-1-1 1 0 0,0 1 0 0 0,-1 0-1 0 0,0 0 1 0 0,0 0-1 0 0,-1 0 1 0 0,1 13-1 0 0,-3-7 128 0 0,1 0-1 0 0,-2 1 1 0 0,0-1-1 0 0,0 0 1 0 0,-2 0-1 0 0,0-1 1 0 0,-1 1-1 0 0,0-1 1 0 0,-1 0-1 0 0,0 0 1 0 0,-13 19-1 0 0,11-21 525 0 0,6-9-1698 0 0,0 0 1 0 0,-1 0-1 0 0,2 0 0 0 0,-1 0 1 0 0,0 1-1 0 0,0-1 0 0 0,1 1 1 0 0,0-1-1 0 0,0 1 0 0 0,-1 6 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6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11 384 0 0,'7'-11'13449'0'0,"2"36"-12441"0"0,-1 1-1 0 0,6 38 1 0 0,3 8-144 0 0,27 60 53 0 0,-38-119-938 0 0,0 0 1 0 0,1 0 0 0 0,1 0 0 0 0,-1 0 0 0 0,2-1 0 0 0,0-1 0 0 0,14 15 0 0 0,-20-24-140 0 0,0 1-1 0 0,0-1 1 0 0,1 1 0 0 0,-1-1-1 0 0,1 0 1 0 0,-1 0 0 0 0,1-1-1 0 0,0 1 1 0 0,0-1 0 0 0,0 0-1 0 0,0 0 1 0 0,0 0 0 0 0,0 0-1 0 0,0-1 1 0 0,0 1 0 0 0,0-1-1 0 0,0 0 1 0 0,0-1 0 0 0,0 1-1 0 0,0-1 1 0 0,0 1 0 0 0,0-1-1 0 0,0 0 1 0 0,0-1 0 0 0,0 1-1 0 0,0-1 1 0 0,-1 0 0 0 0,1 1-1 0 0,-1-2 1 0 0,1 1 0 0 0,4-4-1 0 0,1-1-587 0 0,1-1 0 0 0,-1 0 0 0 0,0 0 0 0 0,-1-1 0 0 0,0 0 0 0 0,-1 0 0 0 0,1-1 0 0 0,-2 0 1 0 0,9-17-1 0 0,-1-5-1611 0 0,-3-1-506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6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119 86 2158 0 0,'-3'-9'831'0'0,"0"0"0"0"0,-1 0-1 0 0,0 1 1 0 0,-7-12 0 0 0,9 17-500 0 0,0 1-1 0 0,0-1 1 0 0,0 1 0 0 0,0 0 0 0 0,0 0-1 0 0,-1 0 1 0 0,1 0 0 0 0,-1 0 0 0 0,1 1-1 0 0,-1-1 1 0 0,0 1 0 0 0,1 0-1 0 0,-1-1 1 0 0,0 1 0 0 0,0 1 0 0 0,-3-2-1 0 0,4 2-235 0 0,1 0 0 0 0,-1-1 1 0 0,1 1-1 0 0,-1 0 0 0 0,1 0 0 0 0,0 0 0 0 0,-1 0 0 0 0,1 0 0 0 0,-1 1 0 0 0,1-1 0 0 0,0 0 0 0 0,-1 1 0 0 0,1-1 0 0 0,-1 1 0 0 0,1-1 0 0 0,0 1 0 0 0,0 0 1 0 0,-1-1-1 0 0,1 1 0 0 0,0 0 0 0 0,0 0 0 0 0,0 0 0 0 0,0 0 0 0 0,0 0 0 0 0,0 0 0 0 0,0 0 0 0 0,0 0 0 0 0,0 1 0 0 0,1-1 0 0 0,-1 0 0 0 0,-1 2 0 0 0,1 2 89 0 0,-1-1-1 0 0,1 0 0 0 0,0 1 0 0 0,0-1 0 0 0,0 1 0 0 0,0-1 1 0 0,0 8-1 0 0,2-1-71 0 0,0-1 0 0 0,0 1 0 0 0,1-1-1 0 0,0 0 1 0 0,1 1 0 0 0,0-1 0 0 0,1-1 0 0 0,0 1 0 0 0,0 0 0 0 0,1-1 0 0 0,1 0 0 0 0,-1 0-1 0 0,1-1 1 0 0,1 1 0 0 0,0-1 0 0 0,0-1 0 0 0,0 1 0 0 0,1-1 0 0 0,0 0 0 0 0,0-1 0 0 0,10 6-1 0 0,-9-7-657 0 0,0 0 0 0 0,0-1 0 0 0,0 0-1 0 0,1 0 1 0 0,18 4 0 0 0,-19-7-660 0 0,0 1-1 0 0,0-1 1 0 0,1-1 0 0 0,-1 0-1 0 0,0 0 1 0 0,17-3 0 0 0,-6-2-5334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7.0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48 102 0 0,'0'0'1238'0'0,"-10"11"3355"0"0,9-10-4230 0 0,0 0 0 0 0,-1 0 0 0 0,1 0 0 0 0,0-1 0 0 0,0 1 0 0 0,0 0 0 0 0,0 0 0 0 0,0 1 0 0 0,0-1-1 0 0,0 0 1 0 0,0 0 0 0 0,0 0 0 0 0,-1 3 0 0 0,1-2 189 0 0,1 1-63 0 0,-1 1-388 0 0,1 0 1 0 0,0 0 0 0 0,1-1 0 0 0,-1 1-1 0 0,1 0 1 0 0,-1 0 0 0 0,1-1 0 0 0,0 1-1 0 0,0-1 1 0 0,1 1 0 0 0,-1-1 0 0 0,1 1-1 0 0,4 5 1 0 0,2 3 64 0 0,0-1-1 0 0,15 17 0 0 0,-22-27-82 0 0,3 0-77 0 0,-2 0 0 0 0,0-1 0 0 0,0 0 0 0 0,0 1 0 0 0,0-1 0 0 0,0 0 0 0 0,0 0 1 0 0,1 0-1 0 0,-1 0 0 0 0,0-1 0 0 0,0 1 0 0 0,0-1 0 0 0,0 1 0 0 0,0-1 0 0 0,0 0 1 0 0,0 0-1 0 0,0 0 0 0 0,0 0 0 0 0,0 0 0 0 0,0 0 0 0 0,-1 0 0 0 0,1-1 0 0 0,0 1 0 0 0,-1 0 1 0 0,1-1-1 0 0,-1 0 0 0 0,1 1 0 0 0,-1-1 0 0 0,1-2 0 0 0,3-1-14 0 0,-4 3 10 0 0,0 0-1 0 0,1 0 1 0 0,-1 0 0 0 0,0 0 0 0 0,0 0-1 0 0,0 0 1 0 0,-1 0 0 0 0,1 0 0 0 0,0-1 0 0 0,-1 1-1 0 0,0 0 1 0 0,1-5 0 0 0,1-7 33 0 0,30-89 1103 0 0,-31 99-828 0 0,0 1 23 0 0,-1 3-304 0 0,-1 0 1 0 0,1-1-1 0 0,0 1 1 0 0,0 0-1 0 0,0 0 1 0 0,0-1-1 0 0,0 1 1 0 0,0 0-1 0 0,0 0 1 0 0,0-1-1 0 0,0 1 1 0 0,1 0-1 0 0,-1 0 1 0 0,0 0 0 0 0,0-1-1 0 0,0 1 1 0 0,0 0-1 0 0,0 0 1 0 0,0 0-1 0 0,0-1 1 0 0,0 1-1 0 0,1 0 1 0 0,-1 0-1 0 0,0 0 1 0 0,0-1-1 0 0,0 1 1 0 0,0 0-1 0 0,1 0 1 0 0,-1 0-1 0 0,0 0 1 0 0,0 0-1 0 0,0 0 1 0 0,1-1-1 0 0,-1 1 1 0 0,0 0-1 0 0,0 0 1 0 0,1 0-1 0 0,-1 0 1 0 0,0 0-1 0 0,0 0 1 0 0,0 0-1 0 0,1 0 1 0 0,-1 0-1 0 0,0 0 1 0 0,0 0-1 0 0,1 0 1 0 0,-1 0-1 0 0,0 0 1 0 0,0 0-1 0 0,1 0 1 0 0,-1 0-1 0 0,0 1 1 0 0,0-1 0 0 0,0 0-1 0 0,1 0 1 0 0,-1 0-1 0 0,15 18 853 0 0,18 40-143 0 0,-26-44-432 0 0,6 10-35 0 0,1 0-1 0 0,2-1 1 0 0,0 0-1 0 0,20 21 1 0 0,-31-38-486 0 0,2-1-1 0 0,-1 1 1 0 0,1-1 0 0 0,-1 0 0 0 0,1 0-1 0 0,1-1 1 0 0,12 6 0 0 0,-15-8-231 0 0,0 0 1 0 0,0-1-1 0 0,0 0 1 0 0,0 0-1 0 0,1 0 1 0 0,-1-1-1 0 0,0 0 0 0 0,0 0 1 0 0,0 0-1 0 0,0 0 1 0 0,1-1-1 0 0,-1 0 1 0 0,8-2-1 0 0,4-5-4464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7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386 376 552 0 0,'17'2'3217'0'0,"1"-5"2330"0"0,3-16-2869 0 0,-20 18-2640 0 0,-1 1 0 0 0,1 0-1 0 0,-1-1 1 0 0,0 1 0 0 0,1 0 0 0 0,-1-1 0 0 0,0 1-1 0 0,1-1 1 0 0,-1 1 0 0 0,0-1 0 0 0,1 1 0 0 0,-1 0-1 0 0,0-1 1 0 0,0 1 0 0 0,0-1 0 0 0,0 1 0 0 0,1-1 0 0 0,-1 1-1 0 0,0-1 1 0 0,0 1 0 0 0,0-1 0 0 0,0 1 0 0 0,0-1-1 0 0,0 1 1 0 0,0-1 0 0 0,0 1 0 0 0,0-1 0 0 0,-1 1-1 0 0,1-1 1 0 0,0 1 0 0 0,0-1 0 0 0,0 1 0 0 0,-1-1-1 0 0,1 1 1 0 0,0-1 0 0 0,0 1 0 0 0,-1 0 0 0 0,1-1-1 0 0,0 1 1 0 0,-1-1 0 0 0,1 1 0 0 0,0 0 0 0 0,-1-1-1 0 0,1 1 1 0 0,-1 0 0 0 0,1 0 0 0 0,-1-1 0 0 0,1 1-1 0 0,0 0 1 0 0,-1 0 0 0 0,1 0 0 0 0,-1-1 0 0 0,1 1-1 0 0,-1 0 1 0 0,1 0 0 0 0,-1 0 0 0 0,1 0 0 0 0,-1 0-1 0 0,1 0 1 0 0,-1 0 0 0 0,0 0 0 0 0,1 0 0 0 0,-1 1-1 0 0,-33-2 461 0 0,1 1 0 0 0,0 2-1 0 0,-1 2 1 0 0,1 1 0 0 0,-61 17 0 0 0,83-18-401 0 0,1 0 1 0 0,-1 0 0 0 0,1 1 0 0 0,0 0 0 0 0,1 0 0 0 0,-1 1 0 0 0,1 1-1 0 0,0-1 1 0 0,0 2 0 0 0,1-1 0 0 0,0 1 0 0 0,1 0 0 0 0,-11 15 0 0 0,14-17-115 0 0,0 1 0 0 0,0-1 0 0 0,0 1 0 0 0,1 0 0 0 0,0 0 0 0 0,1 0 0 0 0,0 1 0 0 0,0-1 0 0 0,0 1 0 0 0,1-1 0 0 0,0 1 1 0 0,1-1-1 0 0,-1 1 0 0 0,2-1 0 0 0,-1 1 0 0 0,1 0 0 0 0,0-1 0 0 0,0 1 0 0 0,1-1 0 0 0,3 8 0 0 0,-5-13-91 0 0,1-1-1 0 0,0 1 1 0 0,0 0-1 0 0,0-1 1 0 0,0 1 0 0 0,0-1-1 0 0,0 1 1 0 0,0-1-1 0 0,0 0 1 0 0,1 0-1 0 0,-1 1 1 0 0,1-1-1 0 0,-1 0 1 0 0,1 0 0 0 0,-1 0-1 0 0,1 0 1 0 0,-1-1-1 0 0,1 1 1 0 0,0 0-1 0 0,0-1 1 0 0,-1 1-1 0 0,1-1 1 0 0,0 1 0 0 0,0-1-1 0 0,0 0 1 0 0,-1 0-1 0 0,1 0 1 0 0,0 0-1 0 0,0 0 1 0 0,0 0-1 0 0,-1-1 1 0 0,1 1 0 0 0,0 0-1 0 0,3-2 1 0 0,6-1-451 0 0,-1-1 1 0 0,0 0 0 0 0,0 0 0 0 0,11-8 0 0 0,-18 11 413 0 0,16-10-212 0 0,-1-1 0 0 0,1 0 0 0 0,-2-2 0 0 0,0 0 0 0 0,-1-1 0 0 0,0 0 1 0 0,-1-2-1 0 0,23-33 0 0 0,-26 33 780 0 0,-2 0 0 0 0,0-1 1 0 0,-1 0-1 0 0,-1-1 0 0 0,-1 0 0 0 0,-1 0 1 0 0,0 0-1 0 0,-2-1 0 0 0,0 0 1 0 0,-1 0-1 0 0,-1 0 0 0 0,0-1 1 0 0,-2 1-1 0 0,-1 0 0 0 0,-5-34 0 0 0,4 45-42 0 0,-1 0 0 0 0,0 0 0 0 0,0 1 0 0 0,-1 0 0 0 0,-1-1 0 0 0,1 1 0 0 0,-1 1 0 0 0,0-1 0 0 0,-1 1 0 0 0,0 0 0 0 0,0 0 0 0 0,-1 0 0 0 0,0 1 0 0 0,-8-6 0 0 0,14 12-361 0 0,1 0 1 0 0,-1 0-1 0 0,0 0 1 0 0,1 1-1 0 0,-1-1 1 0 0,1 0-1 0 0,-1 0 1 0 0,1 1-1 0 0,-1-1 1 0 0,1 1-1 0 0,-1-1 1 0 0,1 0-1 0 0,0 1 1 0 0,-1-1-1 0 0,1 1 1 0 0,0-1-1 0 0,-1 1 1 0 0,1-1-1 0 0,0 1 1 0 0,-1-1-1 0 0,1 1 1 0 0,0-1-1 0 0,0 1 1 0 0,0 0-1 0 0,-1-1 1 0 0,1 1-1 0 0,0-1 1 0 0,0 1-1 0 0,0-1 1 0 0,0 1-1 0 0,0 0 1 0 0,0-1-1 0 0,0 1 1 0 0,0-1-1 0 0,1 2 1 0 0,6 36-52 0 0,2 0 1 0 0,2 0 0 0 0,2-1-1 0 0,1-1 1 0 0,1 0-1 0 0,2-1 1 0 0,37 55 0 0 0,-48-81-441 0 0,1 0 0 0 0,0 0 0 0 0,14 12 0 0 0,-19-19 106 0 0,1 1 1 0 0,0-1-1 0 0,0 0 1 0 0,0 0-1 0 0,0 0 1 0 0,0-1 0 0 0,0 1-1 0 0,0-1 1 0 0,0 0-1 0 0,1 0 1 0 0,-1 0 0 0 0,1 0-1 0 0,-1 0 1 0 0,1-1-1 0 0,-1 1 1 0 0,1-1-1 0 0,4 0 1 0 0,23-6-4510 0 0,-9-3-2619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58.6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 10 388 0 0,'0'0'5782'0'0,"-11"-10"-4740"0"0,-6 15-980 0 0,-5 0-1056 0 0,-3-1-4644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8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199 218 1006 0 0,'0'0'6480'0'0,"-3"1"-5242"0"0,-25 9 2155 0 0,25-8-2873 0 0,3-2-430 0 0,0 0-81 0 0,0 0-1 0 0,-1 0 1 0 0,1 0-1 0 0,0 0 1 0 0,0 0-1 0 0,0 0 0 0 0,0 0 1 0 0,-1 0-1 0 0,1 0 1 0 0,0 0-1 0 0,0 0 1 0 0,0 0-1 0 0,0 1 1 0 0,-1-1-1 0 0,1 0 0 0 0,0 0 1 0 0,0 0-1 0 0,0 0 1 0 0,0 0-1 0 0,0 1 1 0 0,0-1-1 0 0,0 0 1 0 0,0 0-1 0 0,-1 0 0 0 0,1 0 1 0 0,0 1-1 0 0,0-1 1 0 0,0 0-1 0 0,0 0 1 0 0,0 0-1 0 0,0 1 1 0 0,0-1-1 0 0,0 0 0 0 0,0 0 1 0 0,0 0-1 0 0,0 1 1 0 0,0-1-1 0 0,0 0 1 0 0,0 0-1 0 0,0 0 1 0 0,1 0-1 0 0,-1 1 0 0 0,0-1 1 0 0,0 0-1 0 0,0 0 1 0 0,0 0-1 0 0,0 0 1 0 0,0 1-1 0 0,0-1 1 0 0,0 0-1 0 0,1 0 1 0 0,-1 19 930 0 0,0-18-942 0 0,1-1-1 0 0,-1 0 0 0 0,0 0 1 0 0,0 1-1 0 0,1-1 0 0 0,-1 0 1 0 0,0 0-1 0 0,1 1 1 0 0,-1-1-1 0 0,0 0 0 0 0,1 0 1 0 0,-1 0-1 0 0,0 0 0 0 0,1 0 1 0 0,-1 1-1 0 0,0-1 0 0 0,1 0 1 0 0,-1 0-1 0 0,1 0 0 0 0,-1 0 1 0 0,0 0-1 0 0,1 0 0 0 0,-1 0 1 0 0,0 0-1 0 0,1 0 0 0 0,-1-1 1 0 0,0 1-1 0 0,1 0 0 0 0,-1 0 1 0 0,1 0-1 0 0,-1 0 0 0 0,0 0 1 0 0,1-1-1 0 0,-1 1 0 0 0,0 0 1 0 0,1-1-1 0 0,16-7-147 0 0,-14 4 204 0 0,1 1 1 0 0,-1-1 0 0 0,0 0 0 0 0,0 0-1 0 0,0-1 1 0 0,-1 1 0 0 0,1 0-1 0 0,-1-1 1 0 0,0 1 0 0 0,-1-1 0 0 0,1 0-1 0 0,-1 0 1 0 0,1 0 0 0 0,-2 0-1 0 0,2-6 1 0 0,-5-24 1167 0 0,2 33-1036 0 0,-1 0-1 0 0,1 0 1 0 0,0 0 0 0 0,0 0-1 0 0,-1 1 1 0 0,1-1 0 0 0,-1 0-1 0 0,0 1 1 0 0,0-1-1 0 0,1 1 1 0 0,-1 0 0 0 0,0 0-1 0 0,0-1 1 0 0,0 1 0 0 0,0 1-1 0 0,0-1 1 0 0,0 0-1 0 0,0 0 1 0 0,-1 1 0 0 0,-2-1-1 0 0,-1 2-165 0 0,-1 0 0 0 0,1 1 0 0 0,0 0 0 0 0,0 0 0 0 0,0 0 0 0 0,0 1 0 0 0,0 0 0 0 0,0 0 0 0 0,0 0 0 0 0,1 1 0 0 0,0 0 0 0 0,0 0 0 0 0,0 0-1 0 0,0 1 1 0 0,1-1 0 0 0,-1 1 0 0 0,-5 10 0 0 0,-1 0-12 0 0,0 0-1 0 0,2 0 1 0 0,0 1-1 0 0,1 0 1 0 0,-10 27 0 0 0,15-32-129 0 0,0 0 0 0 0,0 0 1 0 0,1 1-1 0 0,0-1 1 0 0,1 1-1 0 0,1-1 0 0 0,-1 1 1 0 0,4 18-1 0 0,-3-27 15 0 0,0 0 0 0 0,1 0 0 0 0,0 0 0 0 0,-1 0-1 0 0,1 0 1 0 0,1-1 0 0 0,-1 1 0 0 0,0 0 0 0 0,0-1 0 0 0,1 1 0 0 0,0 0 0 0 0,-1-1 0 0 0,1 0-1 0 0,0 0 1 0 0,0 1 0 0 0,1-1 0 0 0,-1 0 0 0 0,0 0 0 0 0,0-1 0 0 0,1 1 0 0 0,0 0-1 0 0,-1-1 1 0 0,1 0 0 0 0,0 1 0 0 0,-1-1 0 0 0,1 0 0 0 0,0-1 0 0 0,0 1 0 0 0,0 0 0 0 0,0-1-1 0 0,0 1 1 0 0,0-1 0 0 0,0 0 0 0 0,0 0 0 0 0,0 0 0 0 0,0-1 0 0 0,0 1 0 0 0,3-2-1 0 0,12-1-341 0 0,-1-1-1 0 0,0-1 1 0 0,1 0-1 0 0,-2-1 1 0 0,1-1-1 0 0,-1-1 1 0 0,0 0-1 0 0,-1-1 1 0 0,0-1-1 0 0,0 0 0 0 0,-1-1 1 0 0,21-21-1 0 0,-15 11 413 0 0,0-1 0 0 0,26-38 0 0 0,-25 27 2237 0 0,24-49 1 0 0,-45 82-2144 0 0,0-1 0 0 0,0 1 0 0 0,1 0 0 0 0,-1 0 1 0 0,0-1-1 0 0,0 1 0 0 0,0 0 0 0 0,0 0 0 0 0,0-1 0 0 0,0 1 0 0 0,0 0 1 0 0,0 0-1 0 0,1-1 0 0 0,-1 1 0 0 0,0 0 0 0 0,0 0 0 0 0,0 0 0 0 0,0 0 1 0 0,1-1-1 0 0,-1 1 0 0 0,0 0 0 0 0,0 0 0 0 0,0 0 0 0 0,1 0 1 0 0,-1 0-1 0 0,0 0 0 0 0,0-1 0 0 0,1 1 0 0 0,-1 0 0 0 0,0 0 0 0 0,0 0 1 0 0,1 0-1 0 0,-1 0 0 0 0,0 0 0 0 0,0 0 0 0 0,1 0 0 0 0,-1 0 1 0 0,0 0-1 0 0,0 0 0 0 0,1 0 0 0 0,-1 0 0 0 0,0 0 0 0 0,0 1 0 0 0,1-1 1 0 0,-1 0-1 0 0,0 0 0 0 0,0 0 0 0 0,1 0 0 0 0,8 17 1054 0 0,7 39-1004 0 0,-11-39 249 0 0,15 62 38 0 0,-11-42-190 0 0,13 37-1 0 0,-21-70-169 0 0,5 5 317 0 0,-3-116 568 0 0,-3 36-673 0 0,1 49-287 0 0,0 0 1 0 0,1 0-1 0 0,8-31 0 0 0,-8 45-474 0 0,1 1 0 0 0,0-1 0 0 0,0 1 0 0 0,1 0 0 0 0,0 0 1 0 0,0 0-1 0 0,1 0 0 0 0,-1 1 0 0 0,1 0 0 0 0,1 0 0 0 0,-1 0 0 0 0,13-9 0 0 0,4-2-4440 0 0,2-1-2647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8.3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135 51 1326 0 0,'-2'-3'2577'0'0,"-4"-5"528"0"0,-2-1 0 0 0,1 1-1 0 0,-17-14 1295 0 0,21 21-3835 0 0,-12 1-65 0 0,10 6-408 0 0,0 0-1 0 0,0 1 1 0 0,0-1 0 0 0,1 1 0 0 0,0 0 0 0 0,0 0 0 0 0,1 0 0 0 0,0 1 0 0 0,0-1 0 0 0,1 1 0 0 0,0 0 0 0 0,-2 8 0 0 0,-2 20 54 0 0,-2 46 1 0 0,7-74-183 0 0,-3 70 428 0 0,3-1-1 0 0,17 144 1 0 0,-5-150 242 0 0,31 103 1 0 0,21 21-347 0 0,-28-116-3542 0 0,-21-68 690 0 0,-6-11-183 0 0,-2-31-10883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8.6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47 288 1310 0 0,'-47'-16'8199'0'0,"47"15"-8133"0"0,1-1 0 0 0,-1 1 0 0 0,0 0 1 0 0,1-1-1 0 0,0 1 0 0 0,-1 0 1 0 0,1 0-1 0 0,0 0 0 0 0,-1-1 0 0 0,1 1 1 0 0,0 0-1 0 0,0 0 0 0 0,0 0 1 0 0,0 0-1 0 0,0 0 0 0 0,0 0 0 0 0,0 1 1 0 0,0-1-1 0 0,0 0 0 0 0,3 0 0 0 0,30-16 300 0 0,-23 13-234 0 0,247-125-1293 0 0,-124 60 1456 0 0,-119 61 1047 0 0,1 1 0 0 0,21-7 0 0 0,-35 13-725 0 0,3 4 266 0 0,-4-3-840 0 0,-1 0 0 0 0,1 0 0 0 0,-1 0 0 0 0,1 1 0 0 0,-1-1 0 0 0,0 0 0 0 0,1 0 0 0 0,-1 0 0 0 0,1 0 0 0 0,-1 0 0 0 0,1 1 0 0 0,-1-1 0 0 0,0 0 0 0 0,1 0 0 0 0,-1 1 0 0 0,0-1 0 0 0,1 0 0 0 0,-1 1 0 0 0,0-1 0 0 0,1 0 0 0 0,-1 1 0 0 0,0-1 1 0 0,0 0-1 0 0,1 1 0 0 0,-1-1 0 0 0,0 1 0 0 0,15 60 1577 0 0,6 19-397 0 0,-18-72-1568 0 0,0 0-1 0 0,1 0 1 0 0,0-1-1 0 0,0 1 1 0 0,0-1-1 0 0,1 0 1 0 0,7 8-1 0 0,2-11-4730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8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127 53 1136 0 0,'-17'-19'2144'0'0,"4"5"-116"0"0,2 3-508 0 0,-6 4-240 0 0,4 5-416 0 0,-5 4 564 0 0,-6 5-936 0 0,10 6-840 0 0,20 6-1592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8.9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2532 0 0,'0'3'12050'0'0,"10"184"-5997"0"0,15-18-4843 0 0,-1-58-638 0 0,-13-66-684 0 0,13 57-856 0 0,-22-88-100 0 0,0-1 0 0 0,-1 1 1 0 0,0 0-1 0 0,-1-1 0 0 0,-2 17 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19.1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9 179 2698 0 0,'-8'-9'9615'0'0,"8"8"-9422"0"0,19-11 2541 0 0,35-6-2615 0 0,-52 18 276 0 0,36-11-169 0 0,109-34-182 0 0,-76 16-2984 0 0,-6-8-3853 0 0,-40 20 1144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21.0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0 2 0 0,'0'0'4086'0'0,"0"3"-3641"0"0,-2 24 232 0 0,-1 0 1 0 0,-8 35-1 0 0,-4 18 27 0 0,9-18 13 0 0,2 0 0 0 0,3 0 0 0 0,2 0 0 0 0,4 0 0 0 0,23 121 0 0 0,-21-158-448 0 0,1 1 0 0 0,2-2 1 0 0,0 1-1 0 0,1-1 0 0 0,2-1 0 0 0,0 0 1 0 0,1-1-1 0 0,2 0 0 0 0,21 23 0 0 0,14 9 401 0 0,3-2-1 0 0,60 45 1 0 0,5-16 614 0 0,-117-79-1242 0 0,4 1-50 0 0,12 7 409 0 0,-15-14-1532 0 0,-7-9-2106 0 0,-1 0-1833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21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31 506 0 0,'0'0'939'0'0,"0"-4"179"0"0,0-14 3245 0 0,0 15-3494 0 0,0 3-827 0 0,0-1 0 0 0,0 1 0 0 0,0 0 1 0 0,0 0-1 0 0,0 0 0 0 0,0-1 0 0 0,0 1 1 0 0,0 0-1 0 0,0 0 0 0 0,0 0 0 0 0,0-1 1 0 0,0 1-1 0 0,0 0 0 0 0,0 0 0 0 0,0 0 0 0 0,0 0 1 0 0,1-1-1 0 0,-1 1 0 0 0,0 0 0 0 0,0 0 1 0 0,0 0-1 0 0,0 0 0 0 0,0 0 0 0 0,0 0 1 0 0,1-1-1 0 0,-1 1 0 0 0,0 0 0 0 0,0 0 1 0 0,0 0-1 0 0,0 0 0 0 0,1 0 0 0 0,-1 0 1 0 0,0 0-1 0 0,0 0 0 0 0,0 0 0 0 0,1 0 1 0 0,-1 0-1 0 0,0 0 0 0 0,0 0 0 0 0,0 0 1 0 0,1 0-1 0 0,-1 0 0 0 0,0 0 0 0 0,0 0 1 0 0,0 0-1 0 0,1 0 0 0 0,-1 0 0 0 0,0 0 1 0 0,0 0-1 0 0,0 0 0 0 0,0 0 0 0 0,1 0 1 0 0,-1 0-1 0 0,0 1 0 0 0,0-1 0 0 0,0 0 1 0 0,0 0-1 0 0,0 0 0 0 0,1 0 0 0 0,-1 0 1 0 0,0 1-1 0 0,0-1 0 0 0,0 0 0 0 0,0 0 0 0 0,0 0 1 0 0,0 0-1 0 0,0 1 0 0 0,0-1 0 0 0,0 0 1 0 0,21 22 1154 0 0,20 34-153 0 0,41 63 892 0 0,91 176-1 0 0,-159-267-1741 0 0,-1 1 0 0 0,-2 0 0 0 0,-1 1 0 0 0,-1 0 0 0 0,-1 1 0 0 0,6 56 0 0 0,-13-69-92 0 0,-1 1 0 0 0,0-1 1 0 0,-1 0-1 0 0,-1 1 0 0 0,-1-1 0 0 0,-1 0 0 0 0,0-1 0 0 0,-2 1 0 0 0,0-1 0 0 0,0 0 0 0 0,-2 0 0 0 0,0-1 0 0 0,-11 17 0 0 0,8-16-101 0 0,0-1 0 0 0,-2 0 0 0 0,1-1 0 0 0,-30 27 0 0 0,35-37-412 0 0,1 0-1 0 0,-1-1 1 0 0,0 1-1 0 0,0-1 1 0 0,0-1-1 0 0,-12 5 1 0 0,14-6-354 0 0,0-1 0 0 0,0 0 0 0 0,0 0 1 0 0,1-1-1 0 0,-1 1 0 0 0,0-1 1 0 0,0 0-1 0 0,0 0 0 0 0,0-1 1 0 0,0 0-1 0 0,-8-2 0 0 0,-7-4-6192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22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30 142 0 0,'2'-3'752'0'0,"3"-1"-168"0"0,-2 1 104 0 0,-1 0 0 0 0,1 1 1 0 0,0-1-1 0 0,1 1 0 0 0,-1-1 0 0 0,6-2 0 0 0,-8 5-566 0 0,0-1-1 0 0,0 1 1 0 0,0 0-1 0 0,0 0 1 0 0,0 0-1 0 0,0-1 1 0 0,0 1-1 0 0,0 0 1 0 0,0 0-1 0 0,0 0 1 0 0,0 1-1 0 0,0-1 1 0 0,0 0-1 0 0,0 0 1 0 0,0 0-1 0 0,0 1 1 0 0,0-1 0 0 0,0 1-1 0 0,0-1 1 0 0,0 0-1 0 0,0 1 1 0 0,0 0-1 0 0,0-1 1 0 0,-1 1-1 0 0,1 0 1 0 0,0-1-1 0 0,0 1 1 0 0,-1 0-1 0 0,1 0 1 0 0,0-1-1 0 0,-1 1 1 0 0,1 0-1 0 0,0 1 1 0 0,10 18 842 0 0,-1 0 0 0 0,11 32 0 0 0,3 5-164 0 0,74 115 532 0 0,-81-145-1168 0 0,5-6 74 0 0,-13-20-92 0 0,-10-17-161 0 0,-4-1-9 0 0,1-1 0 0 0,1 0 0 0 0,0 0 0 0 0,1 0 0 0 0,1 0 0 0 0,2-31 0 0 0,-1 41 12 0 0,1 0 0 0 0,0 1 1 0 0,0-1-1 0 0,1 0 0 0 0,0 1 0 0 0,0-1 0 0 0,1 1 0 0 0,0 0 1 0 0,0 0-1 0 0,1 0 0 0 0,0 0 0 0 0,0 0 0 0 0,0 1 0 0 0,1 0 1 0 0,0 0-1 0 0,0 0 0 0 0,1 1 0 0 0,9-9 0 0 0,-11 12 4 0 0,-1 1 0 0 0,1-1 0 0 0,0 0-1 0 0,-1 1 1 0 0,1 0 0 0 0,0 0 0 0 0,0 0 0 0 0,0 0-1 0 0,0 0 1 0 0,0 1 0 0 0,0 0 0 0 0,0 0 0 0 0,0 0-1 0 0,8 2 1 0 0,-1 0 17 0 0,-1 0-1 0 0,1 1 1 0 0,0 1-1 0 0,12 5 0 0 0,-8 0 34 0 0,1 0 0 0 0,-1 1 0 0 0,-1 1 0 0 0,0 0-1 0 0,0 1 1 0 0,-1 1 0 0 0,-1 0 0 0 0,21 28-1 0 0,-29-36-36 0 0,16 17-1730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23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54 26 0 0,'20'0'10306'0'0,"-12"13"-8436"0"0,-5 8-1431 0 0,24 115 1324 0 0,-23-120-1651 0 0,0 0 1 0 0,2 0 0 0 0,0 0-1 0 0,1-1 1 0 0,0 0-1 0 0,10 15 1 0 0,-16-29-99 0 0,0 1 1 0 0,1 0-1 0 0,-1 0 1 0 0,0 0-1 0 0,1-1 0 0 0,-1 1 1 0 0,1 0-1 0 0,0-1 1 0 0,-1 0-1 0 0,1 1 1 0 0,0-1-1 0 0,0 0 1 0 0,0 0-1 0 0,0 0 1 0 0,0 0-1 0 0,0 0 0 0 0,0 0 1 0 0,0-1-1 0 0,0 1 1 0 0,0-1-1 0 0,3 1 1 0 0,-3-1-3 0 0,0-1 0 0 0,0 1 0 0 0,0-1 0 0 0,0 0 0 0 0,0 0 1 0 0,0 1-1 0 0,0-1 0 0 0,0 0 0 0 0,0 0 0 0 0,-1-1 0 0 0,1 1 1 0 0,0 0-1 0 0,-1-1 0 0 0,1 1 0 0 0,-1-1 0 0 0,1 1 0 0 0,1-4 1 0 0,2-2 81 0 0,0-1 0 0 0,-1 0 0 0 0,0 0 0 0 0,0-1 0 0 0,-1 1 0 0 0,0-1 1 0 0,0 0-1 0 0,2-12 0 0 0,-4 11 29 0 0,0 0 0 0 0,-1 0 0 0 0,0 0 0 0 0,-1 0 0 0 0,1 0 0 0 0,-2 0 0 0 0,0 1 0 0 0,0-1-1 0 0,-1 0 1 0 0,0 1 0 0 0,0 0 0 0 0,-1-1 0 0 0,-8-12 0 0 0,5 11-105 0 0,0 1-1 0 0,-1-1 0 0 0,0 2 1 0 0,-1-1-1 0 0,0 1 0 0 0,-1 1 1 0 0,0-1-1 0 0,0 2 1 0 0,-1-1-1 0 0,-16-8 0 0 0,14 9-375 0 0,10 6-83 0 0,2 1 290 0 0,0 0 1 0 0,0 0-1 0 0,0 0 1 0 0,0 0-1 0 0,0 0 1 0 0,0 1-1 0 0,0-1 0 0 0,0 0 1 0 0,0 1-1 0 0,1-1 1 0 0,-1 0-1 0 0,0 1 1 0 0,0-1-1 0 0,0 1 1 0 0,1-1-1 0 0,-1 1 0 0 0,0 0 1 0 0,1-1-1 0 0,-1 1 1 0 0,0 0-1 0 0,1 0 1 0 0,-1-1-1 0 0,1 1 1 0 0,-1 0-1 0 0,1 0 0 0 0,-1 0 1 0 0,1 0-1 0 0,-1 1 1 0 0,2 11-5740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59.1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 46 808 0 0,'1'-3'1539'0'0,"4"-25"4429"0"0,-5 25-4904 0 0,-4-1 215 0 0,4 4-1210 0 0,0 0 0 0 0,0-1 1 0 0,0 1-1 0 0,0 0 0 0 0,-1-1 0 0 0,1 1 1 0 0,0 0-1 0 0,0-1 0 0 0,0 1 1 0 0,0 0-1 0 0,-1-1 0 0 0,1 1 1 0 0,0 0-1 0 0,0 0 0 0 0,0-1 1 0 0,-1 1-1 0 0,1 0 0 0 0,0 0 0 0 0,-1 0 1 0 0,1-1-1 0 0,0 1 0 0 0,0 0 1 0 0,-1 0-1 0 0,1 0 0 0 0,0 0 1 0 0,-1 0-1 0 0,1-1 0 0 0,0 1 0 0 0,-1 0 1 0 0,0 0-1 0 0,0 0-19 0 0,-1 0 0 0 0,0 0 0 0 0,1 0 0 0 0,-1 0 0 0 0,1 0 0 0 0,-1 0 0 0 0,0 1 0 0 0,1-1 0 0 0,-1 0 0 0 0,0 1 0 0 0,1-1 0 0 0,-1 1 0 0 0,1 0 0 0 0,-1 0 0 0 0,1-1 0 0 0,0 1 0 0 0,-1 0 0 0 0,1 0 0 0 0,0 0 0 0 0,-1 0 0 0 0,1 1 0 0 0,-1 1 0 0 0,-1 1 4 0 0,0 0 1 0 0,0 0-1 0 0,1 1 0 0 0,-1-1 0 0 0,1 1 0 0 0,0 0 0 0 0,-1 7 0 0 0,-2 9 33 0 0,1 0 0 0 0,-2 35-1 0 0,6-56-82 0 0,-1 17 24 0 0,0 0 0 0 0,2 0 1 0 0,0 0-1 0 0,1 0 0 0 0,1 0 0 0 0,7 25 0 0 0,-7-32-10 0 0,1 1-1 0 0,0-1 0 0 0,1 0 1 0 0,0 0-1 0 0,0-1 1 0 0,1 0-1 0 0,1 0 1 0 0,-1 0-1 0 0,1 0 1 0 0,1-1-1 0 0,9 8 0 0 0,95 63 118 0 0,-77-57-162 0 0,44 37-1 0 0,-68-49 153 0 0,0 1 0 0 0,0 0 1 0 0,-2 0-1 0 0,1 1 0 0 0,-1 0 0 0 0,-1 1 1 0 0,11 20-1 0 0,-14-21 296 0 0,-1-1-1 0 0,0 1 1 0 0,3 20 0 0 0,-6-29-319 0 0,-1-2-95 0 0,1-1 0 0 0,-1 1 0 0 0,1 0 0 0 0,-1 0 0 0 0,1 0 0 0 0,-1 0 0 0 0,0-1 0 0 0,1 1 0 0 0,-1 0 0 0 0,0 0 0 0 0,0 0 0 0 0,0 0 0 0 0,0 0 0 0 0,0 0 0 0 0,0 0 0 0 0,0 0 0 0 0,0 0 0 0 0,0-1 0 0 0,0 1 0 0 0,0 0 0 0 0,-1 0-1 0 0,1 0 1 0 0,0 0 0 0 0,-1 0 0 0 0,1 0 0 0 0,0-1 0 0 0,-1 1 0 0 0,1 0 0 0 0,-1 0 0 0 0,0-1 0 0 0,1 1 0 0 0,-1 0 0 0 0,1-1 0 0 0,-1 1 0 0 0,0 0 0 0 0,0-1 0 0 0,1 1 0 0 0,-1-1 0 0 0,0 1 0 0 0,0-1 0 0 0,0 0 0 0 0,1 1 0 0 0,-1-1 0 0 0,0 0 0 0 0,0 1 0 0 0,0-1 0 0 0,0 0 0 0 0,0 0 0 0 0,-1 0 0 0 0,-3 1-45 0 0,1 0 0 0 0,-1-1-1 0 0,0 0 1 0 0,0 0 0 0 0,0 0 0 0 0,-7-2 0 0 0,-12-4-1051 0 0,1-1-1 0 0,-44-20 1 0 0,-38-29-6722 0 0,94 50 6548 0 0,-23-13-3761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23.4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71 666 0 0,'0'0'4297'0'0,"0"4"-3474"0"0,4 8-293 0 0,0-1-1 0 0,0 0 1 0 0,1 0 0 0 0,0 0-1 0 0,1 0 1 0 0,11 15 0 0 0,5 10 328 0 0,19 28 461 0 0,-15-31 2 0 0,-11-17 3268 0 0,-15-20-4274 0 0,-2-18 143 0 0,-7-40 1 0 0,-3-16-721 0 0,12 77 215 0 0,-1-18-612 0 0,0 0 0 0 0,4-34 0 0 0,-2 45-639 0 0,1 1 1 0 0,-1 0-1 0 0,2-1 0 0 0,-1 1 0 0 0,1 0 0 0 0,4-7 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23.9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21 532 0 0,'1'4'979'0'0,"36"119"6680"0"0,-21-73-5688 0 0,41 82 0 0 0,-57-132-1990 0 0,1 1 0 0 0,-1 0 0 0 0,0-1 0 0 0,0 1 0 0 0,0-1 0 0 0,1 1 0 0 0,-1 0 0 0 0,0-1 0 0 0,1 1 0 0 0,-1-1 0 0 0,1 1 0 0 0,-1-1 0 0 0,0 1 0 0 0,1-1 0 0 0,-1 1 0 0 0,1-1 0 0 0,-1 0 0 0 0,1 1 0 0 0,-1-1 0 0 0,1 0 0 0 0,0 1 0 0 0,-1-1 0 0 0,1 0 0 0 0,-1 0 0 0 0,1 0 0 0 0,0 1 0 0 0,-1-1 0 0 0,1 0 0 0 0,0 0 0 0 0,1 0 0 0 0,-1-1-23 0 0,0 1 0 0 0,-1-1 0 0 0,1 0 0 0 0,0 0-1 0 0,0 1 1 0 0,0-1 0 0 0,0 0 0 0 0,-1 0 0 0 0,1 0 0 0 0,0 0 0 0 0,-1 0-1 0 0,1 0 1 0 0,0 0 0 0 0,0-3 0 0 0,12-41-1267 0 0,24-183-778 0 0,-36 224 2693 0 0,6-13 744 0 0,2 30-833 0 0,-1 0 1 0 0,0 1-1 0 0,-1 1 1 0 0,-1-1-1 0 0,6 17 1 0 0,8 19 365 0 0,-12-37-696 0 0,-1 0-1 0 0,1 0 1 0 0,1-1-1 0 0,0 0 1 0 0,1-1 0 0 0,18 17-1 0 0,-27-27-180 0 0,1 0 0 0 0,-1 0 0 0 0,1-1 0 0 0,-1 1 0 0 0,1 0 0 0 0,-1-1 0 0 0,1 1-1 0 0,0-1 1 0 0,-1 1 0 0 0,1-1 0 0 0,0 0 0 0 0,-1 1 0 0 0,1-1 0 0 0,0 0 0 0 0,0 0 0 0 0,-1 0 0 0 0,1-1 0 0 0,0 1 0 0 0,-1 0-1 0 0,1-1 1 0 0,0 1 0 0 0,-1-1 0 0 0,1 1 0 0 0,-1-1 0 0 0,1 0 0 0 0,-1 0 0 0 0,1 1 0 0 0,-1-1 0 0 0,1 0 0 0 0,-1-1 0 0 0,0 1-1 0 0,3-2 1 0 0,2-3-93 0 0,1-1-1 0 0,-1 0 1 0 0,0 1 0 0 0,8-13-1 0 0,5-13-349 0 0,-2-2-1 0 0,17-45 1 0 0,4-6 282 0 0,-37 83 543 0 0,3 3-205 0 0,-2 0-104 0 0,1 0-1 0 0,-1 1 1 0 0,0-1 0 0 0,0 1-1 0 0,0-1 1 0 0,0 1 0 0 0,0 0-1 0 0,0 0 1 0 0,0 0 0 0 0,0 0-1 0 0,-1 0 1 0 0,1 0 0 0 0,-1 1-1 0 0,1-1 1 0 0,-1 0 0 0 0,0 1-1 0 0,0-1 1 0 0,0 1 0 0 0,0-1-1 0 0,0 5 1 0 0,4 8 536 0 0,0-1-1 0 0,1 0 1 0 0,0 0 0 0 0,17 25-1 0 0,-21-35-575 0 0,1-1 0 0 0,-1 0 0 0 0,1 0 0 0 0,0 0 0 0 0,0-1 0 0 0,0 1 0 0 0,0-1 0 0 0,0 1 0 0 0,0-1 0 0 0,1 0 0 0 0,-1 0 0 0 0,1-1 0 0 0,-1 1 0 0 0,1-1-1 0 0,0 0 1 0 0,-1 0 0 0 0,1 0 0 0 0,0 0 0 0 0,0-1 0 0 0,0 1 0 0 0,0-1 0 0 0,0 0 0 0 0,0 0 0 0 0,5-1 0 0 0,11-3-777 0 0,1 0-1 0 0,35-14 1 0 0,6-7-3678 0 0,-55 22 3630 0 0,10-5-4027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24.5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361 481 110 0 0,'15'-10'11074'0'0,"-14"9"-10815"0"0,-1-1-1 0 0,1 0 1 0 0,-1 1 0 0 0,0-1 0 0 0,0 0-1 0 0,0 0 1 0 0,0 1 0 0 0,0-1-1 0 0,0 0 1 0 0,0 1 0 0 0,0-1-1 0 0,-2-3 1 0 0,2 3 196 0 0,-2-1 86 0 0,1 0-494 0 0,-1 1 0 0 0,1-1 0 0 0,-1 1 1 0 0,0 0-1 0 0,1-1 0 0 0,-1 1 0 0 0,-1 0 0 0 0,1 0 0 0 0,0 0 1 0 0,0 0-1 0 0,-1 1 0 0 0,1-1 0 0 0,-1 0 0 0 0,1 1 1 0 0,-1 0-1 0 0,1 0 0 0 0,-1 0 0 0 0,0 0 0 0 0,0 0 0 0 0,0 0 1 0 0,0 1-1 0 0,1-1 0 0 0,-6 1 0 0 0,-6 0 56 0 0,-1 0 0 0 0,0 2 0 0 0,1 0 0 0 0,-1 0 0 0 0,1 2 0 0 0,0-1-1 0 0,0 2 1 0 0,0 0 0 0 0,0 1 0 0 0,1 0 0 0 0,0 1 0 0 0,0 0 0 0 0,1 1 0 0 0,0 0 0 0 0,0 1 0 0 0,1 1-1 0 0,0 0 1 0 0,1 0 0 0 0,0 1 0 0 0,1 0 0 0 0,-9 13 0 0 0,14-18-88 0 0,1 0 0 0 0,0-1 0 0 0,0 1 0 0 0,1 0 1 0 0,-1 0-1 0 0,1 1 0 0 0,0-1 0 0 0,1 0 0 0 0,0 1 0 0 0,0-1 1 0 0,0 1-1 0 0,1-1 0 0 0,0 1 0 0 0,0 0 0 0 0,1 8 0 0 0,0-14-46 0 0,-1-1 0 0 0,0 1 0 0 0,1 0 0 0 0,-1 0 0 0 0,1 0 0 0 0,-1-1 0 0 0,1 1 0 0 0,-1 0 0 0 0,1-1 0 0 0,-1 1 0 0 0,1 0 0 0 0,0-1 0 0 0,-1 1 0 0 0,1-1 0 0 0,0 1 0 0 0,-1-1 0 0 0,1 1 0 0 0,0-1 0 0 0,0 1 0 0 0,0-1 0 0 0,0 0 0 0 0,-1 1 0 0 0,1-1 0 0 0,0 0 0 0 0,0 0 0 0 0,0 0 0 0 0,0 0 0 0 0,0 0 0 0 0,1 0 0 0 0,24-5-486 0 0,-11-3 267 0 0,1-1 0 0 0,-2 0 0 0 0,1-1 0 0 0,-1 0 0 0 0,-1-1 0 0 0,14-13 0 0 0,21-18-5 0 0,-47 42 267 0 0,-1-1 0 0 0,1 1 1 0 0,-1-1-1 0 0,1 1 0 0 0,-1 0 0 0 0,1-1 0 0 0,-1 1 0 0 0,1 0 0 0 0,0 0 0 0 0,-1-1 1 0 0,1 1-1 0 0,-1 0 0 0 0,1 0 0 0 0,0 0 0 0 0,-1 0 0 0 0,1 0 0 0 0,0 0 0 0 0,-1 0 0 0 0,1 0 1 0 0,-1 0-1 0 0,1 0 0 0 0,0 0 0 0 0,-1 0 0 0 0,1 0 0 0 0,-1 1 0 0 0,1-1 0 0 0,0 0 1 0 0,-1 0-1 0 0,1 1 0 0 0,-1-1 0 0 0,1 0 0 0 0,-1 1 0 0 0,1-1 0 0 0,-1 0 0 0 0,1 1 1 0 0,-1-1-1 0 0,1 1 0 0 0,0 0 0 0 0,15 28 300 0 0,-3-3-216 0 0,-4-15-47 0 0,-1-1 0 0 0,1 0 0 0 0,0 0 0 0 0,1-1 0 0 0,0-1-1 0 0,1 1 1 0 0,14 7 0 0 0,-21-13-74 0 0,0-1 0 0 0,0-1 0 0 0,0 1 0 0 0,0 0 0 0 0,0-1 0 0 0,1 0 0 0 0,-1 0 1 0 0,0 0-1 0 0,1-1 0 0 0,-1 0 0 0 0,1 1 0 0 0,-1-2 0 0 0,1 1 0 0 0,-1 0 0 0 0,0-1 0 0 0,1 0 0 0 0,-1 0 0 0 0,0 0 0 0 0,1 0 0 0 0,-1-1 0 0 0,0 0 0 0 0,0 0 0 0 0,0 0 0 0 0,0 0 0 0 0,-1-1 0 0 0,5-2 0 0 0,3-5-116 0 0,-1 0 0 0 0,0 0 0 0 0,-1-1-1 0 0,0 0 1 0 0,0-1 0 0 0,-2 0 0 0 0,1 0-1 0 0,-1 0 1 0 0,-1-1 0 0 0,0 0 0 0 0,-1-1-1 0 0,6-23 1 0 0,-2-2 166 0 0,-1-1 0 0 0,-2 0 0 0 0,0-50 0 0 0,-5 74 167 0 0,-2-1 1 0 0,0 0-1 0 0,-1 1 1 0 0,0-1-1 0 0,-2 1 0 0 0,0 0 1 0 0,0 0-1 0 0,-13-27 0 0 0,13 34-13 0 0,0 1-1 0 0,0 0 1 0 0,-1 0-1 0 0,0 1 1 0 0,-1-1-1 0 0,1 1 1 0 0,-2 0-1 0 0,1 1 1 0 0,-1-1-1 0 0,1 1 1 0 0,-2 0-1 0 0,1 1 1 0 0,-1 0-1 0 0,1 0 0 0 0,-2 1 1 0 0,1 0-1 0 0,-9-3 1 0 0,16 6-168 0 0,0 1 1 0 0,0 0-1 0 0,0 0 1 0 0,1-1-1 0 0,-1 1 0 0 0,0 0 1 0 0,0 0-1 0 0,0 0 1 0 0,0 0-1 0 0,0 0 0 0 0,1 0 1 0 0,-1 1-1 0 0,0-1 1 0 0,0 0-1 0 0,0 0 1 0 0,0 0-1 0 0,1 1 0 0 0,-1-1 1 0 0,0 1-1 0 0,0-1 1 0 0,1 0-1 0 0,-1 1 0 0 0,0-1 1 0 0,1 1-1 0 0,-1 0 1 0 0,0-1-1 0 0,1 1 1 0 0,-1-1-1 0 0,1 1 0 0 0,-1 0 1 0 0,1-1-1 0 0,-1 1 1 0 0,1 0-1 0 0,-1 0 0 0 0,1 0 1 0 0,-1 1-1 0 0,-4 31 72 0 0,6-16-58 0 0,1 0 1 0 0,0 0-1 0 0,1 0 0 0 0,1 0 0 0 0,1 0 1 0 0,8 18-1 0 0,47 94 41 0 0,-38-88-56 0 0,49 68-1 0 0,-62-97-151 0 0,1 0 0 0 0,0 0-1 0 0,1-1 1 0 0,0 0 0 0 0,1-1 0 0 0,0-1 0 0 0,1 1-1 0 0,-1-2 1 0 0,19 9 0 0 0,-26-15-176 0 0,1 0 1 0 0,-1 0-1 0 0,1-1 1 0 0,0 0-1 0 0,0 0 0 0 0,0 0 1 0 0,0-1-1 0 0,-1 1 1 0 0,1-1-1 0 0,0-1 0 0 0,0 1 1 0 0,0-1-1 0 0,0 0 1 0 0,0-1-1 0 0,-1 0 0 0 0,9-3 1 0 0,-13 5 161 0 0,0-1-1 0 0,0 1 1 0 0,0-1 0 0 0,0 1 0 0 0,0-1 0 0 0,0 1 0 0 0,-1-1 0 0 0,1 0 0 0 0,0 1-1 0 0,-1-1 1 0 0,1 0 0 0 0,0 0 0 0 0,-1 0 0 0 0,1 1 0 0 0,-1-1 0 0 0,1 0-1 0 0,0-2 1 0 0,-3-26-9872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0.5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23 179 78 0 0,'-23'25'13389'0'0,"24"-24"-13246"0"0,16-2 1622 0 0,31-12-2222 0 0,-25 6 829 0 0,402-76 121 0 0,-251 53-238 0 0,-74 9-1194 0 0,-99 21 774 0 0,0-1 0 0 0,0 1 0 0 0,0-1-1 0 0,0 1 1 0 0,0 0 0 0 0,-1-1 0 0 0,1 1 0 0 0,0-1 0 0 0,0 0 0 0 0,-1 1 0 0 0,1-1 0 0 0,0 0 0 0 0,-1 1-1 0 0,1-1 1 0 0,0 0 0 0 0,-1 0 0 0 0,1 0 0 0 0,-1 1 0 0 0,1-1 0 0 0,-1 0 0 0 0,0 0 0 0 0,1 0 0 0 0,-1 0-1 0 0,0-1 1 0 0,-2-29-10164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0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1 646 0 0,'-3'0'4427'0'0,"-23"3"-148"0"0,24-2-3603 0 0,2 2-91 0 0,0-1-504 0 0,0 0-1 0 0,0 0 1 0 0,0 0-1 0 0,0-1 1 0 0,0 1-1 0 0,1 0 1 0 0,-1 0 0 0 0,0 0-1 0 0,1-1 1 0 0,0 1-1 0 0,-1 0 1 0 0,1 0-1 0 0,0-1 1 0 0,0 1 0 0 0,0-1-1 0 0,0 1 1 0 0,0-1-1 0 0,2 3 1 0 0,0-1 30 0 0,1 1 1 0 0,0-1 0 0 0,0 0-1 0 0,0 0 1 0 0,0-1-1 0 0,8 5 1 0 0,6 0 99 0 0,1 0-1 0 0,30 6 1 0 0,-49-13-205 0 0,62 13 285 0 0,-37-9-140 0 0,0 2 0 0 0,45 15 1 0 0,-66-20-76 0 0,1 1-1 0 0,-1 1 1 0 0,0-1 0 0 0,0 1 0 0 0,0-1 0 0 0,0 1-1 0 0,0 0 1 0 0,-1 1 0 0 0,1-1 0 0 0,-1 0 0 0 0,0 1 0 0 0,0 0-1 0 0,0 0 1 0 0,-1 0 0 0 0,4 6 0 0 0,-4-4 82 0 0,1 1 1 0 0,-1-1 0 0 0,0 1-1 0 0,-1 0 1 0 0,0 0 0 0 0,0 0-1 0 0,0 0 1 0 0,-1 0 0 0 0,-1 10-1 0 0,-3 11 472 0 0,-1-1 0 0 0,-1 0 0 0 0,-2 0 0 0 0,-13 32 0 0 0,15-42-319 0 0,-22 57 362 0 0,-20 60-376 0 0,42-110-3771 0 0,-6 47 0 0 0,10-58-1915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3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22 332 0 0,'20'-22'13741'0'0,"-19"23"-13446"0"0,9 8-769 0 0,-9-7 275 0 0,0 5-3080 0 0,-1-5 3069 0 0,-1-1 0 0 0,1 0 0 0 0,0 1 0 0 0,-1-1 0 0 0,1 0 0 0 0,-1 2 0 0 0,-8 6-997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5.6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90 0 0,'0'0'6114'0'0,"6"-17"-3863"0"0,14 6 454 0 0,-18 10-2226 0 0,13 8 267 0 0,-8 0-565 0 0,-1 0 1 0 0,-1 0 0 0 0,1 1-1 0 0,-1 0 1 0 0,0 0 0 0 0,4 13 0 0 0,22 61 665 0 0,-13-31-443 0 0,-3-15-140 0 0,12 51-1 0 0,-27-84-77 0 0,-2-5-148 0 0,-4-6-51 0 0,0 0-1 0 0,0 0 0 0 0,1-1 0 0 0,0 0 1 0 0,1 0-1 0 0,-1 0 0 0 0,2 0 0 0 0,-1 0 0 0 0,1-1 1 0 0,1 0-1 0 0,0 1 0 0 0,-1-12 0 0 0,0-10-60 0 0,1 0 0 0 0,3-50-1 0 0,-1 77 70 0 0,0 0 0 0 0,0 0 0 0 0,1 0 0 0 0,0 0 0 0 0,-1 1-1 0 0,1-1 1 0 0,1 0 0 0 0,-1 0 0 0 0,0 1 0 0 0,1-1 0 0 0,0 1 0 0 0,0-1 0 0 0,0 1-1 0 0,0 0 1 0 0,1 0 0 0 0,-1 0 0 0 0,1 0 0 0 0,0 0 0 0 0,-1 0 0 0 0,1 1 0 0 0,1 0-1 0 0,-1-1 1 0 0,0 1 0 0 0,1 0 0 0 0,-1 0 0 0 0,1 1 0 0 0,-1-1 0 0 0,1 1 0 0 0,0 0-1 0 0,-1 0 1 0 0,1 0 0 0 0,0 0 0 0 0,0 1 0 0 0,0-1 0 0 0,0 1 0 0 0,0 0 0 0 0,0 0-1 0 0,0 1 1 0 0,-1-1 0 0 0,1 1 0 0 0,0 0 0 0 0,0 0 0 0 0,0 0 0 0 0,-1 0 0 0 0,1 1-1 0 0,0-1 1 0 0,3 4 0 0 0,4 1 57 0 0,-1 1-1 0 0,0 0 1 0 0,-1 0-1 0 0,1 1 1 0 0,-1 1-1 0 0,-1-1 1 0 0,0 2 0 0 0,8 10-1 0 0,5 11 40 0 0,22 42-1 0 0,-29-46-256 0 0,-12-25-223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6.0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75 564 0 0,'17'-2'13067'0'0,"-16"5"-12779"0"0,2 9 3 0 0,-1-1 0 0 0,-1 1 0 0 0,0-1 0 0 0,-1 22 1 0 0,0-23-209 0 0,-1 0 0 0 0,2 0 0 0 0,-1-1 0 0 0,1 1 1 0 0,1 0-1 0 0,0-1 0 0 0,0 1 0 0 0,6 12 0 0 0,-4-10-1 0 0,-3-8-63 0 0,1 0 1 0 0,-1 0 0 0 0,1 0-1 0 0,0 0 1 0 0,0 0 0 0 0,0-1-1 0 0,1 1 1 0 0,-1-1-1 0 0,1 1 1 0 0,0-1 0 0 0,0 0-1 0 0,0 0 1 0 0,5 4 0 0 0,14 5 61 0 0,-19-12-74 0 0,0 1 1 0 0,0 0-1 0 0,0-1 1 0 0,0 0-1 0 0,0 0 1 0 0,0 0-1 0 0,0 0 1 0 0,0 0-1 0 0,1-1 1 0 0,-1 1 0 0 0,0-1-1 0 0,0 0 1 0 0,-1 1-1 0 0,1-2 1 0 0,0 1-1 0 0,0 0 1 0 0,0 0-1 0 0,-1-1 1 0 0,1 0-1 0 0,-1 1 1 0 0,1-1 0 0 0,-1 0-1 0 0,1 0 1 0 0,-1-1-1 0 0,0 1 1 0 0,0 0-1 0 0,0-1 1 0 0,-1 1-1 0 0,1-1 1 0 0,2-4-1 0 0,-3 5 2 0 0,5-8 4 0 0,-1-1 1 0 0,0 0 0 0 0,0 0 0 0 0,-1 0-1 0 0,-1-1 1 0 0,0 0 0 0 0,0 1 0 0 0,-1-1-1 0 0,-1 0 1 0 0,0 0 0 0 0,0 0 0 0 0,-2 0-1 0 0,0-13 1 0 0,0 19 10 0 0,0-1 1 0 0,-1 1-1 0 0,1 0 0 0 0,-1-1 1 0 0,0 1-1 0 0,-1 0 1 0 0,1 0-1 0 0,-1 0 0 0 0,0 1 1 0 0,-1-1-1 0 0,-6-8 0 0 0,6 11-16 0 0,1-1-1 0 0,-1 1 0 0 0,0 0 0 0 0,0 0 1 0 0,0 0-1 0 0,-1 1 0 0 0,1-1 0 0 0,0 1 0 0 0,-1 0 1 0 0,0 0-1 0 0,1 1 0 0 0,-1-1 0 0 0,0 1 1 0 0,0 0-1 0 0,0 1 0 0 0,-10-1 0 0 0,15 1-8 0 0,-37 2-276 0 0,35-2 141 0 0,0 0-1 0 0,0 1 0 0 0,1-1 0 0 0,-1 1 1 0 0,0-1-1 0 0,1 1 0 0 0,-1 0 0 0 0,1 0 1 0 0,-1-1-1 0 0,1 1 0 0 0,-1 0 1 0 0,1 0-1 0 0,0 1 0 0 0,-1-1 0 0 0,1 0 1 0 0,0 0-1 0 0,0 1 0 0 0,0-1 1 0 0,0 0-1 0 0,0 1 0 0 0,-1 2 0 0 0,2-3-189 0 0,0 0-1 0 0,0 1 1 0 0,0-1-1 0 0,0 0 1 0 0,0 0 0 0 0,1 0-1 0 0,-1 0 1 0 0,0 1-1 0 0,1-1 1 0 0,-1 0-1 0 0,1 0 1 0 0,-1 0-1 0 0,1 0 1 0 0,0 0-1 0 0,-1 0 1 0 0,1 0-1 0 0,0 0 1 0 0,0 0-1 0 0,-1 0 1 0 0,1-1-1 0 0,0 1 1 0 0,0 0-1 0 0,0-1 1 0 0,0 1-1 0 0,2 0 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6.3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98 482 0 0,'16'-5'5403'0'0,"-12"5"-5115"0"0,0-1 0 0 0,0 2 0 0 0,0-1 0 0 0,0 0 0 0 0,0 1 0 0 0,0 0 0 0 0,0 0 0 0 0,0 0 0 0 0,0 0 0 0 0,0 0 0 0 0,-1 1 0 0 0,1 0 0 0 0,-1 0 0 0 0,1 0 0 0 0,-1 0 0 0 0,1 0 0 0 0,-1 1 0 0 0,0-1 0 0 0,0 1 0 0 0,-1 0 0 0 0,1 0 0 0 0,4 6 0 0 0,7 10 238 0 0,0 1-1 0 0,18 35 0 0 0,-27-45-239 0 0,66 123 892 0 0,-69-130-1076 0 0,4 8 606 0 0,-16-31-601 0 0,1-1 1 0 0,1 0-1 0 0,1 0 1 0 0,0-1-1 0 0,2 0 1 0 0,-5-37 0 0 0,10 46-507 0 0,-1 1 0 0 0,1-1 0 0 0,1 1 0 0 0,1-1 0 0 0,4-22 0 0 0,-3 27-509 0 0,-1-1 0 0 0,1 1 0 0 0,1 0 1 0 0,0 0-1 0 0,0 0 0 0 0,1 1 0 0 0,-1-1 0 0 0,2 1 0 0 0,6-7 1 0 0,1-1-4091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6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1 282 0 0,'0'28'3357'0'0,"2"0"0"0"0,10 55 0 0 0,-7-62-2856 0 0,1 0 1 0 0,1-1-1 0 0,0 1 0 0 0,2-1 1 0 0,0-1-1 0 0,2 1 0 0 0,19 27 1 0 0,-23-36-346 0 0,10 11 78 0 0,-16-22-233 0 0,-1 0 0 0 0,1 1 1 0 0,-1-1-1 0 0,0 0 0 0 0,1 1 0 0 0,-1-1 1 0 0,1 0-1 0 0,-1 1 0 0 0,1-1 0 0 0,-1 0 0 0 0,1 0 1 0 0,-1 0-1 0 0,1 1 0 0 0,-1-1 0 0 0,1 0 0 0 0,0 0 1 0 0,-1 0-1 0 0,1 0 0 0 0,-1 0 0 0 0,1 0 1 0 0,-1 0-1 0 0,1 0 0 0 0,-1 0 0 0 0,1 0 0 0 0,0 0 1 0 0,-1-1-1 0 0,1 1 0 0 0,-1 0 0 0 0,1 0 0 0 0,-1 0 1 0 0,1-1-1 0 0,-1 1 0 0 0,1 0 0 0 0,-1-1 1 0 0,1 0-1 0 0,1-2-47 0 0,-1 0 0 0 0,1-1 0 0 0,-1 1 0 0 0,0-1 0 0 0,0 1 0 0 0,0-1 1 0 0,-1 0-1 0 0,1 1 0 0 0,-1-1 0 0 0,0 0 0 0 0,0 1 0 0 0,0-1 0 0 0,0 0 0 0 0,-2-4 0 0 0,2-13-182 0 0,3-2 124 0 0,0 0-1 0 0,2 1 1 0 0,1-1 0 0 0,0 1-1 0 0,16-33 1 0 0,-21 52 280 0 0,-1 2-135 0 0,0 1-1 0 0,0-1 1 0 0,0 0 0 0 0,1 1 0 0 0,-1-1 0 0 0,0 1-1 0 0,0-1 1 0 0,1 0 0 0 0,-1 1 0 0 0,0-1 0 0 0,1 1-1 0 0,-1-1 1 0 0,0 1 0 0 0,1-1 0 0 0,-1 1 0 0 0,1 0-1 0 0,-1-1 1 0 0,1 1 0 0 0,-1-1 0 0 0,1 1 0 0 0,0-1-1 0 0,3 4 125 0 0,1-1 0 0 0,0 1-1 0 0,-1 0 1 0 0,0 1 0 0 0,0-1-1 0 0,0 1 1 0 0,0-1 0 0 0,0 1-1 0 0,-1 0 1 0 0,0 0 0 0 0,3 5-1 0 0,1 0 29 0 0,-1-1-1 0 0,1 0 0 0 0,11 9 1 0 0,5 5 53 0 0,-18-17-183 0 0,0 1 0 0 0,1-1 0 0 0,-1 0-1 0 0,1-1 1 0 0,0 1 0 0 0,13 6 0 0 0,-15-9-113 0 0,0-1 0 0 0,0 0 0 0 0,0 1 1 0 0,-1-2-1 0 0,1 1 0 0 0,1 0 0 0 0,-1-1 0 0 0,0 1 0 0 0,0-1 0 0 0,0-1 1 0 0,0 1-1 0 0,0 0 0 0 0,0-1 0 0 0,0 0 0 0 0,0 0 0 0 0,0 0 1 0 0,0 0-1 0 0,-1-1 0 0 0,1 1 0 0 0,0-1 0 0 0,-1 0 0 0 0,1 0 1 0 0,6-6-1 0 0,2-2-77 0 0,0-2 1 0 0,0 0 0 0 0,-1 0 0 0 0,14-21-1 0 0,-9 12 470 0 0,-14 18-66 0 0,7-3 654 0 0,-5 4-173 0 0,7 8-59 0 0,17 15 916 0 0,-20-14-1418 0 0,1-1 0 0 0,-1 0 1 0 0,1 0-1 0 0,0-1 0 0 0,10 5 1 0 0,-13-9-300 0 0,0 1 1 0 0,0-1-1 0 0,1-1 1 0 0,-1 1-1 0 0,0-1 1 0 0,0 0 0 0 0,1 0-1 0 0,-1-1 1 0 0,0 0-1 0 0,0 0 1 0 0,0 0-1 0 0,7-3 1 0 0,3-2-1074 0 0,-1 1 0 0 0,0-2 0 0 0,18-11-1 0 0,-28 15 64 0 0,0 0 0 0 0,0 0 0 0 0,0-1-1 0 0,-1 0 1 0 0,0 0 0 0 0,1 0-1 0 0,2-6 1 0 0,4-5-5067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1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62 622 0 0,'0'0'5804'0'0,"-8"16"-2740"0"0,8-1-2114 0 0,-1 16 328 0 0,7 47 0 0 0,-5-69-1281 0 0,1 0-1 0 0,0 1 1 0 0,1-1-1 0 0,0 0 1 0 0,0 0-1 0 0,1 0 1 0 0,0-1-1 0 0,1 1 1 0 0,7 10-1 0 0,-8-15-99 0 0,-1-1 0 0 0,1 1 1 0 0,0-1-1 0 0,0 0 0 0 0,0-1 0 0 0,0 1 1 0 0,0-1-1 0 0,1 0 0 0 0,-1 0 0 0 0,1 0 0 0 0,-1 0 1 0 0,1-1-1 0 0,0 0 0 0 0,0 0 0 0 0,-1 0 0 0 0,1 0 1 0 0,0-1-1 0 0,7 0 0 0 0,3 0-186 0 0,0-1 0 0 0,0-1 0 0 0,-1 0 0 0 0,27-7 0 0 0,-27 4 387 0 0,-1 0-1 0 0,1 0 1 0 0,-1-1 0 0 0,0-1-1 0 0,-1 0 1 0 0,1 0 0 0 0,16-15-1 0 0,-25 19 71 0 0,-1 0-1 0 0,1-1 0 0 0,0 1 0 0 0,-1-1 1 0 0,0 0-1 0 0,0 0 0 0 0,0 0 0 0 0,0 0 1 0 0,0 0-1 0 0,-1-1 0 0 0,0 0 1 0 0,0 1-1 0 0,0-1 0 0 0,-1 0 0 0 0,1 0 1 0 0,-1 1-1 0 0,-1-1 0 0 0,1 0 0 0 0,0 0 1 0 0,-1 0-1 0 0,0-1 0 0 0,0 1 1 0 0,-1 0-1 0 0,-1-8 0 0 0,0 6-57 0 0,-1 1 1 0 0,0-1-1 0 0,0 1 1 0 0,-1 0-1 0 0,1 0 0 0 0,-1 1 1 0 0,-1-1-1 0 0,1 1 0 0 0,-1 0 1 0 0,0 0-1 0 0,0 0 0 0 0,0 1 1 0 0,-1-1-1 0 0,1 1 0 0 0,-8-3 1 0 0,-3-2 47 0 0,-1 0 0 0 0,1 2 0 0 0,-1 0 0 0 0,-29-8 0 0 0,41 14-301 0 0,1-1 0 0 0,-1 1-1 0 0,0 0 1 0 0,1 1 0 0 0,-1-1-1 0 0,0 1 1 0 0,0 0 0 0 0,1 0-1 0 0,-1 1 1 0 0,0-1 0 0 0,0 1 0 0 0,1 0-1 0 0,-1 0 1 0 0,1 1 0 0 0,-1-1-1 0 0,1 1 1 0 0,-1 0 0 0 0,-3 2-1 0 0,7-3-151 0 0,0 0-1 0 0,0-1 0 0 0,1 1 1 0 0,-1 0-1 0 0,0 0 0 0 0,0-1 1 0 0,1 1-1 0 0,-1 0 0 0 0,1 0 1 0 0,-1 0-1 0 0,1 0 0 0 0,-1 0 1 0 0,1 0-1 0 0,-1-1 0 0 0,1 1 0 0 0,0 0 1 0 0,-1 2-1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59.3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1 250 306 0 0,'0'-25'5924'0'0,"1"13"-4631"0"0,0 9-227 0 0,7-11 1183 0 0,8 2-1830 0 0,2 0 0 0 0,0 2 1 0 0,0 0-1 0 0,39-14 0 0 0,20-11-162 0 0,97-51-1257 0 0,-163 79-354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7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269 515 2662 0 0,'9'-20'6745'0'0,"-9"18"-6270"0"0,0 0 0 0 0,0 0-1 0 0,0 0 1 0 0,0 0 0 0 0,0 0 0 0 0,0 0-1 0 0,0 0 1 0 0,-1 0 0 0 0,1-1-1 0 0,-1 1 1 0 0,0 0 0 0 0,1 0 0 0 0,-1 1-1 0 0,0-1 1 0 0,0 0 0 0 0,0 0-1 0 0,-1 0 1 0 0,0-1 0 0 0,0 1-370 0 0,0 0 0 0 0,-1 1 0 0 0,1-1 0 0 0,0 1 0 0 0,-1-1 0 0 0,1 1 0 0 0,-1 0 0 0 0,1 0 0 0 0,-1 0 0 0 0,0 0 0 0 0,1 1 0 0 0,-1-1 0 0 0,0 1 0 0 0,0-1 0 0 0,1 1 0 0 0,-1 0 0 0 0,-3 0 0 0 0,-6 1-108 0 0,-1 0 1 0 0,1 1-1 0 0,0 0 1 0 0,0 1-1 0 0,0 0 1 0 0,0 1-1 0 0,1 1 1 0 0,-1 0-1 0 0,1 0 1 0 0,0 1-1 0 0,0 0 1 0 0,1 1-1 0 0,0 0 1 0 0,0 1-1 0 0,1 0 1 0 0,-10 11-1 0 0,17-17-45 0 0,0 1 0 0 0,0 0 0 0 0,0 0 0 0 0,0 0 0 0 0,0 0 0 0 0,1 0 0 0 0,0 0 0 0 0,0 0 0 0 0,-2 6 0 0 0,3-7 39 0 0,0-1 1 0 0,0 1-1 0 0,0-1 1 0 0,0 0-1 0 0,0 1 1 0 0,0-1-1 0 0,0 1 1 0 0,0-1-1 0 0,1 0 0 0 0,-1 1 1 0 0,1-1-1 0 0,-1 0 1 0 0,1 1-1 0 0,-1-1 1 0 0,1 0-1 0 0,0 0 1 0 0,1 2-1 0 0,1 0 11 0 0,0-1 1 0 0,0 1-1 0 0,0-1 0 0 0,0 0 0 0 0,1 0 0 0 0,-1 0 0 0 0,1 0 1 0 0,-1-1-1 0 0,1 1 0 0 0,0-1 0 0 0,0 0 0 0 0,0 0 1 0 0,0 0-1 0 0,4 0 0 0 0,10 0-163 0 0,1-1 1 0 0,0 0 0 0 0,-1-1-1 0 0,1-1 1 0 0,28-7-1 0 0,-44 8-59 0 0,4 3-13 0 0,-7-2 221 0 0,0 1 0 0 0,0-1 1 0 0,1 0-1 0 0,-1 0 1 0 0,0 0-1 0 0,1 0 1 0 0,-1 1-1 0 0,0-1 1 0 0,0 0-1 0 0,1 0 1 0 0,-1 0-1 0 0,0 0 0 0 0,1 0 1 0 0,-1 0-1 0 0,0 0 1 0 0,1 0-1 0 0,-1 0 1 0 0,0 0-1 0 0,1 0 1 0 0,-1 0-1 0 0,0 0 1 0 0,1 0-1 0 0,-1 0 0 0 0,0 0 1 0 0,1 0-1 0 0,-1 0 1 0 0,0 0-1 0 0,0 0 1 0 0,1 0-1 0 0,-1-1 1 0 0,0 1-1 0 0,1 0 1 0 0,0-2 54 0 0,0 1 1 0 0,0 0 0 0 0,1 0 0 0 0,-1 0 0 0 0,0 0 0 0 0,1 0 0 0 0,-1 0-1 0 0,0 0 1 0 0,1 0 0 0 0,0 1 0 0 0,-1-1 0 0 0,1 0 0 0 0,-1 1-1 0 0,1-1 1 0 0,0 1 0 0 0,-1 0 0 0 0,1-1 0 0 0,0 1 0 0 0,2 0 0 0 0,-1 0 48 0 0,1 0-198 0 0,5-1-110 0 0,0 0 0 0 0,0-1 0 0 0,0 0 0 0 0,0 0 0 0 0,-1-1 1 0 0,1 0-1 0 0,-1-1 0 0 0,0 0 0 0 0,1 0 0 0 0,-2-1 0 0 0,1 0 0 0 0,-1 0 0 0 0,1 0 0 0 0,-1-1 0 0 0,-1 0 0 0 0,11-13 0 0 0,-11 11 16 0 0,-1-1 0 0 0,0 0-1 0 0,0 0 1 0 0,-1 0 0 0 0,0 0 0 0 0,-1-1-1 0 0,0 0 1 0 0,-1 0 0 0 0,1 0-1 0 0,-2 0 1 0 0,0 0 0 0 0,0 0 0 0 0,-1-15-1 0 0,-1-3 506 0 0,-1-1 0 0 0,-1 0 0 0 0,-12-43 0 0 0,11 55 65 0 0,-1 1 1 0 0,0-1-1 0 0,-2 1 1 0 0,1 0-1 0 0,-2 1 1 0 0,0-1-1 0 0,-1 2 1 0 0,-1-1-1 0 0,0 1 1 0 0,-1 1-1 0 0,-24-24 1 0 0,35 37-354 0 0,-1-1 1 0 0,1 1 0 0 0,0 0-1 0 0,-1-1 1 0 0,1 1-1 0 0,0 0 1 0 0,-1 0 0 0 0,1-1-1 0 0,0 1 1 0 0,-1 0 0 0 0,1 0-1 0 0,-1 0 1 0 0,1-1 0 0 0,0 1-1 0 0,-1 0 1 0 0,1 0 0 0 0,-1 0-1 0 0,1 0 1 0 0,0 0 0 0 0,-1 0-1 0 0,1 0 1 0 0,-1 0 0 0 0,1 0-1 0 0,-1 0 1 0 0,1 0 0 0 0,0 0-1 0 0,-1 0 1 0 0,1 0 0 0 0,-1 0-1 0 0,1 1 1 0 0,0-1-1 0 0,-1 0 1 0 0,1 0 0 0 0,-1 0-1 0 0,1 1 1 0 0,0-1 0 0 0,-1 0-1 0 0,1 1 1 0 0,0-1 0 0 0,-1 0-1 0 0,1 0 1 0 0,0 1 0 0 0,-7 24 296 0 0,9 28-61 0 0,4-16-184 0 0,2 0-1 0 0,1 0 0 0 0,2-1 1 0 0,2-1-1 0 0,1 0 0 0 0,35 62 1 0 0,-41-84-376 0 0,1 0 1 0 0,0-1-1 0 0,0 0 1 0 0,14 12 0 0 0,14 4-2748 0 0,-32-25 1893 0 0,1-1-1 0 0,-1 1 0 0 0,1-1 1 0 0,0 0-1 0 0,10 2 1 0 0,12-2-6377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7.9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29 252 536 0 0,'-3'3'659'0'0,"-23"24"7924"0"0,45-32-4902 0 0,338-134-923 0 0,-333 129-3140 0 0,0-1 1 0 0,-1-2-1 0 0,0-1 0 0 0,-1 0 1 0 0,24-21-1 0 0,-44 33-164 0 0,-1 0 1 0 0,1 0-1 0 0,-1 0 1 0 0,1-1-1 0 0,-1 1 0 0 0,0 0 1 0 0,0-1-1 0 0,0 1 1 0 0,0 0-1 0 0,0-1 0 0 0,0 0 1 0 0,-1 1-1 0 0,1-1 0 0 0,0-4 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8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59 928 0 0,'-2'-3'1054'0'0,"1"-1"0"0"0,-1 1 0 0 0,1-1 0 0 0,0 0 0 0 0,0 0 0 0 0,0 0 0 0 0,-1-6 0 0 0,2 9-959 0 0,0 0 0 0 0,0 0 0 0 0,0 0 0 0 0,0 1 0 0 0,0-1 0 0 0,0 0 0 0 0,0 0 0 0 0,0 0 0 0 0,0 1 0 0 0,1-1 0 0 0,-1 0 0 0 0,0 0 0 0 0,0 1 0 0 0,1-1 0 0 0,-1 0 0 0 0,0 1 0 0 0,1-1 0 0 0,-1 0 0 0 0,1 1 0 0 0,-1-1 0 0 0,1 0 0 0 0,-1 1 0 0 0,1-1 0 0 0,0 1 0 0 0,-1-1 0 0 0,1 1 0 0 0,0-1 0 0 0,-1 1 0 0 0,1 0 0 0 0,0-1 0 0 0,-1 1 0 0 0,1 0 0 0 0,0-1 0 0 0,0 1-1 0 0,-1 0 1 0 0,1 0 0 0 0,0 0 0 0 0,0 0 0 0 0,-1 0 0 0 0,1 0 0 0 0,0 0 0 0 0,0 0 0 0 0,0 0 0 0 0,-1 0 0 0 0,3 0 0 0 0,11 3 140 0 0,1 1 0 0 0,0 0 0 0 0,-1 1-1 0 0,0 1 1 0 0,0 0 0 0 0,-1 0 0 0 0,0 2-1 0 0,0 0 1 0 0,14 10 0 0 0,-9-4-84 0 0,-1 0 0 0 0,-1 1 1 0 0,0 1-1 0 0,-1 1 0 0 0,23 32 0 0 0,-33-42-95 0 0,-1 1 0 0 0,0 0 0 0 0,0 0 0 0 0,-1 0-1 0 0,0 0 1 0 0,-1 0 0 0 0,1 1 0 0 0,-2-1 0 0 0,1 1-1 0 0,-1 0 1 0 0,-1-1 0 0 0,1 1 0 0 0,-2 9 0 0 0,0-12-156 0 0,1 0 1 0 0,-2 0 0 0 0,1 0-1 0 0,-1 0 1 0 0,0 0 0 0 0,0 0-1 0 0,0 0 1 0 0,-4 6 0 0 0,3-8-352 0 0,0 0 1 0 0,0 0 0 0 0,0 0-1 0 0,0 0 1 0 0,-1-1-1 0 0,1 1 1 0 0,-1-1 0 0 0,0 0-1 0 0,0 0 1 0 0,-8 5-1 0 0,0-3-4417 0 0,8-4 3533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8.6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26 470 0 0,'-27'-26'13316'0'0,"27"38"-13292"0"0,3 10 487 0 0,1-1-1 0 0,1 0 1 0 0,0-1 0 0 0,11 25-1 0 0,-5-15-196 0 0,0 3-63 0 0,60 210 706 0 0,-64-223-1154 0 0,-6-16 38 0 0,-1-9-1316 0 0,0-4 1302 0 0,0 0-1 0 0,1 1 1 0 0,0-1 0 0 0,0 0 0 0 0,1 1-1 0 0,0-1 1 0 0,5-14 0 0 0,-4 16 103 0 0,0 0 1 0 0,0 0-1 0 0,1 0 1 0 0,0 0-1 0 0,0 1 1 0 0,1 0 0 0 0,-1 0-1 0 0,1 0 1 0 0,1 0-1 0 0,-1 1 1 0 0,1 0-1 0 0,0 0 1 0 0,0 0-1 0 0,0 1 1 0 0,9-5-1 0 0,-13 9 91 0 0,1-1 0 0 0,-1 1 0 0 0,0-1 0 0 0,0 1-1 0 0,0 0 1 0 0,0 0 0 0 0,0 0 0 0 0,0 0-1 0 0,1 1 1 0 0,-1-1 0 0 0,0 0 0 0 0,0 1-1 0 0,0 0 1 0 0,0-1 0 0 0,0 1 0 0 0,0 0 0 0 0,0 0-1 0 0,0 0 1 0 0,0 0 0 0 0,-1 0 0 0 0,1 1-1 0 0,0-1 1 0 0,-1 0 0 0 0,1 1 0 0 0,1 2 0 0 0,3 1 164 0 0,-1 2 1 0 0,0-1 0 0 0,0 1 0 0 0,7 12-1 0 0,3 11 1079 0 0,15 47 0 0 0,-21-52-538 0 0,-8-23-674 0 0,0-1 1 0 0,0 1-1 0 0,-1 0 0 0 0,1 0 1 0 0,0 0-1 0 0,-1 0 1 0 0,1 0-1 0 0,-1 0 1 0 0,0 0-1 0 0,0 0 1 0 0,0 0-1 0 0,0 0 1 0 0,0 0-1 0 0,0 0 1 0 0,0 0-1 0 0,-1 0 1 0 0,1 0-1 0 0,-1-1 0 0 0,1 1 1 0 0,-1 0-1 0 0,0 0 1 0 0,0 0-1 0 0,1 0 1 0 0,-1-1-1 0 0,-1 1 1 0 0,1 0-1 0 0,0-1 1 0 0,0 1-1 0 0,-1-1 1 0 0,1 0-1 0 0,-1 1 1 0 0,1-1-1 0 0,-1 0 1 0 0,1 0-1 0 0,-1 0 0 0 0,-2 2 1 0 0,0-2-165 0 0,1 0 1 0 0,-1 0-1 0 0,0 0 0 0 0,0-1 1 0 0,1 1-1 0 0,-1-1 0 0 0,0 0 1 0 0,0 0-1 0 0,0 0 0 0 0,0-1 1 0 0,1 1-1 0 0,-1-1 0 0 0,0 0 1 0 0,0 0-1 0 0,1 0 0 0 0,-1 0 1 0 0,1-1-1 0 0,-5-2 1 0 0,3 1-556 0 0,1 1 0 0 0,-1-1 0 0 0,1-1 0 0 0,0 1 0 0 0,-6-6 0 0 0,7 5-416 0 0,0 0 0 0 0,1 1-1 0 0,-1-1 1 0 0,1 0 0 0 0,-1-1 0 0 0,-1-5 0 0 0,-2-8-4790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9.1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1 204 186 0 0,'19'3'6065'0'0,"10"9"-212"0"0,-26-10-5452 0 0,6 5-123 0 0,-7-6 165 0 0,17 3 36 0 0,-12-7-376 0 0,-1 0 1 0 0,0 0 0 0 0,0 0-1 0 0,0-1 1 0 0,0 0-1 0 0,0 0 1 0 0,-1 0 0 0 0,1-1-1 0 0,-1 0 1 0 0,0 0-1 0 0,-1 0 1 0 0,1-1-1 0 0,-1 1 1 0 0,0-1 0 0 0,-1 0-1 0 0,1 0 1 0 0,-1-1-1 0 0,0 1 1 0 0,-1-1 0 0 0,0 1-1 0 0,2-10 1 0 0,-3 15-33 0 0,-1 0 1 0 0,0 0-1 0 0,0 0 1 0 0,0 0-1 0 0,0 0 1 0 0,0 0-1 0 0,-1 0 1 0 0,1 0-1 0 0,0-1 1 0 0,0 1-1 0 0,-1 0 1 0 0,1 0-1 0 0,-1 1 1 0 0,1-1-1 0 0,-1 0 1 0 0,1 0-1 0 0,-1 0 1 0 0,1 0-1 0 0,-1 0 1 0 0,0 0-1 0 0,0 1 1 0 0,1-1-1 0 0,-1 0 1 0 0,0 1 0 0 0,0-1-1 0 0,-1 0 1 0 0,1 0-167 0 0,-1-1 280 0 0,-2 3-51 0 0,0 0-78 0 0,0 0 1 0 0,1 0-1 0 0,-1 0 1 0 0,1 0-1 0 0,0 1 1 0 0,-1 0-1 0 0,1-1 1 0 0,0 1-1 0 0,0 1 1 0 0,0-1-1 0 0,0 0 1 0 0,0 1-1 0 0,-4 4 1 0 0,2 0-49 0 0,0-1 0 0 0,1 1 0 0 0,0 0 0 0 0,0 0 0 0 0,-6 16 0 0 0,3 0 18 0 0,0 1 0 0 0,2-1 0 0 0,-4 36 0 0 0,8-54-89 0 0,1 0 1 0 0,0 1 0 0 0,0-1-1 0 0,0 0 1 0 0,1 1-1 0 0,-1-1 1 0 0,1 0 0 0 0,1 0-1 0 0,-1 1 1 0 0,1-1 0 0 0,0 0-1 0 0,0 0 1 0 0,0-1 0 0 0,4 7-1 0 0,-4-9-4 0 0,0 0 0 0 0,-1 1 0 0 0,1-1-1 0 0,1 0 1 0 0,-1 0 0 0 0,0 0-1 0 0,0-1 1 0 0,1 1 0 0 0,-1 0 0 0 0,1-1-1 0 0,-1 0 1 0 0,1 0 0 0 0,0 1 0 0 0,-1-2-1 0 0,1 1 1 0 0,0 0 0 0 0,0 0 0 0 0,0-1-1 0 0,0 0 1 0 0,0 1 0 0 0,0-1-1 0 0,-1 0 1 0 0,1-1 0 0 0,0 1 0 0 0,0 0-1 0 0,0-1 1 0 0,4-1 0 0 0,5-2-197 0 0,0 0 0 0 0,0-1 0 0 0,-1 0 0 0 0,0-1 0 0 0,0 0 0 0 0,0-1 0 0 0,18-16 0 0 0,62-66-758 0 0,-87 86 997 0 0,11-15 7 0 0,-1 0 0 0 0,0-1 0 0 0,-1 0 0 0 0,-1-1 0 0 0,14-34 1 0 0,-14 27 1549 0 0,14-52 0 0 0,-25 75 6 0 0,-2 8-1318 0 0,0 10-230 0 0,0 0 1 0 0,1 0-1 0 0,0 0 1 0 0,1-1-1 0 0,6 28 0 0 0,24 71 58 0 0,-20-78-23 0 0,13 68 1 0 0,-24-101-68 0 0,0 0 0 0 0,1 0 0 0 0,-1 0 1 0 0,0 0-1 0 0,0 0 0 0 0,0 0 0 0 0,0 0 1 0 0,0 0-1 0 0,0 0 0 0 0,0 0 1 0 0,0 0-1 0 0,0 0 0 0 0,-1 0 0 0 0,1 0 1 0 0,0 0-1 0 0,0 0 0 0 0,-1 0 1 0 0,1 0-1 0 0,-1 0 0 0 0,1 0 0 0 0,-1 0 1 0 0,1-1-1 0 0,-1 1 0 0 0,-1 1 0 0 0,1-2-16 0 0,1 0-1 0 0,-1 1 1 0 0,0-1-1 0 0,1 0 1 0 0,-1 0-1 0 0,0 0 1 0 0,1 0-1 0 0,-1 0 1 0 0,0 0-1 0 0,0-1 1 0 0,1 1-1 0 0,-1 0 1 0 0,0 0-1 0 0,1 0 1 0 0,-1-1-1 0 0,1 1 1 0 0,-1 0-1 0 0,0-1 1 0 0,1 1-1 0 0,-1 0 1 0 0,1-1-1 0 0,-1 1 1 0 0,1-1-1 0 0,-1 0 1 0 0,0 0-29 0 0,0 0 1 0 0,0 0-1 0 0,1 0 1 0 0,-1 0 0 0 0,0 0-1 0 0,1 0 1 0 0,-1-1-1 0 0,1 1 1 0 0,-1 0-1 0 0,1 0 1 0 0,0 0-1 0 0,-1-1 1 0 0,1 1-1 0 0,0 0 1 0 0,0 0 0 0 0,0-1-1 0 0,0-1 1 0 0,0-2-238 0 0,-1-5-730 0 0,0-1 0 0 0,0 0 0 0 0,1 0 0 0 0,1 0 0 0 0,0 0 0 0 0,0 1 0 0 0,5-16 0 0 0,1-7-3346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9.3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37 540 0 0,'4'-17'6708'0'0,"-3"16"-6519"0"0,-1 0 0 0 0,0 0 0 0 0,0 0 1 0 0,1 0-1 0 0,-1 0 0 0 0,1 0 0 0 0,-1 0 0 0 0,1 0 1 0 0,-1 0-1 0 0,1 0 0 0 0,-1 1 0 0 0,1-1 1 0 0,0 0-1 0 0,-1 0 0 0 0,1 1 0 0 0,0-1 1 0 0,0 0-1 0 0,0 1 0 0 0,-1-1 0 0 0,1 1 1 0 0,0-1-1 0 0,0 1 0 0 0,0 0 0 0 0,0-1 1 0 0,0 1-1 0 0,0 0 0 0 0,0-1 0 0 0,0 1 1 0 0,0 0-1 0 0,0 0 0 0 0,0 0 0 0 0,1 0 0 0 0,1 1-93 0 0,0 0-1 0 0,0 0 0 0 0,0 0 0 0 0,0 1 1 0 0,0-1-1 0 0,0 1 0 0 0,-1 0 0 0 0,1 0 0 0 0,-1 0 1 0 0,5 4-1 0 0,0 1 10 0 0,-1 0-1 0 0,1 1 1 0 0,-2 0 0 0 0,1 0 0 0 0,-1 0 0 0 0,0 1 0 0 0,6 16-1 0 0,20 70 280 0 0,-21-59-184 0 0,41 163 326 0 0,-27-101-1408 0 0,-17-70-1695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9.5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52 112 852 0 0,'-51'-32'10958'0'0,"84"25"-10173"0"0,37-3-1 0 0,2-1-1498 0 0,-57 8-574 0 0,0 0 1 0 0,-1-1-1 0 0,0 0 0 0 0,0-2 1 0 0,22-10-1 0 0,-9 0-3009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39.9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1 134 618 0 0,'67'-56'6643'0'0,"-64"54"-6135"0"0,-1-1 0 0 0,0 0 0 0 0,0 0 1 0 0,0 0-1 0 0,0 0 0 0 0,0 0 0 0 0,-1 0 0 0 0,1-1 1 0 0,-1 1-1 0 0,0 0 0 0 0,0-1 0 0 0,0 1 0 0 0,0-1 1 0 0,-1 0-1 0 0,1 1 0 0 0,-1-7 0 0 0,0 7 10 0 0,-11-10 956 0 0,11 13-1454 0 0,-1 0-1 0 0,1 0 1 0 0,-1 0-1 0 0,0 0 1 0 0,1 0-1 0 0,-1 0 1 0 0,1 0-1 0 0,-1 0 1 0 0,1 0-1 0 0,-1 0 0 0 0,1 0 1 0 0,-1 0-1 0 0,0 1 1 0 0,1-1-1 0 0,-1 0 1 0 0,1 0-1 0 0,-1 1 1 0 0,1-1-1 0 0,-1 0 1 0 0,1 1-1 0 0,0-1 1 0 0,-1 0-1 0 0,1 1 1 0 0,-1-1-1 0 0,1 1 1 0 0,0-1-1 0 0,-1 1 1 0 0,1-1-1 0 0,0 1 1 0 0,-1-1-1 0 0,1 1 1 0 0,-10 27 157 0 0,2 33-110 0 0,7-6 152 0 0,2-1 0 0 0,3 1 0 0 0,2-1 0 0 0,23 99 1 0 0,-8-80-29 0 0,2-1 1 0 0,65 133 0 0 0,-78-186-616 0 0,0 0 0 0 0,1-1-1 0 0,20 24 1 0 0,-30-41-80 0 0,1-1-322 0 0,-1 0 745 0 0,0 1 0 0 0,0-1 1 0 0,0 0-1 0 0,0 0 1 0 0,0-1-1 0 0,0 1 0 0 0,0 0 1 0 0,0 0-1 0 0,0 0 1 0 0,0-1-1 0 0,0 1 0 0 0,0 0 1 0 0,0-1-1 0 0,-1 1 1 0 0,1-1-1 0 0,0 1 0 0 0,0-1 1 0 0,0 1-1 0 0,-1-1 1 0 0,1 0-1 0 0,1-1 0 0 0,2-16-1255 0 0,-2 0-1 0 0,0-1 0 0 0,-1 1 0 0 0,0-1 0 0 0,-2 1 0 0 0,0-1 1 0 0,-5-23-1 0 0,1 6-2957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0.3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60 237 106 0 0,'-59'-52'6746'0'0,"59"49"-6266"0"0,0 2-415 0 0,0 0 0 0 0,1-1 0 0 0,-1 1-1 0 0,0-1 1 0 0,1 1 0 0 0,-1 0 0 0 0,1-1 0 0 0,0 1-1 0 0,-1 0 1 0 0,1 0 0 0 0,0-1 0 0 0,0 1-1 0 0,0 0 1 0 0,0 0 0 0 0,0 0 0 0 0,0 0 0 0 0,0 0-1 0 0,0 0 1 0 0,0 0 0 0 0,0 1 0 0 0,0-1 0 0 0,1 0-1 0 0,-1 0 1 0 0,0 1 0 0 0,1-1 0 0 0,-1 1-1 0 0,0-1 1 0 0,1 1 0 0 0,-1 0 0 0 0,2 0 0 0 0,42-15 564 0 0,-22 6-223 0 0,0 1-1 0 0,1 2 1 0 0,-1 0 0 0 0,1 2 0 0 0,27-2-1 0 0,-47 6-147 0 0,-1 0 51 0 0,10 0-46 0 0,-9 0 315 0 0,14 3 753 0 0,-17-3-1322 0 0,0 0-1 0 0,0 0 1 0 0,0-1-1 0 0,1 1 1 0 0,-1-1-1 0 0,0 1 1 0 0,0-1-1 0 0,0 1 1 0 0,-1-1-1 0 0,1 1 0 0 0,0-1 1 0 0,0 0-1 0 0,0 0 1 0 0,0 1-1 0 0,0-1 1 0 0,-1 0-1 0 0,1 0 1 0 0,0-1-1 0 0,0 0-4 0 0,4-15 1 0 0,-5 15-11 0 0,1 0-1 0 0,-1-1 1 0 0,0 1 0 0 0,0-1-1 0 0,1 1 1 0 0,-2 0 0 0 0,1-1-1 0 0,0 1 1 0 0,0-1 0 0 0,-1-1-1 0 0,0 1-72 0 0,-27-20-1941 0 0,20 20 1667 0 0,-5-1-2229 0 0,-13-6-6985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0.5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5 324 0 0,'16'-4'8811'0'0,"-13"6"-8558"0"0,-1 0 1 0 0,1 0-1 0 0,0 0 1 0 0,-1 1-1 0 0,1-1 1 0 0,-1 1-1 0 0,0 0 1 0 0,0-1-1 0 0,0 1 1 0 0,0 0-1 0 0,0 0 1 0 0,-1 1-1 0 0,1-1 1 0 0,-1 0-1 0 0,0 0 1 0 0,0 1-1 0 0,1 4 1 0 0,2 12 394 0 0,4 38 0 0 0,-6-31 8 0 0,11 134 202 0 0,-11-153-2552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2.3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158 564 692 0 0,'0'0'10961'0'0,"6"-18"-9328"0"0,65-203-142 0 0,-45 152-1532 0 0,24-107 1 0 0,-49 173 60 0 0,0 0 1 0 0,0 0 0 0 0,-1 1-1 0 0,1-1 1 0 0,-1 0 0 0 0,0 0-1 0 0,0 0 1 0 0,0 0 0 0 0,0 0-1 0 0,0 0 1 0 0,-1 1-1 0 0,1-1 1 0 0,-1 0 0 0 0,0 0-1 0 0,0 0 1 0 0,0 1 0 0 0,0-1-1 0 0,0 1 1 0 0,-1-1-1 0 0,1 1 1 0 0,-4-5 0 0 0,2 5-17 0 0,0 0 0 0 0,1 1 0 0 0,-1-1 0 0 0,-1 1 0 0 0,1 0 0 0 0,0-1 0 0 0,0 1 0 0 0,0 1 0 0 0,-1-1 0 0 0,1 0 0 0 0,0 1 0 0 0,-1 0 0 0 0,1 0 0 0 0,0 0 0 0 0,-1 0-1 0 0,-5 1 1 0 0,-3 1-11 0 0,-1 0-1 0 0,1 1 0 0 0,0 1 0 0 0,1 0 1 0 0,-1 0-1 0 0,1 1 0 0 0,0 0 0 0 0,0 1 1 0 0,0 1-1 0 0,1-1 0 0 0,0 2 0 0 0,0-1 0 0 0,1 2 1 0 0,0-1-1 0 0,0 1 0 0 0,1 0 0 0 0,0 1 1 0 0,0 0-1 0 0,2 0 0 0 0,-1 1 0 0 0,1 0 1 0 0,-9 22-1 0 0,13-26-10 0 0,0-1 1 0 0,1 1 0 0 0,0-1-1 0 0,0 1 1 0 0,0 0 0 0 0,1-1-1 0 0,0 1 1 0 0,0 0 0 0 0,0-1-1 0 0,1 1 1 0 0,0 0 0 0 0,1-1-1 0 0,-1 1 1 0 0,1-1-1 0 0,1 0 1 0 0,-1 1 0 0 0,1-1-1 0 0,0 0 1 0 0,0-1 0 0 0,1 1-1 0 0,0 0 1 0 0,8 9 0 0 0,7 3 56 0 0,0-1 1 0 0,2 0 0 0 0,-1-1 0 0 0,40 21 0 0 0,-34-21-67 0 0,48 38 1 0 0,-55-35 67 0 0,-1 0-1 0 0,-1 1 1 0 0,0 1 0 0 0,-1 0 0 0 0,-2 1 0 0 0,0 1-1 0 0,-1 0 1 0 0,-2 1 0 0 0,12 33 0 0 0,-17-13 292 0 0,-6-43-324 0 0,0 0 1 0 0,0 0 0 0 0,0 0-1 0 0,-1 0 1 0 0,1 0-1 0 0,0 0 1 0 0,0 1 0 0 0,-1-1-1 0 0,1 0 1 0 0,-1 0 0 0 0,1 0-1 0 0,-1 0 1 0 0,1-1-1 0 0,-1 1 1 0 0,0 0 0 0 0,0 0-1 0 0,1 0 1 0 0,-1 0-1 0 0,-2 1 1 0 0,2-1 13 0 0,-4 5 20 0 0,0-1 0 0 0,0 0-1 0 0,0 0 1 0 0,-1 0 0 0 0,1-1 0 0 0,-1 0-1 0 0,0 0 1 0 0,0-1 0 0 0,-1 1-1 0 0,1-1 1 0 0,-1-1 0 0 0,0 1 0 0 0,1-1-1 0 0,-1 0 1 0 0,0-1 0 0 0,0 1 0 0 0,0-1-1 0 0,-10-1 1 0 0,6 1 27 0 0,-1-1-1 0 0,0 0 1 0 0,0-1 0 0 0,0 0 0 0 0,0-1-1 0 0,0-1 1 0 0,1 0 0 0 0,-1 0-1 0 0,-21-10 1 0 0,26 8-42 0 0,0 1 0 0 0,-1-1 0 0 0,2 0 0 0 0,-1-1 0 0 0,0 0 0 0 0,1 0 0 0 0,0 0 0 0 0,1 0 0 0 0,-1-1 0 0 0,1 0 0 0 0,1 0 0 0 0,-1-1 0 0 0,1 1 0 0 0,1-1 0 0 0,-4-9 0 0 0,3 6-42 0 0,1-1 0 0 0,0 1 0 0 0,1-1 0 0 0,0 1 0 0 0,1-1 0 0 0,0 0 0 0 0,1 0 1 0 0,0 1-1 0 0,1-1 0 0 0,3-15 0 0 0,20-71-986 0 0,-23 93 663 0 0,8-23-1839 0 0,2 9-4907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0.7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16 446 0 0,'-16'-8'5951'0'0,"10"1"-4348"0"0,13 8-341 0 0,-5 0-1581 0 0,1 0 0 0 0,0 0 0 0 0,0-1 0 0 0,-1 0 0 0 0,1 1 0 0 0,0-1 0 0 0,0 0 0 0 0,-1 0 0 0 0,7-1 0 0 0,9-4-2132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0.9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21 324 0 0,'14'-20'15368'0'0,"-13"20"-15112"0"0,22 105 1196 0 0,-10-39-1176 0 0,33 97 1 0 0,1-45-5 0 0,-26-65-3169 0 0,-1-2-7733 0 0,-26-66 6574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1.1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88 119 122 0 0,'-82'-55'10220'0'0,"81"55"-10100"0"0,1-1-1 0 0,-1 1 1 0 0,1-1 0 0 0,0 1 0 0 0,-1-1 0 0 0,1 0 0 0 0,0 1 0 0 0,-1-1 0 0 0,1 1 0 0 0,0-1-1 0 0,-1 0 1 0 0,1 1 0 0 0,0-1 0 0 0,0 0 0 0 0,0 1 0 0 0,0-1 0 0 0,0 0 0 0 0,0 1 0 0 0,0-1-1 0 0,0 0 1 0 0,0 1 0 0 0,0-2 0 0 0,12-3-3 0 0,1-1 0 0 0,0 2 0 0 0,0 0 0 0 0,1 0 0 0 0,-1 1 0 0 0,1 1-1 0 0,-1 0 1 0 0,17 1 0 0 0,23-5-2572 0 0,-4-6-3779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1.5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86 34 2 0 0,'0'0'8466'0'0,"-3"1"-8296"0"0,-57 21 354 0 0,57-21-486 0 0,-9 9-7 0 0,11-10-15 0 0,1 0 1 0 0,-1 0 0 0 0,1 1 0 0 0,-1-1 0 0 0,1 0-1 0 0,-1 1 1 0 0,1-1 0 0 0,-1 1 0 0 0,1-1 0 0 0,0 1-1 0 0,-1-1 1 0 0,1 1 0 0 0,0-1 0 0 0,0 1-1 0 0,-1-1 1 0 0,1 1 0 0 0,0-1 0 0 0,0 1 0 0 0,0-1-1 0 0,-1 1 1 0 0,1-1 0 0 0,0 1 0 0 0,0 0 0 0 0,0-1-1 0 0,0 1 1 0 0,0-1 0 0 0,0 2 0 0 0,3 0 63 0 0,0-1 0 0 0,0 0 0 0 0,0 1 0 0 0,0-1 1 0 0,0 0-1 0 0,0 0 0 0 0,0-1 0 0 0,0 1 0 0 0,1-1 1 0 0,-1 1-1 0 0,0-1 0 0 0,0 0 0 0 0,0 0 0 0 0,1-1 1 0 0,-1 1-1 0 0,0-1 0 0 0,0 1 0 0 0,0-1 0 0 0,4-1 1 0 0,30-3 318 0 0,-23 4-308 0 0,1 0 1 0 0,-1-1 0 0 0,1-1 0 0 0,-1-1 0 0 0,0 0-1 0 0,0 0 1 0 0,25-13 0 0 0,-37 16-152 0 0,-1 1 0 0 0,0-1 1 0 0,1 0-1 0 0,-1 0 0 0 0,0 1 0 0 0,0-1 0 0 0,0 0 0 0 0,0 0 0 0 0,0 0 1 0 0,0 0-1 0 0,0 0 0 0 0,0 0 0 0 0,0-1 0 0 0,1 0 0 0 0,-2 0-225 0 0,0 1-1 0 0,0 0 1 0 0,0 0-1 0 0,0-1 1 0 0,0 1-1 0 0,0 0 0 0 0,0 0 1 0 0,0-1-1 0 0,0 1 1 0 0,-1 0-1 0 0,1 0 1 0 0,0 0-1 0 0,-1-1 0 0 0,1 1 1 0 0,-1 0-1 0 0,0 0 1 0 0,1 0-1 0 0,-1 0 1 0 0,0 0-1 0 0,0 0 1 0 0,1 0-1 0 0,-1 0 0 0 0,0 0 1 0 0,0 1-1 0 0,0-1 1 0 0,-2-1-1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1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52 110 0 0,'0'0'9474'0'0,"3"-1"-9506"0"0,88-28 3500 0 0,-91 29-3420 0 0,1 0-1 0 0,-1-1 0 0 0,0 1 0 0 0,1 0 0 0 0,-1-1 0 0 0,1 1 1 0 0,-1 0-1 0 0,0-1 0 0 0,1 1 0 0 0,-1 0 0 0 0,0-1 0 0 0,1 1 1 0 0,-1-1-1 0 0,0 1 0 0 0,0-1 0 0 0,0 1 0 0 0,1-1 0 0 0,-1 1 1 0 0,0-1-1 0 0,0 1 0 0 0,0-1 0 0 0,0 1 0 0 0,0-1 1 0 0,0 1-1 0 0,0-1 0 0 0,0 1 0 0 0,0-1 0 0 0,0 1 0 0 0,0-1 1 0 0,0 1-1 0 0,0-1 0 0 0,0 1 0 0 0,0-1 0 0 0,-1 1 0 0 0,1 0 1 0 0,0-1-1 0 0,0 1 0 0 0,-1-1 0 0 0,1 1 0 0 0,0-1 0 0 0,0 1 1 0 0,-1 0-1 0 0,1-1 0 0 0,-1 1 0 0 0,1 0 0 0 0,0-1 0 0 0,-1 1 1 0 0,1 0-1 0 0,-1-1 0 0 0,1 1 0 0 0,0 0 0 0 0,-1 0 0 0 0,1 0 1 0 0,-1-1-1 0 0,1 1 0 0 0,-1 0 0 0 0,-11 2-372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2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978 2 218 0 0,'16'-1'12883'0'0,"-18"5"-12673"0"0,-1 0 0 0 0,1 0 1 0 0,-1 0-1 0 0,0-1 0 0 0,0 1 0 0 0,0-1 0 0 0,0 0 0 0 0,-1 0 0 0 0,1 0 1 0 0,-7 4-1 0 0,-47 29 850 0 0,49-32-926 0 0,-175 92 891 0 0,-99 31-387 0 0,42-21-435 0 0,83-37-3448 0 0,154-68 2199 0 0,1-1 697 0 0,1 0 0 0 0,0 0 1 0 0,0 0-1 0 0,0-1 0 0 0,-1 1 0 0 0,1 0 0 0 0,0-1 0 0 0,0 1 0 0 0,0-1 1 0 0,0 1-1 0 0,0-1 0 0 0,0 0 0 0 0,0 1 0 0 0,0-1 0 0 0,0 0 0 0 0,0 0 1 0 0,1 1-1 0 0,-1-1 0 0 0,0 0 0 0 0,0 0 0 0 0,1 0 0 0 0,-1 0 0 0 0,-1-2 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8:44.8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2545 39 510 0 0,'-22'-8'719'0'0,"0"1"1"0"0,0 0-1 0 0,0 2 1 0 0,-1 0-1 0 0,0 2 0 0 0,0 1 1 0 0,-43 0-1 0 0,-164 25 554 0 0,213-21-1178 0 0,-878 140 2187 0 0,748-114-1882 0 0,1 5 0 0 0,2 7 1 0 0,-179 75-1 0 0,302-106-390 0 0,0 1 0 0 0,1 1 0 0 0,0 0 0 0 0,1 1 0 0 0,0 2 0 0 0,1 0 0 0 0,1 0 0 0 0,0 2 0 0 0,1 0 0 0 0,0 1 0 0 0,2 1 0 0 0,0 0 0 0 0,1 1 0 0 0,0 0 0 0 0,-10 25 0 0 0,-8 28 7 0 0,-41 152-1 0 0,61-183 62 0 0,4-14-13 0 0,1 0 1 0 0,1 1 0 0 0,2 0 0 0 0,0 0-1 0 0,2 0 1 0 0,2 0 0 0 0,0 0 0 0 0,2 0-1 0 0,0 0 1 0 0,3-1 0 0 0,0 1 0 0 0,16 43-1 0 0,-10-42-25 0 0,1 0 1 0 0,1-1-1 0 0,2-1 0 0 0,1 0 0 0 0,0-1 0 0 0,2-1 1 0 0,1 0-1 0 0,2-2 0 0 0,0 0 0 0 0,1-2 0 0 0,27 20 0 0 0,-12-13-20 0 0,2-2-1 0 0,0-2 0 0 0,2-2 1 0 0,0-2-1 0 0,1-1 0 0 0,52 14 0 0 0,58 9 96 0 0,1-7 0 0 0,2-6 0 0 0,1-7-1 0 0,1-8 1 0 0,1-6 0 0 0,171-13 0 0 0,-126-11 220 0 0,243-49 1 0 0,-396 54-289 0 0,85-15 480 0 0,260-87 0 0 0,-361 99-477 0 0,-1-2 0 0 0,0-1 0 0 0,-2-2 0 0 0,0-2 0 0 0,-1 0 0 0 0,-1-2 0 0 0,-1-2 0 0 0,-1 0 0 0 0,-1-2 0 0 0,37-49 0 0 0,-36 38-54 0 0,-2-2 0 0 0,-2-1 0 0 0,-2-1 0 0 0,-1-1 0 0 0,-2-1 0 0 0,-3 0 1 0 0,-1-2-1 0 0,9-47 0 0 0,-13 42 8 0 0,-3-1 1 0 0,-2 0-1 0 0,-2 0 0 0 0,-3-1 1 0 0,-5-59-1 0 0,0 79 11 0 0,-1 0-1 0 0,-1 1 1 0 0,-2-1 0 0 0,-1 1 0 0 0,-1 1-1 0 0,-2 0 1 0 0,-1 1 0 0 0,-2 0 0 0 0,-23-35 0 0 0,21 41 22 0 0,-2 1 1 0 0,-1 2-1 0 0,0 0 1 0 0,-1 1 0 0 0,-2 0-1 0 0,0 2 1 0 0,-1 1 0 0 0,0 1-1 0 0,-1 1 1 0 0,-1 1-1 0 0,-1 2 1 0 0,-32-12 0 0 0,7 6 151 0 0,-1 3 1 0 0,0 2-1 0 0,-1 2 1 0 0,0 3-1 0 0,-87-3 1 0 0,112 10-382 0 0,-5-1 205 0 0,-49 5 1 0 0,75-2-347 0 0,0 0-1 0 0,0 0 1 0 0,0 1 0 0 0,1 0 0 0 0,-1 0-1 0 0,0 1 1 0 0,1 0 0 0 0,0 0 0 0 0,0 1 0 0 0,0 0-1 0 0,-11 9 1 0 0,15-11-384 0 0,-1 2 65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29.2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34 107 614 0 0,'0'0'1262'0'0,"-5"18"5249"0"0,5-16-6421 0 0,0 0 0 0 0,0-1 1 0 0,1 1-1 0 0,-1-1 0 0 0,1 1 0 0 0,-1-1 1 0 0,1 0-1 0 0,0 1 0 0 0,-1-1 0 0 0,1 1 1 0 0,0-1-1 0 0,0 0 0 0 0,0 0 0 0 0,0 1 0 0 0,0-1 1 0 0,2 2-1 0 0,0-2 226 0 0,-3 0-275 0 0,1 0 1 0 0,0 0-1 0 0,0-1 1 0 0,0 1-1 0 0,0 0 1 0 0,0-1-1 0 0,0 1 0 0 0,0-1 1 0 0,0 1-1 0 0,0-1 1 0 0,0 0-1 0 0,0 1 0 0 0,0-1 1 0 0,0 0-1 0 0,0 0 1 0 0,0 0-1 0 0,1 0 1 0 0,-1 0-1 0 0,0 0 0 0 0,1 0 1 0 0,30-2 498 0 0,-18 0-433 0 0,0-1 1 0 0,-1-1-1 0 0,17-7 0 0 0,-21 7-69 0 0,0-2 1 0 0,0 1-1 0 0,-1-1 1 0 0,0-1-1 0 0,13-12 1 0 0,5-13-29 0 0,-14 14 29 0 0,-10 16 1 0 0,-4-19 208 0 0,1 19-228 0 0,-1 1-1 0 0,1 0 1 0 0,0-1 0 0 0,-1 1-1 0 0,1 0 1 0 0,-1 0 0 0 0,0-1-1 0 0,1 1 1 0 0,-1 0 0 0 0,0 1-1 0 0,0-1 1 0 0,1 0 0 0 0,-1 0-1 0 0,0 1 1 0 0,0-1-1 0 0,0 1 1 0 0,0 0 0 0 0,0 0-1 0 0,-3-1 1 0 0,-1 2 32 0 0,1-1 0 0 0,-1 1 1 0 0,1 0-1 0 0,0 0 0 0 0,-1 0 0 0 0,1 1 1 0 0,-6 2-1 0 0,-2 2 81 0 0,0 0 1 0 0,1 1 0 0 0,0 1-1 0 0,0 0 1 0 0,-11 10-1 0 0,12-8-69 0 0,2 1 0 0 0,0 0 0 0 0,0 0 0 0 0,1 1 0 0 0,0 0 0 0 0,1 0 0 0 0,0 0 0 0 0,1 1 0 0 0,1 1 0 0 0,0-1 0 0 0,1 0 0 0 0,0 1-1 0 0,-3 25 1 0 0,6-31-60 0 0,0 0-1 0 0,1 0 0 0 0,0 0 0 0 0,1 0 0 0 0,0 0 1 0 0,0 0-1 0 0,0 0 0 0 0,1 0 0 0 0,0 0 1 0 0,1-1-1 0 0,4 10 0 0 0,-4-11-20 0 0,1-1 1 0 0,-1 0-1 0 0,1 0 1 0 0,0 0-1 0 0,0 0 1 0 0,1 0-1 0 0,-1-1 0 0 0,1 0 1 0 0,0 0-1 0 0,0 0 1 0 0,1-1-1 0 0,-1 1 1 0 0,1-1-1 0 0,-1-1 0 0 0,12 5 1 0 0,-8-4-295 0 0,1-1 1 0 0,0 0-1 0 0,-1 0 1 0 0,1-1-1 0 0,0 0 1 0 0,0-1-1 0 0,0 0 1 0 0,0-1-1 0 0,0 0 0 0 0,0 0 1 0 0,11-4-1 0 0,-9 2-498 0 0,0 0-1 0 0,0-2 0 0 0,-1 1 0 0 0,0-1 0 0 0,0-1 0 0 0,0 0 0 0 0,-1-1 0 0 0,15-12 0 0 0,-2-2-2457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29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14 137 754 0 0,'-13'7'5681'0'0,"14"0"-5317"0"0,1-1 0 0 0,0 0 0 0 0,0 1 0 0 0,0-1 1 0 0,1 0-1 0 0,0 0 0 0 0,0-1 0 0 0,0 1 0 0 0,1-1 0 0 0,0 1 1 0 0,8 8-1 0 0,8 6 1135 0 0,35 28 1 0 0,-34-32-606 0 0,-1 1 0 0 0,18 21 0 0 0,-11-2-69 0 0,-26-35-572 0 0,-7-7-155 0 0,-7-6-16 0 0,6-3-129 0 0,0 0 1 0 0,1 0 0 0 0,0-1 0 0 0,1 1 0 0 0,1-1-1 0 0,1-1 1 0 0,0 1 0 0 0,1 0 0 0 0,0-28 0 0 0,3 29-636 0 0,0 0 0 0 0,1 0 0 0 0,0 0 0 0 0,7-24 0 0 0,-5 29-479 0 0,-1 0-1 0 0,1 0 0 0 0,1 1 0 0 0,0-1 0 0 0,0 1 0 0 0,1 0 0 0 0,8-9 0 0 0,-4 6-2773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29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35 30 0 0,'0'4'1064'0'0,"4"28"3082"0"0,11 49-1 0 0,-6-48-2235 0 0,19 46-1 0 0,-1-36-866 0 0,-15-27 1338 0 0,-11-19-2137 0 0,13-106 790 0 0,-1 48-1003 0 0,14-74-1707 0 0,-27 133 1236 0 0,-4-10-1954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3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16 237 66 0 0,'-2'-2'2748'0'0,"-10"-22"2571"0"0,11 21-4396 0 0,1 0-767 0 0,0 1-1 0 0,0-1 0 0 0,0 0 0 0 0,0 1 1 0 0,0-1-1 0 0,1 1 0 0 0,-1-1 1 0 0,1 1-1 0 0,-1 0 0 0 0,1-1 1 0 0,0 1-1 0 0,0-1 0 0 0,0 1 0 0 0,0 0 1 0 0,0 0-1 0 0,1 0 0 0 0,-1 0 1 0 0,1 0-1 0 0,-1 0 0 0 0,3-2 1 0 0,-1 1-88 0 0,0 0 0 0 0,1 1 0 0 0,-1-1 0 0 0,0 1 0 0 0,1 0 0 0 0,0 0 0 0 0,-1 0 0 0 0,1 1 0 0 0,0-1 0 0 0,0 1 0 0 0,6-2 0 0 0,-8 3-7 0 0,2 0 42 0 0,-1 0-81 0 0,1 0-1 0 0,-1 0 1 0 0,0 0 0 0 0,1 1-1 0 0,-1 0 1 0 0,0-1 0 0 0,0 1-1 0 0,0 0 1 0 0,0 1 0 0 0,0-1-1 0 0,0 0 1 0 0,0 1 0 0 0,0 0-1 0 0,0 0 1 0 0,-1 0-1 0 0,1 0 1 0 0,3 3 0 0 0,5 8 25 0 0,0 1 1 0 0,-2 0 0 0 0,1 1 0 0 0,-1 0-1 0 0,-1 0 1 0 0,-1 0 0 0 0,0 1-1 0 0,8 31 1 0 0,-11-34-39 0 0,-1 0 0 0 0,-1 0-1 0 0,0 1 1 0 0,-1-1 0 0 0,0 0-1 0 0,-1 1 1 0 0,0-1 0 0 0,-1 0 0 0 0,-1 1-1 0 0,0-1 1 0 0,0 0 0 0 0,-7 16-1 0 0,0-9-139 0 0,-1 0 0 0 0,-21 30 0 0 0,30-49-48 0 0,2-8-683 0 0,1 0 698 0 0,-1 0 1 0 0,2-1-1 0 0,-1 1 0 0 0,1 0 0 0 0,0 1 0 0 0,0-1 0 0 0,1 0 1 0 0,5-6-1 0 0,4-10-310 0 0,107-180-2220 0 0,7-14 2505 0 0,-108 168 2207 0 0,-18 46-1397 0 0,0-4 234 0 0,-1 6-805 0 0,0 1 1 0 0,0-1-1 0 0,1 1 1 0 0,-1-1-1 0 0,0 1 1 0 0,0-1-1 0 0,0 0 1 0 0,0 1 0 0 0,0-1-1 0 0,1 1 1 0 0,-1-1-1 0 0,0 0 1 0 0,0 1-1 0 0,-1-1 1 0 0,1 1-1 0 0,0-1 1 0 0,0 1-1 0 0,0-1 1 0 0,0 0 0 0 0,-1 0-1 0 0,1 0-25 0 0,-1 1 0 0 0,1-1 0 0 0,-1 1 0 0 0,1 0 0 0 0,0-1 0 0 0,-1 1 0 0 0,1 0 0 0 0,-1-1 0 0 0,0 1 0 0 0,1 0 0 0 0,-1-1 0 0 0,1 1 0 0 0,-1 0 0 0 0,1 0 0 0 0,-1 0 0 0 0,0 0 0 0 0,1 0 0 0 0,-1-1 0 0 0,1 1 0 0 0,-1 0 0 0 0,0 0 0 0 0,1 0 0 0 0,-1 1 0 0 0,1-1 0 0 0,-1 0 0 0 0,0 0 0 0 0,1 0 0 0 0,-1 0 0 0 0,1 1 0 0 0,-1-1 0 0 0,0 0 0 0 0,0 1 0 0 0,-21 19 531 0 0,14-11-380 0 0,1 0 1 0 0,0 1-1 0 0,-5 12 1 0 0,2 3-55 0 0,2 0 1 0 0,1 1-1 0 0,0 0 1 0 0,2 0-1 0 0,1 0 0 0 0,1 1 1 0 0,2-1-1 0 0,2 47 0 0 0,0-63-103 0 0,-1-1-1 0 0,2 1 0 0 0,-1-1 0 0 0,1 0 0 0 0,1 1 1 0 0,0-1-1 0 0,0 0 0 0 0,0 0 0 0 0,8 12 0 0 0,-8-16-4 0 0,1 0 0 0 0,0 0 0 0 0,0-1 1 0 0,0 1-1 0 0,0-1 0 0 0,1 0 0 0 0,-1 0 0 0 0,1 0 0 0 0,0 0 0 0 0,1-1 0 0 0,-1 0 0 0 0,0 0 0 0 0,1-1 0 0 0,0 1 0 0 0,8 2 0 0 0,0-2-177 0 0,0-1 1 0 0,-1 1-1 0 0,1-2 0 0 0,0 0 1 0 0,0-1-1 0 0,0 0 0 0 0,0-1 0 0 0,15-3 1 0 0,-14 1-1797 0 0,1-1 1 0 0,-1 0 0 0 0,28-12-1 0 0,-22 6-4216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0.2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54 614 0 0,'0'0'3823'0'0,"9"14"-1752"0"0,-5 41 1160 0 0,-3-39-2748 0 0,2 1 0 0 0,0-1 1 0 0,1 0-1 0 0,0-1 0 0 0,1 1 1 0 0,14 27-1 0 0,-16-38-453 0 0,-1-1-1 0 0,1 1 1 0 0,0 0 0 0 0,0-1-1 0 0,1 0 1 0 0,-1 0-1 0 0,1 0 1 0 0,0 0-1 0 0,0-1 1 0 0,0 1 0 0 0,1-1-1 0 0,-1 0 1 0 0,1 0-1 0 0,0-1 1 0 0,-1 1 0 0 0,1-1-1 0 0,0 0 1 0 0,1-1-1 0 0,-1 1 1 0 0,0-1-1 0 0,0 0 1 0 0,1 0 0 0 0,-1 0-1 0 0,0-1 1 0 0,9 0-1 0 0,-3-2-10 0 0,1 0 0 0 0,0 0-1 0 0,-1-1 1 0 0,1 0 0 0 0,-1-1-1 0 0,0-1 1 0 0,0 0 0 0 0,-1 0-1 0 0,0-1 1 0 0,1 0 0 0 0,-2-1-1 0 0,15-12 1 0 0,-18 15 48 0 0,-1-1-1 0 0,1-1 1 0 0,-1 1 0 0 0,0-1 0 0 0,-1 1-1 0 0,0-1 1 0 0,1-1 0 0 0,-2 1 0 0 0,1-1-1 0 0,-1 1 1 0 0,0-1 0 0 0,0 0 0 0 0,-1 0-1 0 0,0 0 1 0 0,-1 0 0 0 0,1-1 0 0 0,-1 1-1 0 0,0 0 1 0 0,-1-1 0 0 0,0 1 0 0 0,-1-9-1 0 0,0 11-1 0 0,0 0 0 0 0,0 0 0 0 0,0 0 0 0 0,-1 0 0 0 0,0 1 0 0 0,0-1 0 0 0,0 0 0 0 0,-1 1 0 0 0,1 0-1 0 0,-1 0 1 0 0,0 0 0 0 0,0 0 0 0 0,-1 0 0 0 0,1 0 0 0 0,-1 1 0 0 0,0-1 0 0 0,0 1 0 0 0,0 0-1 0 0,0 1 1 0 0,-7-4 0 0 0,1 1-200 0 0,0 1 1 0 0,0 0-1 0 0,-1 1 0 0 0,0 1 1 0 0,1-1-1 0 0,-1 2 0 0 0,-21-2 0 0 0,30 3-163 0 0,0 0 0 0 0,0 1-1 0 0,1-1 1 0 0,-1 0-1 0 0,0 0 1 0 0,0 1-1 0 0,1-1 1 0 0,-1 1-1 0 0,0 0 1 0 0,1-1-1 0 0,-1 1 1 0 0,0 0-1 0 0,1 0 1 0 0,-1 0-1 0 0,1 0 1 0 0,0 0-1 0 0,-1 1 1 0 0,-1 1 0 0 0,3-3 70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0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0 209 514 0 0,'0'0'3369'0'0,"18"27"1479"0"0,55 125-2571 0 0,-25-59-83 0 0,-47-90-1789 0 0,1 0 94 0 0,5 10 3017 0 0,-17-29-1822 0 0,7 10-1602 0 0,1-1 0 0 0,0 1 0 0 0,0-1 0 0 0,0 0 0 0 0,1 0 0 0 0,1 0 0 0 0,-1 0 0 0 0,1 0 0 0 0,0 0 0 0 0,0 0 0 0 0,1 0 0 0 0,0 0 0 0 0,3-9 0 0 0,5-20-138 0 0,17-45 1 0 0,-11 40-179 0 0,-15 40 183 0 0,10-31-687 0 0,30-61 0 0 0,-35 82-87 0 0,2 1-1 0 0,-1 0 0 0 0,14-15 1 0 0,-15 20-280 0 0,0 0 0 0 0,0 0 0 0 0,1 1 0 0 0,-1-1 1 0 0,1 1-1 0 0,0 1 0 0 0,8-5 0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0.7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82 274 0 0,'2'3'1123'0'0,"7"9"1651"0"0,-9-11-2519 0 0,0 0-1 0 0,1 0 0 0 0,-1 1 0 0 0,0-1 0 0 0,1 0 0 0 0,-1 0 0 0 0,1 0 0 0 0,-1 0 0 0 0,1 0 0 0 0,0 0 1 0 0,-1 0-1 0 0,1-1 0 0 0,0 1 0 0 0,0 0 0 0 0,0 0 0 0 0,0 0 0 0 0,0-1 0 0 0,0 1 0 0 0,0 0 0 0 0,0-1 0 0 0,0 1 1 0 0,0-1-1 0 0,0 1 0 0 0,0-1 0 0 0,0 0 0 0 0,2 1 0 0 0,24 4 818 0 0,-26-5-991 0 0,12 0-203 0 0,0-1 0 0 0,0-1 0 0 0,0 0 0 0 0,0-1 0 0 0,0 0 0 0 0,-1-1 0 0 0,1-1 0 0 0,-1 0 0 0 0,0 0 0 0 0,-1-1 0 0 0,13-8 0 0 0,-23 13 98 0 0,3-1-352 0 0,0-1 0 0 0,0 0 0 0 0,0 0 0 0 0,0 0 0 0 0,6-7 0 0 0,-9 9 22 0 0,1-1 0 0 0,-1 1 0 0 0,0-1 0 0 0,0 0 0 0 0,-1 1-1 0 0,1-1 1 0 0,0 0 0 0 0,-1 1 0 0 0,1-1 0 0 0,0 0 0 0 0,-1 0 0 0 0,0 0 0 0 0,1-3 0 0 0,-1-17-2488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0.9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67 142 0 0,'-21'4'1385'0'0,"15"-4"-436"0"0,-1 1-1 0 0,1 0 1 0 0,0 0-1 0 0,0 1 1 0 0,0 0-1 0 0,0 0 1 0 0,1 0 0 0 0,-1 1-1 0 0,-9 5 1 0 0,15-8-892 0 0,0 1-1 0 0,0-1 1 0 0,-1 1 0 0 0,1-1 0 0 0,0 0 0 0 0,0 1 0 0 0,0-1 0 0 0,0 1 0 0 0,0-1 0 0 0,0 1-1 0 0,0-1 1 0 0,0 1 0 0 0,0-1 0 0 0,0 0 0 0 0,0 1 0 0 0,0-1 0 0 0,0 1 0 0 0,0-1-1 0 0,0 1 1 0 0,0-1 0 0 0,0 1 0 0 0,0-1 0 0 0,1 1 0 0 0,-1-1 0 0 0,0 0 0 0 0,0 1 0 0 0,0-1-1 0 0,1 0 1 0 0,-1 1 0 0 0,0-1 0 0 0,1 1 0 0 0,-1-1 0 0 0,0 0 0 0 0,1 0 0 0 0,-1 1-1 0 0,1-1 1 0 0,-1 0 0 0 0,0 0 0 0 0,1 1 0 0 0,-1-1 0 0 0,1 0 0 0 0,0 0 0 0 0,23 10 1001 0 0,2-10-960 0 0,-1-1 0 0 0,0-1 0 0 0,0-2-1 0 0,0 0 1 0 0,-1-2 0 0 0,35-11 0 0 0,9-12-2827 0 0,-9-7-3304 0 0,-34 17 235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1.9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284 130 408 0 0,'0'0'838'0'0,"25"-18"9764"0"0,-25 14-10404 0 0,0 0-1 0 0,0 0 0 0 0,-1 0 0 0 0,1 0 1 0 0,-1 0-1 0 0,0 0 0 0 0,0 0 0 0 0,-3-6 1 0 0,3 7-11 0 0,-8-12 303 0 0,-27-31 377 0 0,34 45-775 0 0,-15-3 339 0 0,7 5-395 0 0,1 1 1 0 0,-1 0-1 0 0,1 1 1 0 0,0 0-1 0 0,0 1 1 0 0,0 0-1 0 0,0 0 1 0 0,1 1-1 0 0,-1 0 1 0 0,1 0-1 0 0,0 1 1 0 0,1 0-1 0 0,-1 1 1 0 0,1 0-1 0 0,1 0 1 0 0,-1 0-1 0 0,1 1 1 0 0,0-1-1 0 0,1 2 1 0 0,-9 16 0 0 0,-29 75 40 0 0,39-87-69 0 0,0 0 0 0 0,0 1-1 0 0,1 0 1 0 0,1 0 0 0 0,-1 21-1 0 0,9 19-86 0 0,-3-46 72 0 0,1-3 18 0 0,-3-3-41 0 0,1 1 0 0 0,-1-1 0 0 0,1 0-1 0 0,0 1 1 0 0,0-1 0 0 0,0 0-1 0 0,0 0 1 0 0,0-1 0 0 0,0 1-1 0 0,0 0 1 0 0,1-1 0 0 0,-1 1 0 0 0,1-1-1 0 0,-1 0 1 0 0,1 0 0 0 0,-1 0-1 0 0,1 0 1 0 0,0 0 0 0 0,0 0-1 0 0,-1-1 1 0 0,1 1 0 0 0,4-1-1 0 0,3-1-61 0 0,-1-1 0 0 0,1 0-1 0 0,0 0 1 0 0,-1-1-1 0 0,1 0 1 0 0,-1-1-1 0 0,0 0 1 0 0,0-1-1 0 0,-1 1 1 0 0,1-2-1 0 0,-1 1 1 0 0,0-1-1 0 0,-1 0 1 0 0,11-11 0 0 0,-9 7 85 0 0,0-1 0 0 0,-1 0 1 0 0,0-1-1 0 0,-1 0 1 0 0,0 0-1 0 0,-1 0 1 0 0,-1-1-1 0 0,0 0 1 0 0,0 0-1 0 0,3-16 0 0 0,-4 9 352 0 0,-2 0 0 0 0,0-1 0 0 0,-1-22 0 0 0,1 3 663 0 0,-2 37-502 0 0,2 6-457 0 0,4 7-22 0 0,-1 0-1 0 0,0 1 1 0 0,0 0 0 0 0,-1 0-1 0 0,-1 0 1 0 0,0 0 0 0 0,2 15-1 0 0,-3-13-10 0 0,1-1 1 0 0,1 1-1 0 0,-1-1 0 0 0,2 1 0 0 0,0-1 0 0 0,13 23 1 0 0,-15-30-252 0 0,1 0-1 0 0,0 0 1 0 0,0-1 0 0 0,0 1 0 0 0,0-1 0 0 0,1 0 0 0 0,0 0 0 0 0,-1 0 0 0 0,2 0 0 0 0,-1-1 0 0 0,0 0 0 0 0,1 0 0 0 0,-1-1 0 0 0,1 1 0 0 0,0-1 0 0 0,0-1 0 0 0,11 3 0 0 0,-15-4-105 0 0,-1 1 1 0 0,1-1-1 0 0,-1 0 0 0 0,1 0 1 0 0,0-1-1 0 0,-1 1 0 0 0,1 0 1 0 0,0 0-1 0 0,-1-1 0 0 0,1 1 1 0 0,-1-1-1 0 0,1 1 0 0 0,-1-1 1 0 0,3-1-1 0 0,0 0-1005 0 0,12-7-4962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2.5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194 360 266 0 0,'0'0'4100'0'0,"1"-17"2882"0"0,-6 14-6393 0 0,0-1 0 0 0,0 2 0 0 0,-1-1 0 0 0,1 0 0 0 0,0 1-1 0 0,-1 0 1 0 0,-10-2 0 0 0,13 4-570 0 0,0 0-1 0 0,1 0 0 0 0,-1 1 0 0 0,0-1 0 0 0,0 1 0 0 0,0-1 0 0 0,0 1 0 0 0,1 0 0 0 0,-1 0 1 0 0,0 0-1 0 0,1 1 0 0 0,-1-1 0 0 0,1 1 0 0 0,-1-1 0 0 0,1 1 0 0 0,0 0 0 0 0,-4 3 1 0 0,-1 3-5 0 0,-1-1 1 0 0,2 1 0 0 0,-1 0-1 0 0,1 1 1 0 0,0 0 0 0 0,1 0-1 0 0,0 0 1 0 0,-5 13 0 0 0,1 3-58 0 0,-12 50 1 0 0,21-70-29 0 0,-1 0 0 0 0,1 0 0 0 0,0 0 0 0 0,1 0 0 0 0,-1 0 0 0 0,1 0 0 0 0,2 7 0 0 0,-3-9 29 0 0,1-1-10 0 0,0 0-1 0 0,0 1 1 0 0,0-1-1 0 0,0 0 1 0 0,0 0-1 0 0,1 0 1 0 0,-1 0-1 0 0,1 0 1 0 0,-1 0-1 0 0,1-1 1 0 0,0 1-1 0 0,0 0 1 0 0,-1-1-1 0 0,1 1 1 0 0,0-1-1 0 0,1 0 1 0 0,-1 0-1 0 0,0 0 1 0 0,0 0-1 0 0,0 0 1 0 0,1 0-1 0 0,3 1 1 0 0,3 0-251 0 0,0 0 0 0 0,0-1 0 0 0,0 1 0 0 0,10-1 0 0 0,10-2-582 0 0,0 0 0 0 0,-1-2 0 0 0,1-1 0 0 0,37-11 0 0 0,108-43-2162 0 0,-147 48 2907 0 0,-1-1-1 0 0,0-2 1 0 0,-1 0-1 0 0,-1-2 0 0 0,0-1 1 0 0,-1-1-1 0 0,29-27 1 0 0,-43 36 372 0 0,-2 0 0 0 0,1 0 0 0 0,-1-1 0 0 0,0 0-1 0 0,-1 0 1 0 0,0 0 0 0 0,0-1 0 0 0,-1 0 0 0 0,0 0 0 0 0,-1-1 0 0 0,-1 1 0 0 0,1-1 0 0 0,-1 0 0 0 0,-1 0 0 0 0,0 0-1 0 0,-1 0 1 0 0,0-1 0 0 0,-1 1 0 0 0,0 0 0 0 0,0 0 0 0 0,-4-17 0 0 0,-2 2 954 0 0,-2 0 0 0 0,-1 0-1 0 0,-16-32 1 0 0,24 56-904 0 0,-6-18 1415 0 0,2 12-1597 0 0,4 10 39 0 0,5 16 128 0 0,2 4-249 0 0,13 151 411 0 0,25 96-1482 0 0,-34-233-2891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3.0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40 420 0 0,'-15'1'1486'0'0,"0"1"-1"0"0,1 0 1 0 0,-19 6 1268 0 0,33-8-2742 0 0,0 0-1 0 0,0 0 1 0 0,1 0-1 0 0,-1 0 1 0 0,0 0 0 0 0,0 1-1 0 0,1-1 1 0 0,-1 0 0 0 0,0 0-1 0 0,0 0 1 0 0,0 0-1 0 0,0 0 1 0 0,1 0 0 0 0,-1 1-1 0 0,0-1 1 0 0,0 0-1 0 0,0 0 1 0 0,0 0 0 0 0,1 0-1 0 0,-1 1 1 0 0,0-1 0 0 0,0 0-1 0 0,0 0 1 0 0,0 0-1 0 0,0 1 1 0 0,0-1 0 0 0,0 0-1 0 0,0 0 1 0 0,0 0 0 0 0,0 1-1 0 0,0-1 1 0 0,0 0-1 0 0,0 0 1 0 0,0 1 0 0 0,0-1-1 0 0,0 1-3 0 0,0-1 1 0 0,0 1-1 0 0,1-1 0 0 0,-1 1 0 0 0,0-1 0 0 0,0 1 0 0 0,0-1 0 0 0,0 1 1 0 0,0-1-1 0 0,1 0 0 0 0,-1 1 0 0 0,0-1 0 0 0,0 1 0 0 0,1-1 0 0 0,-1 1 1 0 0,0-1-1 0 0,1 0 0 0 0,-1 1 0 0 0,0-1 0 0 0,1 0 0 0 0,-1 1 0 0 0,0-1 0 0 0,1 0 1 0 0,-1 0-1 0 0,1 1 0 0 0,-1-1 0 0 0,1 0 0 0 0,-1 0 0 0 0,1 0 0 0 0,-1 0 1 0 0,0 1-1 0 0,1-1 0 0 0,0 0 0 0 0,20 1-234 0 0,0 0-1 0 0,-1-1 1 0 0,1-1 0 0 0,0-1-1 0 0,28-6 1 0 0,103-33-562 0 0,-104 28 2147 0 0,-19 6 6220 0 0,-24 7-7921 0 0,-2 42 1964 0 0,3 5-1047 0 0,-5-29-512 0 0,0-1 1 0 0,2 1-1 0 0,0-1 1 0 0,1 1 0 0 0,1-1-1 0 0,13 30 1 0 0,-17-45-122 0 0,0-1 1 0 0,0 0-1 0 0,0 0 1 0 0,0 1-1 0 0,0-1 1 0 0,0 0-1 0 0,0 0 1 0 0,0 0-1 0 0,1 0 1 0 0,-1 0-1 0 0,0-1 1 0 0,1 1 0 0 0,-1 0-1 0 0,0-1 1 0 0,1 1-1 0 0,-1 0 1 0 0,1-1-1 0 0,-1 0 1 0 0,1 1-1 0 0,0-1 1 0 0,-1 0-1 0 0,1 0 1 0 0,-1 0-1 0 0,1 0 1 0 0,-1 0-1 0 0,1 0 1 0 0,0 0-1 0 0,1-1 1 0 0,4-1-309 0 0,0 0 1 0 0,0 0-1 0 0,-1 0 0 0 0,11-6 1 0 0,2-1-248 0 0,-1-2 0 0 0,1 0 1 0 0,30-26-1 0 0,15-23 1957 0 0,-60 56-479 0 0,0 0 87 0 0,1 0 0 0 0,0 1 0 0 0,-1-1 1 0 0,7-2-1 0 0,-3 10-868 0 0,-1 0 0 0 0,2-1 1 0 0,-1 0-1 0 0,0-1 0 0 0,10 2 1 0 0,19-2-2644 0 0,-35-3 1927 0 0,0 1 1 0 0,0-1-1 0 0,0 1 1 0 0,0-1-1 0 0,0 0 1 0 0,0 1-1 0 0,0-1 1 0 0,0 0-1 0 0,0 0 1 0 0,0-1-1 0 0,-1 1 1 0 0,1 0-1 0 0,2-3 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3.7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333 522 336 0 0,'1'0'297'0'0,"-1"0"0"0"0,1-1 0 0 0,0 1 1 0 0,0-1-1 0 0,0 1 0 0 0,0-1 0 0 0,0 1 0 0 0,-1-1 0 0 0,1 0 1 0 0,0 1-1 0 0,-1-1 0 0 0,1 0 0 0 0,0 1 0 0 0,-1-1 0 0 0,1 0 1 0 0,-1 0-1 0 0,1 0 0 0 0,-1 0 0 0 0,1 0 0 0 0,-1 1 0 0 0,0-1 1 0 0,1 0-1 0 0,-1 0 0 0 0,0 0 0 0 0,0 0 0 0 0,0-2 0 0 0,0 1 91 0 0,0-1-1 0 0,0 1 0 0 0,-1-1 1 0 0,1 0-1 0 0,-1 1 0 0 0,0-1 0 0 0,0 1 1 0 0,0-1-1 0 0,0 1 0 0 0,-2-3 0 0 0,1 0-127 0 0,-1 1-1 0 0,0-1 0 0 0,-1 1 0 0 0,1 0 0 0 0,-1 0 0 0 0,1 0 0 0 0,-1 1 0 0 0,0-1 1 0 0,-1 1-1 0 0,-6-4 0 0 0,2 3-207 0 0,0 1 0 0 0,-1 0-1 0 0,1 1 1 0 0,-1 0 0 0 0,0 1 0 0 0,1 0 0 0 0,-1 1 0 0 0,0-1 0 0 0,0 2 0 0 0,1-1 0 0 0,-1 2-1 0 0,0-1 1 0 0,1 1 0 0 0,-1 1 0 0 0,1 0 0 0 0,0 0 0 0 0,0 0 0 0 0,0 1 0 0 0,0 1-1 0 0,0 0 1 0 0,1 0 0 0 0,0 0 0 0 0,0 1 0 0 0,1 0 0 0 0,-1 1 0 0 0,1 0 0 0 0,1 0 0 0 0,-1 0-1 0 0,1 1 1 0 0,0 0 0 0 0,1 0 0 0 0,0 1 0 0 0,-4 9 0 0 0,8-16-108 0 0,0 1 1 0 0,0-1-1 0 0,1 0 0 0 0,-1 1 1 0 0,1-1-1 0 0,-1 1 1 0 0,1-1-1 0 0,0 1 0 0 0,0-1 1 0 0,0 1-1 0 0,0-1 1 0 0,1 3-1 0 0,-1-4 19 0 0,1 0 0 0 0,-1 0 0 0 0,0 0 0 0 0,1 0 0 0 0,-1 0 0 0 0,1 0 0 0 0,-1-1 0 0 0,1 1 0 0 0,0 0 0 0 0,-1 0 0 0 0,1 0 0 0 0,0-1 0 0 0,-1 1 0 0 0,1 0 0 0 0,0-1 0 0 0,0 1 0 0 0,0 0 0 0 0,0-1 0 0 0,-1 1 0 0 0,1-1 0 0 0,0 0 0 0 0,0 1 0 0 0,0-1 0 0 0,0 0 0 0 0,0 1 0 0 0,0-1 0 0 0,0 0 0 0 0,0 0 0 0 0,0 0 0 0 0,0 0 0 0 0,0 0 0 0 0,2 0 0 0 0,17-4-349 0 0,-1 0 1 0 0,0-1 0 0 0,-1 0 0 0 0,1-2-1 0 0,-1 0 1 0 0,24-14 0 0 0,-6 4 806 0 0,-33 15 281 0 0,-2 3-660 0 0,0-1 0 0 0,0 0 0 0 0,0 0 0 0 0,0 1 1 0 0,0-1-1 0 0,0 1 0 0 0,0-1 0 0 0,0 1 0 0 0,0-1 0 0 0,0 1 1 0 0,0-1-1 0 0,-1 1 0 0 0,1 0 0 0 0,0 0 0 0 0,0-1 1 0 0,-1 1-1 0 0,1 0 0 0 0,0 0 0 0 0,-1 0 0 0 0,1 0 0 0 0,-1 0 1 0 0,1 0-1 0 0,-1 0 0 0 0,0 0 0 0 0,1 0 0 0 0,-1 0 0 0 0,0 0 1 0 0,1 1-1 0 0,5 36 504 0 0,-5-24-422 0 0,1-8-168 0 0,0 0 0 0 0,1 0 0 0 0,-1 0 0 0 0,1 0 0 0 0,1 0 0 0 0,-1-1 0 0 0,1 1 0 0 0,0-1 0 0 0,0 0-1 0 0,0 0 1 0 0,1-1 0 0 0,0 1 0 0 0,0-1 0 0 0,0 0 0 0 0,0 0 0 0 0,1 0 0 0 0,-1-1 0 0 0,1 0 0 0 0,0 0-1 0 0,0-1 1 0 0,0 1 0 0 0,0-1 0 0 0,1 0 0 0 0,-1-1 0 0 0,1 0 0 0 0,-1 0 0 0 0,1 0 0 0 0,-1-1 0 0 0,1 0-1 0 0,-1 0 1 0 0,1 0 0 0 0,-1-1 0 0 0,1 0 0 0 0,-1-1 0 0 0,1 1 0 0 0,-1-1 0 0 0,0 0 0 0 0,0-1 0 0 0,0 0-1 0 0,0 0 1 0 0,0 0 0 0 0,-1 0 0 0 0,1-1 0 0 0,-1 0 0 0 0,0 0 0 0 0,6-7 0 0 0,-6 6-57 0 0,6-5-63 0 0,-1-1 1 0 0,-1 1 0 0 0,0-2-1 0 0,0 1 1 0 0,-2-1 0 0 0,10-18-1 0 0,-2 1 232 0 0,-3 0-1 0 0,0-1 0 0 0,-2 0 0 0 0,-1-1 1 0 0,-1 0-1 0 0,5-55 0 0 0,-11 56 669 0 0,-1-1 0 0 0,-7-57-1 0 0,4 78-381 0 0,1-1 0 0 0,-2 1 1 0 0,1-1-1 0 0,-2 1 0 0 0,1 0 0 0 0,-1 0 0 0 0,-1 0 0 0 0,0 0 0 0 0,0 1 0 0 0,-1 0 0 0 0,-10-13 0 0 0,16 22-322 0 0,0-1 0 0 0,-1 1 0 0 0,1-1 1 0 0,0 1-1 0 0,-1-1 0 0 0,1 1 0 0 0,-1-1 0 0 0,1 1 0 0 0,-1-1 0 0 0,1 1 0 0 0,-1 0 0 0 0,0-1 0 0 0,1 1 0 0 0,-1 0 0 0 0,1-1 1 0 0,-1 1-1 0 0,0 0 0 0 0,1 0 0 0 0,-1 0 0 0 0,0-1 0 0 0,1 1 0 0 0,-1 0 0 0 0,0 0 0 0 0,1 0 0 0 0,-1 0 0 0 0,0 0 0 0 0,1 0 0 0 0,-1 0 1 0 0,-1 1-1 0 0,1 0-12 0 0,0 0 1 0 0,1-1 0 0 0,-1 1-1 0 0,0 0 1 0 0,0 0-1 0 0,1 0 1 0 0,-1 0 0 0 0,0 0-1 0 0,1 1 1 0 0,-1-1 0 0 0,1 0-1 0 0,-1 0 1 0 0,1 0-1 0 0,-1 2 1 0 0,-5 47 203 0 0,8 46-89 0 0,4-1 0 0 0,4-1 0 0 0,32 137 0 0 0,-33-191-973 0 0,14 66-2122 0 0,-5-38-5982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4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0 181 1024 0 0,'0'0'9003'0'0,"1"0"-8807"0"0,0 1-1 0 0,0 0 1 0 0,-1-1 0 0 0,1 1 0 0 0,0-1-1 0 0,0 1 1 0 0,0-1 0 0 0,0 1-1 0 0,0-1 1 0 0,0 1 0 0 0,-1-1 0 0 0,1 0-1 0 0,0 0 1 0 0,0 0 0 0 0,0 1-1 0 0,2-1 1 0 0,64-3 841 0 0,1-3 0 0 0,128-29 0 0 0,-172 30-935 0 0,13-2-376 0 0,0-2 1 0 0,0-1-1 0 0,-1-3 0 0 0,-1 0 1 0 0,61-34-1 0 0,-95 46 5 0 0,1 0 0 0 0,-1 0 0 0 0,0 0 0 0 0,-1 0 0 0 0,1 0 0 0 0,0 0 0 0 0,0 0 0 0 0,0 0 1 0 0,-1 0-1 0 0,1 0 0 0 0,0 0 0 0 0,-1 0 0 0 0,1-1 0 0 0,-1 1 0 0 0,1 0 0 0 0,-1 0 0 0 0,0-1 0 0 0,0 1 0 0 0,1 0 0 0 0,-1-1 0 0 0,0 1 0 0 0,0 0 0 0 0,0-1 0 0 0,-1 1 0 0 0,1 0 0 0 0,0 0 0 0 0,0-1 0 0 0,-1 1 0 0 0,1 0 0 0 0,0-1 0 0 0,-2-1 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4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1208 0 0,'12'-25'15687'0'0,"-8"38"-15725"0"0,156 470 3796 0 0,-128-418-6808 0 0,-29-80-2582 0 0,-4 2 2769 0 0,-2-24 0 0 0,0 9-2702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4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36 155 258 0 0,'-10'5'868'0'0,"-16"12"6603"0"0,34-14-6553 0 0,2-2-760 0 0,-1 0 1 0 0,1-1-1 0 0,-1-1 0 0 0,1 1 1 0 0,-1-2-1 0 0,0 1 0 0 0,1-1 0 0 0,14-5 1 0 0,9-2 13 0 0,110-23-1528 0 0,145-52 1 0 0,-270 78-182 0 0,-1-1 1 0 0,25-14-1 0 0,-25 11-1612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5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6 778 0 0,'-6'-6'10256'0'0,"29"7"-8213"0"0,35 6-1345 0 0,-50-7-534 0 0,-1 1-1 0 0,1 1 1 0 0,-1-1 0 0 0,0 1 0 0 0,1 0 0 0 0,-1 1-1 0 0,0 0 1 0 0,-1 0 0 0 0,1 0 0 0 0,0 1 0 0 0,-1 0-1 0 0,0 0 1 0 0,0 1 0 0 0,0-1 0 0 0,-1 1 0 0 0,1 1-1 0 0,5 6 1 0 0,-9-8-88 0 0,0-1 1 0 0,0 1-1 0 0,0 0 0 0 0,0 0 1 0 0,0 0-1 0 0,-1 1 0 0 0,1-1 0 0 0,-1 0 1 0 0,0 1-1 0 0,-1-1 0 0 0,1 0 0 0 0,-1 1 1 0 0,0-1-1 0 0,0 1 0 0 0,0-1 1 0 0,-1 1-1 0 0,1-1 0 0 0,-1 0 0 0 0,0 1 1 0 0,0-1-1 0 0,-1 0 0 0 0,1 0 0 0 0,-1 0 1 0 0,0 0-1 0 0,0 0 0 0 0,-1 0 1 0 0,1 0-1 0 0,-1-1 0 0 0,1 1 0 0 0,-1-1 1 0 0,0 0-1 0 0,-1 0 0 0 0,1 0 0 0 0,0 0 1 0 0,-8 4-1 0 0,9-6-513 0 0,-17-3-3624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5.3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0 159 1398 0 0,'1'0'205'0'0,"6"1"1322"0"0,0 0 1 0 0,0 1-1 0 0,0 0 1 0 0,0 1-1 0 0,0-1 0 0 0,11 7 1 0 0,-12-5-1040 0 0,-1 1 0 0 0,1 0 0 0 0,-1 0 0 0 0,0 0 0 0 0,0 0 0 0 0,-1 1 0 0 0,0-1 0 0 0,0 1 0 0 0,5 10 0 0 0,-8-14-295 0 0,1 11 1308 0 0,-5-20-1525 0 0,1 1 0 0 0,0-1 1 0 0,0 1-1 0 0,1-1 0 0 0,0 0 0 0 0,0 0 0 0 0,0 1 1 0 0,1-1-1 0 0,0 0 0 0 0,0 0 0 0 0,1 0 1 0 0,0 0-1 0 0,0 1 0 0 0,0-1 0 0 0,1 0 0 0 0,0 1 1 0 0,1-1-1 0 0,4-9 0 0 0,-2 7-621 0 0,0-1 0 0 0,1 1 0 0 0,0 1 0 0 0,0-1 0 0 0,8-7 0 0 0,-7 9-732 0 0,0 0 0 0 0,1 0 0 0 0,0 1 0 0 0,0 0 0 0 0,11-6 0 0 0,5-1-4266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29:35.6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64 294 0 0,'-3'7'1049'0'0,"-3"4"1004"0"0,1 0 0 0 0,1 1 1 0 0,0 0-1 0 0,-4 14 0 0 0,9-25-1985 0 0,-1 1 0 0 0,0-1-1 0 0,1 0 1 0 0,-1 1 0 0 0,1-1-1 0 0,-1 0 1 0 0,1 0 0 0 0,0 0 0 0 0,0 1-1 0 0,-1-1 1 0 0,1 0 0 0 0,0 0 0 0 0,0 0-1 0 0,0 0 1 0 0,0-1 0 0 0,0 1 0 0 0,0 0-1 0 0,1 0 1 0 0,-1-1 0 0 0,0 1 0 0 0,0 0-1 0 0,0-1 1 0 0,1 1 0 0 0,-1-1 0 0 0,0 0-1 0 0,1 1 1 0 0,-1-1 0 0 0,0 0 0 0 0,1 0-1 0 0,1 0 1 0 0,8 1-45 0 0,1-1 0 0 0,0-1 1 0 0,0 0-1 0 0,0-1 0 0 0,0 0 0 0 0,-1-1 0 0 0,1-1 0 0 0,-1 1 1 0 0,0-2-1 0 0,0 1 0 0 0,0-2 0 0 0,-1 1 0 0 0,0-1 0 0 0,0-1 1 0 0,17-14-1 0 0,-25 18 42 0 0,0 0 0 0 0,0 1 0 0 0,0-1 0 0 0,0 0 0 0 0,0-1 0 0 0,-1 1 0 0 0,0 0 0 0 0,1 0 0 0 0,-1-1 0 0 0,0 1 0 0 0,-1 0 0 0 0,1-1 0 0 0,-1 1 0 0 0,1-1 0 0 0,-1 1 0 0 0,0-1 0 0 0,0 1 0 0 0,-1-1 0 0 0,1 1-1 0 0,-1-1 1 0 0,-1-5 0 0 0,1 7 3 0 0,-1 1-1 0 0,1-1 1 0 0,0 1-1 0 0,-1 0 1 0 0,1-1-1 0 0,-1 1 1 0 0,0 0-1 0 0,1 0 1 0 0,-1 0-1 0 0,0 0 1 0 0,0 0-1 0 0,1 0 0 0 0,-1 1 1 0 0,0-1-1 0 0,0 0 1 0 0,0 1-1 0 0,-4-1 1 0 0,1 0 61 0 0,0 1 0 0 0,0-1 1 0 0,-1 1-1 0 0,1 0 1 0 0,-9 2-1 0 0,1 0 143 0 0,0 1 1 0 0,1 1-1 0 0,-1 0 1 0 0,1 1-1 0 0,0 1 1 0 0,0-1-1 0 0,1 2 1 0 0,0 0-1 0 0,0 0 1 0 0,0 1-1 0 0,1 0 1 0 0,-17 19-1 0 0,22-22-205 0 0,1 0 0 0 0,0 0 0 0 0,0 1 0 0 0,1-1 0 0 0,0 1-1 0 0,0 0 1 0 0,0 0 0 0 0,0 0 0 0 0,1 0 0 0 0,0 0 0 0 0,0 0 0 0 0,1 1 0 0 0,0-1-1 0 0,0 1 1 0 0,1-1 0 0 0,-1 1 0 0 0,1 0 0 0 0,1-1 0 0 0,-1 1 0 0 0,1-1 0 0 0,0 1-1 0 0,1-1 1 0 0,0 0 0 0 0,0 1 0 0 0,0-1 0 0 0,0 0 0 0 0,6 9 0 0 0,-6-11-110 0 0,1 0 0 0 0,-1-1 0 0 0,0 0-1 0 0,1 1 1 0 0,0-1 0 0 0,0 0 0 0 0,0 0 0 0 0,0 0 0 0 0,0-1 0 0 0,1 1 0 0 0,-1-1 0 0 0,1 0 0 0 0,-1 0 0 0 0,1 0 0 0 0,0 0 0 0 0,0-1 0 0 0,0 1 0 0 0,0-1 0 0 0,0 0-1 0 0,0-1 1 0 0,0 1 0 0 0,0 0 0 0 0,1-1 0 0 0,-1 0 0 0 0,0 0 0 0 0,0 0 0 0 0,0-1 0 0 0,0 0 0 0 0,1 1 0 0 0,-1-1 0 0 0,0-1 0 0 0,7-2 0 0 0,-5 2-336 0 0,1-1 1 0 0,-1 0-1 0 0,-1 0 1 0 0,1 0-1 0 0,0-1 1 0 0,-1 0 0 0 0,0 0-1 0 0,0 0 1 0 0,0-1-1 0 0,0 0 1 0 0,-1 0-1 0 0,0 0 1 0 0,0 0-1 0 0,0 0 1 0 0,-1-1 0 0 0,1 0-1 0 0,-1 0 1 0 0,-1 0-1 0 0,1 0 1 0 0,2-10-1 0 0,-2-16-4695 0 0,0-2-2756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34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91 102 174 0 0,'0'0'2681'0'0,"-10"-10"1902"0"0,8 9-4448 0 0,1-1-1 0 0,0 0 1 0 0,-1 0-1 0 0,1-1 1 0 0,0 1 0 0 0,0 0-1 0 0,0 0 1 0 0,1 0-1 0 0,-1-1 1 0 0,0 1 0 0 0,1-1-1 0 0,0 1 1 0 0,-1 0-1 0 0,1-1 1 0 0,0 1 0 0 0,0-1-1 0 0,0 1 1 0 0,1 0-1 0 0,-1-1 1 0 0,1 1 0 0 0,0-4-1 0 0,0 3 354 0 0,-19-24 1247 0 0,14 20-1609 0 0,3 6 182 0 0,-16 52-429 0 0,7-11 100 0 0,2 1 0 0 0,2 1 0 0 0,1-1 0 0 0,3 1 0 0 0,1 0 0 0 0,5 42 0 0 0,-4-84 21 0 0,2 54 22 0 0,2 0 0 0 0,12 56 0 0 0,-7-56-119 0 0,-7-41 88 0 0,0 0-1 0 0,0 1 1 0 0,1-1 0 0 0,1-1-1 0 0,8 21 1 0 0,22 59 19 0 0,-33-88 11 0 0,39 61-70 0 0,-36-60-22 0 0,0 0 0 0 0,0 0 0 0 0,1-1 0 0 0,-1 1 0 0 0,1-1 0 0 0,0 0 0 0 0,1 0 0 0 0,-1 0 0 0 0,7 2 0 0 0,-9-5 43 0 0,0 0 0 0 0,1 0 0 0 0,-1 0 0 0 0,1 0 0 0 0,-1-1-1 0 0,1 0 1 0 0,-1 0 0 0 0,1 0 0 0 0,-1 0 0 0 0,1 0 0 0 0,-1 0 0 0 0,5-2 0 0 0,42-14-331 0 0,-43 14 293 0 0,10-6-47 0 0,0-2-1 0 0,0 0 1 0 0,-1 0-1 0 0,23-21 1 0 0,-34 27 119 0 0,-3 2 3 0 0,1 0 88 0 0,-3 2-72 0 0,0 0-1 0 0,0 0 1 0 0,1 0 0 0 0,-1-1 0 0 0,0 1 0 0 0,0 0-1 0 0,0 0 1 0 0,0 0 0 0 0,0 0 0 0 0,0-1 0 0 0,1 1 0 0 0,-1 0-1 0 0,0 0 1 0 0,0 0 0 0 0,0 0 0 0 0,1 0 0 0 0,-1-1-1 0 0,0 1 1 0 0,0 0 0 0 0,0 0 0 0 0,1 0 0 0 0,-1 0 0 0 0,0 0-1 0 0,0 0 1 0 0,0 0 0 0 0,1 0 0 0 0,-1 0 0 0 0,0 0-1 0 0,0 0 1 0 0,1 0 0 0 0,-1 0 0 0 0,0 0 0 0 0,0 0 0 0 0,0 0-1 0 0,1 0 1 0 0,-1 0 0 0 0,0 0 0 0 0,0 0 0 0 0,0 1-1 0 0,1-1 1 0 0,-1 0 0 0 0,0 0 0 0 0,0 0 0 0 0,0 15 136 0 0,-1-1 1 0 0,0 0-1 0 0,-1 0 0 0 0,-1 0 1 0 0,-6 19-1 0 0,-6 35 198 0 0,-1 75-19 0 0,3 269 0 0 0,17-317-612 0 0,32 174 0 0 0,-22-211-389 0 0,-13-55 572 0 0,10 5-542 0 0,-10-7 621 0 0,0 0-1 0 0,0 0 1 0 0,0 0-1 0 0,-1 0 1 0 0,1 0 0 0 0,0 0-1 0 0,0 0 1 0 0,0-1 0 0 0,0 1-1 0 0,0 0 1 0 0,1-1-1 0 0,-1 1 1 0 0,0-1 0 0 0,0 1-1 0 0,0-1 1 0 0,0 0 0 0 0,1 1-1 0 0,-1-1 1 0 0,0 0-1 0 0,0 0 1 0 0,1 0 0 0 0,1 0-1 0 0,-1 0 12 0 0,3-2 6 0 0,0 0 0 0 0,0 0 0 0 0,0 0 0 0 0,0 0 0 0 0,-1-1 0 0 0,8-5 0 0 0,3-2 62 0 0,-14 10-60 0 0,-1 0 0 0 0,0 0 0 0 0,0 0 0 0 0,0 0 0 0 0,0 0-1 0 0,0 0 1 0 0,1 0 0 0 0,-1 0 0 0 0,0 0 0 0 0,0 0-1 0 0,0 0 1 0 0,0 0 0 0 0,1 0 0 0 0,-1 0 0 0 0,0 0-1 0 0,0 0 1 0 0,0 0 0 0 0,0 0 0 0 0,0 0 0 0 0,1 0 0 0 0,-1 0-1 0 0,0 0 1 0 0,0 0 0 0 0,0 0 0 0 0,0 0 0 0 0,0 1-1 0 0,1-1 1 0 0,-1 0 0 0 0,0 0 0 0 0,0 0 0 0 0,0 0 0 0 0,0 0-1 0 0,0 0 1 0 0,0 1 0 0 0,0-1 0 0 0,0 0 0 0 0,0 0-1 0 0,0 0 1 0 0,1 0 0 0 0,-1 0 0 0 0,0 1 0 0 0,0-1 0 0 0,0 0-1 0 0,0 0 1 0 0,0 0 0 0 0,0 0 0 0 0,0 1 0 0 0,-9 36 803 0 0,6-25-811 0 0,-9 37 356 0 0,-6 63 0 0 0,-12 48-197 0 0,21-114-137 0 0,8-34 249 0 0,-2 0 1 0 0,-6 22-1 0 0,8-32-238 0 0,-4 9 21 0 0,5-11-152 0 0,0 1 0 0 0,0 0 1 0 0,0-1-1 0 0,0 1 1 0 0,0 0-1 0 0,0-1 0 0 0,-1 1 1 0 0,1 0-1 0 0,0-1 0 0 0,0 1 1 0 0,-1-1-1 0 0,1 1 1 0 0,0-1-1 0 0,-1 1 0 0 0,1 0 1 0 0,0-1-1 0 0,-1 0 0 0 0,1 1 1 0 0,-1-1-1 0 0,1 1 1 0 0,-1-1-1 0 0,1 1 0 0 0,-1-1 1 0 0,-1-3-594 0 0,0 0 0 0 0,1 0 1 0 0,-1 0-1 0 0,1 0 1 0 0,0 0-1 0 0,0-1 0 0 0,0 1 1 0 0,0 0-1 0 0,1-1 0 0 0,-1 1 1 0 0,1-1-1 0 0,0-4 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35.5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251 17 86 0 0,'5'-17'9733'0'0,"-20"29"-9432"0"0,-42 124 6 0 0,-72 270 0 0 0,112-323-21 0 0,3 1-1 0 0,-2 104 1 0 0,13-146-191 0 0,-1 23 18 0 0,3 0 0 0 0,3 0 0 0 0,3 0 0 0 0,22 107 0 0 0,-13-112 7 0 0,62 250 29 0 0,-54-237-55 0 0,4 0 0 0 0,39 78-1 0 0,8-2 114 0 0,187 350 1095 0 0,-217-433-1237 0 0,63 77-1 0 0,62 53-1548 0 0,-159-186 1253 0 0,-4-4-116 0 0,24 25-1743 0 0,-10-15-2867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37.1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38 457 388 0 0,'-3'2'610'0'0,"-19"20"1276"0"0,20-21-1338 0 0,1 0-390 0 0,0 0 1 0 0,0-1-1 0 0,1 1 0 0 0,-1-1 1 0 0,0 1-1 0 0,1 0 0 0 0,-1 0 1 0 0,0-1-1 0 0,1 1 0 0 0,-1 0 1 0 0,1 0-1 0 0,-1 0 0 0 0,1 0 1 0 0,0 0-1 0 0,-1 1 0 0 0,2-1-81 0 0,0 1-1 0 0,0-1 1 0 0,1 1-1 0 0,-1-1 1 0 0,1 0-1 0 0,-1 0 1 0 0,1 1-1 0 0,-1-1 1 0 0,1 0-1 0 0,-1 0 1 0 0,1-1-1 0 0,0 1 1 0 0,0 0-1 0 0,-1-1 1 0 0,1 1 0 0 0,0-1-1 0 0,0 1 1 0 0,0-1-1 0 0,0 0 1 0 0,0 0-1 0 0,-1 0 1 0 0,1 0-1 0 0,0 0 1 0 0,0 0-1 0 0,0 0 1 0 0,2-1-1 0 0,61-11 1016 0 0,-61 11-1004 0 0,83-25 921 0 0,-2-4-1 0 0,146-72 1 0 0,-52 20-634 0 0,19 1-164 0 0,313-84 0 0 0,-476 157-425 0 0,-5 2-562 0 0,-134 19-8647 0 0,79-11 7444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37.7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0 419 174 0 0,'3'2'836'0'0,"2"0"-631"0"0,-1-1 0 0 0,1 1 0 0 0,0-1 0 0 0,0 0-1 0 0,0 0 1 0 0,0 0 0 0 0,0-1 0 0 0,-1 1 0 0 0,1-1 0 0 0,0-1 0 0 0,0 1 0 0 0,0-1 0 0 0,7-1 0 0 0,72-20 1185 0 0,-74 19-1202 0 0,867-252 5278 0 0,-791 233-5326 0 0,198-47 100 0 0,-37 22-91 0 0,-243 46-125 0 0,0 1-33 0 0,47-7-41 0 0,-48 6 63 0 0,8 6-245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38.5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81 685 154 0 0,'-9'18'855'0'0,"-1"-1"0"0"0,0 1 1 0 0,-14 15-1 0 0,1 1 421 0 0,21-32-987 0 0,2-1-244 0 0,0-1 1 0 0,0 1-1 0 0,-1-1 1 0 0,1 0-1 0 0,0 1 1 0 0,0-1-1 0 0,-1 1 1 0 0,1-1-1 0 0,0 1 1 0 0,0-1-1 0 0,0 1 1 0 0,0-1-1 0 0,0 1 1 0 0,0-1-1 0 0,0 1 1 0 0,0 0-1 0 0,0-1 1 0 0,0 1-1 0 0,0-1 1 0 0,0 1 0 0 0,0-1-1 0 0,0 1 1 0 0,0-1-1 0 0,1 1 1 0 0,-1-1-1 0 0,0 1 1 0 0,0-1-1 0 0,1 0 1 0 0,-1 1-1 0 0,0-1 1 0 0,1 1-1 0 0,-1-1 1 0 0,1 1-1 0 0,19 3 749 0 0,29-10-84 0 0,509-145 1715 0 0,-418 109-1947 0 0,573-186 1214 0 0,-103 30-966 0 0,-170 72-771 0 0,-425 122-573 0 0,0-1-1 0 0,0-1 1 0 0,-1 0 0 0 0,0-1 0 0 0,0 0-1 0 0,19-15 1 0 0,-30 20-316 0 0,-3-15-3004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38.9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1 312 274 0 0,'765'-260'6142'0'0,"-757"257"-6202"0"0,32-16-130 0 0,-38 18-22 0 0,-1 0-1 0 0,1-1 0 0 0,0 1 1 0 0,0 0-1 0 0,-1-1 0 0 0,1 1 1 0 0,-1-1-1 0 0,1 1 0 0 0,-1-1 1 0 0,0 0-1 0 0,1 0 0 0 0,-1 0 0 0 0,0 1 1 0 0,0-1-1 0 0,1-4 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39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56 42 0 0,'18'-11'354'0'0,"-1"0"-124"0"0,0 0 96 0 0,-1-1-694 0 0,-2 2 172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5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1 998 0 0,'0'0'6077'0'0,"-18"2"173"0"0,15 8-5915 0 0,0 0 1 0 0,1 1 0 0 0,0-1 0 0 0,0 1-1 0 0,1-1 1 0 0,1 1 0 0 0,-1 0 0 0 0,4 20-1 0 0,-2 5 187 0 0,-1 33 90 0 0,3-2 1 0 0,23 124 0 0 0,-22-172-842 0 0,2 0 0 0 0,1 0 1 0 0,11 22-1 0 0,13 19-6789 0 0,-30-59 6767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53.6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292 86 266 0 0,'0'0'455'0'0,"-13"7"2585"0"0,-8 4-1988 0 0,19-10-919 0 0,0 1 21 0 0,-52 27 1314 0 0,52-28-1212 0 0,-9 2 221 0 0,9-2-194 0 0,0 0 0 0 0,1 0 0 0 0,-1-1 0 0 0,0 1 0 0 0,1 0 0 0 0,-1-1 0 0 0,0 0 0 0 0,0 1-1 0 0,0-1 1 0 0,-3 0 0 0 0,2-1 63 0 0,-1 0-1 0 0,0-1 1 0 0,0 1-1 0 0,0-1 1 0 0,1 0-1 0 0,-1 0 1 0 0,1 0 0 0 0,-6-5-1 0 0,7 5-130 0 0,-18-18 724 0 0,17 18-659 0 0,3 1-246 0 0,-1 0 0 0 0,0 0 0 0 0,0 0 0 0 0,0 1 0 0 0,1-1 0 0 0,-1 0 0 0 0,0 1 0 0 0,0-1 0 0 0,0 0 0 0 0,0 1 0 0 0,0-1 0 0 0,0 1 0 0 0,0-1 0 0 0,0 1 0 0 0,-1 0 0 0 0,1 0 0 0 0,0-1 0 0 0,0 1 0 0 0,0 0 0 0 0,0 0 0 0 0,0 0 0 0 0,0 0 0 0 0,-1 0 0 0 0,-1 1-1 0 0,3-1-32 0 0,-4-1 106 0 0,-1-1-1 0 0,1 1 0 0 0,-1 0 1 0 0,1-1-1 0 0,0 0 0 0 0,-6-4 1 0 0,8 5-88 0 0,-1 1-31 0 0,-27 1 115 0 0,27-1 108 0 0,48-7-402 0 0,79-18 237 0 0,113-18-49 0 0,-232 42-8 0 0,-2 1-9 0 0,0-1 0 0 0,1 1 0 0 0,-1 0 0 0 0,1 0 0 0 0,-1 0 0 0 0,0 1 0 0 0,1-1 0 0 0,4 2-1 0 0,-7-2 20 0 0,2 1-34 0 0,2 15-116 0 0,3 52 23 0 0,6 81-23 0 0,-29 515 2430 0 0,13-620-2380 0 0,2-40-249 0 0,0-2-271 0 0,-5 13-1949 0 0,2-18 1848 0 0,0-1-1 0 0,1 1 0 0 0,-1 0 1 0 0,1-1-1 0 0,-1 1 1 0 0,1-1-1 0 0,1 0 0 0 0,-1 1 1 0 0,0-1-1 0 0,0-5 0 0 0,-7-14-5390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53.9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26 194 544 0 0,'-19'4'3991'0'0,"19"-4"-3922"0"0,-1 0 0 0 0,1 0 0 0 0,0 0 0 0 0,0 0 0 0 0,0 0-1 0 0,-1 0 1 0 0,1 0 0 0 0,0 0 0 0 0,0 0 0 0 0,-1 0-1 0 0,1 0 1 0 0,0 0 0 0 0,0 0 0 0 0,-1 0 0 0 0,1 0-1 0 0,0 0 1 0 0,0 1 0 0 0,0-1 0 0 0,-1 0 0 0 0,1 0-1 0 0,0 0 1 0 0,0 0 0 0 0,0 0 0 0 0,0 1 0 0 0,-1-1-1 0 0,1 0 1 0 0,0 0 0 0 0,0 0 0 0 0,0 1 0 0 0,0-1 0 0 0,0 0-1 0 0,0 0 1 0 0,-1 0 0 0 0,1 1 0 0 0,0-1 0 0 0,0 0-1 0 0,0 0 1 0 0,0 0 0 0 0,0 1 0 0 0,0-1 0 0 0,0 0-1 0 0,0 0 1 0 0,0 1 0 0 0,0-1 0 0 0,0 1 0 0 0,14 3 1111 0 0,27-1-156 0 0,-11-7-391 0 0,-1-1 1 0 0,58-17-1 0 0,-28 6-234 0 0,-6 2-136 0 0,61-24 0 0 0,-88 27-1109 0 0,0-1 0 0 0,-1-1 0 0 0,-1-1 0 0 0,28-20 0 0 0,-39 22-669 0 0,1-4-4828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55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0 591 388 0 0,'10'4'13839'0'0,"-12"21"-15007"0"0,0-9 2140 0 0,2 123 597 0 0,1-123-1469 0 0,1 0 0 0 0,1-1 0 0 0,0 1 0 0 0,1-1 0 0 0,0 0 0 0 0,11 23 0 0 0,-12-32-102 0 0,0-1 1 0 0,0 1-1 0 0,1-1 0 0 0,0 0 0 0 0,0 0 0 0 0,0 0 1 0 0,0 0-1 0 0,1-1 0 0 0,0 0 0 0 0,0 0 1 0 0,0 0-1 0 0,0-1 0 0 0,1 1 0 0 0,-1-1 0 0 0,1 0 1 0 0,0-1-1 0 0,0 0 0 0 0,0 1 0 0 0,0-2 1 0 0,0 1-1 0 0,1-1 0 0 0,-1 0 0 0 0,0 0 0 0 0,1-1 1 0 0,-1 0-1 0 0,0 0 0 0 0,1 0 0 0 0,-1-1 0 0 0,0 0 1 0 0,1 0-1 0 0,6-3 0 0 0,-3 1-27 0 0,0 0-1 0 0,0-1 1 0 0,0 0-1 0 0,-1 0 1 0 0,0-1-1 0 0,1 0 1 0 0,-2-1-1 0 0,1 0 1 0 0,-1 0-1 0 0,0-1 1 0 0,0 0-1 0 0,-1 0 1 0 0,0-1-1 0 0,0 0 1 0 0,-1 0 0 0 0,0-1-1 0 0,0 1 1 0 0,7-17-1 0 0,-10 16 42 0 0,0 1 0 0 0,-1-1 0 0 0,1-1 0 0 0,-2 1 0 0 0,1 0 0 0 0,-1 0 0 0 0,-1-1 0 0 0,0 1 0 0 0,0 0 0 0 0,0-1 1 0 0,-2 1-1 0 0,1 0 0 0 0,-1 0 0 0 0,0 0 0 0 0,-1 0 0 0 0,0 0 0 0 0,0 0 0 0 0,-1 1 0 0 0,0-1 0 0 0,-1 1 0 0 0,0 0 0 0 0,-10-13 0 0 0,7 11 16 0 0,-1 1 0 0 0,0 0 0 0 0,0 0 0 0 0,-1 1 0 0 0,0 0 0 0 0,-1 1 0 0 0,0 0 0 0 0,0 0 0 0 0,0 1 0 0 0,-1 1 0 0 0,0 0 0 0 0,0 1 0 0 0,0 0 0 0 0,-1 0 0 0 0,-24-2 0 0 0,16 7-462 0 0,16 0 284 0 0,4-1 8 0 0,0 1 0 0 0,0-1-1 0 0,1 0 1 0 0,-1 0 0 0 0,0 1-1 0 0,0-1 1 0 0,0 0 0 0 0,1 1-1 0 0,-1-1 1 0 0,0 1 0 0 0,1-1-1 0 0,-1 1 1 0 0,0-1 0 0 0,1 1-1 0 0,-1 0 1 0 0,1-1 0 0 0,-1 1-1 0 0,1 0 1 0 0,-1-1 0 0 0,1 1-1 0 0,-1 0 1 0 0,1-1 0 0 0,0 1-1 0 0,-1 0 1 0 0,1 0 0 0 0,0 0-1 0 0,0-1 1 0 0,-1 1 0 0 0,1 0-1 0 0,0 0 1 0 0,0 0 0 0 0,0 0-1 0 0,0 0 1 0 0,0-1-1 0 0,0 1 1 0 0,1 0 0 0 0,-1 0-1 0 0,0 0 1 0 0,0-1 0 0 0,0 1-1 0 0,1 0 1 0 0,-1 0 0 0 0,1 1-1 0 0,0-1 158 0 0,27 12-8949 0 0</inkml:trace>
  <inkml:trace contextRef="#ctx0" brushRef="#br0" timeOffset="1">664 481 572 0 0,'0'0'6691'0'0,"-3"1"-5518"0"0,0 1-974 0 0,0 0 1 0 0,0 1-1 0 0,0-1 0 0 0,0 1 1 0 0,0 0-1 0 0,1 0 1 0 0,-1 0-1 0 0,1 0 0 0 0,0 0 1 0 0,0 0-1 0 0,0 1 0 0 0,0-1 1 0 0,0 1-1 0 0,1-1 1 0 0,0 1-1 0 0,-1 0 0 0 0,1 0 1 0 0,1 0-1 0 0,-2 4 1 0 0,0 5-8 0 0,0-1 0 0 0,0 1 0 0 0,1-1 1 0 0,1 1-1 0 0,1 15 0 0 0,0-20-140 0 0,0-1 0 0 0,1 1-1 0 0,0 0 1 0 0,0 0 0 0 0,0-1-1 0 0,1 1 1 0 0,0-1 0 0 0,1 0 0 0 0,0 0-1 0 0,0 0 1 0 0,0-1 0 0 0,1 1 0 0 0,8 8-1 0 0,-8-11-25 0 0,0 1 0 0 0,1-1 0 0 0,-1-1 0 0 0,1 1 0 0 0,0-1-1 0 0,0 0 1 0 0,0 0 0 0 0,0 0 0 0 0,1-1 0 0 0,-1 0 0 0 0,1 0 0 0 0,-1-1-1 0 0,1 0 1 0 0,-1 0 0 0 0,1 0 0 0 0,10-1 0 0 0,-6-1 51 0 0,0 0 0 0 0,0-1 0 0 0,0 0 0 0 0,0 0 0 0 0,-1-1 0 0 0,1-1-1 0 0,-1 0 1 0 0,0 0 0 0 0,0-1 0 0 0,0 0 0 0 0,11-8 0 0 0,-17 10 17 0 0,1 0-1 0 0,0-1 1 0 0,-1 0-1 0 0,0 1 1 0 0,0-1-1 0 0,0 0 0 0 0,-1-1 1 0 0,1 1-1 0 0,-1-1 1 0 0,0 0-1 0 0,0 1 1 0 0,-1-1-1 0 0,1 0 1 0 0,-1-1-1 0 0,0 1 1 0 0,0 0-1 0 0,-1-1 0 0 0,0 1 1 0 0,0-1-1 0 0,0 1 1 0 0,0-1-1 0 0,-1 0 1 0 0,-1-7-1 0 0,0 5-9 0 0,0 0 0 0 0,-1 1 1 0 0,0-1-1 0 0,-1 1 0 0 0,1-1 0 0 0,-2 1 0 0 0,1 0 0 0 0,-1 0 0 0 0,0 1 0 0 0,0-1 0 0 0,-1 1 1 0 0,1-1-1 0 0,-2 1 0 0 0,1 1 0 0 0,-1-1 0 0 0,-6-4 0 0 0,2 2-174 0 0,0 2-1 0 0,-1-1 1 0 0,1 2-1 0 0,-1-1 0 0 0,0 1 1 0 0,-1 1-1 0 0,1 0 1 0 0,-1 1-1 0 0,-16-4 1 0 0,27 7-8 0 0,1 0-1 0 0,-1 0 1 0 0,0-1 0 0 0,1 1 0 0 0,-1 0 0 0 0,1 0-1 0 0,-1 0 1 0 0,1 0 0 0 0,-1 0 0 0 0,0 0-1 0 0,1 0 1 0 0,-1 0 0 0 0,1 0 0 0 0,-1 0 0 0 0,0 0-1 0 0,1 0 1 0 0,-1 0 0 0 0,1 0 0 0 0,-1 0-1 0 0,1 0 1 0 0,-1 1 0 0 0,0-1 0 0 0,1 0 0 0 0,-1 1-1 0 0,1-1 1 0 0,-1 0 0 0 0,1 1 0 0 0,0-1-1 0 0,-1 0 1 0 0,1 1 0 0 0,-1-1 0 0 0,1 1 0 0 0,0-1-1 0 0,-1 1 1 0 0,1-1 0 0 0,0 1 0 0 0,-1-1-1 0 0,1 1 1 0 0,0-1 0 0 0,0 1 0 0 0,-1-1 0 0 0,1 1-1 0 0,0 0 1 0 0,0 0 0 0 0,6 17-7649 0 0</inkml:trace>
  <inkml:trace contextRef="#ctx0" brushRef="#br0" timeOffset="2">1962 1 454 0 0,'-3'0'1056'0'0,"1"0"-847"0"0,0 1-1 0 0,0-1 1 0 0,0 1-1 0 0,0 0 1 0 0,0-1-1 0 0,0 1 1 0 0,0 0-1 0 0,0 0 1 0 0,0 0-1 0 0,1 1 1 0 0,-1-1 0 0 0,1 0-1 0 0,-1 1 1 0 0,1-1-1 0 0,-1 1 1 0 0,1-1-1 0 0,-2 3 1 0 0,0 0 141 0 0,1 1 1 0 0,-1-1-1 0 0,1 1 0 0 0,0 0 1 0 0,0 0-1 0 0,-1 9 1 0 0,0 2 394 0 0,1 0 1 0 0,0 0 0 0 0,2 30 0 0 0,7 29 679 0 0,4 1 1 0 0,4-2-1 0 0,31 100 0 0 0,15 69 41 0 0,-22-39-899 0 0,-18-107-999 0 0,-11-53-2120 0 0,0 2-5347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56.0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7 116 462 0 0,'0'0'1078'0'0,"0"-3"179"0"0,-1 1-1207 0 0,0 0 312 0 0,0 0 1 0 0,0-1-1 0 0,1 1 0 0 0,-1 0 1 0 0,1-1-1 0 0,-1 1 1 0 0,1-1-1 0 0,0 1 1 0 0,0-1-1 0 0,0 1 0 0 0,0-1 1 0 0,0 1-1 0 0,0-1 1 0 0,1 1-1 0 0,0 0 0 0 0,-1-1 1 0 0,1 1-1 0 0,0-1 1 0 0,2-2-1 0 0,4-2-203 0 0,1 1 0 0 0,0 1 0 0 0,1 0 0 0 0,-1 0 0 0 0,1 0 0 0 0,0 1 0 0 0,0 1 0 0 0,1-1-1 0 0,-1 1 1 0 0,1 1 0 0 0,16-3 0 0 0,-3 2-44 0 0,1 1-1 0 0,-1 1 1 0 0,47 4-1 0 0,-65-3-95 0 0,1 1-1 0 0,0 0 1 0 0,0 0-1 0 0,0 0 1 0 0,0 1-1 0 0,-1-1 1 0 0,1 1-1 0 0,-1 1 1 0 0,1-1-1 0 0,-1 1 1 0 0,0 0-1 0 0,0 0 0 0 0,0 0 1 0 0,9 9-1 0 0,-13-11-6 0 0,-1 0 0 0 0,1 0-1 0 0,0 0 1 0 0,-1 0 0 0 0,1 0-1 0 0,0 0 1 0 0,-1 0 0 0 0,1 1-1 0 0,-1-1 1 0 0,0 0 0 0 0,1 0-1 0 0,-1 1 1 0 0,0-1 0 0 0,0 0-1 0 0,0 0 1 0 0,0 1 0 0 0,0-1 0 0 0,0 0-1 0 0,0 2 1 0 0,0-1 29 0 0,0 2 3 0 0,0-1 0 0 0,0 1-1 0 0,0-1 1 0 0,0 1-1 0 0,-1-1 1 0 0,0 0-1 0 0,0 1 1 0 0,0-1-1 0 0,0 0 1 0 0,0 1 0 0 0,0-1-1 0 0,-1 0 1 0 0,0 0-1 0 0,-2 4 1 0 0,-32 39 348 0 0,30-39-321 0 0,-21 22 94 0 0,17-20-152 0 0,1 1 0 0 0,1 0-1 0 0,0 0 1 0 0,0 1 0 0 0,-8 15-1 0 0,14-23-76 0 0,2-2 65 0 0,0 1-1 0 0,0-1 0 0 0,0 0 0 0 0,-1 1 0 0 0,1-1 0 0 0,1 0 0 0 0,-1 1 0 0 0,0-1 0 0 0,0 0 0 0 0,0 1 1 0 0,1-1-1 0 0,-1 0 0 0 0,0 1 0 0 0,1-1 0 0 0,0 1 0 0 0,13 4-67 0 0,0 0 0 0 0,0-1 0 0 0,1-1 0 0 0,26 5 0 0 0,-29-8 50 0 0,0 1 0 0 0,-1 1 1 0 0,1 0-1 0 0,-1 0 1 0 0,1 2-1 0 0,-1-1 1 0 0,0 1-1 0 0,-1 1 1 0 0,1 0-1 0 0,9 7 0 0 0,-13-7 150 0 0,0 0-1 0 0,-1 1 0 0 0,1-1 0 0 0,-1 1 0 0 0,-1 0 0 0 0,1 1 1 0 0,-1 0-1 0 0,7 14 0 0 0,-11-19-16 0 0,0 1-1 0 0,0 0 1 0 0,0 0 0 0 0,0 0 0 0 0,0 0-1 0 0,-1 0 1 0 0,0 0 0 0 0,0 1 0 0 0,0-1-1 0 0,0 0 1 0 0,0 0 0 0 0,-1 0 0 0 0,0 0-1 0 0,0 0 1 0 0,0 0 0 0 0,-1 0 0 0 0,1-1-1 0 0,-1 1 1 0 0,0 0 0 0 0,0-1 0 0 0,0 1-1 0 0,-3 3 1 0 0,-3 2 15 0 0,0 0 1 0 0,0-1-1 0 0,0 0 0 0 0,-1 0 1 0 0,0-1-1 0 0,-1 0 0 0 0,0-1 0 0 0,0 0 1 0 0,0 0-1 0 0,-12 4 0 0 0,8-5-885 0 0,0 0-1 0 0,0 0 1 0 0,-1-1 0 0 0,-14 1-1 0 0,28-4 505 0 0,1-1 0 0 0,-1 0 0 0 0,0 0 1 0 0,1 0-1 0 0,-1 0 0 0 0,1 0 0 0 0,-1-1 0 0 0,0 1 0 0 0,1 0 0 0 0,-1 0 0 0 0,1 0 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56.4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83 384 0 0,'5'-10'9899'0'0,"-12"11"-9537"0"0,0 1 0 0 0,1 0 0 0 0,-1 0 1 0 0,1 1-1 0 0,-1 0 0 0 0,1 0 0 0 0,0 0 0 0 0,0 1 0 0 0,1 0 1 0 0,-8 6-1 0 0,10-7-309 0 0,-1 0 0 0 0,1 0 0 0 0,0 0 1 0 0,0 0-1 0 0,1 0 0 0 0,-1 1 0 0 0,1-1 1 0 0,-1 1-1 0 0,1 0 0 0 0,0-1 0 0 0,1 1 0 0 0,-1 0 1 0 0,1 0-1 0 0,-1 1 0 0 0,1-1 0 0 0,1 0 1 0 0,-1 0-1 0 0,0 0 0 0 0,1 1 0 0 0,0 4 0 0 0,0-4-68 0 0,1 0 0 0 0,-1-1-1 0 0,1 1 1 0 0,0 0-1 0 0,1-1 1 0 0,-1 1-1 0 0,1-1 1 0 0,0 0-1 0 0,0 1 1 0 0,0-1 0 0 0,0 0-1 0 0,1 0 1 0 0,0 0-1 0 0,0-1 1 0 0,0 1-1 0 0,0-1 1 0 0,0 1-1 0 0,1-1 1 0 0,-1 0-1 0 0,1 0 1 0 0,0-1 0 0 0,0 1-1 0 0,0-1 1 0 0,0 0-1 0 0,1 0 1 0 0,-1 0-1 0 0,1-1 1 0 0,-1 1-1 0 0,1-1 1 0 0,-1 0-1 0 0,1 0 1 0 0,0-1 0 0 0,5 1-1 0 0,2-1-36 0 0,1-1 1 0 0,-1 0-1 0 0,0-1 0 0 0,1 0 0 0 0,-1-1 1 0 0,0 0-1 0 0,0-1 0 0 0,0 0 0 0 0,-1-1 1 0 0,20-11-1 0 0,-25 12 93 0 0,0 1 1 0 0,0-1-1 0 0,0 0 0 0 0,-1-1 1 0 0,1 1-1 0 0,-1-1 0 0 0,0 0 1 0 0,-1-1-1 0 0,1 1 0 0 0,-1-1 1 0 0,0 0-1 0 0,0 0 0 0 0,-1 0 1 0 0,0 0-1 0 0,0-1 0 0 0,0 1 0 0 0,-1-1 1 0 0,0 0-1 0 0,-1 0 0 0 0,2-11 1 0 0,-3 14 22 0 0,0 1 0 0 0,0-1 0 0 0,0 0 0 0 0,-1 0 0 0 0,1 0 0 0 0,-1 1 1 0 0,0-1-1 0 0,0 0 0 0 0,-1 1 0 0 0,1-1 0 0 0,-1 1 0 0 0,1 0 0 0 0,-1-1 0 0 0,0 1 0 0 0,-5-6 0 0 0,2 4 20 0 0,0 0-1 0 0,0 1 1 0 0,-1-1-1 0 0,1 1 1 0 0,-1 0-1 0 0,0 0 1 0 0,0 1-1 0 0,-8-4 1 0 0,1 2 0 0 0,-1 0 0 0 0,1 1 0 0 0,-1 1 0 0 0,0 0 0 0 0,1 1 0 0 0,-1 0 0 0 0,0 1 0 0 0,-18 1 0 0 0,-12 7 97 0 0,42-7-259 0 0,-1 1 0 0 0,1 0 0 0 0,0-1-1 0 0,-1 1 1 0 0,1 1 0 0 0,0-1 0 0 0,-1 0 0 0 0,1 0 0 0 0,0 1 0 0 0,0-1 0 0 0,0 1 0 0 0,0 0 0 0 0,1-1 0 0 0,-4 4 0 0 0,5-3-46 0 0,-1-1 0 0 0,0 0-1 0 0,1 0 1 0 0,-1 0 0 0 0,1 0-1 0 0,0 0 1 0 0,-1 0 0 0 0,1 1-1 0 0,0-1 1 0 0,-1 0 0 0 0,1 0 0 0 0,0 0-1 0 0,0 1 1 0 0,0-1 0 0 0,0 0-1 0 0,1 0 1 0 0,-1 0 0 0 0,0 1 0 0 0,0-1-1 0 0,1 0 1 0 0,-1 0 0 0 0,1 0-1 0 0,-1 0 1 0 0,1 0 0 0 0,-1 1-1 0 0,1-1 1 0 0,-1 0 0 0 0,1 0 0 0 0,1 1-1 0 0,0 0-435 0 0,0-1-1 0 0,0 1 1 0 0,0 0 0 0 0,0 0-1 0 0,0-1 1 0 0,1 1-1 0 0,-1-1 1 0 0,1 0-1 0 0,-1 0 1 0 0,1 0 0 0 0,3 2-1 0 0,18 1-5044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1:56.6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44 141 78 0 0,'0'0'8881'0'0,"-1"0"-8722"0"0,0 0 0 0 0,1 0 0 0 0,-1 0 1 0 0,0 0-1 0 0,0 0 0 0 0,0 0 0 0 0,0 0 1 0 0,0 0-1 0 0,0 1 0 0 0,0-1 0 0 0,0 0 1 0 0,0 1-1 0 0,0-1 0 0 0,0 0 0 0 0,0 1 1 0 0,1-1-1 0 0,-1 1 0 0 0,-1 0 0 0 0,-1 4-73 0 0,0-1 0 0 0,0 1 0 0 0,0-1-1 0 0,1 1 1 0 0,0 0 0 0 0,0 0-1 0 0,0 0 1 0 0,1 0 0 0 0,-1 0 0 0 0,1 1-1 0 0,1-1 1 0 0,-1 0 0 0 0,1 1-1 0 0,0-1 1 0 0,0 0 0 0 0,0 0 0 0 0,1 1-1 0 0,-1-1 1 0 0,1 0 0 0 0,1 0-1 0 0,-1 1 1 0 0,1-1 0 0 0,0 0 0 0 0,0-1-1 0 0,0 1 1 0 0,1 0 0 0 0,0-1-1 0 0,0 1 1 0 0,0-1 0 0 0,0 0 0 0 0,1 0-1 0 0,-1 0 1 0 0,6 4 0 0 0,1 0-61 0 0,0-1 1 0 0,0-1 0 0 0,1 0-1 0 0,0 0 1 0 0,0-1-1 0 0,0-1 1 0 0,1 0-1 0 0,0 0 1 0 0,-1-1 0 0 0,1 0-1 0 0,0-1 1 0 0,1-1-1 0 0,17 1 1 0 0,-19-2 0 0 0,0 0 0 0 0,0-1 0 0 0,0 0 0 0 0,0-1 0 0 0,0 0 0 0 0,-1 0 0 0 0,1-2 0 0 0,-1 1 0 0 0,0-1 0 0 0,0 0 1 0 0,0-1-1 0 0,0-1 0 0 0,-1 1 0 0 0,0-1 0 0 0,12-10 0 0 0,-17 12 69 0 0,-1 1 1 0 0,1-1-1 0 0,-1 0 0 0 0,0 0 1 0 0,0 0-1 0 0,0 0 1 0 0,-1-1-1 0 0,0 1 0 0 0,0-1 1 0 0,0 1-1 0 0,0-1 1 0 0,0 0-1 0 0,-1 1 0 0 0,0-1 1 0 0,0 0-1 0 0,-1 0 0 0 0,1-6 1 0 0,-1 4 50 0 0,-1-1 0 0 0,0 1 0 0 0,0 0 0 0 0,-1 0 0 0 0,0 0 0 0 0,0 0 0 0 0,-1 0 0 0 0,0 0 1 0 0,0 0-1 0 0,-7-10 0 0 0,1 4 15 0 0,-1 0 0 0 0,0 1 1 0 0,0 0-1 0 0,-1 1 1 0 0,-1 0-1 0 0,0 1 0 0 0,0 1 1 0 0,-1-1-1 0 0,0 2 1 0 0,-20-10-1 0 0,26 15-216 0 0,1 0 0 0 0,0 1-1 0 0,-1 0 1 0 0,1 1 0 0 0,-1 0 0 0 0,1 0 0 0 0,-1 0 0 0 0,0 0-1 0 0,0 1 1 0 0,1 1 0 0 0,-1-1 0 0 0,0 1 0 0 0,-6 1 0 0 0,8-1-279 0 0,1 1 1 0 0,-1-1-1 0 0,1 1 0 0 0,0 0 1 0 0,0 0-1 0 0,0 1 1 0 0,0-1-1 0 0,-5 5 1 0 0,6-4-487 0 0,-1 0 0 0 0,1 0 0 0 0,0 1 0 0 0,1-1 0 0 0,-1 1 0 0 0,1-1 0 0 0,-1 1 0 0 0,1 0 0 0 0,-2 7 0 0 0,-2 8-7337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0.8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76 42 0 0,'0'0'6359'0'0,"1"1"-6306"0"0,-1 0 0 0 0,1 0 0 0 0,0-1 0 0 0,0 1 0 0 0,-1 0 0 0 0,1-1 0 0 0,0 1 0 0 0,0-1 0 0 0,0 1 0 0 0,0-1 0 0 0,0 0 0 0 0,-1 1 0 0 0,1-1 0 0 0,2 1 1 0 0,21-6 144 0 0,-1-1 1 0 0,0-2-1 0 0,28-11 1 0 0,-21 7-155 0 0,54-14-1 0 0,-79 25 20 0 0,1-1 17 0 0,0 1 0 0 0,0-1 0 0 0,0 1 1 0 0,0 1-1 0 0,0-1 0 0 0,0 1 0 0 0,0 0 0 0 0,0 0 1 0 0,0 1-1 0 0,7 1 0 0 0,-11-1 8 0 0,3 34 742 0 0,12 108 1544 0 0,15 85-132 0 0,-22-168-1926 0 0,1 4-569 0 0,1-22-3500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1.0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1 181 138 0 0,'0'1'177'0'0,"1"0"-1"0"0,0 0 1 0 0,1 0-1 0 0,-1 0 1 0 0,0-1-1 0 0,0 1 1 0 0,0 0 0 0 0,0-1-1 0 0,1 1 1 0 0,-1-1-1 0 0,0 1 1 0 0,0-1 0 0 0,2 1-1 0 0,18-1 306 0 0,-1-1-1 0 0,0-1 1 0 0,0-1 0 0 0,0 0-1 0 0,0-2 1 0 0,0 0-1 0 0,-1-1 1 0 0,27-13 0 0 0,-18 6-837 0 0,-1 0 0 0 0,-1-2 0 0 0,-1-1 0 0 0,0-1 0 0 0,28-25-1 0 0,-40 27-1524 0 0,-1-1-412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1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16 678 0 0,'0'-3'4784'0'0,"0"-9"-2822"0"0,-2 20 1281 0 0,1 24-1684 0 0,3 19-1353 0 0,-1-5 205 0 0,9 49 0 0 0,-8-80-236 0 0,2 1-1 0 0,0-1 1 0 0,1 0-1 0 0,0 0 1 0 0,1 0-1 0 0,16 26 1 0 0,-4-16 129 0 0,1-1 0 0 0,1-1 1 0 0,1-1-1 0 0,1 0 0 0 0,1-2 1 0 0,25 18-1 0 0,-46-37-276 0 0,0 0-1 0 0,0 1 1 0 0,0-1-1 0 0,0 1 1 0 0,-1-1-1 0 0,1 1 1 0 0,-1-1-1 0 0,1 1 1 0 0,-1 0-1 0 0,0 0 1 0 0,0 0-1 0 0,1 0 1 0 0,-1 0-1 0 0,-1 0 1 0 0,1 0-1 0 0,0 0 1 0 0,0 0-1 0 0,-1 0 1 0 0,1 1-1 0 0,-1-1 1 0 0,0 0-1 0 0,0 0 1 0 0,1 1-1 0 0,-2-1 1 0 0,1 4-1 0 0,-1-4-20 0 0,0 0-1 0 0,0 0 1 0 0,0 0-1 0 0,-1 0 1 0 0,1 0-1 0 0,0 0 1 0 0,-1-1-1 0 0,0 1 1 0 0,1 0-1 0 0,-1-1 1 0 0,0 1-1 0 0,0-1 1 0 0,0 0-1 0 0,0 1 1 0 0,0-1-1 0 0,0 0 1 0 0,0 0-1 0 0,0 0 0 0 0,0-1 1 0 0,0 1-1 0 0,-1 0 1 0 0,1-1-1 0 0,-3 1 1 0 0,-2 0-245 0 0,-1 0 0 0 0,1-1-1 0 0,0 0 1 0 0,0 0 0 0 0,0 0 0 0 0,0-1 0 0 0,0 0 0 0 0,0-1 0 0 0,0 0-1 0 0,0 0 1 0 0,-10-4 0 0 0,8 1-966 0 0,-1 0 1 0 0,0 0-1 0 0,1-1 1 0 0,0 0-1 0 0,1-1 0 0 0,-15-14 1 0 0,0-4-4349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1.7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0 149 584 0 0,'37'-20'2359'0'0,"52"-20"0"0"0,-43 23-1745 0 0,1 2 1 0 0,57-10-1 0 0,-97 25-591 0 0,29 4-3 0 0,-25 4-16 0 0,-7-3 8 0 0,-2-2 56 0 0,0 0 0 0 0,-1 0-1 0 0,1 0 1 0 0,-1 1-1 0 0,1-1 1 0 0,-1 0 0 0 0,0 1-1 0 0,-1-1 1 0 0,1 1 0 0 0,-1 0-1 0 0,1-1 1 0 0,-1 1 0 0 0,0-1-1 0 0,-1 5 1 0 0,2 2 127 0 0,0 4 173 0 0,0 11 230 0 0,1-1 0 0 0,1 1 0 0 0,10 36 0 0 0,-11-54-545 0 0,1 0-1 0 0,-1 0 0 0 0,1-1 1 0 0,1 1-1 0 0,-1-1 1 0 0,1 0-1 0 0,0 0 0 0 0,1-1 1 0 0,-1 1-1 0 0,1-1 0 0 0,0 0 1 0 0,0 0-1 0 0,1 0 1 0 0,-1-1-1 0 0,1 0 0 0 0,10 6 1 0 0,-8-7 29 0 0,0 1-1 0 0,0-1 1 0 0,0-1 0 0 0,0 1 0 0 0,0-2 0 0 0,1 1 0 0 0,-1-1-1 0 0,1 0 1 0 0,-1-1 0 0 0,1 0 0 0 0,-1 0 0 0 0,1-1 0 0 0,-1 0-1 0 0,1 0 1 0 0,-1-1 0 0 0,0 0 0 0 0,13-5 0 0 0,-15 5 61 0 0,-1-1-1 0 0,0 1 1 0 0,-1-1 0 0 0,1 0 0 0 0,0 0 0 0 0,-1 0 0 0 0,1-1 0 0 0,-1 0 0 0 0,0 1-1 0 0,0-1 1 0 0,-1-1 0 0 0,1 1 0 0 0,-1-1 0 0 0,0 1 0 0 0,0-1 0 0 0,-1 0 0 0 0,1 0-1 0 0,-1 0 1 0 0,0 0 0 0 0,0 0 0 0 0,-1-1 0 0 0,0 1 0 0 0,1-1 0 0 0,-2 1 0 0 0,1-1-1 0 0,-1 1 1 0 0,0-11 0 0 0,-1 4-10 0 0,-1 1 0 0 0,-1-1-1 0 0,1 0 1 0 0,-2 1 0 0 0,0-1 0 0 0,0 1-1 0 0,-1 0 1 0 0,0 1 0 0 0,-1-1-1 0 0,0 1 1 0 0,-1 0 0 0 0,0 0 0 0 0,-12-12-1 0 0,13 15-177 0 0,-1 1-1 0 0,0-1 0 0 0,0 1 1 0 0,0 1-1 0 0,-1-1 1 0 0,0 1-1 0 0,0 0 0 0 0,-1 1 1 0 0,1 0-1 0 0,-1 0 0 0 0,0 1 1 0 0,0 0-1 0 0,0 1 0 0 0,0 0 1 0 0,-1 0-1 0 0,1 1 1 0 0,-13 0-1 0 0,18 1-231 0 0,1 0-1 0 0,-1 1 1 0 0,1 0-1 0 0,-1-1 1 0 0,1 1 0 0 0,-1 1-1 0 0,1-1 1 0 0,0 0-1 0 0,-4 3 1 0 0,-12 10-6832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5.4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0 323 30 0 0,'0'0'10465'0'0,"3"0"-10127"0"0,31-13-717 0 0,-1 0-1 0 0,0-3 1 0 0,-1 0-1 0 0,0-2 1 0 0,-2-2-1 0 0,56-45 1 0 0,-77 56 335 0 0,-1 0 1 0 0,-1 0-1 0 0,10-15 1 0 0,-16 22 165 0 0,0-1 0 0 0,0 0 0 0 0,-1 0 0 0 0,1 0 0 0 0,-1 1 0 0 0,0-1 1 0 0,0 0-1 0 0,0 0 0 0 0,0 0 0 0 0,0 1 0 0 0,-2-6 0 0 0,2 3 117 0 0,-1 3-127 0 0,1-1-1 0 0,-1 1 1 0 0,0-1-1 0 0,0 0 0 0 0,-1 1 1 0 0,1 0-1 0 0,0-1 1 0 0,-1 1-1 0 0,0 0 1 0 0,1 0-1 0 0,-1-1 1 0 0,0 1-1 0 0,0 1 0 0 0,0-1 1 0 0,0 0-1 0 0,0 0 1 0 0,-1 1-1 0 0,1-1 1 0 0,-3 0-1 0 0,-2-2 201 0 0,-1 0 1 0 0,1 1-1 0 0,-1 0 1 0 0,-13-3-1 0 0,13 4-32 0 0,1 1 0 0 0,-1 0-1 0 0,1 0 1 0 0,-1 1 0 0 0,0 0 0 0 0,1 0-1 0 0,-10 2 1 0 0,13-1-170 0 0,0 0 1 0 0,0 0-1 0 0,0 1 0 0 0,0-1 0 0 0,1 1 1 0 0,-1 0-1 0 0,0 0 0 0 0,1 0 0 0 0,-1 0 1 0 0,1 0-1 0 0,0 1 0 0 0,0 0 0 0 0,0-1 0 0 0,0 1 1 0 0,-3 5-1 0 0,-3 4-51 0 0,0 1 0 0 0,0 1 0 0 0,2 0 1 0 0,0 0-1 0 0,0 0 0 0 0,1 1 0 0 0,1 0 0 0 0,1 0 1 0 0,-5 26-1 0 0,6-22-5 0 0,1-1-1 0 0,0 0 1 0 0,2 1-1 0 0,0-1 1 0 0,1 1 0 0 0,1-1-1 0 0,0 0 1 0 0,10 32 0 0 0,-10-44-98 0 0,0 0 0 0 0,1 0 0 0 0,-1 0 0 0 0,1-1 1 0 0,1 1-1 0 0,-1-1 0 0 0,1 1 0 0 0,0-1 1 0 0,0 0-1 0 0,0-1 0 0 0,1 1 0 0 0,6 4 1 0 0,-7-6-92 0 0,1 0 1 0 0,0-1 0 0 0,0 0 0 0 0,0 0-1 0 0,0 0 1 0 0,0 0 0 0 0,1-1 0 0 0,-1 0 0 0 0,0 0-1 0 0,1 0 1 0 0,-1-1 0 0 0,1 1 0 0 0,-1-1-1 0 0,0-1 1 0 0,1 1 0 0 0,7-2 0 0 0,4-2-717 0 0,-1 0 0 0 0,1 0 0 0 0,-1-2 1 0 0,25-12-1 0 0,24-19-4736 0 0,-30 12 346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2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20 198 0 0,'-13'-5'12786'0'0,"14"4"-12751"0"0,1-1 1 0 0,-1 1-1 0 0,1 0 0 0 0,-1 0 1 0 0,1-1-1 0 0,0 1 1 0 0,0 0-1 0 0,-1 0 0 0 0,1 1 1 0 0,0-1-1 0 0,0 0 0 0 0,0 1 1 0 0,0-1-1 0 0,0 1 1 0 0,0-1-1 0 0,0 1 0 0 0,0 0 1 0 0,0 0-1 0 0,0 0 1 0 0,0 0-1 0 0,0 0 0 0 0,0 1 1 0 0,0-1-1 0 0,0 1 1 0 0,3 0-1 0 0,52 15 200 0 0,-53-15-223 0 0,1 1-5 0 0,-1 1 1 0 0,1-1-1 0 0,0 1 0 0 0,-1 0 0 0 0,0 0 0 0 0,0 0 1 0 0,0 1-1 0 0,0-1 0 0 0,0 1 0 0 0,-1 0 0 0 0,1 0 1 0 0,-1 0-1 0 0,0 1 0 0 0,0-1 0 0 0,-1 1 0 0 0,1 0 1 0 0,-1-1-1 0 0,0 1 0 0 0,-1 0 0 0 0,1 0 0 0 0,0 6 1 0 0,1 0 38 0 0,-1 0 1 0 0,-1 1 0 0 0,0-1 0 0 0,0 0 0 0 0,-1 1 0 0 0,-1-1-1 0 0,0 0 1 0 0,-3 17 0 0 0,-7 8 14 0 0,-2-1 0 0 0,0 0 0 0 0,-30 52 0 0 0,14-30 50 0 0,28-56 86 0 0,1 0-187 0 0,1-1-1 0 0,-1 1 1 0 0,0-1-1 0 0,1 1 0 0 0,-1-1 1 0 0,1 1-1 0 0,-1-1 0 0 0,0 0 1 0 0,1 1-1 0 0,-1-1 0 0 0,1 0 1 0 0,-1 1-1 0 0,1-1 0 0 0,-1 0 1 0 0,1 0-1 0 0,0 1 0 0 0,-1-1 1 0 0,1 0-1 0 0,-1 0 0 0 0,1 0 1 0 0,-1 0-1 0 0,1 0 0 0 0,0 0 1 0 0,-1 0-1 0 0,1 0 0 0 0,0 0 1 0 0,44-30 167 0 0,159-95-194 0 0,-152 92-1361 0 0,-23 9-3228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2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24 978 0 0,'-18'-20'9933'0'0,"13"17"-9030"0"0,-5 7 1382 0 0,1 14-2508 0 0,6-9 283 0 0,1 0-1 0 0,0 1 1 0 0,1-1-1 0 0,0 1 1 0 0,0-1-1 0 0,1 1 1 0 0,0-1-1 0 0,1 1 0 0 0,0-1 1 0 0,0 0-1 0 0,1 1 1 0 0,1-1-1 0 0,3 9 1 0 0,7 15 327 0 0,1 0 1 0 0,23 38-1 0 0,12 25 1201 0 0,-44-87-1478 0 0,-2 0 0 0 0,1 0-1 0 0,-1 0 1 0 0,-1 1 0 0 0,1-1 0 0 0,-2 1 0 0 0,2 15 0 0 0,-3-22-69 0 0,-1 0 1 0 0,1 0 0 0 0,-1 0-1 0 0,0 1 1 0 0,1-1-1 0 0,-1 0 1 0 0,-1 0 0 0 0,1 0-1 0 0,0 0 1 0 0,-1-1 0 0 0,0 1-1 0 0,1 0 1 0 0,-1-1 0 0 0,0 1-1 0 0,-1-1 1 0 0,1 1 0 0 0,0-1-1 0 0,-1 0 1 0 0,1 0 0 0 0,-1 0-1 0 0,1 0 1 0 0,-1 0-1 0 0,0-1 1 0 0,-3 2 0 0 0,0 0-44 0 0,1-1 0 0 0,-1 0 1 0 0,0 0-1 0 0,0 0 0 0 0,0-1 0 0 0,1 0 1 0 0,-1 0-1 0 0,0-1 0 0 0,0 1 1 0 0,0-1-1 0 0,-10-1 0 0 0,8-1-287 0 0,0 0-1 0 0,0 0 0 0 0,1-1 1 0 0,-1 0-1 0 0,1 0 0 0 0,-1-1 1 0 0,1 1-1 0 0,0-2 1 0 0,1 1-1 0 0,-1-1 0 0 0,-9-9 1 0 0,8 6-771 0 0,1 0 0 0 0,0 0 0 0 0,1-1 0 0 0,0 0 1 0 0,0 0-1 0 0,1 0 0 0 0,0-1 0 0 0,-5-13 0 0 0,-1-12-4642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3.3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0 142 860 0 0,'13'-5'1463'0'0,"-1"1"0"0"0,1 0-1 0 0,24-3 1 0 0,7-2 244 0 0,-42 8-1653 0 0,101-28 666 0 0,139-21 1 0 0,-196 50-1313 0 0,-42 0 515 0 0,-4 0 74 0 0,1 1 47 0 0,0-1 1 0 0,0 0 0 0 0,-1 1 0 0 0,1-1 0 0 0,0 1-1 0 0,-1-1 1 0 0,1 1 0 0 0,-1 0 0 0 0,1-1-1 0 0,-1 1 1 0 0,1 0 0 0 0,-1-1 0 0 0,1 1-1 0 0,-1 0 1 0 0,0-1 0 0 0,1 1 0 0 0,-1 0-1 0 0,0 0 1 0 0,1 1 0 0 0,-3 28 1627 0 0,-5 33 0 0 0,2-34-745 0 0,0 54 0 0 0,5-74-867 0 0,1 0 1 0 0,0 0-1 0 0,0 0 0 0 0,1 0 0 0 0,0 0 1 0 0,1 0-1 0 0,0 0 0 0 0,0-1 0 0 0,1 1 1 0 0,5 8-1 0 0,-5-10-14 0 0,0 0-1 0 0,1-1 1 0 0,-1 0 0 0 0,1 0 0 0 0,1 0 0 0 0,-1 0 0 0 0,1-1-1 0 0,0 0 1 0 0,0 0 0 0 0,1-1 0 0 0,-1 1 0 0 0,11 4-1 0 0,-11-7-41 0 0,0 0-1 0 0,1-1 1 0 0,-1 1-1 0 0,1-1 0 0 0,-1 0 1 0 0,1-1-1 0 0,-1 1 0 0 0,1-2 1 0 0,-1 1-1 0 0,1 0 1 0 0,-1-1-1 0 0,1-1 0 0 0,-1 1 1 0 0,0-1-1 0 0,8-3 1 0 0,-4 2 76 0 0,0-2 0 0 0,-1 1 1 0 0,1-1-1 0 0,-1-1 1 0 0,0 0-1 0 0,0 0 0 0 0,-1-1 1 0 0,0 0-1 0 0,0 0 1 0 0,-1-1-1 0 0,0 0 0 0 0,0 0 1 0 0,0-1-1 0 0,-1 0 1 0 0,-1 0-1 0 0,0 0 1 0 0,0-1-1 0 0,0 1 0 0 0,-1-1 1 0 0,-1 0-1 0 0,0-1 1 0 0,2-11-1 0 0,-3 13 6 0 0,-1-1-1 0 0,-1 0 1 0 0,1 0-1 0 0,-2 1 1 0 0,1-1-1 0 0,-1 0 1 0 0,-1 1-1 0 0,1-1 1 0 0,-2 0 0 0 0,1 1-1 0 0,-1 0 1 0 0,-1 0-1 0 0,0 0 1 0 0,0 0-1 0 0,-11-16 1 0 0,10 19-64 0 0,0 0 1 0 0,0 0 0 0 0,0 0-1 0 0,-1 1 1 0 0,0-1-1 0 0,0 1 1 0 0,-1 1-1 0 0,1-1 1 0 0,-1 1-1 0 0,0 0 1 0 0,0 1-1 0 0,-1 0 1 0 0,1 0-1 0 0,-1 0 1 0 0,1 1-1 0 0,-1 0 1 0 0,0 1-1 0 0,-9-1 1 0 0,7 1-257 0 0,0 1 0 0 0,0 0 1 0 0,0 1-1 0 0,0 0 0 0 0,0 0 1 0 0,-10 3-1 0 0,11-1-600 0 0,0 0 1 0 0,1 0 0 0 0,-1 1 0 0 0,1 0-1 0 0,0 0 1 0 0,-12 9 0 0 0,2 0-3995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4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423 549 344 0 0,'-1'-3'475'0'0,"-1"-3"-116"0"0,0-1 1 0 0,0 1 0 0 0,-1 0-1 0 0,0 0 1 0 0,0 0 0 0 0,0 1-1 0 0,-1-1 1 0 0,0 1 0 0 0,-7-8-1 0 0,10 11-143 0 0,-44-86 2500 0 0,34 59-2278 0 0,-13-56 1 0 0,20 66-339 0 0,-1 0 1 0 0,0 0-1 0 0,-1 0 1 0 0,-1 1-1 0 0,-1 0 0 0 0,-1 0 1 0 0,0 1-1 0 0,-18-25 1 0 0,15 28 172 0 0,-2 0 0 0 0,1 1 0 0 0,-23-17 1 0 0,34 28-232 0 0,-1 0 1 0 0,1 1 0 0 0,0-1 0 0 0,-1 1-1 0 0,0 0 1 0 0,1-1 0 0 0,-1 1-1 0 0,1 0 1 0 0,-1 1 0 0 0,0-1 0 0 0,0 0-1 0 0,0 1 1 0 0,1-1 0 0 0,-1 1-1 0 0,0 0 1 0 0,0 0 0 0 0,0 0 0 0 0,0 1-1 0 0,0-1 1 0 0,-4 2 0 0 0,4-1-14 0 0,-1 1 0 0 0,1 0-1 0 0,-1 0 1 0 0,1 0 0 0 0,0 0 0 0 0,-1 1 0 0 0,1-1 0 0 0,1 1-1 0 0,-1 0 1 0 0,0 0 0 0 0,1 0 0 0 0,-1 0 0 0 0,-1 4 0 0 0,-3 5 6 0 0,1-1 0 0 0,0 1 1 0 0,1 1-1 0 0,1-1 0 0 0,0 1 1 0 0,0-1-1 0 0,-3 25 0 0 0,7-28-18 0 0,-1 1 0 0 0,1-1 0 0 0,1 1-1 0 0,0-1 1 0 0,0 1 0 0 0,1-1-1 0 0,0 0 1 0 0,1 0 0 0 0,0 0 0 0 0,0 0-1 0 0,6 12 1 0 0,-6-15-10 0 0,1-1 0 0 0,-1 1 0 0 0,1-1 0 0 0,0 0 0 0 0,0 0 0 0 0,1 0 0 0 0,-1 0 0 0 0,1-1 0 0 0,0 0 0 0 0,0 0 0 0 0,1 0 0 0 0,-1 0 1 0 0,1-1-1 0 0,0 0 0 0 0,-1 0 0 0 0,2-1 0 0 0,6 3 0 0 0,10-1 11 0 0,0-1 0 0 0,0-1 0 0 0,0-1 0 0 0,44-3 0 0 0,-44 0-24 0 0,1 1 0 0 0,-1 1 0 0 0,0 1 0 0 0,43 8 0 0 0,-63-8 35 0 0,1 0 0 0 0,-1-1 0 0 0,1 2 0 0 0,0-1 0 0 0,-1 0 0 0 0,0 1 1 0 0,1-1-1 0 0,-1 1 0 0 0,0 0 0 0 0,0 0 0 0 0,0 1 0 0 0,0-1 0 0 0,0 0 0 0 0,0 1 0 0 0,-1 0 1 0 0,1 0-1 0 0,-1 0 0 0 0,0 0 0 0 0,0 0 0 0 0,0 0 0 0 0,0 0 0 0 0,-1 1 0 0 0,1-1 1 0 0,-1 0-1 0 0,0 1 0 0 0,0 0 0 0 0,0-1 0 0 0,0 1 0 0 0,0 0 0 0 0,-1-1 0 0 0,0 1 0 0 0,0 0 1 0 0,0 0-1 0 0,0-1 0 0 0,-1 1 0 0 0,1 0 0 0 0,-1-1 0 0 0,0 1 0 0 0,-2 6 0 0 0,2-8 28 0 0,-3 8 150 0 0,0 0-1 0 0,0-1 0 0 0,-1 1 1 0 0,-7 10-1 0 0,11-18-158 0 0,-1 1 1 0 0,1-1-1 0 0,-1 0 0 0 0,0 0 0 0 0,0 0 0 0 0,0 0 1 0 0,0 0-1 0 0,0 0 0 0 0,0-1 0 0 0,0 1 0 0 0,0-1 0 0 0,-1 1 1 0 0,1-1-1 0 0,-1 0 0 0 0,1 0 0 0 0,-1 0 0 0 0,1 0 1 0 0,-1-1-1 0 0,0 1 0 0 0,1-1 0 0 0,-1 1 0 0 0,0-1 1 0 0,0 0-1 0 0,1 0 0 0 0,-6-1 0 0 0,-2-2-86 0 0,-1-1 0 0 0,1 0-1 0 0,0 0 1 0 0,0-2 0 0 0,0 1-1 0 0,1-1 1 0 0,0 0 0 0 0,0-1-1 0 0,0 0 1 0 0,1-1 0 0 0,0 1-1 0 0,1-2 1 0 0,-1 1 0 0 0,2-1-1 0 0,-1 0 1 0 0,1 0 0 0 0,1-1-1 0 0,-1 0 1 0 0,2 0 0 0 0,-1 0-1 0 0,1 0 1 0 0,1-1 0 0 0,0 0-1 0 0,1 0 1 0 0,0 0 0 0 0,0 0-1 0 0,0-14 1 0 0,3 19-226 0 0,0 1 0 0 0,0-1 0 0 0,1 0 0 0 0,-1 1 0 0 0,1-1 0 0 0,0 1 0 0 0,1 0 0 0 0,-1 0 0 0 0,1-1 0 0 0,0 2 0 0 0,7-10 0 0 0,4-3-2327 0 0,29-25-1 0 0,-34 33 1280 0 0,17-16-3008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5.2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53 30 0 0,'0'4'738'0'0,"0"9"580"0"0,1 0 1 0 0,1 0-1 0 0,0 0 0 0 0,6 20 0 0 0,1 10 314 0 0,-8-35-1330 0 0,1 0-1 0 0,0 0 1 0 0,0 0 0 0 0,1 0 0 0 0,4 8 0 0 0,-7-15-256 0 0,1 1 0 0 0,0-1 0 0 0,-1 1 0 0 0,1-1-1 0 0,0 1 1 0 0,0-1 0 0 0,0 0 0 0 0,0 0 0 0 0,0 1 0 0 0,0-1 0 0 0,0 0 0 0 0,0 0 0 0 0,0 0 0 0 0,0 0-1 0 0,1 0 1 0 0,-1 0 0 0 0,0-1 0 0 0,1 1 0 0 0,1 0 0 0 0,-1 0 0 0 0,1-2 0 0 0,-1 1 0 0 0,1 0 0 0 0,-1 0 0 0 0,0-1 0 0 0,1 1 1 0 0,-1-1-1 0 0,0 0 0 0 0,0 0 0 0 0,1 0 0 0 0,-1 0 0 0 0,0 0 0 0 0,0 0 0 0 0,0 0 0 0 0,3-3 0 0 0,0 0 67 0 0,1-1-1 0 0,-1 1 0 0 0,0-1 1 0 0,-1 0-1 0 0,1 0 0 0 0,-1-1 1 0 0,0 1-1 0 0,0-1 0 0 0,-1 0 1 0 0,0 0-1 0 0,0 0 1 0 0,0 0-1 0 0,-1-1 0 0 0,0 1 1 0 0,0-1-1 0 0,2-13 0 0 0,-4 15-51 0 0,1 0 0 0 0,-1-1-1 0 0,0 1 1 0 0,0 0 0 0 0,0-1 0 0 0,-1 1-1 0 0,0 0 1 0 0,0-1 0 0 0,0 1 0 0 0,-1 0-1 0 0,0 0 1 0 0,0 0 0 0 0,0 0 0 0 0,0 0-1 0 0,-1 1 1 0 0,0-1 0 0 0,0 1 0 0 0,0-1-1 0 0,-1 1 1 0 0,1 0 0 0 0,-1 0 0 0 0,0 1-1 0 0,-4-4 1 0 0,4 4-45 0 0,1 1 0 0 0,-1-1 0 0 0,0 1 0 0 0,0 0 0 0 0,0 0 0 0 0,0 0 0 0 0,0 0 0 0 0,-1 1 0 0 0,1 0-1 0 0,0 0 1 0 0,-1 0 0 0 0,1 0 0 0 0,-1 1 0 0 0,1 0 0 0 0,0 0 0 0 0,-1 0 0 0 0,1 0 0 0 0,-1 1 0 0 0,1-1 0 0 0,-1 1 0 0 0,1 0 0 0 0,0 1 0 0 0,0-1 0 0 0,-1 1 0 0 0,1 0-1 0 0,0 0 1 0 0,0 0 0 0 0,-4 3 0 0 0,4-2-302 0 0,0 1 0 0 0,1-1 0 0 0,-1 1-1 0 0,1-1 1 0 0,-1 1 0 0 0,1 0 0 0 0,0 0 0 0 0,-4 9-1 0 0,6-11-202 0 0,0 0-1 0 0,1 0 0 0 0,-1 0 0 0 0,1 0 0 0 0,-1 0 0 0 0,1 0 1 0 0,0 0-1 0 0,0 0 0 0 0,0 0 0 0 0,0 0 0 0 0,0 1 1 0 0,0-1-1 0 0,0 0 0 0 0,1 0 0 0 0,-1 0 0 0 0,2 4 0 0 0,-2-6 227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5.5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92 442 0 0,'0'0'7089'0'0,"9"15"-4908"0"0,-10-8-2066 0 0,0 0 0 0 0,1-1 1 0 0,0 1-1 0 0,0 0 0 0 0,1-1 0 0 0,0 1 0 0 0,0-1 1 0 0,0 1-1 0 0,1-1 0 0 0,0 0 0 0 0,0 1 1 0 0,1-1-1 0 0,-1 0 0 0 0,2 0 0 0 0,-1-1 0 0 0,0 1 1 0 0,1-1-1 0 0,0 1 0 0 0,1-1 0 0 0,4 5 0 0 0,-5-6-76 0 0,0-1-1 0 0,0 1 1 0 0,0-1-1 0 0,0 0 1 0 0,1-1-1 0 0,-1 1 1 0 0,1-1-1 0 0,0 1 1 0 0,0-2-1 0 0,0 1 1 0 0,-1 0-1 0 0,2-1 1 0 0,-1 0-1 0 0,0 0 1 0 0,0 0-1 0 0,0-1 1 0 0,0 0-1 0 0,0 0 1 0 0,1 0-1 0 0,-1-1 1 0 0,0 1-1 0 0,0-1 1 0 0,0 0-1 0 0,0-1 1 0 0,0 1-1 0 0,9-5 1 0 0,-8 3 93 0 0,-1 1 0 0 0,0-1 1 0 0,0 0-1 0 0,0 0 1 0 0,0-1-1 0 0,0 1 0 0 0,-1-1 1 0 0,1 0-1 0 0,-1-1 0 0 0,0 1 1 0 0,-1-1-1 0 0,1 1 0 0 0,-1-1 1 0 0,0 0-1 0 0,0-1 1 0 0,3-5-1 0 0,-5 6-58 0 0,0 0-1 0 0,0 1 1 0 0,0-1 0 0 0,-1 0 0 0 0,0 0 0 0 0,0 0-1 0 0,0 0 1 0 0,0 1 0 0 0,-1-1 0 0 0,0 0-1 0 0,0 0 1 0 0,0 0 0 0 0,0 1 0 0 0,-1-1-1 0 0,0 1 1 0 0,0-1 0 0 0,0 1 0 0 0,-1 0-1 0 0,-5-8 1 0 0,4 5-65 0 0,-2 0 0 0 0,1 1 0 0 0,-1-1 0 0 0,0 1 0 0 0,0 0 0 0 0,0 0 0 0 0,-1 1 0 0 0,0 0 0 0 0,0 0 0 0 0,0 1 0 0 0,-1 0 0 0 0,0 0 0 0 0,1 1 0 0 0,-1 0 0 0 0,0 0 0 0 0,-1 0 0 0 0,1 1 0 0 0,-15-1 1 0 0,20 3-161 0 0,0 0 0 0 0,0 0 1 0 0,0 1-1 0 0,0-1 0 0 0,0 1 1 0 0,0 0-1 0 0,0 0 1 0 0,0 0-1 0 0,0 0 0 0 0,-4 3 1 0 0,-5 8-2473 0 0,11-11 2381 0 0,1-1 0 0 0,0 1 0 0 0,0 0 0 0 0,0-1 0 0 0,0 1 0 0 0,0-1 0 0 0,0 1 0 0 0,0 0 0 0 0,0-1 0 0 0,0 1 0 0 0,0-1 0 0 0,0 1 0 0 0,0 0 0 0 0,0-1 0 0 0,0 1 0 0 0,1-1 0 0 0,-1 1 0 0 0,3 3-1452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5.9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11 1150 0 0,'-5'-10'12032'0'0,"12"45"-11355"0"0,1 0 1 0 0,2-1-1 0 0,1 0 0 0 0,23 48 1 0 0,-27-65-530 0 0,104 211 1067 0 0,-96-214-1055 0 0,-14-14-212 0 0,0 1 0 0 0,0 0-1 0 0,0-1 1 0 0,0 1 0 0 0,0 0-1 0 0,0 0 1 0 0,0 0 0 0 0,0 0-1 0 0,0 0 1 0 0,0 0 0 0 0,-1 0-1 0 0,1 0 1 0 0,0 0 0 0 0,0 2 0 0 0,4-5-727 0 0,-4 2 722 0 0,0 0 0 0 0,-1 1 1 0 0,1-1-1 0 0,-1 0 0 0 0,1-1 0 0 0,0 1 0 0 0,-1 0 0 0 0,1 0 0 0 0,-1 0 1 0 0,1 0-1 0 0,0 0 0 0 0,-1-1 0 0 0,1 1 0 0 0,-1 0 0 0 0,1 0 1 0 0,-1-1-1 0 0,1 1 0 0 0,-1 0 0 0 0,1-1 0 0 0,-1 1 0 0 0,1-1 0 0 0,-1 1 1 0 0,1-1-1 0 0,18-35-3208 0 0,-8 9-2142 0 0,-5 7-444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08.5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33 170 498 0 0,'-23'-16'8041'0'0,"22"14"-7926"0"0,-1-1 0 0 0,1 1-1 0 0,0-1 1 0 0,0 0 0 0 0,0 0 0 0 0,0 0-1 0 0,1 1 1 0 0,-1-5 0 0 0,1 4-4 0 0,0 0-9 0 0,2-3-43 0 0,0 0 0 0 0,1 0 1 0 0,0 0-1 0 0,-1 1 0 0 0,2-1 0 0 0,-1 1 0 0 0,1 0 0 0 0,-1 0 0 0 0,7-6 0 0 0,-8 9-31 0 0,3 0-1 0 0,8-6-18 0 0,0 1 1 0 0,1 1 0 0 0,0 0 0 0 0,0 1-1 0 0,1 1 1 0 0,-1 0 0 0 0,1 1 0 0 0,29-3-1 0 0,-14 4 6 0 0,-23 1-12 0 0,0 1 2 0 0,-2-1-8 0 0,-3 0 0 0 0,-1 1-1 0 0,1 0 1 0 0,0-1-1 0 0,0 1 0 0 0,-1 0 1 0 0,1 0-1 0 0,0 0 1 0 0,0 0-1 0 0,0 0 1 0 0,-1 1-1 0 0,1-1 1 0 0,0 1-1 0 0,0-1 1 0 0,-1 1-1 0 0,1-1 1 0 0,2 2-1 0 0,19 12-12 0 0,-7 5 6 0 0,-13-14-4 0 0,-1 2 15 0 0,1 13 40 0 0,0 0 1 0 0,-1 0-1 0 0,0 0 1 0 0,-4 39-1 0 0,-17 92 283 0 0,1-68-282 0 0,-4-1 1 0 0,-34 82-1 0 0,-1 5 105 0 0,55-162-143 0 0,-6 17 16 0 0,1 1 1 0 0,-4 29 0 0 0,11-50-6 0 0,0 0 7 0 0,0-3-23 0 0,0 0 6 0 0,0 1 0 0 0,0-1 0 0 0,0 1 0 0 0,0-1 0 0 0,1 1 0 0 0,-1-1 0 0 0,0 1 0 0 0,1-1 0 0 0,-1 1 0 0 0,1-1 0 0 0,-1 0 0 0 0,1 1 0 0 0,-1-1 0 0 0,1 0 1 0 0,0 1-1 0 0,0-1 0 0 0,0 0 0 0 0,0 0 0 0 0,0 0 0 0 0,0 0 0 0 0,0 0 0 0 0,0 0 0 0 0,0 0 0 0 0,1 0 0 0 0,-1 0 0 0 0,0 0 0 0 0,0-1 0 0 0,1 1 0 0 0,-1 0 0 0 0,1-1 0 0 0,-1 0 1 0 0,0 1-1 0 0,1-1 0 0 0,2 1 0 0 0,107-1 102 0 0,-84-1-100 0 0,0 0 0 0 0,0 2 1 0 0,0 1-1 0 0,33 6 0 0 0,-57-7-4 0 0,-1 0-13 0 0,9 3-10 0 0,-10-4 25 0 0,0 1 0 0 0,-1 0 0 0 0,1 0-1 0 0,0-1 1 0 0,0 1 0 0 0,-1 0 0 0 0,1 0 0 0 0,-1 0-1 0 0,1 0 1 0 0,-1 0 0 0 0,1 0 0 0 0,-1 0-1 0 0,0 0 1 0 0,1 0 0 0 0,-1 0 0 0 0,0 0-1 0 0,0 0 1 0 0,0 0 0 0 0,1 0 0 0 0,-1 0-1 0 0,0 0 1 0 0,0 0 0 0 0,-1 0 0 0 0,1 0 0 0 0,0 0-1 0 0,-1 1 1 0 0,-4 25 140 0 0,-7 9 32 0 0,-18 34 1 0 0,19-44-149 0 0,0 0 1 0 0,1 1-1 0 0,-6 30 0 0 0,12-37-12 0 0,0 0-1 0 0,1 1 0 0 0,1 0 1 0 0,1-1-1 0 0,1 1 0 0 0,1 0 1 0 0,1 0-1 0 0,1-1 0 0 0,0 1 1 0 0,2-1-1 0 0,0 0 0 0 0,1 0 0 0 0,1-1 1 0 0,1 1-1 0 0,1-1 0 0 0,0-1 1 0 0,23 32-1 0 0,-10-19 31 0 0,-1 0 1 0 0,-1 2-1 0 0,-2 0 1 0 0,17 44-1 0 0,-27-55 18 0 0,-1 1-1 0 0,-1 1 1 0 0,0-1 0 0 0,-2 1 0 0 0,-1 0-1 0 0,-1 0 1 0 0,-2 41 0 0 0,-22 154 241 0 0,-3 73-176 0 0,29-195 3 0 0,17 97 1 0 0,-15-154-51 0 0,0 15 305 0 0,-2 1-1 0 0,-2-1 1 0 0,-11 103 0 0 0,2-67-15 0 0,7-73-288 0 0,-1-1 0 0 0,-1 1 1 0 0,-1-1-1 0 0,0 0 0 0 0,-11 33 1 0 0,13-47-67 0 0,-1 0 0 0 0,0-1 0 0 0,0 1 0 0 0,0-1 0 0 0,0 1 0 0 0,-1-1 0 0 0,1 0 0 0 0,-1 0 1 0 0,0 0-1 0 0,1 0 0 0 0,-1 0 0 0 0,-3 1 0 0 0,-40 16 64 0 0,29-15-287 0 0,-1-1 1 0 0,1 0-1 0 0,-1-2 0 0 0,0 0 0 0 0,0-1 0 0 0,1-1 0 0 0,-1 0 1 0 0,-28-7-1 0 0,31 5-1290 0 0,-1-1 0 0 0,1-1 0 0 0,1 0 0 0 0,-1-1 1 0 0,-26-15-1 0 0,11 1-4054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33.5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188 259 568 0 0,'4'-31'1675'0'0,"8"-91"3035"0"0,-11 117-4521 0 0,-1 0 0 0 0,1-1 0 0 0,0 1 0 0 0,0 0 1 0 0,0 0-1 0 0,1 0 0 0 0,3-6 0 0 0,6-24 1840 0 0,-11 34-1939 0 0,0 0 0 0 0,0 0 0 0 0,0 0 1 0 0,0 0-1 0 0,0 0 0 0 0,0 0 0 0 0,0 0 1 0 0,0-1-1 0 0,0 1 0 0 0,0 0 0 0 0,0 0 0 0 0,-1 0 1 0 0,1 0-1 0 0,0 0 0 0 0,-1 0 0 0 0,1 0 1 0 0,-1 0-1 0 0,1 0 0 0 0,-2-1 0 0 0,1 0-4 0 0,-2 4-21 0 0,-8 2-46 0 0,1 0 1 0 0,0 1-1 0 0,0 1 1 0 0,1 0-1 0 0,-1 0 0 0 0,1 1 1 0 0,1 0-1 0 0,-1 0 1 0 0,1 1-1 0 0,0 0 0 0 0,1 0 1 0 0,0 1-1 0 0,0 0 1 0 0,1 0-1 0 0,0 1 0 0 0,1 0 1 0 0,0 0-1 0 0,1 0 1 0 0,0 1-1 0 0,-5 20 0 0 0,-11 52 166 0 0,-10 106 0 0 0,27-150-118 0 0,1-1 0 0 0,2 0 1 0 0,1 1-1 0 0,3-1 0 0 0,9 46 0 0 0,-4-47-80 0 0,2-1 0 0 0,2 0 0 0 0,1-1 0 0 0,29 51 0 0 0,-41-83 17 0 0,0-1-1 0 0,0 1 1 0 0,1-1-1 0 0,-1 0 1 0 0,0 0-1 0 0,1 0 1 0 0,0 0-1 0 0,-1 0 1 0 0,7 2-1 0 0,-4 0-6 0 0,-1-3 6 0 0,0 0-1 0 0,-1 0 0 0 0,1 0 0 0 0,0 0 0 0 0,0-1 1 0 0,0 1-1 0 0,0-1 0 0 0,0 0 0 0 0,0-1 0 0 0,0 1 1 0 0,0 0-1 0 0,0-1 0 0 0,0 0 0 0 0,6-2 0 0 0,-1 1 11 0 0,22-6-2 0 0,0-1 1 0 0,-1-1-1 0 0,41-20 0 0 0,-69 29 61 0 0,-1 1-72 0 0,-1-1-1 0 0,0 1 0 0 0,0 0 0 0 0,1 0 0 0 0,-1 0 1 0 0,0-1-1 0 0,0 1 0 0 0,1 0 0 0 0,-1 0 1 0 0,0 0-1 0 0,1 0 0 0 0,-1 0 0 0 0,0 0 0 0 0,1-1 1 0 0,-1 1-1 0 0,0 0 0 0 0,1 0 0 0 0,-1 0 0 0 0,0 0 1 0 0,1 0-1 0 0,-1 0 0 0 0,0 0 0 0 0,1 0 0 0 0,-1 1 1 0 0,0-1-1 0 0,1 0 0 0 0,-1 0 0 0 0,0 0 1 0 0,1 0-1 0 0,-68 108 433 0 0,41-69-201 0 0,-26 51 1 0 0,5 17 167 0 0,-57 194 0 0 0,96-271-344 0 0,1 1 0 0 0,-6 47 0 0 0,12-67-50 0 0,0 1 0 0 0,1-1 0 0 0,1 1 0 0 0,-1-1 0 0 0,2 0-1 0 0,-1 0 1 0 0,2 0 0 0 0,-1 0 0 0 0,1 0 0 0 0,7 14 0 0 0,-8-21-3 0 0,0-1 1 0 0,0 1 0 0 0,0-1-1 0 0,1 0 1 0 0,0 0 0 0 0,-1 0-1 0 0,1 0 1 0 0,0 0-1 0 0,0-1 1 0 0,1 0 0 0 0,-1 1-1 0 0,0-1 1 0 0,1 0-1 0 0,-1 0 1 0 0,1-1 0 0 0,0 1-1 0 0,0-1 1 0 0,0 0 0 0 0,-1 0-1 0 0,1 0 1 0 0,0-1-1 0 0,0 1 1 0 0,0-1 0 0 0,4 0-1 0 0,11 0-1 0 0,0-2 1 0 0,0 0-1 0 0,-1-1 0 0 0,19-6 1 0 0,5 0 0 0 0,31-5-72 0 0,-71 13 43 0 0,3 6-27 0 0,-5-5 53 0 0,0 0 0 0 0,1 0 0 0 0,-1 0 0 0 0,0 0 0 0 0,1 0 0 0 0,-1 0 0 0 0,0 1 0 0 0,0-1 0 0 0,1 0 0 0 0,-1 0 0 0 0,0 0-1 0 0,1 1 1 0 0,-1-1 0 0 0,0 0 0 0 0,0 0 0 0 0,0 1 0 0 0,1-1 0 0 0,-1 0 0 0 0,0 1 0 0 0,0-1 0 0 0,0 0 0 0 0,0 0 0 0 0,0 1 0 0 0,1-1 0 0 0,-1 0 0 0 0,0 1 0 0 0,0-1 0 0 0,0 0 0 0 0,0 1 0 0 0,0-1 0 0 0,0 0 0 0 0,0 1 0 0 0,0-1 0 0 0,0 0 0 0 0,0 1 0 0 0,-1 0-1 0 0,-2 18 0 0 0,-1 0 0 0 0,-1 0 0 0 0,-10 22 0 0 0,-7 28 90 0 0,5 19 131 0 0,-9 129 0 0 0,0 1-181 0 0,15-147-13 0 0,2 0-1 0 0,1 81 0 0 0,9-123-27 0 0,0 1 0 0 0,2-1 0 0 0,2 0 0 0 0,0 0 0 0 0,2-1 0 0 0,1 0 0 0 0,1 0 0 0 0,13 27 0 0 0,-16-43 32 0 0,1 0-1 0 0,-1 0 1 0 0,2-1 0 0 0,0 0-1 0 0,0 0 1 0 0,15 14 0 0 0,-17-19-12 0 0,1-1 1 0 0,0 1 0 0 0,0-1 0 0 0,1-1 0 0 0,-1 1 0 0 0,1-1 0 0 0,0-1 0 0 0,0 1 0 0 0,0-1 0 0 0,14 2 0 0 0,0 4 18 0 0,-18-7-24 0 0,13 8 192 0 0,-15-8-167 0 0,-1 0 0 0 0,1 0 0 0 0,-1 1 0 0 0,0-1 0 0 0,0 1 0 0 0,0-1 0 0 0,-1 1 0 0 0,1-1 0 0 0,-1 1 0 0 0,1 4 0 0 0,0 0 70 0 0,1 1 1 0 0,-1-1 0 0 0,1 1-1 0 0,6 12 1 0 0,-5-12-190 0 0,1-1 0 0 0,0 0 1 0 0,1 0-1 0 0,-1 0 0 0 0,1 0 1 0 0,1-1-1 0 0,-1 0 0 0 0,1 0 1 0 0,0 0-1 0 0,8 5 0 0 0,29 17-2601 0 0,3-4-3747 0 0,-21-14-646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58.3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84 356 0 0,'1'-3'368'0'0,"28"-52"4359"0"0,-26 52-4399 0 0,4-2 2154 0 0,-6 8-2452 0 0,1-1 0 0 0,-1 1 1 0 0,1-1-1 0 0,0 0 0 0 0,0 0 0 0 0,0 0 0 0 0,0 0 1 0 0,0 0-1 0 0,0 0 0 0 0,0-1 0 0 0,1 1 1 0 0,-1-1-1 0 0,1 1 0 0 0,-1-1 0 0 0,1 0 0 0 0,-1 0 1 0 0,1 0-1 0 0,0-1 0 0 0,0 1 0 0 0,-1 0 1 0 0,1-1-1 0 0,0 0 0 0 0,3 0 0 0 0,15 2 387 0 0,43-2 0 0 0,-51 0-271 0 0,483-26 905 0 0,-67 2-1318 0 0,-371 21 270 0 0,-55 3-45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5.8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1 195 22 0 0,'0'0'11769'0'0,"3"1"-11237"0"0,10 6-228 0 0,0 1-1 0 0,0 0 1 0 0,-1 0-1 0 0,0 1 1 0 0,0 1 0 0 0,-1 0-1 0 0,-1 1 1 0 0,1 0-1 0 0,8 13 1 0 0,2 5 33 0 0,-1 0 0 0 0,29 58 0 0 0,6 40 84 0 0,-54-124-142 0 0,-4-24-24 0 0,-5-19-246 0 0,2 0 0 0 0,1 0 0 0 0,3-1 0 0 0,1 1 0 0 0,2-1 0 0 0,2 0-1 0 0,2 1 1 0 0,1 0 0 0 0,21-70 0 0 0,-26 106-333 0 0,1 0-1 0 0,0-1 0 0 0,0 1 1 0 0,0 0-1 0 0,0 1 0 0 0,0-1 1 0 0,1 0-1 0 0,0 1 0 0 0,0-1 1 0 0,0 1-1 0 0,0 0 0 0 0,0 0 1 0 0,7-5-1 0 0,34-12-6692 0 0,-22 13 1807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2:58.8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237 23 700 0 0,'-21'-3'2917'0'0,"1"-2"-1"0"0,-27-9 3576 0 0,51 15-6460 0 0,34 7-13 0 0,0 3 0 0 0,-2 1 0 0 0,40 19 0 0 0,-60-24-30 0 0,0 2-1 0 0,0 0 1 0 0,-1 0-1 0 0,-1 2 1 0 0,0 0-1 0 0,0 0 1 0 0,-1 1-1 0 0,0 1 1 0 0,14 19-1 0 0,-25-28 33 0 0,1 0 0 0 0,-1 0-1 0 0,1 0 1 0 0,-1 0-1 0 0,0 1 1 0 0,-1-1 0 0 0,1 1-1 0 0,-1 0 1 0 0,0-1-1 0 0,0 1 1 0 0,-1 0 0 0 0,1 0-1 0 0,-1 7 1 0 0,-1-4 67 0 0,0 1 0 0 0,0-1 0 0 0,-1 1 1 0 0,0-1-1 0 0,-1 0 0 0 0,0 0 0 0 0,-4 8 0 0 0,-5 8 240 0 0,-2-1 0 0 0,-1-1 0 0 0,-30 37 0 0 0,-64 70 243 0 0,-39 47-390 0 0,54-55-4423 0 0,86-111 2207 0 0,0 0 0 0 0,-19 16 0 0 0,7-8-3052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04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15 297 166 0 0,'0'0'691'0'0,"-1"0"-575"0"0,1 0 1 0 0,-1 0-1 0 0,1-1 0 0 0,-1 1 0 0 0,0 0 1 0 0,1 0-1 0 0,-1-1 0 0 0,1 1 1 0 0,-1 0-1 0 0,1 0 0 0 0,-1-1 0 0 0,1 1 1 0 0,-1-1-1 0 0,1 1 0 0 0,-1-1 0 0 0,1 1 1 0 0,-1 0-1 0 0,1-1 0 0 0,0 0 1 0 0,-1 1-1 0 0,1-1 0 0 0,-3-36 1019 0 0,3 33-924 0 0,1 0-27 0 0,15-65 2043 0 0,-27 72-1127 0 0,259-35-983 0 0,-74 7-55 0 0,208-23 150 0 0,139-17-142 0 0,-454 58 17 0 0,-62 7-33 0 0,-10 1-253 0 0,-54 11-1198 0 0,10 4-2602 0 0,19-6 1362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04.9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1 154 400 0 0,'0'3'464'0'0,"1"-1"-357"0"0,0 1-1 0 0,0-1 1 0 0,0 0-1 0 0,0 0 0 0 0,0-1 1 0 0,0 1-1 0 0,1 0 0 0 0,-1 0 1 0 0,1-1-1 0 0,-1 1 1 0 0,1 0-1 0 0,0-1 0 0 0,-1 0 1 0 0,1 1-1 0 0,0-1 0 0 0,0 0 1 0 0,0 0-1 0 0,0 0 1 0 0,0 0-1 0 0,0 0 0 0 0,0-1 1 0 0,1 1-1 0 0,-1-1 1 0 0,0 1-1 0 0,0-1 0 0 0,0 0 1 0 0,1 0-1 0 0,-1 0 0 0 0,3 0 1 0 0,11 1 291 0 0,1-2 0 0 0,29-3 0 0 0,-42 3-323 0 0,455-72 1714 0 0,-106 13-1563 0 0,-117 31-128 0 0,-150 19-61 0 0,69-4 1312 0 0,-152 14-131 0 0,33 6-7569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09.0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251 316 458 0 0,'3'-15'710'0'0,"-3"12"76"0"0,0 0 8 0 0,-3-27 1602 0 0,3 27-1967 0 0,-3-16 925 0 0,-6-27 78 0 0,8 44-1262 0 0,1-2-13 0 0,-8-70 819 0 0,6 38-771 0 0,2 33-167 0 0,0 0 1 0 0,0 0 0 0 0,0-1 0 0 0,0 1-1 0 0,0 0 1 0 0,-1 0 0 0 0,0 0-1 0 0,0 0 1 0 0,1-1 0 0 0,-3-2 0 0 0,2 3 146 0 0,-5-18 300 0 0,-8 4-104 0 0,12 16-297 0 0,-1 1-57 0 0,-2 0-33 0 0,1 1 0 0 0,-1 0 0 0 0,1 1 0 0 0,0-1 0 0 0,-1 1 0 0 0,1 0-1 0 0,0 0 1 0 0,0 0 0 0 0,0 1 0 0 0,0-1 0 0 0,1 1 0 0 0,-1 0 0 0 0,1 0 0 0 0,-1 0 0 0 0,1 1 0 0 0,0-1 0 0 0,-2 5 0 0 0,-13 14 2 0 0,-21 36 0 0 0,36-53 2 0 0,-7 11-173 0 0,1 1 0 0 0,1 0 0 0 0,1 0 0 0 0,0 1-1 0 0,1 0 1 0 0,1 0 0 0 0,1 0 0 0 0,-3 22 0 0 0,7-39 135 0 0,0 1 0 0 0,-1 0 0 0 0,1-1 1 0 0,0 1-1 0 0,0 0 0 0 0,0-1 0 0 0,0 1 0 0 0,1-1 0 0 0,-1 1 0 0 0,0 0 1 0 0,1-1-1 0 0,-1 1 0 0 0,1-1 0 0 0,0 1 0 0 0,-1-1 0 0 0,1 1 0 0 0,0-1 1 0 0,0 1-1 0 0,0-1 0 0 0,0 0 0 0 0,0 1 0 0 0,0-1 0 0 0,0 0 0 0 0,0 0 1 0 0,1 0-1 0 0,-1 0 0 0 0,0 0 0 0 0,1 0 0 0 0,-1 0 0 0 0,1 0 0 0 0,-1-1 1 0 0,1 1-1 0 0,-1-1 0 0 0,1 1 0 0 0,0-1 0 0 0,2 1 0 0 0,1 0-6 0 0,1-1-1 0 0,-1 1 1 0 0,1-1 0 0 0,-1-1-1 0 0,1 1 1 0 0,-1-1-1 0 0,0 0 1 0 0,1 0-1 0 0,5-2 1 0 0,4-3 194 0 0,0-1 1 0 0,0 0-1 0 0,-1-1 0 0 0,0-1 1 0 0,0 0-1 0 0,-1-1 1 0 0,0 0-1 0 0,-1-1 0 0 0,0-1 1 0 0,-1 0-1 0 0,14-18 1 0 0,0-14 4528 0 0,-25 42-4431 0 0,-2 42-299 0 0,-24 193 321 0 0,17-137-2723 0 0,8-92 1613 0 0,3 11-1387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09.3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129 23 274 0 0,'-1'-3'777'0'0,"-12"-16"2944"0"0,13 19-3649 0 0,0 0 1 0 0,-1 0-1 0 0,1 0 0 0 0,0 0 0 0 0,0 0 0 0 0,0 0 0 0 0,-1 0 0 0 0,1 0 0 0 0,0 1 0 0 0,0-1 0 0 0,-1 0 1 0 0,1 0-1 0 0,0 0 0 0 0,0 0 0 0 0,0 0 0 0 0,0 1 0 0 0,-1-1 0 0 0,1 0 0 0 0,0 0 0 0 0,0 0 0 0 0,0 1 1 0 0,0-1-1 0 0,0 0 0 0 0,0 0 0 0 0,-1 0 0 0 0,1 1 0 0 0,0-1 0 0 0,0 0 0 0 0,0 0 0 0 0,0 1 0 0 0,0-1 1 0 0,0 0-1 0 0,0 0 0 0 0,0 1 0 0 0,0-1 0 0 0,0 0 0 0 0,0 0 0 0 0,0 1 0 0 0,0-1 0 0 0,0 0 0 0 0,0 0 1 0 0,1 1-1 0 0,-1 6 210 0 0,0 0-1 0 0,1 0 1 0 0,0 0 0 0 0,5 14 0 0 0,28 66 335 0 0,-23-63-477 0 0,-1 1 1 0 0,-1 0 0 0 0,9 41 0 0 0,-17-62-140 0 0,-1 1 0 0 0,1-1 0 0 0,-1 1 0 0 0,0-1 1 0 0,0 0-1 0 0,-1 1 0 0 0,1-1 0 0 0,-1 1 0 0 0,0-1 0 0 0,0 0 0 0 0,0 1 0 0 0,-1-1 1 0 0,0 0-1 0 0,0 0 0 0 0,0 0 0 0 0,0 0 0 0 0,0 0 0 0 0,-1-1 0 0 0,1 1 0 0 0,-1 0 1 0 0,0-1-1 0 0,0 0 0 0 0,-1 0 0 0 0,1 0 0 0 0,-1 0 0 0 0,-6 3 0 0 0,6-4-119 0 0,1-1 1 0 0,0 0-1 0 0,-1 0 0 0 0,1 0 0 0 0,-1 0 0 0 0,1-1 0 0 0,-1 0 0 0 0,0 1 0 0 0,1-1 0 0 0,-1 0 0 0 0,1-1 1 0 0,-7 0-1 0 0,3 0-178 0 0,1-1 0 0 0,0 1 1 0 0,-1-1-1 0 0,1 0 0 0 0,0-1 1 0 0,-7-3-1 0 0,8 2-308 0 0,0 0 0 0 0,0 0 0 0 0,1 0-1 0 0,-1 0 1 0 0,-3-6 0 0 0,8 10 579 0 0,-16-18-2573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09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69 442 0 0,'19'-26'3793'0'0,"-13"22"-3591"0"0,0 1 0 0 0,1 0 1 0 0,-1 0-1 0 0,1 1 0 0 0,0-1 0 0 0,0 1 0 0 0,0 1 0 0 0,0 0 0 0 0,9-1 0 0 0,75-2 154 0 0,-43 3-570 0 0,46-8-3165 0 0,-64 5 1002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09.6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1 126 0 0,'0'0'6278'0'0,"1"0"-6197"0"0,0 1 1 0 0,-1-1 0 0 0,1 1 0 0 0,0-1 0 0 0,-1 1 0 0 0,1-1 0 0 0,-1 1 0 0 0,1-1 0 0 0,-1 1-1 0 0,1-1 1 0 0,-1 1 0 0 0,1 0 0 0 0,-1-1 0 0 0,1 1 0 0 0,-1 0 0 0 0,0 0 0 0 0,1-1-1 0 0,-1 1 1 0 0,0 0 0 0 0,0 0 0 0 0,0-1 0 0 0,1 2 0 0 0,-3 14 172 0 0,-1 11 35 0 0,-1 1 0 0 0,-1-1 0 0 0,-11 33 0 0 0,5-32-528 0 0,0-1-1 0 0,-28 46 1 0 0,26-51-2245 0 0,-30 33 0 0 0,25-35-885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09.8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48 626 0 0,'-11'-8'1546'0'0,"-1"-1"1994"0"0,-4-4-770 0 0,5 4 194 0 0,0 1-2554 0 0,11 26-1722 0 0,5 4-1476 0 0,6-4-4326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09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1 190 0 0,'-8'15'5344'0'0,"2"0"-1298"0"0,-8-10-6132 0 0,-10-5-4766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10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322 154 522 0 0,'0'0'1096'0'0,"0"-4"176"0"0,0-63 7650 0 0,-3 29-7436 0 0,3 35-1201 0 0,-1 0-26 0 0,-3-8-33 0 0,4 8-29 0 0,-2 0-97 0 0,1 1 0 0 0,0 0 0 0 0,-1 0 0 0 0,0-1 0 0 0,1 1 0 0 0,-1 0 0 0 0,0 0 0 0 0,0 1 0 0 0,-4-4 0 0 0,-2 5-104 0 0,-1 0-1 0 0,1 1 0 0 0,-1 0 1 0 0,1 0-1 0 0,0 1 0 0 0,-1 0 1 0 0,1 1-1 0 0,0 0 1 0 0,0 0-1 0 0,0 1 0 0 0,1-1 1 0 0,-8 6-1 0 0,-8 6-68 0 0,0 0 0 0 0,-31 29 0 0 0,42-32-14 0 0,0 0 0 0 0,1 1 0 0 0,1 0 0 0 0,0 1 0 0 0,-11 21 0 0 0,19-32-138 0 0,2-2 179 0 0,0 0 0 0 0,-1-1 0 0 0,1 1 0 0 0,0 0 1 0 0,0 0-1 0 0,0-1 0 0 0,0 1 0 0 0,0 0 0 0 0,0 0 0 0 0,0-1 0 0 0,0 1 0 0 0,0 0 0 0 0,0 0 0 0 0,0 0 0 0 0,1-1 0 0 0,-1 1 0 0 0,0 0 0 0 0,0 0 0 0 0,1-1 0 0 0,0 2 0 0 0,14-10-3 0 0,-1 0 0 0 0,0 0 0 0 0,18-15 0 0 0,29-16 164 0 0,-58 37-30 0 0,4 1 189 0 0,-6 1-266 0 0,-1 0-1 0 0,1-1 1 0 0,-1 1 0 0 0,1 0-1 0 0,-1 0 1 0 0,0 0 0 0 0,1 0-1 0 0,-1-1 1 0 0,1 1 0 0 0,-1 0-1 0 0,1 0 1 0 0,-1 0 0 0 0,1 0-1 0 0,-1 0 1 0 0,1 0 0 0 0,-1 0-1 0 0,1 0 1 0 0,-1 1 0 0 0,1-1-1 0 0,-1 0 1 0 0,1 0 0 0 0,-1 0-1 0 0,0 0 1 0 0,1 1 0 0 0,-1-1-1 0 0,1 0 1 0 0,-1 0-1 0 0,0 1 1 0 0,1-1 0 0 0,-1 0-1 0 0,1 1 1 0 0,-1-1 0 0 0,0 0-1 0 0,0 1 1 0 0,1-1 0 0 0,-1 1-1 0 0,0-1 1 0 0,0 0 0 0 0,1 1-1 0 0,-1-1 1 0 0,0 1 0 0 0,0-1-1 0 0,0 1 1 0 0,0-1 0 0 0,0 1-1 0 0,1-1 1 0 0,-1 1 0 0 0,13 75 494 0 0,5 81 0 0 0,-14-61-3345 0 0,-4-82 575 0 0,0-5 1457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6.1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26 102 356 0 0,'-14'11'7092'0'0,"5"4"-3288"0"0,7 0-3344 0 0,2 1 0 0 0,0 0 0 0 0,0-1-1 0 0,6 32 1 0 0,21 65-84 0 0,-14-57-173 0 0,13 38 13 0 0,-24-90-156 0 0,4 9 755 0 0,-1-26-557 0 0,-2 0-1 0 0,1 0 0 0 0,-2 0 0 0 0,0 0 1 0 0,0-24-1 0 0,2-15 338 0 0,6-37 64 0 0,-6 43-524 0 0,2 0 0 0 0,13-50 0 0 0,-16 85-422 0 0,6-25-2644 0 0,3 17-4666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11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185 35 1192 0 0,'2'-19'7953'0'0,"-4"4"-3376"0"0,-4 31-4094 0 0,3 11-292 0 0,0-11-134 0 0,2 0 0 0 0,0-1-1 0 0,0 1 1 0 0,1 0 0 0 0,1 0-1 0 0,5 21 1 0 0,15 42 7 0 0,-17-67-32 0 0,0-1 0 0 0,0 1 0 0 0,-1 0-1 0 0,-1 1 1 0 0,0-1 0 0 0,-1 0 0 0 0,0 1 0 0 0,-1 19 0 0 0,-1-29-54 0 0,1-1 0 0 0,0 1 0 0 0,-1-1 0 0 0,0 1 1 0 0,1-1-1 0 0,-1 0 0 0 0,0 1 0 0 0,0-1 0 0 0,0 0 0 0 0,-1 0 1 0 0,1 0-1 0 0,-1 0 0 0 0,1 0 0 0 0,-1 0 0 0 0,1 0 0 0 0,-1 0 0 0 0,0-1 1 0 0,0 1-1 0 0,0-1 0 0 0,0 1 0 0 0,0-1 0 0 0,0 0 0 0 0,0 0 1 0 0,-1 0-1 0 0,1 0 0 0 0,0 0 0 0 0,-1 0 0 0 0,1-1 0 0 0,0 1 1 0 0,-1-1-1 0 0,1 1 0 0 0,-1-1 0 0 0,1 0 0 0 0,-1 0 0 0 0,1 0 0 0 0,-1 0 1 0 0,-4-2-1 0 0,0 1-403 0 0,-1 0 1 0 0,1-1-1 0 0,-1 0 1 0 0,1 0-1 0 0,0-1 0 0 0,0 0 1 0 0,0 0-1 0 0,0-1 1 0 0,1 0-1 0 0,-12-9 1 0 0,10 6-848 0 0,0-1 0 0 0,1 0 1 0 0,-12-17-1 0 0,2-2-2643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11.1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1 105 30 0 0,'3'-3'955'0'0,"4"-4"-206"0"0,1 0 0 0 0,-1 1 0 0 0,2 0 0 0 0,-1 0 0 0 0,1 1 0 0 0,0 0 1 0 0,11-5-1 0 0,-1 2-110 0 0,-1 2 0 0 0,1 0 1 0 0,23-3-1 0 0,13 1-1428 0 0,92-1 0 0 0,-81 8-3492 0 0,-47-1 1247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11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 0 478 0 0,'0'0'4371'0'0,"0"3"-3342"0"0,0 9-127 0 0,0-9-24 0 0,0 1-125 0 0,1 44 970 0 0,0-13-318 0 0,-5 56-1 0 0,2-78-2021 0 0,0 0 0 0 0,-8 23 0 0 0,7-28-352 0 0,0 0 1 0 0,0 0 0 0 0,-1-1 0 0 0,0 1-1 0 0,-8 8 1 0 0,-1 3-3672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11.4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 28 376 0 0,'0'0'1130'0'0,"-16"-11"1654"0"0,3 3 1152 0 0,1 0-1684 0 0,24 20-7402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11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0 556 0 0,'1'3'1842'0'0,"-1"4"-787"0"0,2-1-1 0 0,-1 0 1 0 0,1 0-1 0 0,0 0 1 0 0,0-1-1 0 0,4 8 1 0 0,14 15-748 0 0,-18-27-1033 0 0,3 4-688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12.7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16 203 348 0 0,'0'0'585'0'0,"10"-14"3139"0"0,-5 5-1346 0 0,7-12 4459 0 0,-4 8-7722 0 0,-3 6 911 0 0,1 0 0 0 0,-1 0 1 0 0,1 1-1 0 0,10-9 0 0 0,80-62 253 0 0,-79 63-215 0 0,0 2-110 0 0,-14 13 19 0 0,-4 9 20 0 0,-13 56-346 0 0,13-53 370 0 0,-1-1 0 0 0,-1 1 0 0 0,0-1-1 0 0,-1 0 1 0 0,-5 13 0 0 0,-16 35 172 0 0,18-39-61 0 0,-18 33-1 0 0,-73 132 89 0 0,95-179-505 0 0,-1 3-920 0 0,0-2 0 0 0,-1 1 0 0 0,-8 13 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13.1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55 170 0 0,'-20'-24'4532'0'0,"-16"1"209"0"0,33 22-4110 0 0,-17 4-70 0 0,17-1-562 0 0,0 0 0 0 0,1-1 0 0 0,0 1 0 0 0,-1 0 0 0 0,1 1 0 0 0,0-1 0 0 0,0 0 0 0 0,0 0 0 0 0,1 1-1 0 0,-1-1 1 0 0,0 1 0 0 0,1 0 0 0 0,0 0 0 0 0,-1-1 0 0 0,1 1 0 0 0,0 0 0 0 0,0 0 0 0 0,0 4 0 0 0,1-5-234 0 0,15 3-874 0 0,-11-7 1143 0 0,0 1 0 0 0,-1-1 1 0 0,1-1-1 0 0,-1 1 1 0 0,0 0-1 0 0,1-1 1 0 0,-1 0-1 0 0,0 1 0 0 0,0-1 1 0 0,-1-1-1 0 0,1 1 1 0 0,-1 0-1 0 0,4-6 1 0 0,-5 7 186 0 0,-1 1-194 0 0,0 1 1 0 0,1 0-1 0 0,-1-1 0 0 0,0 1 1 0 0,0-1-1 0 0,1 1 1 0 0,-1-1-1 0 0,0 1 1 0 0,0 0-1 0 0,0-1 0 0 0,0 1 1 0 0,0-1-1 0 0,1 1 1 0 0,-1-1-1 0 0,0 1 1 0 0,0-1-1 0 0,0 1 0 0 0,0-1 1 0 0,-1 1-1 0 0,1-1 1 0 0,0 1-1 0 0,0-1 1 0 0,0 1-1 0 0,0-1 0 0 0,0 1 1 0 0,-1-1-1 0 0,1 1 1 0 0,0-1-1 0 0,0 1 1 0 0,-1 0-1 0 0,1-1 0 0 0,0 1 1 0 0,-1-1-1 0 0,1 1 1 0 0,0 0-1 0 0,-1-1 1 0 0,1 1-1 0 0,0 0 1 0 0,-1-1-1 0 0,0 1 0 0 0,1-1-12 0 0,-1 1 0 0 0,0 0 1 0 0,0-1-1 0 0,1 1 0 0 0,-1-1 0 0 0,0 1 0 0 0,0 0 0 0 0,0 0 0 0 0,0-1 0 0 0,0 1 0 0 0,1 0 0 0 0,-1 0 0 0 0,0 0 0 0 0,0 0 0 0 0,0 0 0 0 0,0 0 0 0 0,0 0 0 0 0,0 0 0 0 0,1 0 0 0 0,-1 1 0 0 0,0-1 0 0 0,0 0 0 0 0,0 0 0 0 0,0 1 0 0 0,1-1 0 0 0,-1 1 0 0 0,-1 0 0 0 0,0 1-128 0 0,-1 0-1 0 0,1 0 1 0 0,0 1 0 0 0,0-1-1 0 0,0 1 1 0 0,0-1-1 0 0,1 1 1 0 0,-1 0-1 0 0,1-1 1 0 0,-1 1-1 0 0,-1 5 1 0 0,-3 29-5069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13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103 28 604 0 0,'0'0'9441'0'0,"0"0"-9382"0"0,-1 1-1 0 0,1 0 1 0 0,-1 0 0 0 0,1 0-1 0 0,0-1 1 0 0,-1 1-1 0 0,1 0 1 0 0,0 0 0 0 0,0 0-1 0 0,0 0 1 0 0,-1 0-1 0 0,1 0 1 0 0,0-1 0 0 0,0 1-1 0 0,0 0 1 0 0,0 0-1 0 0,1 1 1 0 0,15 19 288 0 0,-15-20-213 0 0,0 0-83 0 0,-1-1 0 0 0,1 1 1 0 0,-1-1-1 0 0,1 1 0 0 0,0-1 1 0 0,-1 0-1 0 0,1 1 0 0 0,-1-1 1 0 0,1 0-1 0 0,0 1 1 0 0,-1-1-1 0 0,1 0 0 0 0,-1 0 1 0 0,1 0-1 0 0,0 0 0 0 0,-1 0 1 0 0,1 0-1 0 0,0 0 0 0 0,0 0 1 0 0,-1 0-1 0 0,2 0 0 0 0,-1-1 19 0 0,-1-1-1 0 0,1 1 1 0 0,0-1-1 0 0,-1 1 1 0 0,0-1-1 0 0,1 0 0 0 0,-1 1 1 0 0,0-1-1 0 0,0 1 1 0 0,1-1-1 0 0,-1 0 1 0 0,-1 1-1 0 0,1-1 0 0 0,0 0 1 0 0,0 1-1 0 0,-1-1 1 0 0,1 1-1 0 0,0-1 1 0 0,-1 0-1 0 0,0 1 1 0 0,1-1-1 0 0,-1 1 0 0 0,0 0 1 0 0,0-1-1 0 0,0 1 1 0 0,0-1-1 0 0,0 1 1 0 0,0 0-1 0 0,0 0 0 0 0,0 0 1 0 0,-1 0-1 0 0,1 0 1 0 0,0 0-1 0 0,-1 0 1 0 0,1 0-1 0 0,-2-1 0 0 0,-1 0-95 0 0,0 0-1 0 0,0 0 1 0 0,0 0-1 0 0,0 0 0 0 0,-1 0 1 0 0,1 1-1 0 0,0 0 1 0 0,-1 0-1 0 0,1 0 0 0 0,-1 0 1 0 0,1 1-1 0 0,-1 0 0 0 0,-8 0 1 0 0,2 2-664 0 0,-22 2-7561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3:13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23 438 0 0,'3'-22'13187'0'0,"-2"22"-13074"0"0,-23 14 1254 0 0,-25 24-1782 0 0,47-38 466 0 0,-79 80-870 0 0,16-16-7629 0 0,49-51 3616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02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70 0 0,'25'4'489'0'0,"1"0"-1"0"0,0 2 1 0 0,37 12-1 0 0,-40-10-418 0 0,0-1-1 0 0,0-1 1 0 0,1-1-1 0 0,0-1 1 0 0,29 1-1 0 0,-44-5-175 0 0,0 0-1 0 0,-1-1 1 0 0,1 1-1 0 0,0-2 1 0 0,-1 1-1 0 0,1-1 1 0 0,-1-1-1 0 0,0 1 1 0 0,1-1-1 0 0,13-8 1 0 0,-11 3-522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6.5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6 376 0 0,'-16'-5'11176'0'0,"13"9"-11071"0"0,0 0 0 0 0,1 0 0 0 0,-1 0 0 0 0,1 0 1 0 0,0 1-1 0 0,1-1 0 0 0,-1 1 0 0 0,1-1 0 0 0,0 1 0 0 0,0 0 1 0 0,0 0-1 0 0,0 8 0 0 0,-2 67 278 0 0,3-73-347 0 0,0 19 32 0 0,-1 2 40 0 0,5 42-1 0 0,-3-64-99 0 0,0 0 1 0 0,0 1-1 0 0,0-1 0 0 0,1 0 0 0 0,0 0 1 0 0,0 0-1 0 0,1 0 0 0 0,0 0 0 0 0,0 0 0 0 0,0-1 1 0 0,0 0-1 0 0,6 7 0 0 0,-4-8-38 0 0,-1-1-1 0 0,0 1 1 0 0,1-1-1 0 0,0 0 1 0 0,-1-1-1 0 0,1 1 1 0 0,0-1-1 0 0,0 0 1 0 0,1 0-1 0 0,-1 0 1 0 0,0-1-1 0 0,1 0 1 0 0,-1 0-1 0 0,1 0 1 0 0,-1-1-1 0 0,1 0 1 0 0,-1 0-1 0 0,1 0 1 0 0,-1-1-1 0 0,1 1 1 0 0,-1-1-1 0 0,1-1 1 0 0,5-1-1 0 0,15-5-102 0 0,-2-2 1 0 0,1 0-1 0 0,34-21 0 0 0,-38 20 105 0 0,-11 5 156 0 0,-1 0 1 0 0,0-1-1 0 0,-1 0 0 0 0,0 0 1 0 0,0-1-1 0 0,0 0 1 0 0,-1 0-1 0 0,0-1 0 0 0,-1 1 1 0 0,0-2-1 0 0,0 1 1 0 0,-1-1-1 0 0,0 0 0 0 0,6-16 1 0 0,-10 22-39 0 0,1-1 0 0 0,-1 0 0 0 0,1 1 0 0 0,-1-1 0 0 0,-1 0 0 0 0,1 0 0 0 0,-1 0 0 0 0,0 1 0 0 0,0-1 0 0 0,0 0-1 0 0,0 0 1 0 0,-1 0 0 0 0,0 0 0 0 0,0 1 0 0 0,0-1 0 0 0,-1 1 0 0 0,0-1 0 0 0,0 1 0 0 0,0-1 0 0 0,0 1 0 0 0,0 0 0 0 0,-1 0 0 0 0,0 0 0 0 0,0 0 0 0 0,0 0 0 0 0,0 1 0 0 0,-1-1 0 0 0,1 1 0 0 0,-1 0 0 0 0,0 0 0 0 0,0 0 0 0 0,0 1 0 0 0,0-1 0 0 0,-9-2 0 0 0,2 0-2 0 0,0 1 0 0 0,0 1 0 0 0,0 0 0 0 0,-1 0 0 0 0,1 1 0 0 0,-1 0 0 0 0,-12 1 0 0 0,18 1-209 0 0,0 0 0 0 0,0 0 0 0 0,-1 1 0 0 0,1 0 0 0 0,0 0 0 0 0,0 0-1 0 0,0 1 1 0 0,0 0 0 0 0,1 0 0 0 0,-1 0 0 0 0,0 1 0 0 0,1 0 0 0 0,-1 0 0 0 0,-8 7 0 0 0,-6 7-2005 0 0,-1 1-4443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16.9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9 170 0 0,'0'0'4629'0'0,"6"-9"-4542"0"0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18.1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0 189 162 0 0,'0'0'410'0'0,"0"-4"17"0"0,2-31 4349 0 0,-2 32-4161 0 0,0-13 5057 0 0,0 19-5642 0 0,0 17-44 0 0,0-1-1 0 0,2 1 1 0 0,0 0-1 0 0,1-1 1 0 0,8 26 0 0 0,1 10 7 0 0,74 308 297 0 0,-80-339-268 0 0,10 27 61 0 0,-14-47 11 0 0,-4-15-74 0 0,-7-32-89 0 0,2 10 32 0 0,-18-195-222 0 0,11 73 389 0 0,9 111 89 0 0,2 0 0 0 0,2 0 1 0 0,7-72-1 0 0,-6 114-221 0 0,0-1-1 0 0,1 1 1 0 0,-1-1-1 0 0,1 1 0 0 0,0 0 1 0 0,-1-1-1 0 0,1 1 1 0 0,0 0-1 0 0,0-1 1 0 0,0 1-1 0 0,1 0 1 0 0,-1 0-1 0 0,1 0 1 0 0,-1 0-1 0 0,1 0 1 0 0,-1 0-1 0 0,1 0 1 0 0,0 1-1 0 0,0-1 1 0 0,0 0-1 0 0,0 1 1 0 0,0 0-1 0 0,0-1 1 0 0,1 1-1 0 0,-1 0 1 0 0,0 0-1 0 0,1 0 1 0 0,-1 1-1 0 0,1-1 1 0 0,-1 1-1 0 0,0-1 1 0 0,4 1-1 0 0,3 0-11 0 0,0 0 1 0 0,1 1-1 0 0,-1 1 1 0 0,0-1-1 0 0,0 1 1 0 0,0 1-1 0 0,0 0 0 0 0,0 0 1 0 0,0 1-1 0 0,-1 0 1 0 0,1 0-1 0 0,-1 1 1 0 0,0 0-1 0 0,-1 1 0 0 0,1-1 1 0 0,-1 2-1 0 0,0-1 1 0 0,-1 1-1 0 0,1 0 1 0 0,-1 0-1 0 0,9 16 0 0 0,-7-11 23 0 0,-1 1 0 0 0,0 0-1 0 0,-1 1 1 0 0,0 0 0 0 0,-2-1 0 0 0,1 2-1 0 0,-2-1 1 0 0,1 0 0 0 0,-2 1-1 0 0,0 0 1 0 0,-1-1 0 0 0,-1 1-1 0 0,-1 23 1 0 0,-11 26 123 0 0,-2-1 0 0 0,-3 0 0 0 0,-40 97 0 0 0,49-130-138 0 0,7-26 34 0 0,3 16 63 0 0,0-19-73 0 0,0 0 1 0 0,0 1-1 0 0,0-1 0 0 0,1 0 0 0 0,-1 0 0 0 0,0 0 0 0 0,1-1 0 0 0,-1 1 0 0 0,1-1 0 0 0,-1 1 0 0 0,1-1 0 0 0,-1 0 0 0 0,1 0 0 0 0,-1 0 0 0 0,1 0 0 0 0,-1 0 1 0 0,1-1-1 0 0,-1 1 0 0 0,1-1 0 0 0,-1 1 0 0 0,4-3 0 0 0,62-20 167 0 0,-63 21-182 0 0,123-58-2000 0 0,-39 16-5545 0 0,-72 36 3606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18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59 161 608 0 0,'0'0'690'0'0,"-1"0"-532"0"0,0 1-1 0 0,1 0 1 0 0,-1-1-1 0 0,0 1 1 0 0,1 0 0 0 0,-1 0-1 0 0,1-1 1 0 0,-1 1 0 0 0,1 0-1 0 0,-1 0 1 0 0,1 0-1 0 0,0 0 1 0 0,-1-1 0 0 0,1 1-1 0 0,0 0 1 0 0,0 2-1 0 0,2 10 129 0 0,-2-9-24 0 0,11 10 587 0 0,-7-13-814 0 0,0 0 0 0 0,0-1 0 0 0,0 1 0 0 0,0-1-1 0 0,0 0 1 0 0,0 0 0 0 0,0 0 0 0 0,0-1 0 0 0,0 0 0 0 0,0 1-1 0 0,0-1 1 0 0,0-1 0 0 0,0 1 0 0 0,0 0 0 0 0,0-1 0 0 0,-1 0-1 0 0,1 0 1 0 0,-1 0 0 0 0,1 0 0 0 0,-1-1 0 0 0,4-3 0 0 0,9-6 64 0 0,0-2 1 0 0,-1 0-1 0 0,13-16 1 0 0,-23 24-7 0 0,0 0 0 0 0,-1 0 0 0 0,1 0 0 0 0,-1-1 0 0 0,-1 0 0 0 0,1 0 0 0 0,-1 0 0 0 0,4-13 0 0 0,-6 16 295 0 0,-1 1 64 0 0,-1 1-387 0 0,1 1 1 0 0,0-1 0 0 0,0 1 0 0 0,-1-1 0 0 0,1 1 0 0 0,0-1 0 0 0,-1 1-1 0 0,0-1 1 0 0,1 1 0 0 0,-1-1 0 0 0,0 1 0 0 0,0 0 0 0 0,0 0-1 0 0,0-1 1 0 0,0 1 0 0 0,0 0 0 0 0,0 0 0 0 0,0 0 0 0 0,0 0 0 0 0,0 0-1 0 0,-1 0 1 0 0,1 0 0 0 0,0 1 0 0 0,-1-1 0 0 0,1 0 0 0 0,-1 1 0 0 0,1-1-1 0 0,-1 1 1 0 0,1-1 0 0 0,-1 1 0 0 0,1 0 0 0 0,-1 0 0 0 0,1 0-1 0 0,-3 0 1 0 0,-5 0 115 0 0,1 1 0 0 0,-1 1 0 0 0,0-1 0 0 0,1 2 0 0 0,-1-1 0 0 0,1 1 0 0 0,0 0 0 0 0,0 1 0 0 0,0 0 0 0 0,1 0 0 0 0,-1 1 0 0 0,-13 10 0 0 0,12-6-29 0 0,-1 0 0 0 0,1 0 0 0 0,1 1 0 0 0,0 0 0 0 0,0 0 0 0 0,1 1-1 0 0,0 0 1 0 0,-8 19 0 0 0,10-17-74 0 0,0 0 0 0 0,0 0 0 0 0,2 0 0 0 0,-1 1 0 0 0,2-1-1 0 0,0 1 1 0 0,0 0 0 0 0,2 14 0 0 0,0-18-49 0 0,1 0 1 0 0,0 0-1 0 0,0 0 1 0 0,1 0-1 0 0,1 0 1 0 0,-1-1-1 0 0,2 1 0 0 0,-1-1 1 0 0,1 0-1 0 0,1 0 1 0 0,8 13-1 0 0,-10-18-95 0 0,1 1 0 0 0,-1-1 0 0 0,1 0 0 0 0,0 0 0 0 0,0 0-1 0 0,1 0 1 0 0,-1-1 0 0 0,1 0 0 0 0,-1 0 0 0 0,1 0 0 0 0,0 0 0 0 0,0-1 0 0 0,0 0 0 0 0,1 0-1 0 0,10 3 1 0 0,-7-4-135 0 0,0 0-1 0 0,0-1 1 0 0,0 0-1 0 0,1 0 1 0 0,-1 0-1 0 0,0-2 1 0 0,0 1-1 0 0,18-6 1 0 0,-1-2-1088 0 0,-1-2 0 0 0,1 0 0 0 0,-2-2 0 0 0,0 0 0 0 0,34-26 0 0 0,-21 11-2758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19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252 95 130 0 0,'0'-3'1144'0'0,"1"-3"-155"0"0,-1 1-1 0 0,1 0 1 0 0,-1 0 0 0 0,0-1-1 0 0,-1 1 1 0 0,1 0 0 0 0,-1 0-1 0 0,0 0 1 0 0,-3-8 0 0 0,3 10-324 0 0,-21-18 1971 0 0,-7 14-1766 0 0,25 6-713 0 0,-1 1-79 0 0,-1 1-62 0 0,0 0 0 0 0,-1 1 0 0 0,1-1 0 0 0,0 1 1 0 0,0 1-1 0 0,0-1 0 0 0,0 1 0 0 0,0 0 0 0 0,1 0 0 0 0,-1 1 1 0 0,-6 5-1 0 0,1 0-96 0 0,1 0 0 0 0,1 1-1 0 0,-1 1 1 0 0,1 0 0 0 0,1 0 0 0 0,0 0 0 0 0,1 1 0 0 0,0 0-1 0 0,1 1 1 0 0,0-1 0 0 0,1 1 0 0 0,-5 19 0 0 0,9-29-370 0 0,1-2 295 0 0,0 0-1 0 0,0 0 0 0 0,0 0 0 0 0,0 0 0 0 0,0 0 0 0 0,0 0 0 0 0,0 0 0 0 0,0 0 0 0 0,0 0 1 0 0,1 0-1 0 0,-1 0 0 0 0,0 0 0 0 0,1 0 0 0 0,-1 0 0 0 0,1 0 0 0 0,-1 0 0 0 0,1 0 0 0 0,-1 0 1 0 0,2 1-1 0 0,2-2 54 0 0,-1-1 0 0 0,0 1 1 0 0,1-1-1 0 0,-1 0 1 0 0,0 0-1 0 0,1 0 1 0 0,-1 0-1 0 0,0 0 0 0 0,0-1 1 0 0,0 1-1 0 0,0-1 1 0 0,4-3-1 0 0,33-32-476 0 0,-2 1 781 0 0,-28 24 647 0 0,2-2 1546 0 0,-11 13-2374 0 0,-1 1 0 0 0,1 0 0 0 0,-1 0 0 0 0,1 0-1 0 0,-1 0 1 0 0,1 0 0 0 0,-1 0 0 0 0,1 0 0 0 0,-1 0-1 0 0,1 0 1 0 0,-1 1 0 0 0,1-1 0 0 0,-1 0 0 0 0,1 0-1 0 0,-1 0 1 0 0,1 0 0 0 0,-1 1 0 0 0,1-1 0 0 0,-1 0-1 0 0,0 1 1 0 0,1-1 0 0 0,-1 0 0 0 0,1 1 0 0 0,-1-1-1 0 0,0 0 1 0 0,1 1 0 0 0,-1-1 0 0 0,0 1 0 0 0,0-1-1 0 0,1 0 1 0 0,-1 1 0 0 0,0-1 0 0 0,0 1 0 0 0,0-1-1 0 0,1 1 1 0 0,-1 0 0 0 0,58 108 600 0 0,-4 3 0 0 0,52 159-1 0 0,-85-203-611 0 0,-3 0 0 0 0,-3 1-1 0 0,6 74 1 0 0,-21-136 4 0 0,0 0 1 0 0,0 0-1 0 0,-1 0 0 0 0,0 0 1 0 0,0 0-1 0 0,0 0 0 0 0,-1 0 1 0 0,-5 12-1 0 0,5-15 18 0 0,0-1 1 0 0,0 1-1 0 0,0-1 0 0 0,-1 0 0 0 0,1 0 1 0 0,-1 0-1 0 0,0 0 0 0 0,0-1 0 0 0,0 1 1 0 0,0-1-1 0 0,0 1 0 0 0,0-1 0 0 0,-1 0 1 0 0,1-1-1 0 0,-1 1 0 0 0,1 0 0 0 0,-1-1 1 0 0,0 0-1 0 0,0 0 0 0 0,0 0 0 0 0,1 0 1 0 0,-1-1-1 0 0,0 1 0 0 0,0-1 0 0 0,0 0 1 0 0,-5-1-1 0 0,1 1 4 0 0,0-1 0 0 0,-1-1 0 0 0,1 1 0 0 0,0-1 0 0 0,0 0 0 0 0,0-1 0 0 0,0 0 0 0 0,1 0 0 0 0,-1-1 0 0 0,1 0 0 0 0,-8-5 1 0 0,0-4-45 0 0,0 0 1 0 0,1-1 0 0 0,0-1 0 0 0,2 0 0 0 0,-1 0 0 0 0,2-1 0 0 0,0-1 0 0 0,1 0-1 0 0,1 0 1 0 0,0-1 0 0 0,1 0 0 0 0,1-1 0 0 0,1 0 0 0 0,1 0 0 0 0,0 0 0 0 0,2-1 0 0 0,-2-20-1 0 0,3 16-439 0 0,1-1 0 0 0,1 0 0 0 0,2 0-1 0 0,0 1 1 0 0,10-41 0 0 0,-6 43-531 0 0,0 0-1 0 0,2 1 1 0 0,0 0 0 0 0,2 0 0 0 0,0 1 0 0 0,16-24 0 0 0,-7 19-1915 0 0,-2-1-759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19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10 588 0 0,'-12'-4'14183'0'0,"11"6"-14141"0"0,0 0 1 0 0,1 0-1 0 0,-1 0 1 0 0,0 0-1 0 0,1 0 1 0 0,0 0-1 0 0,-1 0 1 0 0,1 0 0 0 0,0 0-1 0 0,0 0 1 0 0,0 0-1 0 0,0 1 1 0 0,0-1-1 0 0,1 3 1 0 0,10 40-17 0 0,-5-20 118 0 0,-1 3-72 0 0,32 140 246 0 0,-30-146-300 0 0,0-1 0 0 0,1 0 0 0 0,1 0 0 0 0,2-1 1 0 0,18 30-1 0 0,-27-47-62 0 0,-1 0 0 0 0,1 0 0 0 0,1 0-1 0 0,-1 0 1 0 0,0 0 0 0 0,1-1 0 0 0,0 1 0 0 0,-1-1 0 0 0,1 0 0 0 0,0 1 0 0 0,0-1 0 0 0,0 0 0 0 0,1-1 0 0 0,-1 1 0 0 0,0-1-1 0 0,1 1 1 0 0,-1-1 0 0 0,1 0 0 0 0,-1 0 0 0 0,1-1 0 0 0,-1 1 0 0 0,1-1 0 0 0,0 1 0 0 0,-1-1 0 0 0,1 0 0 0 0,0-1-1 0 0,-1 1 1 0 0,1-1 0 0 0,-1 1 0 0 0,1-1 0 0 0,0 0 0 0 0,-1 0 0 0 0,0-1 0 0 0,1 1 0 0 0,-1-1 0 0 0,0 0 0 0 0,0 0-1 0 0,0 0 1 0 0,0 0 0 0 0,0 0 0 0 0,3-4 0 0 0,5-4-69 0 0,0 0 0 0 0,-1-1 0 0 0,0-1 0 0 0,-1 1 0 0 0,0-2 0 0 0,-1 1 1 0 0,-1-1-1 0 0,0 0 0 0 0,-1-1 0 0 0,0 1 0 0 0,-1-1 0 0 0,7-26 0 0 0,-7 15 342 0 0,-1 0 1 0 0,0 0-1 0 0,-2 0 1 0 0,-1-1-1 0 0,-1 1 1 0 0,-6-45-1 0 0,6 63 54 0 0,-1 0-1 0 0,-1 0 0 0 0,1 0 0 0 0,-1 1 0 0 0,-1-1 0 0 0,1 0 1 0 0,-5-6-1 0 0,6 10 46 0 0,-6-6 821 0 0,67 141-1033 0 0,-50-114-1012 0 0,1-1 0 0 0,0 0 0 0 0,1 0-1 0 0,1-1 1 0 0,18 18 0 0 0,-27-32 18 0 0,-1 1-1 0 0,1 0 1 0 0,-1-1 0 0 0,1 0 0 0 0,0 0 0 0 0,6 2 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20.1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23 100 556 0 0,'-22'-23'12599'0'0,"27"36"-12212"0"0,12 11-183 0 0,0-1-1 0 0,38 40 0 0 0,-25-31-54 0 0,-8-7-39 0 0,-1 0 1 0 0,19 31-1 0 0,-31-46 609 0 0,-8-18 1220 0 0,-6-21-642 0 0,-2-2-1171 0 0,1 0 1 0 0,2 0-1 0 0,1 0 1 0 0,2 0 0 0 0,2-32-1 0 0,-1 26-849 0 0,4 2-2449 0 0,-4 34 2873 0 0,0 0 0 0 0,0 0 0 0 0,1 0 0 0 0,-1 0 0 0 0,0 0 0 0 0,0 0 1 0 0,1 0-1 0 0,-1 1 0 0 0,0-1 0 0 0,1 0 0 0 0,-1 0 0 0 0,1 1 0 0 0,-1-1 0 0 0,1 0 1 0 0,4-3-1795 0 0,-4 4 1795 0 0,-1-1-1 0 0,1 1 0 0 0,0-1 0 0 0,0 1 0 0 0,0 0 0 0 0,0 0 0 0 0,0-1 0 0 0,-1 1 1 0 0,1 0-1 0 0,2 0 0 0 0,11 2-4647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21.0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285 121 682 0 0,'10'-15'5437'0'0,"-3"0"-1184"0"0,-6-3-769 0 0,-14-5-1840 0 0,11 20-1449 0 0,-10-5 261 0 0,-9-7 92 0 0,18 13-462 0 0,-1 0-21 0 0,0-1 0 0 0,-1 1 0 0 0,1 0 1 0 0,-1 0-1 0 0,0 1 0 0 0,1-1 0 0 0,-8 0 0 0 0,9 1 21 0 0,-17-3 30 0 0,14 7-122 0 0,0 0 0 0 0,-1 1 1 0 0,1 0-1 0 0,1 0 0 0 0,-1 1 0 0 0,1-1 0 0 0,-1 1 0 0 0,1 0 0 0 0,1 1 0 0 0,-6 6 1 0 0,-4 4 47 0 0,6-6-33 0 0,0 0 1 0 0,1 1 0 0 0,0 0 0 0 0,1 0-1 0 0,-5 13 1 0 0,5-12 9 0 0,-13 47-12 0 0,12-41-7 0 0,0 2 0 0 0,1-1-1 0 0,2 1 1 0 0,-4 23 0 0 0,7-32 6 0 0,1 1 0 0 0,0 0-1 0 0,0 0 1 0 0,1 0 0 0 0,1 0 0 0 0,0-1-1 0 0,1 1 1 0 0,7 20 0 0 0,-8-26 14 0 0,1-1 0 0 0,-1 0 1 0 0,1 0-1 0 0,-1-1 0 0 0,2 1 1 0 0,-1 0-1 0 0,0-1 0 0 0,1 0 0 0 0,0 0 1 0 0,0 0-1 0 0,0 0 0 0 0,0-1 0 0 0,1 1 1 0 0,-1-1-1 0 0,1 0 0 0 0,10 4 1 0 0,-13-6-8 0 0,1-1 0 0 0,-1 1 0 0 0,1 0 1 0 0,-1-1-1 0 0,1 0 0 0 0,0 0 0 0 0,-1 0 1 0 0,1 0-1 0 0,0 0 0 0 0,-1 0 0 0 0,1-1 1 0 0,0 1-1 0 0,-1-1 0 0 0,3-1 0 0 0,34-15 96 0 0,-28 10-92 0 0,0-1 0 0 0,0-1 0 0 0,0 0 0 0 0,-1 0 0 0 0,-1-1 0 0 0,1 0 0 0 0,-2 0 0 0 0,1-1 0 0 0,12-24 0 0 0,-10 15-24 0 0,-1 0-1 0 0,-1-1 1 0 0,-1 0-1 0 0,-1-1 0 0 0,4-22 1 0 0,2-41-22 0 0,-12 82 116 0 0,-1-1-20 0 0,0-10 7 0 0,0 11 355 0 0,0 0-315 0 0,0-10-2 0 0,0 10 408 0 0,0 7-966 0 0,3 18 405 0 0,2-1 0 0 0,0 0 0 0 0,1 0 0 0 0,1 0 0 0 0,1-1 0 0 0,19 35 1 0 0,-22-45-112 0 0,1-1 0 0 0,0 0 0 0 0,1-1 0 0 0,0 1 0 0 0,0-1 1 0 0,0 0-1 0 0,11 7 0 0 0,-12-10-621 0 0,-1-1 0 0 0,1-1 0 0 0,0 1 0 0 0,0-1 0 0 0,0 0-1 0 0,1 0 1 0 0,7 1 0 0 0,22-7-10225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23.0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30 142 0 0,'-14'-29'13379'0'0,"13"32"-13039"0"0,0 3-245 0 0,1 0-1 0 0,-1 0 0 0 0,1 0 0 0 0,0 0 0 0 0,0 0 0 0 0,0 0 0 0 0,1 0 0 0 0,2 8 0 0 0,16 52 447 0 0,-8-34-299 0 0,31 118 409 0 0,45 138-2841 0 0,-74-250-4325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23.2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10 404 0 0,'17'-10'7822'0'0,"-15"11"-7595"0"0,1 0-1 0 0,-1 0 0 0 0,0 0 1 0 0,0 0-1 0 0,0 1 0 0 0,0-1 1 0 0,0 0-1 0 0,0 1 0 0 0,0 0 1 0 0,0-1-1 0 0,-1 1 0 0 0,1 0 1 0 0,-1 0-1 0 0,1 0 0 0 0,-1 0 1 0 0,0 0-1 0 0,1 0 0 0 0,0 3 1 0 0,23 52 927 0 0,-16-36-663 0 0,73 129-1024 0 0,-60-115-2975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23.3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22 290 0 0,'0'0'1802'0'0,"-21"-5"2066"0"0,3-1 414 0 0,7 1-3406 0 0,31 6-1410 0 0,10-2-4174 0 0,-8-5-526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6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0 331 372 0 0,'0'0'4957'0'0,"0"-3"-4289"0"0,0-8-65 0 0,0 8 537 0 0,27 18 1544 0 0,-18-9-2433 0 0,0 0 0 0 0,-1 1-1 0 0,1 0 1 0 0,-2 0 0 0 0,1 1 0 0 0,-1 0-1 0 0,0 1 1 0 0,0 0 0 0 0,-1 0 0 0 0,6 11-1 0 0,6 15 234 0 0,19 52-1 0 0,-28-45-268 0 0,-8-40-166 0 0,1 2 144 0 0,4 3 2856 0 0,1-31-1860 0 0,6-42 1 0 0,3-12-654 0 0,25-92 154 0 0,11-37-998 0 0,-44 150-4542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23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1828 0 0,'18'26'13906'0'0,"-12"-26"-13827"0"0,1 0 0 0 0,0-1-1 0 0,0 0 1 0 0,-1 0 0 0 0,13-5-1 0 0,27-4-2 0 0,-31 10-91 0 0,-1-1-1 0 0,0 2 1 0 0,1 0 0 0 0,-1 1 0 0 0,0 0-1 0 0,0 1 1 0 0,0 1 0 0 0,0 0 0 0 0,-1 1-1 0 0,0 0 1 0 0,26 15 0 0 0,-33-17 54 0 0,0 1-1 0 0,0 0 1 0 0,0 1 0 0 0,-1 0 0 0 0,1-1-1 0 0,-1 2 1 0 0,0-1 0 0 0,0 1 0 0 0,-1-1-1 0 0,0 1 1 0 0,0 1 0 0 0,0-1 0 0 0,-1 0-1 0 0,0 1 1 0 0,0 0 0 0 0,0 0 0 0 0,-1 0-1 0 0,0 0 1 0 0,-1 0 0 0 0,0 0 0 0 0,0 0-1 0 0,0 1 1 0 0,-1-1 0 0 0,0 0-1 0 0,-1 8 1 0 0,-1-2 57 0 0,0 1 1 0 0,-1-1-1 0 0,-1 0 0 0 0,0 0 1 0 0,0 0-1 0 0,-13 22 0 0 0,13-27-135 0 0,-1 0-1 0 0,0-1 1 0 0,0 0-1 0 0,-1 0 1 0 0,1 0-1 0 0,-2-1 1 0 0,1 1-1 0 0,-1-1 1 0 0,0-1-1 0 0,0 0 1 0 0,-9 6 0 0 0,15-11 7 0 0,0 1 0 0 0,0 0 0 0 0,0-1 0 0 0,0 1 0 0 0,-1 0 0 0 0,1-1 0 0 0,0 0 1 0 0,0 1-1 0 0,-1-1 0 0 0,1 0 0 0 0,0 0 0 0 0,-1 1 0 0 0,1-1 0 0 0,0 0 0 0 0,-1 0 0 0 0,1 0 1 0 0,0-1-1 0 0,-1 1 0 0 0,-1-1 0 0 0,2 1 12 0 0,0-1 1 0 0,1 1-1 0 0,-1-1 1 0 0,0 0-1 0 0,1 1 0 0 0,-1-1 1 0 0,1 0-1 0 0,-1 1 1 0 0,1-1-1 0 0,-1 0 0 0 0,1 0 1 0 0,0 1-1 0 0,-1-1 0 0 0,1 0 1 0 0,0 0-1 0 0,0 0 1 0 0,0 0-1 0 0,-1 1 0 0 0,1-1 1 0 0,0 0-1 0 0,0 0 1 0 0,0-1-1 0 0,0-1-10 0 0,1-1 1 0 0,-1 1-1 0 0,1-1 1 0 0,-1 1-1 0 0,1-1 0 0 0,0 1 1 0 0,0-1-1 0 0,1 1 1 0 0,-1 0-1 0 0,1 0 1 0 0,0 0-1 0 0,-1 0 0 0 0,4-4 1 0 0,3 0 129 0 0,0 0 1 0 0,0 1 0 0 0,1 0-1 0 0,0 1 1 0 0,0-1 0 0 0,0 2-1 0 0,0-1 1 0 0,1 1-1 0 0,0 1 1 0 0,0 0 0 0 0,17-3-1 0 0,-24 5 184 0 0,1 1-47 0 0,21 1 110 0 0,-1 1-1 0 0,25 5 1 0 0,-32-4-730 0 0,0-1 0 0 0,-1-1 0 0 0,1 0 0 0 0,0-1 0 0 0,26-3-1 0 0,-31 2-1428 0 0,1-2-1 0 0,-1 1 1 0 0,0-2-1 0 0,19-7 1 0 0,-4-1-4757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24.2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281 68 556 0 0,'-12'-11'15969'0'0,"12"8"-15900"0"0,-1 0-1 0 0,0 0 1 0 0,0 0 0 0 0,-1 0 0 0 0,1 0-1 0 0,-1 1 1 0 0,1-1 0 0 0,-1 0 0 0 0,0 1-1 0 0,0-1 1 0 0,0 1 0 0 0,0-1 0 0 0,0 1-1 0 0,-1 0 1 0 0,1 0 0 0 0,-1 0 0 0 0,1 0-1 0 0,-1 1 1 0 0,0-1 0 0 0,0 1 0 0 0,1 0-1 0 0,-1-1 1 0 0,0 1 0 0 0,0 1 0 0 0,0-1-1 0 0,-1 0 1 0 0,-4 0 0 0 0,0 2-85 0 0,1 0 0 0 0,-1 1 0 0 0,0-1-1 0 0,1 2 1 0 0,-1-1 0 0 0,1 1 0 0 0,0 0 0 0 0,0 0 0 0 0,0 1 0 0 0,0 0 0 0 0,0 1 0 0 0,1-1-1 0 0,0 1 1 0 0,-6 6 0 0 0,2-1 4 0 0,0 1 0 0 0,1 0 0 0 0,0 0 0 0 0,1 0 0 0 0,0 1-1 0 0,1 1 1 0 0,-8 16 0 0 0,12-23-29 0 0,1 1 0 0 0,0-1-1 0 0,0 1 1 0 0,0-1 0 0 0,1 1 0 0 0,0 0-1 0 0,0 0 1 0 0,0-1 0 0 0,1 1 0 0 0,0 0-1 0 0,1 0 1 0 0,0 0 0 0 0,0 0-1 0 0,3 12 1 0 0,-3-18-7 0 0,0 0 0 0 0,0 0 0 0 0,0 0 0 0 0,0 0 0 0 0,0 0 0 0 0,0-1 0 0 0,0 1 0 0 0,0 0 0 0 0,0-1 0 0 0,0 1 0 0 0,0 0 1 0 0,0-1-1 0 0,1 0 0 0 0,-1 1 0 0 0,0-1 0 0 0,0 0 0 0 0,1 1 0 0 0,-1-1 0 0 0,0 0 0 0 0,0 0 0 0 0,1 0 0 0 0,-1 0 0 0 0,0 0 0 0 0,1-1 0 0 0,-1 1 0 0 0,0 0 0 0 0,0 0 0 0 0,0-1 0 0 0,2 0 0 0 0,38-13-1076 0 0,-21 4 563 0 0,0-1 1 0 0,-1-1-1 0 0,0-1 1 0 0,-1 0-1 0 0,0-2 0 0 0,15-15 1 0 0,29-37 616 0 0,-4-4 5413 0 0,-55 69-4846 0 0,5 0 35 0 0,-5 23-512 0 0,2 1 0 0 0,1-1 0 0 0,0 0 0 0 0,1 0 1 0 0,2-1-1 0 0,13 25 0 0 0,-17-34-249 0 0,2-1-1 0 0,-1 0 1 0 0,1 0-1 0 0,1 0 0 0 0,0-1 1 0 0,0 0-1 0 0,1-1 1 0 0,0 1-1 0 0,0-2 1 0 0,1 1-1 0 0,0-1 1 0 0,22 10-1 0 0,-28-15-138 0 0,0-1 0 0 0,0 1 1 0 0,1-1-1 0 0,-1 0 0 0 0,0-1 0 0 0,1 1 0 0 0,-1-1 0 0 0,1 0 0 0 0,-1 0 0 0 0,0 0 0 0 0,1-1 1 0 0,-1 1-1 0 0,6-3 0 0 0,0 0-544 0 0,-1 0 1 0 0,1-1-1 0 0,0 0 1 0 0,13-9 0 0 0,10-8-2656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24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117 492 1794 0 0,'4'-36'1432'0'0,"-2"-1"1"0"0,-2 1-1 0 0,-1 0 1 0 0,-9-49-1 0 0,6 62-341 0 0,-2-1 1 0 0,0 1-1 0 0,-2-1 0 0 0,0 2 0 0 0,-2-1 1 0 0,0 1-1 0 0,-20-29 0 0 0,4 3 2860 0 0,24 46-3757 0 0,2 7 49 0 0,-1 8-160 0 0,1 1-1 0 0,0-1 1 0 0,1 1-1 0 0,6 25 1 0 0,18 62 60 0 0,-13-58-214 0 0,41 126-151 0 0,0 1-2494 0 0,-30-54-3278 0 0,-22-97 907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24.7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121 135 2398 0 0,'-120'-41'13563'0'0,"134"57"-13054"0"0,-9-12-629 0 0,1 0 0 0 0,0 0 0 0 0,0-1 0 0 0,0 0-1 0 0,0 0 1 0 0,0 0 0 0 0,1-1 0 0 0,-1 0 0 0 0,1 0 0 0 0,0-1-1 0 0,-1 0 1 0 0,1 0 0 0 0,0-1 0 0 0,0 1 0 0 0,0-1 0 0 0,9-2 0 0 0,10-1-1414 0 0,1-2 1 0 0,45-14-1 0 0,-53 14 899 0 0,158-53-2643 0 0,-49 14 6562 0 0,-96 38 1071 0 0,-31 5-4257 0 0,-1 1 0 0 0,1 0 0 0 0,0 0 1 0 0,0 0-1 0 0,0 0 0 0 0,0 0 0 0 0,0 0 0 0 0,0 0 1 0 0,-1 0-1 0 0,1 0 0 0 0,0 0 0 0 0,0 1 0 0 0,0-1 1 0 0,0 0-1 0 0,-1 0 0 0 0,1 1 0 0 0,0-1 0 0 0,0 1 1 0 0,-1-1-1 0 0,1 1 0 0 0,0-1 0 0 0,0 1 0 0 0,-1-1 1 0 0,1 1-1 0 0,-1 0 0 0 0,1-1 0 0 0,0 1 0 0 0,-1 0 1 0 0,0-1-1 0 0,1 1 0 0 0,0 1 0 0 0,10 41 886 0 0,10 42 261 0 0,32 83 0 0 0,-49-159-1669 0 0,1 0-1 0 0,-1-1 1 0 0,12 16-1 0 0,7 1-4513 0 0,-7-32-1530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24.8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53 1166 0 0,'-33'-53'13405'0'0,"32"54"-13502"0"0,0 0 1 0 0,1 0-1 0 0,-1 0 1 0 0,1 0-1 0 0,0 0 0 0 0,-1 0 1 0 0,1 0-1 0 0,0 0 1 0 0,-1 1-1 0 0,1-1 1 0 0,0 0-1 0 0,0 0 1 0 0,0 0-1 0 0,0 0 1 0 0,0 0-1 0 0,0 0 0 0 0,0 0 1 0 0,1 1-1 0 0,-1-1 1 0 0,0 0-1 0 0,1 0 1 0 0,-1 0-1 0 0,0 0 1 0 0,1 0-1 0 0,-1 0 0 0 0,1 0 1 0 0,0 0-1 0 0,-1 0 1 0 0,1-1-1 0 0,0 1 1 0 0,0 0-1 0 0,-1 0 1 0 0,1 0-1 0 0,0-1 1 0 0,0 1-1 0 0,0 0 0 0 0,1 0 1 0 0,1 0-336 0 0,0 0-1 0 0,-1 0 1 0 0,1 0 0 0 0,0 0 0 0 0,0-1 0 0 0,0 1-1 0 0,0-1 1 0 0,-1 0 0 0 0,1 1 0 0 0,0-1-1 0 0,0-1 1 0 0,0 1 0 0 0,0 0 0 0 0,4-2-1 0 0,12-3-3343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25.2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0 147 2590 0 0,'11'-3'1863'0'0,"25"2"10575"0"0,-34 3-11775 0 0,-1 37 492 0 0,10 71 0 0 0,-8-92-1148 0 0,0-1 0 0 0,2 0 0 0 0,0 0 0 0 0,1 0 0 0 0,1 0 0 0 0,11 20 0 0 0,-15-33-142 0 0,0 0 1 0 0,0 0 0 0 0,0 0 0 0 0,0-1 0 0 0,1 1 0 0 0,-1-1 0 0 0,1 0 0 0 0,0 0-1 0 0,0 0 1 0 0,7 3 0 0 0,-4-6-219 0 0,0-1 260 0 0,0-1 1 0 0,0 0-1 0 0,0-1 1 0 0,0 1 0 0 0,-1-1-1 0 0,0 0 1 0 0,1-1-1 0 0,-1 0 1 0 0,0 0 0 0 0,-1 0-1 0 0,1-1 1 0 0,8-8-1 0 0,-6 4-28 0 0,-1-1-1 0 0,1 1 0 0 0,-2-1 0 0 0,1-1 0 0 0,-1 1 1 0 0,-1-1-1 0 0,6-16 0 0 0,-6 15 301 0 0,-1 0 0 0 0,-1-1 0 0 0,0 1-1 0 0,0-1 1 0 0,-2 0 0 0 0,1 0 0 0 0,-2 0 0 0 0,1 0 0 0 0,-2 0 0 0 0,0 0 0 0 0,0 0 0 0 0,-2 0 0 0 0,1 1-1 0 0,-1-1 1 0 0,-7-15 0 0 0,5 17 789 0 0,4 8-702 0 0,0-1 0 0 0,-1 1 1 0 0,0 0-1 0 0,1 0 1 0 0,-1 0-1 0 0,0 0 0 0 0,0 0 1 0 0,-1 1-1 0 0,1-1 1 0 0,-5-3-1 0 0,5 4 167 0 0,4-1-1605 0 0,-2 2 1045 0 0,1 0-1 0 0,-1 0 0 0 0,1 1 1 0 0,0-1-1 0 0,-1 0 1 0 0,1 0-1 0 0,0 1 1 0 0,0-1-1 0 0,-1 0 1 0 0,1 1-1 0 0,2-2 1 0 0,18 1-501 0 0,1-2 1 0 0,0-1 0 0 0,38-11-1 0 0,-28 7 318 0 0,34-5-1 0 0,-56 11 270 0 0,0 2 0 0 0,0-1-1 0 0,0 1 1 0 0,0 1 0 0 0,0 0 0 0 0,-1 0-1 0 0,20 5 1 0 0,-23-3 166 0 0,0-1-1 0 0,0 1 1 0 0,-1 0-1 0 0,1 1 1 0 0,-1-1-1 0 0,0 1 1 0 0,1 1-1 0 0,-2-1 1 0 0,1 0-1 0 0,0 1 1 0 0,-1 0-1 0 0,0 0 1 0 0,0 1-1 0 0,5 10 0 0 0,5 9 662 0 0,-2 0 0 0 0,10 34-1 0 0,-1-7-12 0 0,-11-27-418 0 0,12 20 326 0 0,-20-43-577 0 0,0-2-542 0 0,0-1 273 0 0,1 1 1 0 0,-1-1 0 0 0,0 0 0 0 0,0 0 0 0 0,1 0-1 0 0,-1 0 1 0 0,0 0 0 0 0,0 0 0 0 0,0 0 0 0 0,0-1 0 0 0,0 1-1 0 0,2-3 1 0 0,9-6-747 0 0,-8 8 402 0 0,0 0-1 0 0,0 0 1 0 0,0 0 0 0 0,0 0 0 0 0,0 1 0 0 0,0-1-1 0 0,0 2 1 0 0,1-1 0 0 0,-1 0 0 0 0,7 1-1 0 0,-11 0 290 0 0,1 0 0 0 0,-1 0 0 0 0,1 1-1 0 0,-1-1 1 0 0,1 0 0 0 0,-1 1 0 0 0,1-1-1 0 0,-1 1 1 0 0,1-1 0 0 0,-1 1 0 0 0,0 0-1 0 0,1-1 1 0 0,-1 1 0 0 0,0 0 0 0 0,0 0-1 0 0,0 0 1 0 0,1 0 0 0 0,-1 0 0 0 0,0 0-1 0 0,0 1 1 0 0,-1-1 0 0 0,1 0 0 0 0,0 0-1 0 0,0 1 1 0 0,-1-1 0 0 0,1 0 0 0 0,0 1-1 0 0,-1-1 1 0 0,1 1 0 0 0,-1-1 0 0 0,0 1-1 0 0,0-1 1 0 0,1 1 0 0 0,-1-1 0 0 0,0 1-1 0 0,0-1 1 0 0,0 1 0 0 0,-1-1 0 0 0,1 4-1 0 0,-5 14-4316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31.1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275 672 34 0 0,'3'-8'233'0'0,"-1"0"1"0"0,0 0-1 0 0,-1 0 0 0 0,0 0 0 0 0,0 0 1 0 0,0 0-1 0 0,-1 0 0 0 0,-1 0 1 0 0,-1-15-1 0 0,-3-1 335 0 0,-14-42 1 0 0,17 60-555 0 0,-4-6-18 0 0,1 0 1 0 0,-2 0-1 0 0,0 0 0 0 0,0 1 1 0 0,-1 0-1 0 0,0 1 0 0 0,-1 0 1 0 0,0 0-1 0 0,-1 1 0 0 0,-15-12 1 0 0,11 9-87 0 0,1 1 0 0 0,1-2 1 0 0,0 0-1 0 0,-17-24 0 0 0,22 24 293 0 0,0-1-1 0 0,1 0 1 0 0,0 0 0 0 0,1-1-1 0 0,0 1 1 0 0,2-1 0 0 0,0 0-1 0 0,0 0 1 0 0,1 0 0 0 0,1-28-1 0 0,1 40 147 0 0,0-1 11 0 0,-3-32 1282 0 0,3 33-766 0 0,-1 0-386 0 0,0 1-845 0 0,-9-19 4219 0 0,4 16-1963 0 0,1 14-2084 0 0,4 7 191 0 0,0-1 0 0 0,1 1 1 0 0,1-1-1 0 0,1 0 0 0 0,4 25 1 0 0,-1-13 28 0 0,2 47 5 0 0,-3 1 0 0 0,-9 137 0 0 0,5-167-16 0 0,2 1-1 0 0,2-1 0 0 0,2-1 1 0 0,15 57-1 0 0,-19-94-16 0 0,35 136 9 0 0,8 43-152 0 0,-8 19 326 0 0,34 252 105 0 0,-1-9-426 0 0,-10 69 896 0 0,-55-458-657 0 0,38 306 315 0 0,-36-320-368 0 0,47 405 715 0 0,-20-126-258 0 0,44 428 550 0 0,2-205 399 0 0,-45-359-1760 0 0,-28-171-1213 0 0,-6-17 1399 0 0,-1 0 0 0 0,0 0 0 0 0,1 0 1 0 0,-1 0-1 0 0,0 1 0 0 0,1-1 0 0 0,-1 0 0 0 0,0 0 0 0 0,1 0 0 0 0,-1 0 0 0 0,0 0 0 0 0,1 0 0 0 0,-1 0 0 0 0,0 0 0 0 0,1 0 0 0 0,-1 0 0 0 0,0 0 0 0 0,1-1 1 0 0,-1 1-1 0 0,0 0 0 0 0,0 0 0 0 0,1 0 0 0 0,-1 0 0 0 0,0 0 0 0 0,1-1 0 0 0,-1 1 0 0 0,0 0 0 0 0,1-1-222 0 0,1-1-221 0 0,-1 1 0 0 0,0-1 0 0 0,1 0 0 0 0,-1 0 0 0 0,0 0 0 0 0,0 0 0 0 0,0 0 0 0 0,0 0 0 0 0,-1 0 0 0 0,1 0 0 0 0,0 0 0 0 0,0-5 0 0 0,1-21-6323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32.3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0 865 222 0 0,'7'-16'1460'0'0,"-3"4"-1079"0"0,-4 10-136 0 0,0 1 0 0 0,0 0-1 0 0,0 0 1 0 0,1-1 0 0 0,-1 1-1 0 0,0 0 1 0 0,1 0 0 0 0,-1 0-1 0 0,1-1 1 0 0,0 1-1 0 0,-1 0 1 0 0,1 0 0 0 0,0 0-1 0 0,-1 0 1 0 0,1 0 0 0 0,0 0-1 0 0,0 0 1 0 0,0 1 0 0 0,0-1-1 0 0,0 0 1 0 0,0 0-1 0 0,0 1 1 0 0,0-1 0 0 0,0 0-1 0 0,0 1 1 0 0,1-1 0 0 0,-1 1-1 0 0,0 0 1 0 0,0-1 0 0 0,0 1-1 0 0,1 0 1 0 0,-1 0 0 0 0,0 0-1 0 0,0 0 1 0 0,1 0-1 0 0,-1 0 1 0 0,0 0 0 0 0,2 0-1 0 0,49 3 480 0 0,1-3-1 0 0,-1-2 0 0 0,62-11 0 0 0,160-39 131 0 0,-223 41-677 0 0,1724-277 1575 0 0,-713 178 24 0 0,-722 77-1250 0 0,244-53-272 0 0,-255 32 223 0 0,186-6-788 0 0,-167 22-5 0 0,-225 15-137 0 0,-122 23 439 0 0,0 0 1 0 0,0 0 0 0 0,0 0-1 0 0,0 0 1 0 0,-1 0-1 0 0,1-1 1 0 0,0 1-1 0 0,0 0 1 0 0,0-1-1 0 0,-1 1 1 0 0,1-1-1 0 0,0 1 1 0 0,0-1-1 0 0,-1 1 1 0 0,1-1-1 0 0,0 1 1 0 0,-1-1-1 0 0,2-1 1 0 0,-2 2-52 0 0,0 0-1 0 0,0-1 1 0 0,0 1-1 0 0,0-1 1 0 0,0 1-1 0 0,0 0 1 0 0,-1-1 0 0 0,1 1-1 0 0,0-1 1 0 0,0 1-1 0 0,0 0 1 0 0,0-1-1 0 0,0 1 1 0 0,-1-1 0 0 0,1 1-1 0 0,0 0 1 0 0,0-1-1 0 0,-1 1 1 0 0,1 0 0 0 0,0 0-1 0 0,0-1 1 0 0,-1 1-1 0 0,1 0 1 0 0,0-1-1 0 0,-1 1 1 0 0,-24-13-2791 0 0,-12 5-3994 0 0,17 4-78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32.8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135 16 1182 0 0,'-22'-5'2435'0'0,"13"2"-430"0"0,-1 1 0 0 0,1 0 0 0 0,-1 1 0 0 0,-16-1 0 0 0,23 2-1219 0 0,-8 1 968 0 0,11 0-1738 0 0,0-1 1 0 0,0 1-1 0 0,0-1 0 0 0,0 1 0 0 0,0-1 0 0 0,0 1 0 0 0,0-1 1 0 0,0 1-1 0 0,0 0 0 0 0,0-1 0 0 0,0 1 0 0 0,0-1 1 0 0,0 1-1 0 0,0-1 0 0 0,0 1 0 0 0,1-1 0 0 0,-1 1 0 0 0,0-1 1 0 0,0 1-1 0 0,1-1 0 0 0,-1 1 0 0 0,0-1 0 0 0,1 1 0 0 0,-1-1 1 0 0,0 0-1 0 0,1 1 0 0 0,-1-1 0 0 0,1 0 0 0 0,0 1 1 0 0,6 7 59 0 0,1 0 0 0 0,0 0 1 0 0,0-1-1 0 0,1 0 1 0 0,0 0-1 0 0,1-1 0 0 0,-1 0 1 0 0,1-1-1 0 0,0 0 1 0 0,19 6-1 0 0,14 3 65 0 0,61 10 0 0 0,-56-13-28 0 0,-24-5-54 0 0,175 46 240 0 0,-197-51-288 0 0,1 0 1 0 0,-1 0-1 0 0,1 0 0 0 0,-1 0 1 0 0,1 1-1 0 0,-1-1 1 0 0,0 1-1 0 0,1-1 1 0 0,-1 1-1 0 0,0 0 1 0 0,0 0-1 0 0,0 0 1 0 0,0 0-1 0 0,1 2 1 0 0,-2-3 44 0 0,-1 1 0 0 0,1-1 1 0 0,-1 1-1 0 0,1-1 1 0 0,-1 1-1 0 0,0-1 0 0 0,1 1 1 0 0,-1-1-1 0 0,0 1 0 0 0,0-1 1 0 0,0 1-1 0 0,0 0 1 0 0,0-1-1 0 0,-1 1 0 0 0,1-1 1 0 0,0 1-1 0 0,-1-1 1 0 0,1 1-1 0 0,-1-1 0 0 0,1 0 1 0 0,-1 1-1 0 0,0-1 0 0 0,0 0 1 0 0,0 1-1 0 0,1-1 1 0 0,-3 2-1 0 0,-23 28 1142 0 0,-2-1 1 0 0,-48 42-1 0 0,-8 7-245 0 0,36-27-736 0 0,4 1 0 0 0,-62 96 0 0 0,69-88-1958 0 0,-28 67-1 0 0,24-51-2943 0 0,10-29-3410 0 0,12-25-154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34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42 290 0 0,'97'-41'8156'0'0,"-97"41"-7973"0"0,1 0 1 0 0,-1 0-1 0 0,1 0 1 0 0,-1 0-1 0 0,7 5 2754 0 0,-7-5-2753 0 0,1 1 0 0 0,-1-1-1 0 0,0 1 1 0 0,0-1-1 0 0,1 1 1 0 0,-1-1-1 0 0,0 1 1 0 0,0 0-1 0 0,2 24 1894 0 0,-12 37-1916 0 0,6-45 505 0 0,-13 81-287 0 0,-4-1 0 0 0,-4-1-1 0 0,-49 119 1 0 0,4-69-1678 0 0,68-143 1161 0 0,-2-17-300 0 0,4 6 386 0 0,1 1 1 0 0,0-1 0 0 0,0 1 0 0 0,1-1 0 0 0,0 1 0 0 0,0 0-1 0 0,6-14 1 0 0,1-4-72 0 0,119-352-751 0 0,-57 173 1876 0 0,-47 142 355 0 0,-23 60-1145 0 0,3 3-196 0 0,0 1 1 0 0,1 0-1 0 0,-1 0 0 0 0,0 1 1 0 0,0-1-1 0 0,0 1 0 0 0,0 0 1 0 0,-1 0-1 0 0,1 0 0 0 0,-1 0 1 0 0,0 1-1 0 0,3 3 0 0 0,36 54 180 0 0,-25-35-115 0 0,25 34 106 0 0,2-1 1 0 0,4-3-1 0 0,1-2 1 0 0,3-1 0 0 0,3-4-1 0 0,75 55 1 0 0,45 12-526 0 0,-95-65-749 0 0,-78-50 951 0 0,53 39-1784 0 0,-51-36 861 0 0,0-1-1 0 0,-1 1 1 0 0,1 0 0 0 0,-1 0-1 0 0,0 1 1 0 0,3 4-1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1.6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0 191 568 0 0,'10'-11'13508'0'0,"20"56"-13124"0"0,-2 1 1 0 0,23 54-1 0 0,-38-71-343 0 0,-2 1 0 0 0,-1 0-1 0 0,-1 1 1 0 0,8 58-1 0 0,-17-86 1024 0 0,-1-5-958 0 0,0-1-1 0 0,1 0 0 0 0,-1 1 1 0 0,0-1-1 0 0,1 0 1 0 0,-1 0-1 0 0,1 1 1 0 0,0-1-1 0 0,0-4 1 0 0,1-17 92 0 0,1 1 1 0 0,1-1-1 0 0,1 1 1 0 0,11-37-1 0 0,40-89 34 0 0,-28 79-65 0 0,-6 17-184 0 0,22-69-2047 0 0,-43 118 749 0 0,-21 10-7069 0 0,3 3 1864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7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11 312 0 0,'0'0'504'0'0,"11"-10"-798"0"0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35.8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3857 368 0 0,'0'0'5161'0'0,"3"-1"-4997"0"0,3 0-83 0 0,-1 0 0 0 0,1-1 0 0 0,-1 0 0 0 0,1 0 0 0 0,-1-1 0 0 0,0 0 0 0 0,0 1 0 0 0,0-2 0 0 0,0 1 1 0 0,7-8-1 0 0,52-50 550 0 0,-41 38-420 0 0,224-241 1234 0 0,-141 126-259 0 0,119-206-1 0 0,-218 333-1142 0 0,125-185 730 0 0,164-185 0 0 0,-37 56-410 0 0,-222 279-337 0 0,111-132-78 0 0,29-22-83 0 0,-94 102 292 0 0,115-105 0 0 0,-13 44 237 0 0,140-130-97 0 0,-253 220-219 0 0,258-273 504 0 0,-271 266-215 0 0,37-44-109 0 0,-72 94-195 0 0,25-21-1 0 0,-32 33-64 0 0,3-4 35 0 0,24-24 1 0 0,26-27 239 0 0,-15 17-281 0 0,-53 50 11 0 0,0 0 3 0 0,7-6-2 0 0,-7 5-28 0 0,9-7-947 0 0,17 5-3515 0 0,-25 5 3356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36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3131 306 0 0,'2'-3'720'0'0,"32"-28"1050"0"0,1 1 0 0 0,72-45-1 0 0,92-40-1223 0 0,-96 59 40 0 0,885-508 641 0 0,-844 476-788 0 0,-4-5 1 0 0,195-169-1 0 0,28-43 366 0 0,-137 118-459 0 0,236-160-159 0 0,24 33 118 0 0,192-141 660 0 0,-663 445-953 0 0,184-128 119 0 0,-135 91 307 0 0,-61 45-325 0 0,1-7-1336 0 0,-11 15-175 0 0,-54 39-4122 0 0,32-24 989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38.0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2666 222 0 0,'0'0'624'0'0,"14"-9"1850"0"0,69-20 817 0 0,-54 21-2770 0 0,35-16 0 0 0,404-205 592 0 0,-51 24-889 0 0,98-52-106 0 0,-21-39-25 0 0,57-19 49 0 0,-444 259 7 0 0,394-241 180 0 0,-274 157 383 0 0,66-50-705 0 0,78-45-530 0 0,-91 84 372 0 0,21-11 706 0 0,-211 108 845 0 0,-88 53-800 0 0,4-6-358 0 0,-68 38-8990 0 0,41-22 5475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39.0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3962 50 0 0,'28'-37'1042'0'0,"237"-325"2698"0"0,-31-19-3376 0 0,-116 149-53 0 0,261-453-175 0 0,-306 580 18 0 0,98-111 1 0 0,104-84 278 0 0,-114 128-443 0 0,181-240 525 0 0,-287 340-402 0 0,3 3 0 0 0,3 2 0 0 0,3 3 0 0 0,138-107 0 0 0,-177 152 57 0 0,-2-2 1 0 0,0 0-1 0 0,-1-1 0 0 0,-1-1 1 0 0,-1-1-1 0 0,-2 0 0 0 0,0-2 1 0 0,-1 0-1 0 0,-2-1 0 0 0,12-29 1 0 0,-6 6 410 0 0,2 0 1 0 0,50-78 0 0 0,-64 114-931 0 0,1 0 0 0 0,1 0 0 0 0,0 1 1 0 0,1 0-1 0 0,18-15 0 0 0,-28 27-217 0 0,6-2-253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39.8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3228 420 0 0,'0'0'672'0'0,"2"-3"24"0"0,206-245 6314 0 0,54-60-5590 0 0,110-119-543 0 0,72-171-614 0 0,-340 438-328 0 0,31-41 67 0 0,116-154 125 0 0,-133 185-113 0 0,-34 42-55 0 0,46-60-92 0 0,-99 144 79 0 0,35-63 1 0 0,19-29 339 0 0,-71 117-105 0 0,19-39 0 0 0,3-6 496 0 0,-31 51-2887 0 0,-15 15-1719 0 0,2 0 4232 0 0,-11 6-2968 0 0,0 2-672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1.3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3980 352 0 0,'16'2'6758'0'0,"7"-21"-6614"0"0,0-2 0 0 0,23-27 0 0 0,34-31 453 0 0,222-156-1030 0 0,175-155 1164 0 0,-360 278-517 0 0,32-32 183 0 0,216-162 1 0 0,-207 195-174 0 0,223-173-19 0 0,-371 276-205 0 0,714-574-21 0 0,-626 514 35 0 0,-4-5 0 0 0,120-118 0 0 0,-89 63-58 0 0,161-128 0 0 0,-216 201 28 0 0,171-124 16 0 0,-136 111 330 0 0,145-122 1 0 0,-183 133-155 0 0,71-67 577 0 0,-62 43-20 0 0,24-24-343 0 0,-34 43-696 0 0,-57 56-1085 0 0,-46 10-8775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2.6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3654 242 0 0,'17'-10'1513'0'0,"120"-90"967"0"0,166-112-944 0 0,172-103-173 0 0,-20-25-523 0 0,21-40-351 0 0,-302 245-47 0 0,147-108-637 0 0,0 40 9 0 0,40-29 164 0 0,21-91 20 0 0,-183 148 1 0 0,135-133 155 0 0,148-119-163 0 0,-398 360 53 0 0,84-87 1 0 0,-155 141 391 0 0,2-4-2004 0 0,-42 27-2945 0 0,11-3 2067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4.8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 3 446 0 0,'0'0'442'0'0,"-3"-1"-2"0"0,-10 0-18 0 0,10 1 391 0 0,-1 0-503 0 0,-89 9 4875 0 0,94-8-5135 0 0,0 0-1 0 0,0 0 1 0 0,0 0 0 0 0,0 0 0 0 0,1-1-1 0 0,-1 1 1 0 0,0-1 0 0 0,0 1 0 0 0,1-1-1 0 0,-1 1 1 0 0,0-1 0 0 0,1 0 0 0 0,-1 1-1 0 0,0-1 1 0 0,3 0 0 0 0,20 3 403 0 0,-24-3-470 0 0,387 16 2541 0 0,-236-14-2282 0 0,92 3 350 0 0,-240-5-573 0 0,10-1 27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5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7 634 0 0,'-19'0'6723'0'0,"-1"-6"-125"0"0,51 6-6639 0 0,5 1 249 0 0,66 2-84 0 0,-90-3-156 0 0,0 2 0 0 0,0 0 1 0 0,0 0-1 0 0,-1 1 0 0 0,1 1 1 0 0,13 6-1 0 0,-23-9 55 0 0,0 0 1 0 0,0 0-1 0 0,0 1 0 0 0,0-1 0 0 0,-1 1 0 0 0,1 0 1 0 0,0-1-1 0 0,-1 1 0 0 0,1 0 0 0 0,-1 0 1 0 0,0 0-1 0 0,0 0 0 0 0,1 0 0 0 0,-1 0 0 0 0,-1 0 1 0 0,1 1-1 0 0,0-1 0 0 0,1 5 0 0 0,-1-1 172 0 0,0 1 1 0 0,-1-1-1 0 0,0 1 0 0 0,0 11 0 0 0,-6 36 493 0 0,1-15-1635 0 0,0 60-1 0 0,11-46-6791 0 0,-1-35 1886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6.2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44 332 0 0,'-2'-2'1012'0'0,"-45"-39"15074"0"0,51 75-15820 0 0,9 5-140 0 0,1 0 0 0 0,2-1 0 0 0,31 55 0 0 0,0-13-3183 0 0,-43-74 1084 0 0,-2-2 2432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1:59.7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2 197 70 0 0,'-1'3'1025'0'0,"1"4"-1080"0"0,0-6 490 0 0,0 0 0 0 0,4 12 5223 0 0,-3-11-5223 0 0,0 0 64 0 0,4-3-23 0 0,9 0-119 0 0,1-1-1 0 0,0 0 1 0 0,-1-2 0 0 0,1 1 0 0 0,19-9-1 0 0,76-37 214 0 0,-51 22-390 0 0,-57 26-201 0 0,156-70 104 0 0,-59 19-4799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6.8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57 532 0 0,'0'0'3015'0'0,"0"-3"-1990"0"0,-2-5 247 0 0,2 7-980 0 0,2-14 6134 0 0,-1 14-6133 0 0,14-8 2212 0 0,16-1-4063 0 0,-22 8 1541 0 0,-1 0 0 0 0,0 0 1 0 0,1 0-1 0 0,-1 1 0 0 0,1 0 1 0 0,0 1-1 0 0,-1 0 0 0 0,1 0 1 0 0,0 1-1 0 0,-1 0 0 0 0,1 1 1 0 0,-1 0-1 0 0,0 0 0 0 0,13 5 1 0 0,-18-5 17 0 0,0 1 1 0 0,-1-1-1 0 0,0 0 1 0 0,1 1-1 0 0,-1 0 1 0 0,0-1-1 0 0,0 1 1 0 0,-1 0-1 0 0,1 0 0 0 0,0 0 1 0 0,-1 0-1 0 0,0 0 1 0 0,0 0-1 0 0,0 1 1 0 0,0-1-1 0 0,0 0 1 0 0,-1 1-1 0 0,1 5 1 0 0,-1-5 2 0 0,1 8 37 0 0,-2 1 1 0 0,1-1-1 0 0,-2 0 1 0 0,-4 21-1 0 0,6-30-104 0 0,-3 14-2577 0 0,35-19 2023 0 0,-28 2 529 0 0,-1 1-33 0 0,1 1 159 0 0,1 0-1 0 0,-1 0 0 0 0,-1 0 0 0 0,1 1 1 0 0,0 0-1 0 0,-1 0 0 0 0,1 0 1 0 0,-1 0-1 0 0,0 0 0 0 0,0 1 0 0 0,0-1 1 0 0,0 1-1 0 0,-1 0 0 0 0,1 0 1 0 0,-1 0-1 0 0,0 0 0 0 0,0 0 0 0 0,1 6 1 0 0,0-4 172 0 0,-1 0-1 0 0,0 1 1 0 0,0 0 0 0 0,-1-1 0 0 0,1 1 0 0 0,-1 0-1 0 0,-1 0 1 0 0,1-1 0 0 0,-1 1 0 0 0,-1 0-1 0 0,1 0 1 0 0,-3 12 0 0 0,1-15-83 0 0,0 3 33 0 0,0 0-1 0 0,-1 0 1 0 0,0 0-1 0 0,0-1 1 0 0,-5 8-1 0 0,6-11-144 0 0,0-1-1 0 0,0 0 1 0 0,0 0-1 0 0,0 0 0 0 0,0 0 1 0 0,0 0-1 0 0,-1 0 1 0 0,1 0-1 0 0,-1-1 0 0 0,1 1 1 0 0,-1-1-1 0 0,0 0 1 0 0,0 0-1 0 0,1 0 1 0 0,-1 0-1 0 0,0 0 0 0 0,0 0 1 0 0,-5 0-1 0 0,1-1-301 0 0,-1 0 0 0 0,0 0 0 0 0,0 0 0 0 0,1-1 0 0 0,-15-3 0 0 0,18 4-174 0 0,1-1 0 0 0,0 0 0 0 0,0-1 0 0 0,-1 1 0 0 0,1-1 0 0 0,0 1 0 0 0,0-1 0 0 0,0 0 0 0 0,1 0 0 0 0,-1 0-1 0 0,0 0 1 0 0,1-1 0 0 0,-1 1 0 0 0,1-1 0 0 0,0 1 0 0 0,-3-5 0 0 0,-3-8-4393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7.4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3 234 218 0 0,'0'0'5530'0'0,"-1"1"-5434"0"0,1 0-1 0 0,0 0 1 0 0,-1 0 0 0 0,1-1 0 0 0,0 1-1 0 0,0 0 1 0 0,-1 0 0 0 0,1 0 0 0 0,0 0-1 0 0,0 0 1 0 0,0-1 0 0 0,0 1 0 0 0,0 0-1 0 0,1 0 1 0 0,-1 0 0 0 0,0 0-1 0 0,1 1 1 0 0,2-2-28 0 0,0 0 0 0 0,0 0 0 0 0,0 0 0 0 0,0 0 0 0 0,0 0 0 0 0,0-1 0 0 0,0 0 0 0 0,0 1-1 0 0,0-1 1 0 0,0 0 0 0 0,0 0 0 0 0,0-1 0 0 0,0 1 0 0 0,-1-1 0 0 0,5-2 0 0 0,46-34 713 0 0,-49 35-688 0 0,4-3 278 0 0,-1 0 0 0 0,1-1-1 0 0,-1 0 1 0 0,-1 0 0 0 0,1-1-1 0 0,-1 1 1 0 0,-1-1 0 0 0,1-1-1 0 0,-1 1 1 0 0,-1-1 0 0 0,5-13-1 0 0,-8 20 130 0 0,-1-16 571 0 0,0 17-1018 0 0,0 1-1 0 0,0-1 1 0 0,0 1 0 0 0,-1-1-1 0 0,1 0 1 0 0,0 1-1 0 0,0-1 1 0 0,0 1-1 0 0,-1-1 1 0 0,1 0-1 0 0,0 1 1 0 0,-1-1-1 0 0,1 1 1 0 0,0-1-1 0 0,-1 1 1 0 0,1 0-1 0 0,-1-1 1 0 0,1 1-1 0 0,-1-1 1 0 0,1 1-1 0 0,-1 0 1 0 0,1-1-1 0 0,-1 1 1 0 0,1 0-1 0 0,-1-1 1 0 0,1 1-1 0 0,-1 0 1 0 0,0 0-1 0 0,1 0 1 0 0,-1 0-1 0 0,1 0 1 0 0,-2-1 0 0 0,-3 3-39 0 0,0 0 1 0 0,1 0 0 0 0,-1 0 0 0 0,1 0 0 0 0,-1 1 0 0 0,1-1-1 0 0,0 1 1 0 0,0 0 0 0 0,0 0 0 0 0,1 1 0 0 0,-1-1 0 0 0,1 1-1 0 0,0 0 1 0 0,0 0 0 0 0,0 0 0 0 0,0 0 0 0 0,1 0 0 0 0,-1 1 0 0 0,1-1-1 0 0,0 1 1 0 0,-1 5 0 0 0,-5 12-222 0 0,1 1 1 0 0,-9 45-1 0 0,15-62 35 0 0,1-1 1 0 0,0 0-1 0 0,0 1 0 0 0,1-1 1 0 0,-1 0-1 0 0,1 1 0 0 0,2 7 0 0 0,-3-12 106 0 0,1 0 0 0 0,-1 0-1 0 0,1 0 1 0 0,-1 0-1 0 0,1 0 1 0 0,-1 0-1 0 0,1-1 1 0 0,0 1-1 0 0,-1 0 1 0 0,1 0-1 0 0,0 0 1 0 0,0-1-1 0 0,0 1 1 0 0,-1 0-1 0 0,1-1 1 0 0,0 1-1 0 0,0-1 1 0 0,0 1-1 0 0,0-1 1 0 0,0 1-1 0 0,0-1 1 0 0,0 1-1 0 0,0-1 1 0 0,0 0-1 0 0,1 0 1 0 0,-1 0 0 0 0,0 0-1 0 0,0 0 1 0 0,0 0-1 0 0,2 0 1 0 0,1 0-113 0 0,-1 0 1 0 0,1-1-1 0 0,0 0 1 0 0,0 1-1 0 0,-1-1 1 0 0,1 0-1 0 0,4-3 1 0 0,16-8-681 0 0,-1-1 1 0 0,0-2-1 0 0,-1 0 0 0 0,-1-1 0 0 0,29-29 1 0 0,-33 28 1079 0 0,-1-1 1 0 0,-1-1-1 0 0,0 0 1 0 0,-1-1-1 0 0,-1 0 0 0 0,12-28 1 0 0,-19 23 2057 0 0,-4 17 678 0 0,4 20-2321 0 0,1 5-570 0 0,1 0 0 0 0,1-1-1 0 0,0 0 1 0 0,2-1 0 0 0,-1 0 0 0 0,2-1 0 0 0,0 0-1 0 0,17 15 1 0 0,34 44 159 0 0,-51-58-266 0 0,12 21-95 0 0,-23-34 160 0 0,-8 3 14 0 0,6-5-38 0 0,1 1 1 0 0,0-1-1 0 0,-1 1 0 0 0,1-1 0 0 0,0 1 1 0 0,-1-1-1 0 0,1 0 0 0 0,0 1 1 0 0,-1-1-1 0 0,1 1 0 0 0,-1-1 0 0 0,1 0 1 0 0,-1 1-1 0 0,1-1 0 0 0,-1 0 1 0 0,1 0-1 0 0,-1 0 0 0 0,0 1 0 0 0,1-1 1 0 0,-1 0-1 0 0,1 0 0 0 0,-1 0 1 0 0,1 0-1 0 0,-1 0 0 0 0,0 0 1 0 0,1 0-1 0 0,-1 0 0 0 0,-9 1-128 0 0,0-1-1 0 0,0-1 1 0 0,0 1 0 0 0,0-2-1 0 0,1 1 1 0 0,-13-4 0 0 0,16 3-299 0 0,1 0 1 0 0,0 0 0 0 0,0 0-1 0 0,0-1 1 0 0,-8-6-1 0 0,10 7-119 0 0,0 0 1 0 0,1 0-1 0 0,-1-1 0 0 0,1 0 0 0 0,0 1 0 0 0,0-1 0 0 0,0 0 0 0 0,0 0 0 0 0,0 0 0 0 0,-1-4 0 0 0,-4-15-4359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7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32 78 0 0,'0'-20'11106'0'0,"1"9"-8475"0"0,1 18-863 0 0,6 15-1386 0 0,40 68 14 0 0,40 77-503 0 0,-37-52-3463 0 0,-25-59-3841 0 0,-19-44 2780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7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77 1098 0 0,'-4'-1'919'0'0,"1"0"-1"0"0,0 0 1 0 0,0-1-1 0 0,-1 1 1 0 0,1-1 0 0 0,0 0-1 0 0,0 0 1 0 0,-4-4-1 0 0,6 6-846 0 0,1 0 1 0 0,0-1-1 0 0,0 1 0 0 0,0 0 0 0 0,0 0 0 0 0,0 0 1 0 0,0-1-1 0 0,0 1 0 0 0,0 0 0 0 0,0 0 1 0 0,-1 0-1 0 0,1-1 0 0 0,0 1 0 0 0,0 0 0 0 0,0 0 1 0 0,0-1-1 0 0,0 1 0 0 0,0 0 0 0 0,1 0 0 0 0,-1 0 1 0 0,0-1-1 0 0,0 1 0 0 0,0 0 0 0 0,0 0 0 0 0,0 0 1 0 0,1-2 649 0 0,-1 2-650 0 0,1 0 0 0 0,-1 0 0 0 0,0-1 0 0 0,0 1 1 0 0,0 0-1 0 0,1 0 0 0 0,-1 0 0 0 0,24-5 231 0 0,-1 2-1738 0 0,39-9 0 0 0,-6-6-3465 0 0,-25 5 467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8.2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58 306 0 0,'14'-4'7459'0'0,"-8"-12"-1116"0"0,-3 4-6067 0 0,-3 9 626 0 0,11-19 3344 0 0,-12 22-4268 0 0,1 0 1 0 0,-1 0-1 0 0,0 0 1 0 0,1 0 0 0 0,-1 0-1 0 0,1 0 1 0 0,-1 0 0 0 0,0 0-1 0 0,1 1 1 0 0,-1-1-1 0 0,1 0 1 0 0,-1 0 0 0 0,1 1-1 0 0,-1-1 1 0 0,1 0-1 0 0,-1 1 1 0 0,1-1 0 0 0,-1 0-1 0 0,1 1 1 0 0,-1-1 0 0 0,1 1-1 0 0,0-1 1 0 0,-1 1-1 0 0,1-1 1 0 0,0 1 0 0 0,-1 0-1 0 0,4 31-68 0 0,1-1 0 0 0,2 0 0 0 0,16 51 0 0 0,-7-27 93 0 0,-11-39-50 0 0,72 264 290 0 0,-47-188-825 0 0,41 89 1 0 0,-67-175-82 0 0,-1-1 0 0 0,1 1 0 0 0,0-1 1 0 0,0 0-1 0 0,6 7 0 0 0,-8-30-5211 0 0,-1 11 4380 0 0,-3-13-4149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8.5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14 209 774 0 0,'-12'-9'5743'0'0,"12"8"-5683"0"0,-1 0 1 0 0,1-1-1 0 0,0 1 1 0 0,0-1-1 0 0,0 1 1 0 0,0-1 0 0 0,0 1-1 0 0,0-1 1 0 0,0 1-1 0 0,1 0 1 0 0,-1-1 0 0 0,0 1-1 0 0,1-1 1 0 0,-1 1-1 0 0,1 0 1 0 0,0-1-1 0 0,-1 1 1 0 0,1 0 0 0 0,0 0-1 0 0,0 0 1 0 0,0-1-1 0 0,0 1 1 0 0,0 0 0 0 0,0 0-1 0 0,0 0 1 0 0,0 0-1 0 0,0 1 1 0 0,0-1-1 0 0,1 0 1 0 0,0 0 0 0 0,50-32-357 0 0,-43 27 117 0 0,92-48-943 0 0,24-15 8567 0 0,-107 76-6318 0 0,-11 4-1392 0 0,0 1 0 0 0,1-2-1 0 0,17 18 1 0 0,-21-24-743 0 0,1 1 1 0 0,0-1-1 0 0,0-1 1 0 0,0 1-1 0 0,12 5 1 0 0,-10-7-2227 0 0,12-4-1154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8.6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97 125 1536 0 0,'-17'-22'2318'0'0,"3"3"54"0"0,0 1-666 0 0,3 2-244 0 0,0 4-330 0 0,1 3 554 0 0,-1-7-496 0 0,2 3-1528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8.8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 1 1318 0 0,'-3'0'11251'0'0,"1"1"-11038"0"0,1-1-1 0 0,0 0 0 0 0,-1 1 0 0 0,1-1 0 0 0,0 1 0 0 0,0 0 0 0 0,-1 0 1 0 0,1-1-1 0 0,0 1 0 0 0,0 0 0 0 0,0 0 0 0 0,0 0 0 0 0,0 0 0 0 0,0 0 1 0 0,0 0-1 0 0,1 0 0 0 0,-1 0 0 0 0,0 0 0 0 0,1 1 0 0 0,-1-1 0 0 0,0 0 1 0 0,1 1-1 0 0,-1-1 0 0 0,1 0 0 0 0,0 1 0 0 0,0-1 0 0 0,-1 0 1 0 0,1 1-1 0 0,0-1 0 0 0,0 0 0 0 0,0 3 0 0 0,0 9-276 0 0,1 1 0 0 0,2 20 0 0 0,0-14 649 0 0,0 5-609 0 0,2 1 0 0 0,0-1 0 0 0,2 0 1 0 0,10 26-1 0 0,47 92-5284 0 0,-34-78-1848 0 0,-21-47 630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9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85 102 2630 0 0,'-85'-8'12118'0'0,"107"1"-11344"0"0,84-14-606 0 0,6-2-2282 0 0,-3-8-5160 0 0,-78 19 1614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4:49.3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1474 0 62 0 0,'12'11'10202'0'0,"-13"-8"-9799"0"0,-1-1 1 0 0,0 0 0 0 0,0 0 0 0 0,-1 0-1 0 0,1 0 1 0 0,0 0 0 0 0,-1 0 0 0 0,1-1-1 0 0,-4 2 1 0 0,-50 20 1540 0 0,25-12-1213 0 0,-257 111 1413 0 0,-572 234-2695 0 0,830-344 247 0 0,-17 6-1053 0 0,-85 23 0 0 0,128-40 659 0 0,-9 2-820 0 0,21-30-7626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0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10 182 0 0,'-16'-10'14161'0'0,"15"11"-14096"0"0,0 1 1 0 0,0-1 0 0 0,-1 0-1 0 0,1 0 1 0 0,0 1-1 0 0,0-1 1 0 0,0 0 0 0 0,0 1-1 0 0,0-1 1 0 0,1 1-1 0 0,-1-1 1 0 0,0 1 0 0 0,1-1-1 0 0,-1 1 1 0 0,1 0-1 0 0,-1-1 1 0 0,1 1 0 0 0,0 0-1 0 0,0 0 1 0 0,0-1 0 0 0,0 1-1 0 0,0 0 1 0 0,0-1-1 0 0,0 1 1 0 0,1 2 0 0 0,8 59 405 0 0,-7-50-264 0 0,12 63 615 0 0,25 81 1 0 0,2-46-1961 0 0,-25-77-2406 0 0,24 38 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05.4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79 878 286 0 0,'-68'-79'3503'0'0,"67"77"-3366"0"0,-1-1-1 0 0,1 1 1 0 0,0 0 0 0 0,0 0-1 0 0,0-1 1 0 0,0 1-1 0 0,1 0 1 0 0,-1-1 0 0 0,1 1-1 0 0,-1-1 1 0 0,1 1 0 0 0,0-1-1 0 0,0-4 1 0 0,1 4 27 0 0,1 2-31 0 0,45-30 202 0 0,1 2 0 0 0,1 2-1 0 0,65-25 1 0 0,167-50-283 0 0,-243 89-11 0 0,906-245 62 0 0,-653 188-87 0 0,132-29-12 0 0,4 30-16 0 0,-342 63-1 0 0,-81 5 40 0 0,8 1 47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07.5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37 211 62 0 0,'-22'-25'1981'0'0,"21"22"-1471"0"0,0 0-70 0 0,0-6 31 0 0,-1 0-1 0 0,2-1 0 0 0,-1 1 0 0 0,1-1 0 0 0,3-16 0 0 0,-2 12 1036 0 0,0 0-1 0 0,-1 0 0 0 0,-2-20 1458 0 0,-8 6 322 0 0,9 26-2317 0 0,0 17-664 0 0,2 10-289 0 0,52 178-331 0 0,-38-156 0 0 0,-2 1-1 0 0,-2 1 1 0 0,-2 0-1 0 0,3 68 0 0 0,-17-67-2275 0 0,-7-20-3620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08.5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30 183 286 0 0,'-11'-33'10685'0'0,"5"34"-10976"0"0,4-1 490 0 0,-8 23 1480 0 0,14-32-1638 0 0,1 1 0 0 0,-1 0 0 0 0,2 0 1 0 0,-1 0-1 0 0,1 0 0 0 0,1 1 0 0 0,-1 0 1 0 0,1 0-1 0 0,0 1 0 0 0,1 0 0 0 0,13-9 1 0 0,-2 4-53 0 0,0 0 0 0 0,0 1 1 0 0,1 1-1 0 0,25-9 1 0 0,-31 14-16 0 0,-1 0 0 0 0,1 1 1 0 0,0 0-1 0 0,24-1 1 0 0,-34 4 10 0 0,0 0 1 0 0,1 0-1 0 0,-1 1 1 0 0,0-1-1 0 0,0 1 1 0 0,0 0-1 0 0,1 0 1 0 0,-1 0-1 0 0,0 0 1 0 0,0 1-1 0 0,-1 0 1 0 0,1 0-1 0 0,0 0 1 0 0,0 0-1 0 0,-1 1 1 0 0,0-1-1 0 0,1 1 1 0 0,-1 0-1 0 0,4 4 1 0 0,-3-2 7 0 0,0 1 0 0 0,0 0-1 0 0,0 0 1 0 0,-1 0 0 0 0,0 0 0 0 0,0 1 0 0 0,-1-1 0 0 0,1 1 0 0 0,-1 0 0 0 0,-1-1 0 0 0,1 1 0 0 0,-1 0 0 0 0,0 10 0 0 0,-1-6 20 0 0,-1-1 1 0 0,0 1-1 0 0,-1-1 0 0 0,0 1 1 0 0,-1-1-1 0 0,0 0 1 0 0,0 0-1 0 0,-6 11 1 0 0,-3 2-37 0 0,-1 0 0 0 0,-1-1 0 0 0,-1-1 0 0 0,-1 0 1 0 0,-1-1-1 0 0,-25 23 0 0 0,32-34-235 0 0,-1-1-1 0 0,0 0 1 0 0,-20 10 0 0 0,29-17 181 0 0,1 0-73 0 0,3-5-350 0 0,1 1 446 0 0,0-1-1 0 0,0 1 1 0 0,0-1-1 0 0,0 1 0 0 0,1 0 1 0 0,-1 0-1 0 0,1 0 1 0 0,0 1-1 0 0,0-1 0 0 0,0 1 1 0 0,0 0-1 0 0,0 0 1 0 0,0 0-1 0 0,1 1 0 0 0,7-2 1 0 0,10-3 93 0 0,1 2 1 0 0,25-2-1 0 0,-33 5 79 0 0,1-1-41 0 0,0 2 1 0 0,0 0 0 0 0,0 1 0 0 0,19 2 0 0 0,-27-1-59 0 0,0-1 0 0 0,-1 1 1 0 0,1 0-1 0 0,0 1 1 0 0,-1 0-1 0 0,0 0 1 0 0,0 0-1 0 0,0 1 0 0 0,0 0 1 0 0,8 6-1 0 0,-8-2 108 0 0,-1-1 0 0 0,1 1-1 0 0,-1 0 1 0 0,0 1 0 0 0,-1-1-1 0 0,0 1 1 0 0,-1 0 0 0 0,1 1 0 0 0,-2-1-1 0 0,1 1 1 0 0,-1-1 0 0 0,-1 1-1 0 0,2 12 1 0 0,-4-14-110 0 0,1-1-1 0 0,-2 1 1 0 0,1 0-1 0 0,-1-1 1 0 0,0 1-1 0 0,-1 0 1 0 0,0-1 0 0 0,0 0-1 0 0,-1 1 1 0 0,0-1-1 0 0,0 0 1 0 0,0 0-1 0 0,-1 0 1 0 0,0-1 0 0 0,0 0-1 0 0,-9 10 1 0 0,-5 4 29 0 0,0-2 0 0 0,-1 0-1 0 0,-29 20 1 0 0,34-27 27 0 0,0-2 0 0 0,-1 0 0 0 0,0-1 0 0 0,0 0 0 0 0,-1-1 0 0 0,0-1 0 0 0,-33 9-1 0 0,46-15-48 0 0,0 0 0 0 0,-1 0 0 0 0,1 0 0 0 0,-1 0 0 0 0,1-1 0 0 0,0 1-1 0 0,0-1 1 0 0,-1 0 0 0 0,1 0 0 0 0,0 0 0 0 0,0 0 0 0 0,0-1 0 0 0,0 1-1 0 0,-6-4 1 0 0,1-1 21 0 0,0 0 0 0 0,0 0 0 0 0,-11-12 0 0 0,9 6-171 0 0,0 0 0 0 0,1-1 0 0 0,0 0 0 0 0,-10-20 1 0 0,-9-27-4257 0 0,24 35-3974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08.9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1 614 0 0,'0'0'11281'0'0,"12"6"-10553"0"0,-10-2 100 0 0,1 19-466 0 0,0-1 0 0 0,2 1 0 0 0,0-1 1 0 0,11 26-1 0 0,-2-3-32 0 0,-3-9-985 0 0,18 40 0 0 0,-24-65-269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09.1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 28 42 0 0,'0'0'936'0'0,"-20"-12"1654"0"0,6 4 512 0 0,0 1-1294 0 0,9 20-6382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09.8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318 41 712 0 0,'0'0'9932'0'0,"0"-3"-9397"0"0,0-11 1697 0 0,-4 7-1750 0 0,-2 2 958 0 0,2 3-1394 0 0,0 1-1 0 0,0-1 0 0 0,0 1 1 0 0,0-1-1 0 0,0 1 0 0 0,0 0 1 0 0,-1 1-1 0 0,1-1 0 0 0,0 1 1 0 0,-1 0-1 0 0,1 0 0 0 0,-8 1 0 0 0,3 1-45 0 0,0 0 0 0 0,0 0-1 0 0,0 1 1 0 0,0 0 0 0 0,-14 9-1 0 0,7-4-36 0 0,1 2 1 0 0,0 0-1 0 0,0 1 0 0 0,1 1 0 0 0,1 0 1 0 0,-13 14-1 0 0,19-17 15 0 0,0 1 1 0 0,1-1-1 0 0,-1 1 1 0 0,2 0-1 0 0,-1 0 1 0 0,2 1-1 0 0,-1 0 1 0 0,1 0-1 0 0,1 0 1 0 0,0 0-1 0 0,1 1 1 0 0,0-1-1 0 0,1 1 1 0 0,0-1-1 0 0,0 1 1 0 0,3 20-1 0 0,-2-30-34 0 0,1 1-1 0 0,-1-1 1 0 0,1 1-1 0 0,0 0 1 0 0,0-1 0 0 0,0 1-1 0 0,0-1 1 0 0,0 0-1 0 0,1 1 1 0 0,-1-1 0 0 0,1 0-1 0 0,0 0 1 0 0,-1 0-1 0 0,1 0 1 0 0,0 0-1 0 0,0 0 1 0 0,0-1 0 0 0,0 1-1 0 0,0-1 1 0 0,1 1-1 0 0,-1-1 1 0 0,0 0 0 0 0,1 0-1 0 0,-1 0 1 0 0,1 0-1 0 0,-1 0 1 0 0,1-1 0 0 0,0 1-1 0 0,-1-1 1 0 0,1 1-1 0 0,0-1 1 0 0,-1 0-1 0 0,1 0 1 0 0,0 0 0 0 0,-1-1-1 0 0,1 1 1 0 0,4-2-1 0 0,6 0-274 0 0,1-2-1 0 0,-1 0 0 0 0,-1 0 0 0 0,1-1 0 0 0,23-13 1 0 0,-26 12 299 0 0,0 0 0 0 0,0-1 0 0 0,-1 0 0 0 0,0-1 0 0 0,0 0 1 0 0,-1 0-1 0 0,0-1 0 0 0,0 0 0 0 0,-1-1 0 0 0,0 1 0 0 0,-1-1 0 0 0,0-1 1 0 0,7-16-1 0 0,-8 14 669 0 0,0 0 1 0 0,-2 0 0 0 0,1-1 0 0 0,-2 1-1 0 0,0-1 1 0 0,0 0 0 0 0,-1-13-1 0 0,0 15 465 0 0,4 28-456 0 0,-1 0-738 0 0,47 104 113 0 0,-46-108-236 0 0,1-1 0 0 0,0-1 0 0 0,1 1 0 0 0,0-1-1 0 0,1 0 1 0 0,0-1 0 0 0,0 0 0 0 0,1 0 0 0 0,0-1 0 0 0,11 8-1 0 0,-16-13-200 0 0,0-1 1 0 0,0 0-1 0 0,0 1 0 0 0,0-2 0 0 0,1 1 0 0 0,-1 0 0 0 0,1-1 0 0 0,-1 0 0 0 0,1 0 0 0 0,0 0 0 0 0,0 0 0 0 0,-1-1 0 0 0,1 0 0 0 0,0 0 0 0 0,0 0 0 0 0,-1-1 0 0 0,1 1 0 0 0,0-1 0 0 0,-1 0 0 0 0,1-1 0 0 0,7-2 0 0 0,13-7-4919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0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116 189 286 0 0,'1'-3'370'0'0,"28"-86"5050"0"0,-28 86-4728 0 0,-1-1 24 0 0,-2-28 1368 0 0,-10-23 3177 0 0,11 53-4181 0 0,-1 4-1075 0 0,-5 4-3 0 0,0 0 1 0 0,0 1-1 0 0,1 1 0 0 0,0-1 1 0 0,0 1-1 0 0,1 0 1 0 0,-5 8-1 0 0,-32 67 10 0 0,37-71-101 0 0,1 0 0 0 0,0 0 0 0 0,0 0 0 0 0,-2 25 0 0 0,5-30 29 0 0,1 0 1 0 0,0 0 0 0 0,1 0-1 0 0,-1 0 1 0 0,1 0 0 0 0,1 0-1 0 0,-1 0 1 0 0,1 0 0 0 0,1 0-1 0 0,4 10 1 0 0,11 15-5 0 0,31 44-1 0 0,8 11 973 0 0,-56-84-764 0 0,-1-2-117 0 0,0 0 0 0 0,1 0 0 0 0,-1 0 0 0 0,0 0-1 0 0,0 0 1 0 0,0 0 0 0 0,0-1 0 0 0,0 1 0 0 0,0 0 0 0 0,0 0 0 0 0,-1 0-1 0 0,1 0 1 0 0,0 0 0 0 0,0 0 0 0 0,-1 0 0 0 0,1 0 0 0 0,-1-1 0 0 0,1 1 0 0 0,-1 0-1 0 0,1 0 1 0 0,-1 0 0 0 0,1-1 0 0 0,-1 1 0 0 0,0 0 0 0 0,1-1 0 0 0,-1 1-1 0 0,0-1 1 0 0,0 1 0 0 0,0 0 0 0 0,-2-1-36 0 0,1 0 1 0 0,0 0-1 0 0,0-1 1 0 0,0 1-1 0 0,0 0 1 0 0,0-1-1 0 0,0 0 0 0 0,0 1 1 0 0,0-1-1 0 0,0 0 1 0 0,0 0-1 0 0,-2-2 1 0 0,-10-5-1030 0 0,0 0 0 0 0,-24-20 0 0 0,0-10-6809 0 0,29 24 2985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0.8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89 160 46 0 0,'-3'0'735'0'0,"-2"0"-297"0"0,-1 0 1 0 0,1 1 0 0 0,-1-1-1 0 0,1 1 1 0 0,0 0 0 0 0,-1 0-1 0 0,1 1 1 0 0,0-1 0 0 0,0 1-1 0 0,-6 3 1 0 0,9-3-257 0 0,-6 13 378 0 0,8-14-541 0 0,-1 0 0 0 0,1-1-1 0 0,0 1 1 0 0,0 0 0 0 0,0 0 0 0 0,0 0 0 0 0,0-1 0 0 0,0 1 0 0 0,0 0 0 0 0,0 0 0 0 0,0 0 0 0 0,0-1 0 0 0,1 1 0 0 0,-1 0 0 0 0,0 0 0 0 0,0-1 0 0 0,1 1 0 0 0,-1 0 0 0 0,1-1 0 0 0,-1 1 0 0 0,0 0 0 0 0,1-1 0 0 0,-1 1 0 0 0,1 0 0 0 0,-1-1 0 0 0,2 2 0 0 0,0-1 139 0 0,3-2 10 0 0,9-1-60 0 0,1-2-1 0 0,0 1 1 0 0,-1-2 0 0 0,0 0-1 0 0,19-10 1 0 0,64-42 1548 0 0,-94 55-1403 0 0,0 0 1 0 0,0 0 0 0 0,0-1 0 0 0,0 1 0 0 0,0-1 0 0 0,-1 1-1 0 0,1-1 1 0 0,-1 0 0 0 0,0 0 0 0 0,0 0 0 0 0,0 0-1 0 0,0 0 1 0 0,0 0 0 0 0,-1 0 0 0 0,1-1 0 0 0,-1 1-1 0 0,0-1 1 0 0,0 1 0 0 0,-1-1 0 0 0,1 1 0 0 0,0-1 0 0 0,-1 0-1 0 0,0 1 1 0 0,0-1 0 0 0,-1-6 0 0 0,0 9-213 0 0,1-1 1 0 0,-1 0 0 0 0,0 0-1 0 0,0 1 1 0 0,0-1 0 0 0,0 1-1 0 0,0-1 1 0 0,0 1 0 0 0,0-1-1 0 0,0 1 1 0 0,-1 0-1 0 0,1-1 1 0 0,-1 1 0 0 0,1 0-1 0 0,-1 0 1 0 0,1 0 0 0 0,-1 0-1 0 0,0 0 1 0 0,1 0 0 0 0,-1 1-1 0 0,0-1 1 0 0,-2 0-1 0 0,0 0-33 0 0,0-1-1 0 0,0 1 0 0 0,-1 1 0 0 0,1-1 0 0 0,0 1 0 0 0,-1-1 0 0 0,1 1 0 0 0,-6 1 0 0 0,1 1-7 0 0,0 1 1 0 0,1 0-1 0 0,0 0 0 0 0,0 1 0 0 0,0 0 0 0 0,0 0 0 0 0,0 1 0 0 0,1 0 1 0 0,0 0-1 0 0,0 1 0 0 0,0 0 0 0 0,1 0 0 0 0,0 1 0 0 0,0 0 1 0 0,-10 14-1 0 0,7-7-15 0 0,1 0 1 0 0,0 0 0 0 0,1 1-1 0 0,1 0 1 0 0,0 0 0 0 0,0 1-1 0 0,-5 31 1 0 0,10-42 11 0 0,0 1 0 0 0,0 0 0 0 0,1-1 0 0 0,0 1 0 0 0,0 0 0 0 0,0-1 0 0 0,1 1 0 0 0,-1 0 0 0 0,1-1 0 0 0,1 1 0 0 0,-1 0 0 0 0,1-1 0 0 0,0 0 0 0 0,0 1 0 0 0,0-1 0 0 0,7 9 0 0 0,-6-11-3 0 0,0 1 0 0 0,1-1-1 0 0,-1 0 1 0 0,1 0 0 0 0,0 0 0 0 0,0 0 0 0 0,0-1-1 0 0,1 0 1 0 0,-1 1 0 0 0,0-2 0 0 0,1 1 0 0 0,0 0-1 0 0,-1-1 1 0 0,1 0 0 0 0,0 0 0 0 0,0 0-1 0 0,-1-1 1 0 0,1 0 0 0 0,7 0 0 0 0,9-1-336 0 0,0-1 1 0 0,-1 0-1 0 0,1-2 1 0 0,-1 0-1 0 0,0-2 1 0 0,37-14-1 0 0,-34 10-2130 0 0,1-2-1 0 0,37-25 1 0 0,-25 10-3899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1.3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523 580 646 0 0,'6'-13'5712'0'0,"-5"10"-5380"0"0,0 0 1 0 0,0 0-1 0 0,-1 0 0 0 0,1 0 0 0 0,-1 0 1 0 0,0 0-1 0 0,0 0 0 0 0,0 0 0 0 0,0 0 0 0 0,0 0 1 0 0,-1 0-1 0 0,1 0 0 0 0,-1 0 0 0 0,0 0 1 0 0,0 0-1 0 0,0 1 0 0 0,0-1 0 0 0,0 0 1 0 0,-1 0-1 0 0,-1-2 0 0 0,0 1-154 0 0,-1 1 1 0 0,1 0-1 0 0,-1 0 0 0 0,1 0 1 0 0,-1 0-1 0 0,0 1 1 0 0,0-1-1 0 0,0 1 0 0 0,0 0 1 0 0,0 0-1 0 0,-1 1 0 0 0,-4-2 1 0 0,-5-1-81 0 0,1 1 1 0 0,-1 1 0 0 0,0 1 0 0 0,0 0 0 0 0,-1 0-1 0 0,1 1 1 0 0,0 1 0 0 0,-14 3 0 0 0,8 1-77 0 0,-1 1 0 0 0,2 1-1 0 0,-1 1 1 0 0,1 0 0 0 0,0 2 0 0 0,0 0 0 0 0,1 1 0 0 0,1 1-1 0 0,0 1 1 0 0,1 0 0 0 0,0 1 0 0 0,1 1 0 0 0,1 1 0 0 0,0 0-1 0 0,1 0 1 0 0,-17 28 0 0 0,27-39-137 0 0,1-1 1 0 0,0 1-1 0 0,-1 0 0 0 0,1-1 0 0 0,1 1 1 0 0,-1 0-1 0 0,1 0 0 0 0,0 0 0 0 0,0 1 0 0 0,0-1 1 0 0,1 0-1 0 0,0 10 0 0 0,0-13 46 0 0,1 0-1 0 0,-1 0 0 0 0,1 0 1 0 0,0 1-1 0 0,-1-1 0 0 0,1 0 1 0 0,0 0-1 0 0,0 0 1 0 0,0 0-1 0 0,0-1 0 0 0,1 1 1 0 0,-1 0-1 0 0,1 0 1 0 0,-1-1-1 0 0,1 1 0 0 0,-1-1 1 0 0,1 1-1 0 0,0-1 0 0 0,0 1 1 0 0,-1-1-1 0 0,1 0 1 0 0,0 0-1 0 0,0 0 0 0 0,0 0 1 0 0,0-1-1 0 0,1 1 1 0 0,-1 0-1 0 0,0-1 0 0 0,0 1 1 0 0,4-1-1 0 0,12 1-357 0 0,-1 0 0 0 0,0-2-1 0 0,1 0 1 0 0,-1-1 0 0 0,0 0 0 0 0,0-2 0 0 0,0 0-1 0 0,28-10 1 0 0,-19 4 79 0 0,-1-2 1 0 0,0 0-1 0 0,0-2 0 0 0,38-27 0 0 0,-47 29 434 0 0,-1-1 0 0 0,0 0 0 0 0,-1-1 0 0 0,0-1-1 0 0,-1 0 1 0 0,-1-1 0 0 0,-1 0 0 0 0,0-1 0 0 0,11-22 0 0 0,-16 24 191 0 0,0 1 0 0 0,-2-1 0 0 0,1 1 0 0 0,-2-2 0 0 0,0 1 0 0 0,-1 0 0 0 0,0 0 0 0 0,-1-1 0 0 0,-1 1 0 0 0,0-1 0 0 0,-1 1 0 0 0,-5-25 0 0 0,1 20 27 0 0,-1-1 0 0 0,0 1 0 0 0,-1 1-1 0 0,-2-1 1 0 0,-15-27 0 0 0,-64-85 1907 0 0,87 131-2184 0 0,0-1 20 0 0,0 1 1 0 0,1 0-1 0 0,-1 0 0 0 0,0 0 1 0 0,0-1-1 0 0,0 1 0 0 0,0 0 1 0 0,0 0-1 0 0,0 0 0 0 0,0 0 1 0 0,0 0-1 0 0,0 1 0 0 0,-1-1 1 0 0,1 0-1 0 0,0 1 0 0 0,-3-2 1 0 0,3 2-33 0 0,1 1-1 0 0,0-1 1 0 0,-1 0 0 0 0,1 1 0 0 0,-1-1 0 0 0,1 1-1 0 0,0-1 1 0 0,-1 1 0 0 0,1-1 0 0 0,0 1 0 0 0,-1-1 0 0 0,1 1-1 0 0,0-1 1 0 0,0 1 0 0 0,0-1 0 0 0,-1 1 0 0 0,1-1 0 0 0,0 1-1 0 0,0-1 1 0 0,0 1 0 0 0,0 0 0 0 0,0-1 0 0 0,0 1 0 0 0,0-1-1 0 0,0 1 1 0 0,0-1 0 0 0,0 2 0 0 0,9 54 255 0 0,18 51 7 0 0,36 181 299 0 0,-59-248-666 0 0,-2-23-60 0 0,-1 0-1 0 0,9 31 1 0 0,6 22-850 0 0,-3-8-1710 0 0,-10-51 800 0 0,1 0 1 0 0,0 0 0 0 0,7 14-1 0 0,0-9-4103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1.5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 1 1930 0 0,'7'10'8472'0'0,"-1"4"-5778"0"0,-17-4-2816 0 0,-9-3-1724 0 0,-7-5-3548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0.8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7 420 0 0,'0'0'5837'0'0,"-7"17"-3757"0"0,12 22-925 0 0,-3-29-863 0 0,-1 1-1 0 0,0 0 1 0 0,0 18 0 0 0,-1-21-175 0 0,0 1 1 0 0,1-1 0 0 0,0 0 0 0 0,2 8-1 0 0,2 26 183 0 0,-5-9-42 0 0,6 44 0 0 0,-5-67-239 0 0,1 0 0 0 0,1 0 0 0 0,-1 0 0 0 0,1 0 0 0 0,1 0 0 0 0,0 0 0 0 0,0-1-1 0 0,8 13 1 0 0,-10-19-54 0 0,0-1 0 0 0,0 1-1 0 0,0-1 1 0 0,0 0 0 0 0,0 0-1 0 0,0 0 1 0 0,1 0-1 0 0,-1 0 1 0 0,0 0 0 0 0,1-1-1 0 0,0 1 1 0 0,-1-1 0 0 0,1 0-1 0 0,0 1 1 0 0,0-1-1 0 0,0-1 1 0 0,0 1 0 0 0,5 1-1 0 0,-3-2-44 0 0,0 0-1 0 0,0-1 0 0 0,0 1 1 0 0,-1-1-1 0 0,1 0 1 0 0,0 0-1 0 0,-1-1 0 0 0,1 1 1 0 0,0-1-1 0 0,7-4 1 0 0,-1-1-41 0 0,0 0 1 0 0,-1 0-1 0 0,0-1 1 0 0,-1 0-1 0 0,0-1 0 0 0,0 0 1 0 0,-1 0-1 0 0,11-15 1 0 0,-12 12 320 0 0,0-1-1 0 0,0 0 1 0 0,-1-1 0 0 0,-1 1-1 0 0,0-1 1 0 0,-1 0-1 0 0,-1 0 1 0 0,3-16 0 0 0,-5 21 112 0 0,0-1 1 0 0,-1 1 0 0 0,1 0-1 0 0,-2 0 1 0 0,1-1-1 0 0,-2 1 1 0 0,1 0 0 0 0,-1 0-1 0 0,0 0 1 0 0,-1 0 0 0 0,0 0-1 0 0,0 0 1 0 0,-9-13-1 0 0,-36-36 1206 0 0,47 56-1472 0 0,-2 0-39 0 0,-2-1-370 0 0,-1 1 1 0 0,1-1-1 0 0,-1 1 0 0 0,1 0 1 0 0,-11-2-1 0 0,-21 4-7782 0 0,12 4 1774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2.1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9 419 744 0 0,'-8'-4'3364'0'0,"8"4"-3240"0"0,0 0 1 0 0,0-1-1 0 0,0 1 1 0 0,0 0 0 0 0,0 0-1 0 0,0-1 1 0 0,0 1-1 0 0,-1 0 1 0 0,1-1-1 0 0,0 1 1 0 0,0 0 0 0 0,0-1-1 0 0,0 1 1 0 0,1 0-1 0 0,-1-1 1 0 0,0 1-1 0 0,0 0 1 0 0,0-1 0 0 0,0 1-1 0 0,0 0 1 0 0,0-1-1 0 0,19-11 1474 0 0,32-6-1044 0 0,517-100 3036 0 0,-379 84-3200 0 0,456-68-50 0 0,29-7 1620 0 0,-646 102-910 0 0,-5 1-901 0 0,-2 5-6185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5.9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39 169 186 0 0,'0'0'389'0'0,"-4"-19"1491"0"0,-31-6 11166 0 0,50 27-13191 0 0,26-5 119 0 0,0-1-1 0 0,47-11 0 0 0,-24 4 50 0 0,494-73 61 0 0,-520 78-63 0 0,-34 5 29 0 0,5-1 768 0 0,-3 1-3111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6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518 38 634 0 0,'23'-37'11848'0'0,"-41"54"-10048"0"0,13-13-2127 0 0,-16 15 441 0 0,-1-1 0 0 0,0-1 1 0 0,-2-1-1 0 0,-43 23 1 0 0,26-19-94 0 0,-2-2 0 0 0,-49 14 0 0 0,87-30-45 0 0,-79 20-200 0 0,75-21 69 0 0,1 1 1 0 0,-1-1-1 0 0,0-1 0 0 0,0 0 0 0 0,0 0 0 0 0,0-1 0 0 0,-13-2 0 0 0,10-3-179 0 0,19 2 47 0 0,22 0 124 0 0,-15 3 274 0 0,1 2 0 0 0,-1 0 0 0 0,1 0 0 0 0,-1 1 0 0 0,0 1 0 0 0,0 1 1 0 0,22 7-1 0 0,92 48 953 0 0,-105-48-897 0 0,33 20-481 0 0,-2 3-1 0 0,85 70 0 0 0,-98-72-1368 0 0,1-4-3918 0 0,-21-19 32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6.9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39 446 0 0,'-7'-15'5016'0'0,"-1"8"-2526"0"0,-10-9 5066 0 0,30 20-5493 0 0,21 8-2259 0 0,-1-2 0 0 0,2-1-1 0 0,-1-2 1 0 0,47 4 0 0 0,56 13-498 0 0,-118-20 558 0 0,0 2-1 0 0,0 0 1 0 0,-1 0 0 0 0,0 2 0 0 0,20 11-1 0 0,-33-17 95 0 0,0 1 0 0 0,0-1 0 0 0,0 1-1 0 0,0 0 1 0 0,-1 0 0 0 0,1 0 0 0 0,-1 0-1 0 0,0 1 1 0 0,1-1 0 0 0,-1 1 0 0 0,-1 0-1 0 0,1 0 1 0 0,3 7 0 0 0,-5-7 67 0 0,0 0 0 0 0,-1 1 1 0 0,1-1-1 0 0,-1 0 0 0 0,0 0 0 0 0,0 0 1 0 0,0 1-1 0 0,-1-1 0 0 0,1 0 0 0 0,-1 0 1 0 0,0 0-1 0 0,0 0 0 0 0,-4 8 0 0 0,-28 57 783 0 0,22-49-760 0 0,-12 39-703 0 0,17-35-2148 0 0,0-4-2893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7.5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86 230 0 0,'-3'-20'5227'0'0,"0"-5"4545"0"0,11 37-9369 0 0,63 115 99 0 0,55 87-231 0 0,-99-172-184 0 0,-16-24-31 0 0,0 0 1 0 0,1-1-1 0 0,1 0 1 0 0,1-1 0 0 0,0 0-1 0 0,25 20 1 0 0,-38-35-38 0 0,0-1 1 0 0,0 1-1 0 0,0 0 1 0 0,0-1-1 0 0,0 1 1 0 0,1-1-1 0 0,-1 1 0 0 0,0-1 1 0 0,0 1-1 0 0,0-1 1 0 0,0 0-1 0 0,1 0 1 0 0,-1 1-1 0 0,0-1 1 0 0,0 0-1 0 0,1 0 0 0 0,-1 0 1 0 0,0 0-1 0 0,0-1 1 0 0,1 1-1 0 0,-1 0 1 0 0,0 0-1 0 0,0-1 1 0 0,0 1-1 0 0,1-1 1 0 0,-1 1-1 0 0,0-1 0 0 0,0 0 1 0 0,0 1-1 0 0,0-1 1 0 0,0 0-1 0 0,0 0 1 0 0,0 1-1 0 0,0-1 1 0 0,-1 0-1 0 0,1 0 0 0 0,0 0 1 0 0,1-2-1 0 0,2-3 88 0 0,-1 0-1 0 0,0 0 1 0 0,0-1-1 0 0,5-12 0 0 0,-8 18-94 0 0,7-23 244 0 0,-1-1 0 0 0,-1 1-1 0 0,-1-1 1 0 0,-1 0-1 0 0,0-28 1 0 0,-11-129 437 0 0,0 34-3746 0 0,8 147 2853 0 0,0 1 0 0 0,0-1-1 0 0,0 0 1 0 0,1 1 0 0 0,-1-1 0 0 0,0 0 0 0 0,0 1 0 0 0,1-1-1 0 0,-1 1 1 0 0,1-1 0 0 0,-1 0 0 0 0,0 1 0 0 0,1-1 0 0 0,-1 1-1 0 0,1-1 1 0 0,-1 1 0 0 0,1-1 0 0 0,-1 1 0 0 0,1 0 0 0 0,0-1-1 0 0,-1 1 1 0 0,1 0 0 0 0,-1-1 0 0 0,1 1 0 0 0,0 0 0 0 0,-1 0-1 0 0,1-1 1 0 0,0 1 0 0 0,-1 0 0 0 0,1 0 0 0 0,1 0 0 0 0,20 0-3818 0 0,-21 0 3691 0 0,20 0-5645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7.9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413 74 650 0 0,'0'-3'927'0'0,"1"1"-544"0"0,-1 0-1 0 0,1-1 0 0 0,-1 1 0 0 0,0-1 1 0 0,0 1-1 0 0,0 0 0 0 0,0-1 0 0 0,0 1 1 0 0,-1 0-1 0 0,1-1 0 0 0,-1 1 0 0 0,1 0 1 0 0,-1-1-1 0 0,0 1 0 0 0,0 0 1 0 0,0 0-1 0 0,0 0 0 0 0,0 0 0 0 0,0 0 1 0 0,-3-3-1 0 0,1 3-160 0 0,1 0 0 0 0,-1 0 0 0 0,0 0 0 0 0,1 0 0 0 0,-1 1 0 0 0,0-1 0 0 0,0 1-1 0 0,0 0 1 0 0,0 0 0 0 0,0 0 0 0 0,-1 0 0 0 0,1 0 0 0 0,-4 1 0 0 0,-6-1 11 0 0,1 1 0 0 0,0 0 0 0 0,-1 1 0 0 0,1 0 0 0 0,0 1 0 0 0,0 1 0 0 0,-14 4 0 0 0,10 0-186 0 0,0 0-1 0 0,0 1 0 0 0,1 1 1 0 0,0 0-1 0 0,1 1 1 0 0,0 1-1 0 0,1 0 0 0 0,0 1 1 0 0,0 0-1 0 0,2 1 1 0 0,-1 1-1 0 0,2-1 0 0 0,0 2 1 0 0,0 0-1 0 0,1 0 1 0 0,1 0-1 0 0,1 1 0 0 0,0 0 1 0 0,-6 25-1 0 0,12-40-106 0 0,1 0 1 0 0,0 0-1 0 0,-1 1 0 0 0,1-1 0 0 0,0 0 0 0 0,0 1 0 0 0,0-1 1 0 0,0 0-1 0 0,0 1 0 0 0,0-1 0 0 0,0 0 0 0 0,0 1 0 0 0,0-1 1 0 0,1 0-1 0 0,-1 1 0 0 0,1-1 0 0 0,-1 0 0 0 0,1 1 1 0 0,-1-1-1 0 0,1 0 0 0 0,0 0 0 0 0,-1 0 0 0 0,3 2 0 0 0,-2-2 4 0 0,1 0 1 0 0,-1 0-1 0 0,1-1 0 0 0,-1 1 0 0 0,1-1 0 0 0,-1 1 0 0 0,1-1 0 0 0,0 0 0 0 0,-1 0 0 0 0,1 0 0 0 0,-1 1 0 0 0,1-1 0 0 0,0-1 0 0 0,-1 1 0 0 0,1 0 0 0 0,2-1 0 0 0,7-2-168 0 0,-1 0 1 0 0,0-1 0 0 0,0 0-1 0 0,13-7 1 0 0,1-2-4 0 0,-1-2 0 0 0,-1 0-1 0 0,0-2 1 0 0,22-22 0 0 0,70-81 3654 0 0,-101 105-2399 0 0,-11 13-534 0 0,5 0 241 0 0,2 2-194 0 0,-1 13-416 0 0,-1 6-100 0 0,0 0 1 0 0,2-1-1 0 0,16 27 1 0 0,-16-31-1518 0 0,1 0 1 0 0,15 17 0 0 0,-24-31 1364 0 0,-1 0 1 0 0,1 1-1 0 0,-1-1 1 0 0,1 1 0 0 0,0-1-1 0 0,-1 0 1 0 0,1 0-1 0 0,0 1 1 0 0,-1-1-1 0 0,1 0 1 0 0,0 0 0 0 0,-1 0-1 0 0,1 0 1 0 0,0 0-1 0 0,0 0 1 0 0,-1 0-1 0 0,1 0 1 0 0,0 0 0 0 0,-1 0-1 0 0,1 0 1 0 0,0 0-1 0 0,0 0 1 0 0,-1-1-1 0 0,1 1 1 0 0,0 0-1 0 0,-1 0 1 0 0,1-1 0 0 0,-1 1-1 0 0,1-1 1 0 0,1 0-1 0 0,16-14-3297 0 0,-3 0-1432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8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1 100 1098 0 0,'50'-35'10546'0'0,"-4"75"-8059"0"0,3 16-1556 0 0,54 56-1142 0 0,-100-110-96 0 0,-1-2-65 0 0,0-1 284 0 0,-1 1 0 0 0,0-1-1 0 0,0 1 1 0 0,1-1 0 0 0,-1 1-1 0 0,0-1 1 0 0,0 0 0 0 0,0 1-1 0 0,0-1 1 0 0,0 0 0 0 0,0 0-1 0 0,0 0 1 0 0,0 0 0 0 0,0 0-1 0 0,-1 0 1 0 0,1 0-1 0 0,0 0 1 0 0,-1 0 0 0 0,1 0-1 0 0,0 0 1 0 0,-1-1 0 0 0,1 1-1 0 0,-1-2 1 0 0,13-41-1185 0 0,-3 9 653 0 0,-6 24 652 0 0,0 1-1 0 0,1-1 0 0 0,0 1 0 0 0,1 0 1 0 0,0 0-1 0 0,1 0 0 0 0,0 1 1 0 0,0 0-1 0 0,1 0 0 0 0,0 1 0 0 0,16-12 1 0 0,-21 18 61 0 0,35-28 786 0 0,-36 29-761 0 0,0-1-1 0 0,0 1 0 0 0,0 0 0 0 0,0-1 1 0 0,0 1-1 0 0,0 0 0 0 0,1 0 0 0 0,-1 0 1 0 0,1 1-1 0 0,-1-1 0 0 0,1 0 0 0 0,-1 1 1 0 0,0 0-1 0 0,1-1 0 0 0,0 1 0 0 0,-1 0 1 0 0,1 0-1 0 0,2 1 0 0 0,2 3-112 0 0,-1 0 0 0 0,0 0 0 0 0,1 1 0 0 0,-1 0 0 0 0,-1 0-1 0 0,1 0 1 0 0,-1 1 0 0 0,0 0 0 0 0,0 0 0 0 0,0 0 0 0 0,-1 1 0 0 0,4 8 0 0 0,9 17-387 0 0,16 46 1 0 0,-19-41-1167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8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 18 1104 0 0,'0'0'1590'0'0,"-11"-18"3644"0"0,17 31-5248 0 0,2-1-388 0 0,7-1-732 0 0,-2 1-1438 0 0,4-1-592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8.9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419 59 1146 0 0,'0'0'4314'0'0,"-9"-15"-6"0"0,-9 2-1970 0 0,15 10-2205 0 0,-1 0 0 0 0,1 0 0 0 0,-1 0 0 0 0,0 1-1 0 0,0-1 1 0 0,0 1 0 0 0,0 0 0 0 0,0 0 0 0 0,0 1 0 0 0,-1-1-1 0 0,1 1 1 0 0,0 0 0 0 0,-1 0 0 0 0,1 1 0 0 0,-1-1 0 0 0,1 1-1 0 0,-1 0 1 0 0,-7 1 0 0 0,-4 0-118 0 0,0 2 0 0 0,1 0 0 0 0,-1 0 1 0 0,1 2-1 0 0,-1 0 0 0 0,2 0 0 0 0,-1 2 0 0 0,1 0 0 0 0,-1 0 0 0 0,2 2 0 0 0,-14 10 0 0 0,16-12-7 0 0,2 1 1 0 0,-1 1-1 0 0,1 0 0 0 0,0 0 0 0 0,1 1 0 0 0,0 0 0 0 0,1 0 0 0 0,0 1 0 0 0,0 0 0 0 0,1 0 0 0 0,1 0 0 0 0,0 1 0 0 0,-7 24 0 0 0,12-34-59 0 0,-1 1-1 0 0,1-1 0 0 0,0 0 0 0 0,1 0 0 0 0,-1 1 0 0 0,0-1 1 0 0,0 0-1 0 0,1 0 0 0 0,0 1 0 0 0,-1-1 0 0 0,1 0 1 0 0,0 0-1 0 0,0 0 0 0 0,0 0 0 0 0,0 0 0 0 0,0 0 0 0 0,1 0 1 0 0,-1-1-1 0 0,0 1 0 0 0,1 0 0 0 0,0-1 0 0 0,3 4 0 0 0,2-5-413 0 0,11-2 72 0 0,-1-1-1 0 0,1 0 1 0 0,-1-2-1 0 0,0 0 1 0 0,-1-1 0 0 0,1 0-1 0 0,-1-2 1 0 0,0 0-1 0 0,-1 0 1 0 0,0-2-1 0 0,21-16 1 0 0,-22 14 703 0 0,-1 0 1 0 0,-1 0-1 0 0,0-2 1 0 0,-1 1 0 0 0,0-2-1 0 0,-1 1 1 0 0,11-21-1 0 0,-2-9 6353 0 0,-18 48-6469 0 0,-2 88 226 0 0,-1-69-521 0 0,2 1 1 0 0,0-1 0 0 0,1 0-1 0 0,5 25 1 0 0,-4-41-199 0 0,-2-4 25 0 0,0-1 1 0 0,0 1 0 0 0,1 0 0 0 0,-1-1-1 0 0,1 1 1 0 0,0-1 0 0 0,0 1 0 0 0,0-1 0 0 0,0 1-1 0 0,0-1 1 0 0,0 0 0 0 0,1 1 0 0 0,-1-1-1 0 0,1 0 1 0 0,-1 0 0 0 0,1 0 0 0 0,0 0-1 0 0,0 0 1 0 0,0-1 0 0 0,0 1 0 0 0,3 1-1 0 0,2-4-1711 0 0,17-10-1611 0 0,-3-1-1675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9.2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97 670 0 0,'3'-10'1271'0'0,"28"-42"14383"0"0,-31 53-15516 0 0,1 0-114 0 0,-1 1 1 0 0,1-1-1 0 0,-1 1 1 0 0,1-1-1 0 0,-1 1 1 0 0,0-1-1 0 0,1 1 1 0 0,-1-1-1 0 0,0 1 1 0 0,0-1-1 0 0,0 1 0 0 0,0-1 1 0 0,0 1-1 0 0,0-1 1 0 0,-1 4-1 0 0,0 1 36 0 0,2 17 102 0 0,1-1 1 0 0,1 1 0 0 0,9 33-1 0 0,-10-48-261 0 0,0 0 0 0 0,1-1 0 0 0,0 1 0 0 0,1-1 0 0 0,-1 0 0 0 0,1 0 0 0 0,1 0 0 0 0,-1 0 0 0 0,1-1 0 0 0,0 0 0 0 0,1 0 0 0 0,12 11 0 0 0,-14-15-152 0 0,0 0 0 0 0,1 0 0 0 0,-1 0 1 0 0,1-1-1 0 0,-1 1 0 0 0,1-1 1 0 0,0 0-1 0 0,0-1 0 0 0,-1 1 0 0 0,1-1 1 0 0,0 0-1 0 0,0 0 0 0 0,0-1 1 0 0,-1 1-1 0 0,1-1 0 0 0,0 0 0 0 0,0 0 1 0 0,-1-1-1 0 0,1 1 0 0 0,4-3 1 0 0,10-4-728 0 0,-1 0 0 0 0,0-2 0 0 0,24-15 1 0 0,-18 8 869 0 0,0 0 1 0 0,-1-1 0 0 0,26-27-1 0 0,-40 36 967 0 0,-1-1 0 0 0,0 0 0 0 0,-1 0-1 0 0,0-1 1 0 0,-1 1 0 0 0,0-1 0 0 0,0-1-1 0 0,-1 1 1 0 0,7-25 0 0 0,-11 32 86 0 0,-2-11 3807 0 0,0 28-4052 0 0,-1 28-1172 0 0,4-8-282 0 0,9 41 0 0 0,4-12-6011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01.6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1 692 0 0,'-17'15'13176'0'0,"16"-12"-12250"0"0,7 14-1002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19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321 52 246 0 0,'2'-5'222'0'0,"5"-19"9442"0"0,-7 23-9561 0 0,-1 0 0 0 0,1 0 0 0 0,-1-1 1 0 0,1 1-1 0 0,-1 0 0 0 0,1 0 0 0 0,-1 1 0 0 0,0-1 0 0 0,1 0 0 0 0,-1 0 0 0 0,0 0 1 0 0,0 0-1 0 0,0 1 0 0 0,0-1 0 0 0,1 0 0 0 0,-1 1 0 0 0,0-1 0 0 0,0 0 1 0 0,0 1-1 0 0,-1-1 0 0 0,1 1 0 0 0,0 0 0 0 0,0-1 0 0 0,0 1 0 0 0,0 0 1 0 0,0 0-1 0 0,0 0 0 0 0,-2 0 0 0 0,-24-3 857 0 0,19 5-792 0 0,-1 1-1 0 0,1 0 1 0 0,-1 1 0 0 0,1 0-1 0 0,0 0 1 0 0,0 1 0 0 0,1 0-1 0 0,-10 7 1 0 0,-2 2 14 0 0,1 2 0 0 0,0 0 0 0 0,1 1 0 0 0,1 1-1 0 0,0 1 1 0 0,-13 21 0 0 0,21-28-158 0 0,0 1-1 0 0,1 0 0 0 0,0 0 0 0 0,2 1 1 0 0,-1-1-1 0 0,1 1 0 0 0,1 1 0 0 0,1-1 0 0 0,0 0 1 0 0,1 1-1 0 0,-1 16 0 0 0,3-28-106 0 0,0 0 0 0 0,0 1 0 0 0,0-1 0 0 0,0 0 0 0 0,1 1 0 0 0,-1-1-1 0 0,1 0 1 0 0,0 0 0 0 0,0 0 0 0 0,0 0 0 0 0,0 0 0 0 0,1 0 0 0 0,-1 0 0 0 0,1 0 0 0 0,0 0 0 0 0,-1 0-1 0 0,1-1 1 0 0,1 1 0 0 0,-1-1 0 0 0,0 1 0 0 0,1-1 0 0 0,-1 0 0 0 0,1 0 0 0 0,-1 0 0 0 0,1-1 0 0 0,0 1-1 0 0,0 0 1 0 0,0-1 0 0 0,0 0 0 0 0,0 0 0 0 0,0 0 0 0 0,0 0 0 0 0,1 0 0 0 0,-1 0 0 0 0,0-1 0 0 0,0 0-1 0 0,1 0 1 0 0,-1 0 0 0 0,4 0 0 0 0,11-1-1284 0 0,-1-1 1 0 0,1 0-1 0 0,0-2 0 0 0,-1 0 0 0 0,32-11 1 0 0,-5-1-3612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20.1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186 160 106 0 0,'0'0'1038'0'0,"-3"1"93"0"0,-1 0-974 0 0,1 0 1 0 0,0 1-1 0 0,-1-1 0 0 0,1 1 0 0 0,0 0 0 0 0,0 0 0 0 0,0 0 0 0 0,0 0 0 0 0,0 0 0 0 0,1 0 0 0 0,-1 1 0 0 0,1 0 0 0 0,0-1 0 0 0,-1 1 0 0 0,1 0 0 0 0,0 0 0 0 0,1 0 0 0 0,-1 0 0 0 0,0 0 0 0 0,1 1 0 0 0,0-1 1 0 0,0 0-1 0 0,0 1 0 0 0,0-1 0 0 0,0 1 0 0 0,1-1 0 0 0,-1 1 0 0 0,1 0 0 0 0,0-1 0 0 0,0 1 0 0 0,1-1 0 0 0,-1 1 0 0 0,1-1 0 0 0,-1 1 0 0 0,1-1 0 0 0,2 5 0 0 0,-2-6-143 0 0,1-1-1 0 0,-1 1 0 0 0,0-1 1 0 0,1 0-1 0 0,-1 0 1 0 0,1 0-1 0 0,-1 1 0 0 0,1-1 1 0 0,-1-1-1 0 0,1 1 1 0 0,0 0-1 0 0,0 0 0 0 0,-1-1 1 0 0,1 1-1 0 0,0-1 1 0 0,0 1-1 0 0,0-1 0 0 0,2 0 1 0 0,34 2-151 0 0,-23-4 113 0 0,0-1 1 0 0,0 0-1 0 0,-1 0 1 0 0,1-2-1 0 0,-1 0 1 0 0,0 0 0 0 0,0-2-1 0 0,-1 0 1 0 0,22-14-1 0 0,-30 17 210 0 0,0 1-1 0 0,0-1 1 0 0,-1 0-1 0 0,1 0 1 0 0,-1-1-1 0 0,0 0 1 0 0,0 1 0 0 0,-1-1-1 0 0,1 0 1 0 0,-1-1-1 0 0,-1 1 1 0 0,1 0-1 0 0,-1-1 1 0 0,1 0-1 0 0,-1 1 1 0 0,-1-1-1 0 0,1 0 1 0 0,-1 0-1 0 0,0 0 1 0 0,-1 0-1 0 0,0 0 1 0 0,1 0-1 0 0,-2 0 1 0 0,1 0-1 0 0,-1 0 1 0 0,-2-11-1 0 0,1 13-92 0 0,1 0 0 0 0,-1 0 0 0 0,0 0 0 0 0,0 0 0 0 0,0 0 0 0 0,-1 0 0 0 0,0 1 0 0 0,1-1 0 0 0,-1 1 0 0 0,0 0 0 0 0,-1-1 0 0 0,1 1-1 0 0,-1 1 1 0 0,1-1 0 0 0,-1 1 0 0 0,0-1 0 0 0,0 1 0 0 0,0 0 0 0 0,0 0 0 0 0,0 1 0 0 0,0-1 0 0 0,0 1 0 0 0,-1 0 0 0 0,1 0 0 0 0,-7 0 0 0 0,2-1-13 0 0,0 1 1 0 0,0 1 0 0 0,0 0-1 0 0,-1 0 1 0 0,1 1 0 0 0,0 0-1 0 0,0 1 1 0 0,0-1 0 0 0,0 2-1 0 0,1-1 1 0 0,-14 7 0 0 0,8-1-11 0 0,0 1-1 0 0,1 0 1 0 0,0 1 0 0 0,1 1-1 0 0,0 0 1 0 0,0 1 0 0 0,1 0-1 0 0,-17 25 1 0 0,16-20-27 0 0,1 0 0 0 0,1 1 0 0 0,1 0 1 0 0,0 1-1 0 0,2 0 0 0 0,-9 33 0 0 0,13-43-27 0 0,2 1 0 0 0,-1-1 0 0 0,1 1 0 0 0,1-1 0 0 0,-1 1 0 0 0,2 0 0 0 0,-1-1 0 0 0,1 1 0 0 0,1 0 0 0 0,0-1 0 0 0,0 0 0 0 0,8 19 0 0 0,-8-23-34 0 0,2 1-1 0 0,-1-1 1 0 0,0 1 0 0 0,1-1 0 0 0,0 0 0 0 0,0-1-1 0 0,1 1 1 0 0,-1-1 0 0 0,1 1 0 0 0,0-2 0 0 0,0 1-1 0 0,0 0 1 0 0,1-1 0 0 0,-1 0 0 0 0,1 0 0 0 0,0-1-1 0 0,0 1 1 0 0,0-1 0 0 0,0 0 0 0 0,11 1 0 0 0,-1-1-231 0 0,0 0 0 0 0,0-1 0 0 0,0-1 0 0 0,0 0 0 0 0,0-2 0 0 0,0 0 0 0 0,0 0 0 0 0,0-1 0 0 0,-1-1 0 0 0,1-1 0 0 0,20-9 0 0 0,-23 8-617 0 0,-1 0 1 0 0,1-1-1 0 0,-2 0 0 0 0,1-1 1 0 0,-1-1-1 0 0,0 0 0 0 0,-1 0 1 0 0,12-13-1 0 0,2-9-4831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21.6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1 327 70 0 0,'0'0'6597'0'0,"4"0"-6526"0"0,149 3 1078 0 0,247-26 0 0 0,-288 13-1021 0 0,146-16 8 0 0,142-10-123 0 0,126 15 162 0 0,268-42 607 0 0,-347-3-756 0 0,-342 49 40 0 0,-54 12-2 0 0,140-18-3 0 0,-47 10-36 0 0,-98 9 296 0 0,-42 4-133 0 0,-1 0 9 0 0,90-17 1354 0 0,-91 16-1555 0 0,24-3 382 0 0,-59 18-12879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24.5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23 568 0 0,'0'0'1533'0'0,"-1"-3"-723"0"0,-14-16 6141 0 0,11 25-6841 0 0,3-6-109 0 0,1 1 1 0 0,-1-1-1 0 0,1 0 1 0 0,0 0 0 0 0,-1 1-1 0 0,1-1 1 0 0,-1 0-1 0 0,1 0 1 0 0,0 1 0 0 0,-1-1-1 0 0,1 1 1 0 0,0-1 0 0 0,0 0-1 0 0,-1 1 1 0 0,1-1-1 0 0,0 1 1 0 0,0-1 0 0 0,-1 0-1 0 0,1 1 1 0 0,0-1 0 0 0,0 1-1 0 0,0-1 1 0 0,0 1-1 0 0,0-1 1 0 0,0 1 0 0 0,0 0-1 0 0,-4 47 283 0 0,2 1-1 0 0,6 66 1 0 0,22 99 624 0 0,-5-49 30 0 0,122 663 1351 0 0,-87-573-1542 0 0,22 129 80 0 0,-36-170-384 0 0,72 505 1288 0 0,-111-693-1674 0 0,29 338 423 0 0,-35-249-419 0 0,0-30-31 0 0,2-40-122 0 0,0-19-96 0 0,1 1 0 0 0,4 30 0 0 0,5 14-3803 0 0,-9-70 3740 0 0,0 0-1 0 0,1-1 1 0 0,-1 1-1 0 0,0 0 1 0 0,1-1 0 0 0,-1 1-1 0 0,0 0 1 0 0,1-1-1 0 0,-1 1 1 0 0,1 0 0 0 0,2 1-1006 0 0,-3-1 1005 0 0,1-1 1 0 0,0 0-1 0 0,-1 1 1 0 0,1-1 0 0 0,0 0-1 0 0,0 1 1 0 0,-1-1-1 0 0,2 0 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25.5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18 665 642 0 0,'-17'5'8961'0'0,"41"-5"-7698"0"0,36-3-703 0 0,470-92 1687 0 0,-305 49-2022 0 0,857-124 325 0 0,-946 152-513 0 0,1053-118 378 0 0,-277 37-39 0 0,-463 31-44 0 0,-445 68-287 0 0,-1-1-43 0 0,9-3 91 0 0,-15-3-2202 0 0,-21-5-2170 0 0,6 6 673 0 0,5 1-1506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26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13 158 0 0,'-4'-1'1770'0'0,"-22"-4"2200"0"0,-5-1 5183 0 0,36 25-8943 0 0,-4-16-198 0 0,1 0 0 0 0,0 0 0 0 0,0-1 0 0 0,0 1 0 0 0,1 0 0 0 0,-1-1 0 0 0,1 0-1 0 0,-1 1 1 0 0,1-1 0 0 0,0 0 0 0 0,0 0 0 0 0,0-1 0 0 0,0 1 0 0 0,0 0 0 0 0,0-1 0 0 0,6 2 0 0 0,4 3-1 0 0,85 42 49 0 0,7 3 46 0 0,-91-43-104 0 0,-1 1 1 0 0,1 0-1 0 0,-2 1 1 0 0,0 0-1 0 0,13 13 0 0 0,-21-19 146 0 0,-1 1-1 0 0,0-1 1 0 0,1 1-1 0 0,-1-1 1 0 0,-1 1-1 0 0,1 0 1 0 0,-1 0-1 0 0,0 0 1 0 0,0 0-1 0 0,-1 1 1 0 0,1-1-1 0 0,-1 1 1 0 0,0-1-1 0 0,0 0 1 0 0,-1 1-1 0 0,0-1 1 0 0,-1 11-1 0 0,-2 2 309 0 0,0 0 0 0 0,-2 0 1 0 0,0 0-1 0 0,-8 17 0 0 0,1 1-554 0 0,0-5 130 0 0,-1 0 0 0 0,-2-1 1 0 0,-19 32-1 0 0,-62 81-4608 0 0,95-142 4523 0 0,-40 49-7322 0 0,19-25-601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27.3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86 286 0 0,'0'0'524'0'0,"5"-17"2536"0"0,-3-15-341 0 0,-2 28-1587 0 0,-5-29 6761 0 0,-8 52-7678 0 0,-17 83-139 0 0,-51 157-15 0 0,64-208-1539 0 0,15-43 56 0 0,7-25 899 0 0,55-158-478 0 0,-12 43 1716 0 0,-14 41 2486 0 0,-33 88-2728 0 0,3-3 81 0 0,-1-2-289 0 0,1 5 776 0 0,-3 3-1037 0 0,1-1 0 0 0,0 1 0 0 0,0 0 0 0 0,-1 0 0 0 0,1 0 0 0 0,0 0 1 0 0,-1 0-1 0 0,1 1 0 0 0,0-1 0 0 0,-1 0 0 0 0,1 1 0 0 0,0-1 0 0 0,-1 1 0 0 0,1 0 0 0 0,0-1 0 0 0,2 3 0 0 0,32 20 36 0 0,-11-6-14 0 0,38 18 53 0 0,33 21 74 0 0,66 36-98 0 0,-154-88-561 0 0,-1 1 0 0 0,0 0 1 0 0,-1 1-1 0 0,1-1 1 0 0,-1 1-1 0 0,11 13 0 0 0,9 9-4411 0 0,-18-5-4197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30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1128 174 0 0,'0'0'8725'0'0,"-5"-13"-6275"0"0,-2 19-2180 0 0,-3-10 1198 0 0,-4-2 3623 0 0,16 5-5102 0 0,8-3 5 0 0,-8 3 9 0 0,2 0 5 0 0,1 0-1 0 0,-1-1 0 0 0,0 1 1 0 0,0-1-1 0 0,-1 0 0 0 0,8-4 1 0 0,4-2 3 0 0,101-35-7 0 0,210-51 1 0 0,-192 60-1 0 0,533-131 30 0 0,-546 136 157 0 0,469-93-410 0 0,-192 42 218 0 0,-80 15 19 0 0,272-61 24 0 0,-304 61 19 0 0,408-120 185 0 0,-641 165-285 0 0,-18 6 25 0 0,57-14 0 0 0,-89 27 43 0 0,16-9-580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33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269 10 94 0 0,'0'0'54'0'0,"10"11"429"0"0,-8-8-295 0 0,-1 0 0 0 0,1 0-1 0 0,-1 0 1 0 0,0 0 0 0 0,0 1 0 0 0,-1-1-1 0 0,1 0 1 0 0,0 0 0 0 0,-1 1-1 0 0,0 4 1 0 0,0-4 91 0 0,-7 12 933 0 0,-22 37 1357 0 0,21-36-1770 0 0,-1 0 1 0 0,-1 0-1 0 0,-13 17 0 0 0,10-20 2190 0 0,-8 14 6233 0 0,10-3-9978 0 0,-124 377 766 0 0,132-391-9 0 0,-9 21-583 0 0,12-32 577 0 0,0 0-1 0 0,0 0 1 0 0,0 0 0 0 0,0 0 0 0 0,0 1-1 0 0,0-1 1 0 0,-1 0 0 0 0,1 0 0 0 0,0 0-1 0 0,0 0 1 0 0,0 0 0 0 0,0 0-1 0 0,0 0 1 0 0,0 0 0 0 0,0 0 0 0 0,0 1-1 0 0,0-1 1 0 0,0 0 0 0 0,0 0 0 0 0,0 0-1 0 0,0 0 1 0 0,0 0 0 0 0,-1 0-1 0 0,1 0 1 0 0,0 0 0 0 0,0 0 0 0 0,0 0-1 0 0,0 0 1 0 0,0 0 0 0 0,0 0-1 0 0,0 0 1 0 0,0 0 0 0 0,-1 0 0 0 0,1 0-1 0 0,0 0 1 0 0,0 0 0 0 0,0 0 0 0 0,0 0-1 0 0,0 0 1 0 0,0 0 0 0 0,0 0-1 0 0,0 0 1 0 0,-1 0 0 0 0,1 0 0 0 0,0 0-1 0 0,0 0 1 0 0,0 0 0 0 0,0 0 0 0 0,0 0-1 0 0,0 0 1 0 0,0 0 0 0 0,0 0-1 0 0,0 0 1 0 0,-1 0 0 0 0,1 0 0 0 0,0-1-1 0 0,0 1 1 0 0,0 0 0 0 0,0 0-1 0 0,0 0 1 0 0,0 0 0 0 0,-3-18-119 0 0,5-8-57 0 0,0 1 1 0 0,1 0 0 0 0,1 0-1 0 0,13-40 1 0 0,-12 48 205 0 0,27-90-144 0 0,4 1-1 0 0,86-171 1 0 0,-105 247 689 0 0,-15 27-482 0 0,0 1-42 0 0,-2 1-47 0 0,0 1 0 0 0,0 0 1 0 0,0 0-1 0 0,0 0 0 0 0,0-1 1 0 0,0 1-1 0 0,0 0 0 0 0,0 0 1 0 0,0 0-1 0 0,0-1 0 0 0,0 1 1 0 0,0 0-1 0 0,0 0 0 0 0,0 0 1 0 0,0 0-1 0 0,1-1 0 0 0,-1 1 1 0 0,0 0-1 0 0,0 0 0 0 0,0 0 1 0 0,0 0-1 0 0,0 0 0 0 0,0-1 1 0 0,0 1-1 0 0,1 0 0 0 0,-1 0 1 0 0,0 0-1 0 0,0 0 0 0 0,0 0 1 0 0,0 0-1 0 0,1 0 0 0 0,-1 0 1 0 0,0 0-1 0 0,0 0 0 0 0,0-1 1 0 0,1 1-1 0 0,-1 0 0 0 0,0 0 1 0 0,0 0-1 0 0,0 0 0 0 0,0 0 1 0 0,1 0-1 0 0,-1 0 0 0 0,0 0 1 0 0,0 0-1 0 0,0 1 0 0 0,1-1 1 0 0,-1 0-1 0 0,0 0 0 0 0,0 0 1 0 0,0 0-1 0 0,0 0 0 0 0,1 0 1 0 0,-1 0-1 0 0,0 0 0 0 0,79 306 585 0 0,-52-172-3051 0 0,-24-99 59 0 0,-3-12-2253 0 0,0-19 3384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33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124 77 832 0 0,'-16'-1'2198'0'0,"0"1"-1"0"0,-22 2 1 0 0,-16 1 5432 0 0,130 4-6378 0 0,-15-12-2748 0 0,99-19 0 0 0,-16-15-6045 0 0,-94 20 2409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0.8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299 43 560 0 0,'0'0'11246'0'0,"-9"-12"-9932"0"0,-10-9 325 0 0,18 20-1604 0 0,0 1 1 0 0,0-1 0 0 0,0 0-1 0 0,0 1 1 0 0,0-1 0 0 0,0 1-1 0 0,0 0 1 0 0,0-1 0 0 0,0 1 0 0 0,0 0-1 0 0,0 0 1 0 0,0-1 0 0 0,0 1-1 0 0,-1 0 1 0 0,1 0 0 0 0,0 0-1 0 0,-2 1 1 0 0,0-1-51 0 0,-14 5-50 0 0,-43-12 96 0 0,57 7-46 0 0,-30-3 11 0 0,17 8-63 0 0,9-5 71 0 0,1 1-1 0 0,0-1 0 0 0,0 1 0 0 0,0 1 1 0 0,0-1-1 0 0,0 1 0 0 0,-10 4 0 0 0,14-5-28 0 0,-34 30-8 0 0,35-29 31 0 0,-1 0 0 0 0,1 0 0 0 0,0 0 0 0 0,-1 0 0 0 0,1 1 0 0 0,0-1 1 0 0,0 0-1 0 0,1 1 0 0 0,-1-1 0 0 0,0 0 0 0 0,1 1 0 0 0,-1-1 0 0 0,1 6 0 0 0,-4 7-9 0 0,0-5 1103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33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90 270 0 0,'5'-5'894'0'0,"0"0"758"0"0,0 1 1 0 0,0-1-1 0 0,0 0 1 0 0,5-10-1 0 0,-9 14-1432 0 0,0 0 0 0 0,-1 0 0 0 0,1 0 0 0 0,-1 1 0 0 0,1-1 0 0 0,-1 0 0 0 0,0 0 0 0 0,1 0 0 0 0,-1-1 0 0 0,0 1-1 0 0,0 0 1 0 0,0 0 0 0 0,0 0 0 0 0,1 0 0 0 0,-1 0 0 0 0,-1 0 0 0 0,1 0 0 0 0,0 0 0 0 0,0 0 0 0 0,0 0 0 0 0,-1 0 0 0 0,1 0-1 0 0,0 0 1 0 0,-1 0 0 0 0,1 0 0 0 0,-1 0 0 0 0,1 0 0 0 0,-1 0 0 0 0,1 0 0 0 0,-1 0 0 0 0,0 0 0 0 0,0 1 0 0 0,1-1 0 0 0,-1 0-1 0 0,0 1 1 0 0,0-1 0 0 0,-1 0 0 0 0,-2-2-60 0 0,-1 1-1 0 0,0 0 0 0 0,0 0 1 0 0,0 1-1 0 0,0 0 1 0 0,0 0-1 0 0,0 0 0 0 0,0 0 1 0 0,0 1-1 0 0,0-1 1 0 0,0 2-1 0 0,0-1 0 0 0,-1 0 1 0 0,1 1-1 0 0,0 0 1 0 0,0 0-1 0 0,0 0 0 0 0,0 1 1 0 0,0 0-1 0 0,1 0 1 0 0,-8 4-1 0 0,-5 2-153 0 0,1 1 1 0 0,0 1-1 0 0,1 1 1 0 0,-25 22-1 0 0,26-22-259 0 0,1 1 0 0 0,1 0 0 0 0,0 1 0 0 0,1 1 0 0 0,0 0 0 0 0,1 0 0 0 0,1 1 0 0 0,-8 16 0 0 0,16-30 232 0 0,1 0 0 0 0,0-1 1 0 0,-1 1-1 0 0,1 0 0 0 0,0-1 0 0 0,-1 1 1 0 0,1 0-1 0 0,0-1 0 0 0,0 1 0 0 0,0 0 1 0 0,0 0-1 0 0,0-1 0 0 0,0 1 1 0 0,0 0-1 0 0,0 0 0 0 0,0-1 0 0 0,0 1 1 0 0,0 0-1 0 0,1-1 0 0 0,-1 1 0 0 0,0 0 1 0 0,0 0-1 0 0,1-1 0 0 0,-1 1 0 0 0,0 0 1 0 0,1-1-1 0 0,-1 1 0 0 0,1-1 0 0 0,-1 1 1 0 0,1-1-1 0 0,-1 1 0 0 0,1-1 0 0 0,-1 1 1 0 0,1-1-1 0 0,0 1 0 0 0,-1-1 0 0 0,1 1 1 0 0,-1-1-1 0 0,1 0 0 0 0,0 0 0 0 0,0 1 1 0 0,-1-1-1 0 0,1 0 0 0 0,0 0 0 0 0,-1 0 1 0 0,1 0-1 0 0,1 1 0 0 0,35-3-676 0 0,-34 2 718 0 0,11-3-108 0 0,0 0 0 0 0,0-1 1 0 0,0 0-1 0 0,-1-1 0 0 0,1-1 1 0 0,-1 0-1 0 0,0 0 0 0 0,-1-2 0 0 0,19-13 1 0 0,-8 2 1019 0 0,0-1 0 0 0,-1 0 0 0 0,28-35 1104 0 0,-47 49-1403 0 0,-3 6-622 0 0,0 0 1 0 0,0 0 0 0 0,0 0 0 0 0,0 0 0 0 0,0 0-1 0 0,0-1 1 0 0,0 1 0 0 0,0 0 0 0 0,0 0 0 0 0,1 0-1 0 0,-1 0 1 0 0,0 0 0 0 0,0 0 0 0 0,0 0-1 0 0,0 0 1 0 0,0 0 0 0 0,0-1 0 0 0,0 1 0 0 0,0 0-1 0 0,0 0 1 0 0,0 0 0 0 0,0 0 0 0 0,0 0 0 0 0,0 0-1 0 0,0 0 1 0 0,1 0 0 0 0,-1 0 0 0 0,0 0-1 0 0,0 0 1 0 0,0 0 0 0 0,0 0 0 0 0,0 0 0 0 0,0 0-1 0 0,0 0 1 0 0,0 0 0 0 0,1 0 0 0 0,-1 0 0 0 0,0 0-1 0 0,0 0 1 0 0,0 0 0 0 0,0 0 0 0 0,0 0-1 0 0,0 0 1 0 0,0 0 0 0 0,0 0 0 0 0,1 0 0 0 0,-1 0-1 0 0,0 0 1 0 0,0 0 0 0 0,0 0 0 0 0,0 0-1 0 0,0 0 1 0 0,0 0 0 0 0,0 0 0 0 0,0 0 0 0 0,0 0-1 0 0,0 0 1 0 0,0 0 0 0 0,1 1 0 0 0,-1-1 0 0 0,0 0-1 0 0,0 0 1 0 0,0 0 0 0 0,0 0 0 0 0,10 123 291 0 0,-3-24-159 0 0,17 302 220 0 0,-24-384-341 0 0,0-13-7 0 0,0 1 0 0 0,0-1 0 0 0,0 1 0 0 0,0-1 0 0 0,-1 1 0 0 0,0-1 0 0 0,0 1 0 0 0,0-1-1 0 0,-2 5 1 0 0,2-7 35 0 0,-5-2-9 0 0,4 1-35 0 0,0-1 1 0 0,0 0-1 0 0,0 0 1 0 0,0 0-1 0 0,0-1 0 0 0,1 1 1 0 0,-1 0-1 0 0,0-1 0 0 0,0 1 1 0 0,0-1-1 0 0,0 0 1 0 0,0 1-1 0 0,1-1 0 0 0,-4-2 1 0 0,-2-3-140 0 0,0 0 1 0 0,0 0-1 0 0,1 0 0 0 0,0-1 1 0 0,0 0-1 0 0,1-1 0 0 0,-1 1 1 0 0,2-1-1 0 0,-1 0 1 0 0,1 0-1 0 0,0 0 0 0 0,1-1 1 0 0,0 1-1 0 0,-4-19 1 0 0,2 4-968 0 0,2-1-1 0 0,0-1 1 0 0,1 1 0 0 0,2-32 0 0 0,2 37-1510 0 0,0 0-1 0 0,6-25 0 0 0,3 4-5508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34.3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1 230 352 0 0,'20'-3'7036'0'0,"-16"4"-6504"0"0,0-1 1 0 0,0 1-1 0 0,-1 0 0 0 0,1 0 0 0 0,0 0 0 0 0,0 1 0 0 0,0-1 0 0 0,-1 1 1 0 0,7 4-1 0 0,-4-4-353 0 0,-1 0 1 0 0,1 0-1 0 0,0-1 1 0 0,0 0-1 0 0,-1 0 1 0 0,1-1-1 0 0,0 0 1 0 0,0 1 0 0 0,11-3-1 0 0,-8 1-138 0 0,-1-1 0 0 0,0-1-1 0 0,0 1 1 0 0,0-1 0 0 0,0 0 0 0 0,0-1 0 0 0,-1 0-1 0 0,1 0 1 0 0,-1-1 0 0 0,0 0 0 0 0,7-6-1 0 0,-2 1 41 0 0,0-1 0 0 0,-1-1 0 0 0,0 0 0 0 0,16-25 0 0 0,-23 31 57 0 0,-1 1 0 0 0,-1-1-1 0 0,1 0 1 0 0,-1 0 0 0 0,0 0-1 0 0,0 0 1 0 0,-1 0 0 0 0,0 0 0 0 0,0 0-1 0 0,0-1 1 0 0,-1 1 0 0 0,0 0-1 0 0,0-1 1 0 0,0 1 0 0 0,-2-6-1 0 0,2 11-95 0 0,-1-1 0 0 0,1 1 0 0 0,-1 0 0 0 0,1 1 0 0 0,-1-1 0 0 0,1 0 0 0 0,-1 0 0 0 0,0 0 0 0 0,1 0 0 0 0,-1 0 0 0 0,0 0 0 0 0,0 1 0 0 0,1-1 0 0 0,-1 0 0 0 0,0 1 0 0 0,0-1 0 0 0,0 0 0 0 0,0 1 0 0 0,0-1 0 0 0,0 1 0 0 0,0 0 0 0 0,0-1 0 0 0,0 1 0 0 0,0 0 0 0 0,0 0 0 0 0,0-1 0 0 0,0 1 0 0 0,-1 0 0 0 0,0 0 0 0 0,-31 1 380 0 0,21 3-301 0 0,1-1-1 0 0,0 1 1 0 0,1 1-1 0 0,-1 0 1 0 0,1 1-1 0 0,0-1 1 0 0,0 2-1 0 0,1 0 1 0 0,-1 0-1 0 0,1 0 1 0 0,-14 18 0 0 0,11-12-32 0 0,0 2 0 0 0,1-1 0 0 0,1 2 0 0 0,0-1 0 0 0,1 1 0 0 0,-13 32 0 0 0,20-41-62 0 0,-1 0 0 0 0,2 0-1 0 0,-1-1 1 0 0,1 2 0 0 0,0-1 0 0 0,0 0 0 0 0,0 0-1 0 0,1 0 1 0 0,1 0 0 0 0,-1 0 0 0 0,1 0 0 0 0,0 1 0 0 0,1-1-1 0 0,4 13 1 0 0,-4-16-38 0 0,0 0-1 0 0,0-1 1 0 0,0 1 0 0 0,1 0-1 0 0,-1-1 1 0 0,1 1 0 0 0,0-1-1 0 0,0 0 1 0 0,0 0 0 0 0,1 0-1 0 0,-1 0 1 0 0,1 0 0 0 0,0-1-1 0 0,-1 0 1 0 0,1 0 0 0 0,0 0-1 0 0,0 0 1 0 0,1-1-1 0 0,-1 1 1 0 0,0-1 0 0 0,0 0-1 0 0,1 0 1 0 0,-1-1 0 0 0,9 1-1 0 0,3-1-219 0 0,-1-1 0 0 0,0 0-1 0 0,1-1 1 0 0,-1-1 0 0 0,0 0 0 0 0,0-1-1 0 0,0-1 1 0 0,-1 0 0 0 0,1-1-1 0 0,-1-1 1 0 0,-1 0 0 0 0,1-1-1 0 0,14-11 1 0 0,-10 6-642 0 0,-2-1-1 0 0,1 0 0 0 0,-2-1 1 0 0,0-1-1 0 0,-1 0 1 0 0,0-1-1 0 0,-2-1 1 0 0,21-35-1 0 0,-11 5-3095 0 0,-5 0-1792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35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153 233 540 0 0,'-9'-17'1436'0'0,"1"0"0"0"0,-2 0 0 0 0,0 1 0 0 0,-1 0 0 0 0,-1 1 0 0 0,-17-18 0 0 0,26 30-979 0 0,-1-1 0 0 0,1 1 0 0 0,1-1 0 0 0,-1 0 0 0 0,1 0 0 0 0,-1 0 0 0 0,1 0 0 0 0,-2-6 0 0 0,-9-15 834 0 0,-2 0 1346 0 0,8 14-715 0 0,5 25-1763 0 0,2-11-168 0 0,0 1 0 0 0,1 0 0 0 0,-1-1 0 0 0,1 1 0 0 0,0 0 0 0 0,0-1 0 0 0,1 1 0 0 0,2 4 0 0 0,3 13-8 0 0,68 191 129 0 0,-63-182-116 0 0,19 59-433 0 0,-8-20-1150 0 0,-12-31-686 0 0,4-3-3533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35.2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47 122 1066 0 0,'-2'-13'1561'0'0,"0"1"0"0"0,-1 0-1 0 0,0 0 1 0 0,-1 0 0 0 0,0 1 0 0 0,-1-1-1 0 0,-9-16 1 0 0,5 19 144 0 0,8 17-711 0 0,7 17-471 0 0,18 50-707 0 0,4-2 1 0 0,65 121 0 0 0,-70-149-2452 0 0,-11-16-4049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35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81 258 316 0 0,'-21'1'1538'0'0,"-39"-2"11213"0"0,61-3-12127 0 0,1 0-537 0 0,-1 1-1 0 0,1-1 0 0 0,0 1 1 0 0,0-1-1 0 0,0 1 0 0 0,1 0 1 0 0,-1-1-1 0 0,1 1 0 0 0,0 1 1 0 0,0-1-1 0 0,0 0 0 0 0,0 1 1 0 0,5-4-1 0 0,58-34 332 0 0,-37 23-362 0 0,-2 1-236 0 0,105-64-1240 0 0,-45 29-4241 0 0,-69 48 3355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35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1 596 0 0,'-42'76'13102'0'0,"46"-82"-13035"0"0,1 0-1 0 0,0-1 1 0 0,0 2-1 0 0,1-1 0 0 0,-1 1 1 0 0,1-1-1 0 0,8-4 0 0 0,4-5-2388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35.8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1 263 286 0 0,'9'13'11069'0'0,"2"-17"-11586"0"0,23-12 1504 0 0,-1-3 1 0 0,32-22 0 0 0,1-1-625 0 0,204-109 279 0 0,-261 148-1615 0 0,-9 7 532 0 0,-15 14-1314 0 0,1-1-3816 0 0,1 3 147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59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1 113 286 0 0,'0'0'376'0'0,"27"-16"1845"0"0,-14 5-1433 0 0,-2 3 2005 0 0,-11 8-2765 0 0,1 0 0 0 0,-1 0 0 0 0,0 0 0 0 0,1 0 1 0 0,-1 0-1 0 0,0 0 0 0 0,1 0 0 0 0,-1 0 0 0 0,0 0 0 0 0,1 0 0 0 0,-1 1 0 0 0,0-1 0 0 0,1 0 0 0 0,-1 0 0 0 0,0 0 0 0 0,1 0 0 0 0,-1 1 0 0 0,0-1 0 0 0,0 0 1 0 0,1 0-1 0 0,-1 1 0 0 0,0-1 0 0 0,0 0 0 0 0,0 0 0 0 0,1 1 0 0 0,-1-1 0 0 0,0 0 0 0 0,0 1 0 0 0,0-1 0 0 0,0 0 0 0 0,0 1 0 0 0,0-1 0 0 0,1 0 0 0 0,-1 1 1 0 0,1 1 8 0 0,0 1-35 0 0,0 0-1 0 0,1 0 0 0 0,0-1 0 0 0,-1 1 1 0 0,1-1-1 0 0,0 1 0 0 0,1-1 1 0 0,-1 0-1 0 0,0 0 0 0 0,1 0 0 0 0,-1 0 1 0 0,1 0-1 0 0,-1 0 0 0 0,1-1 1 0 0,5 3-1 0 0,-6-3-29 0 0,0-1 13 0 0,0 0 54 0 0,0-1 0 0 0,1 1 0 0 0,-1 0 0 0 0,0-1 0 0 0,0 0 0 0 0,0 1-1 0 0,0-1 1 0 0,0 0 0 0 0,0 0 0 0 0,0 0 0 0 0,0 0 0 0 0,0 0 0 0 0,0-1 0 0 0,0 1 0 0 0,-1-1 0 0 0,1 1 0 0 0,0-1 0 0 0,-1 1 0 0 0,0-1 0 0 0,1 0 0 0 0,-1 0 0 0 0,2-4 1149 0 0,1-17 1258 0 0,-9 18-1801 0 0,5 4-593 0 0,-1 0 0 0 0,1 0 0 0 0,0 1 0 0 0,-1-1 0 0 0,1 0 0 0 0,0 1 0 0 0,-1-1 0 0 0,1 1 0 0 0,-1-1 0 0 0,0 0-1 0 0,1 1 1 0 0,-1-1 0 0 0,1 1 0 0 0,-1-1 0 0 0,0 1 0 0 0,1 0 0 0 0,-1-1 0 0 0,0 1 0 0 0,1 0 0 0 0,-1-1 0 0 0,0 1 0 0 0,0 0 0 0 0,1 0 0 0 0,-1 0 0 0 0,0 0 0 0 0,0 0-1 0 0,-1 0 1 0 0,-4 2-55 0 0,0 2 0 0 0,0-1-1 0 0,1 1 1 0 0,0 0-1 0 0,-1 0 1 0 0,1 0-1 0 0,1 1 1 0 0,-6 5-1 0 0,9-8-154 0 0,-4 15-1210 0 0,6-16 1317 0 0,-1 0 0 0 0,0 0 0 0 0,1 0 0 0 0,-1-1-1 0 0,1 1 1 0 0,0 0 0 0 0,-1-1 0 0 0,1 1-1 0 0,0 0 1 0 0,-1-1 0 0 0,1 1 0 0 0,0-1 0 0 0,0 1-1 0 0,-1-1 1 0 0,1 1 0 0 0,0-1 0 0 0,0 0 0 0 0,0 1-1 0 0,0-1 1 0 0,0 0 0 0 0,-1 0 0 0 0,1 0-1 0 0,1 1 1 0 0,30-3-979 0 0,35-16-291 0 0,-65 17 1279 0 0,20-6 30 0 0,-1-1 0 0 0,1-1 0 0 0,25-16 1 0 0,-47 25 106 0 0,1 0 0 0 0,-1 0 1 0 0,1 0-1 0 0,-1-1 0 0 0,0 1 1 0 0,1 0-1 0 0,-1 0 0 0 0,1-1 1 0 0,-1 1-1 0 0,0 0 1 0 0,1-1-1 0 0,-1 1 0 0 0,1 0 1 0 0,-1-1-1 0 0,0 1 0 0 0,0 0 1 0 0,1-1-1 0 0,-1 1 0 0 0,0-1 1 0 0,0 1-1 0 0,1-1 1 0 0,-1 1-1 0 0,0-1 0 0 0,0 1 1 0 0,0-1-1 0 0,0 1 0 0 0,0-1 1 0 0,0 1-1 0 0,0-1 0 0 0,0 1 1 0 0,0-1-1 0 0,0 1 1 0 0,0 0-1 0 0,0-1 0 0 0,0 1 1 0 0,0-1-1 0 0,0 1 0 0 0,0-1 1 0 0,-1 1-1 0 0,1-1 0 0 0,0 1 1 0 0,0-1-1 0 0,-1 1 1 0 0,1 0-1 0 0,0-1 0 0 0,0 1 1 0 0,-1-1-1 0 0,0 0-558 0 0,0-1 714 0 0,-3 1-63 0 0,2 1-164 0 0,-1 0-1 0 0,1-1 1 0 0,0 1-1 0 0,-1 1 1 0 0,1-1-1 0 0,-1 0 0 0 0,1 0 1 0 0,-1 1-1 0 0,1 0 1 0 0,0-1-1 0 0,-1 1 1 0 0,1 0-1 0 0,0 0 0 0 0,0 0 1 0 0,0 0-1 0 0,0 1 1 0 0,-1-1-1 0 0,2 1 1 0 0,-5 2-1 0 0,-21 40-61 0 0,26-41-112 0 0,1 0-7 0 0,0 0 175 0 0,3 21-822 0 0,-3-23 766 0 0,0-1 0 0 0,0 1 0 0 0,1 0 0 0 0,-1 0 0 0 0,0-1 0 0 0,1 1 0 0 0,-1 0 1 0 0,1 0-1 0 0,-1-1 0 0 0,1 1 0 0 0,0 0 0 0 0,-1-1 0 0 0,1 1 0 0 0,0-1 0 0 0,-1 1 0 0 0,1-1 0 0 0,0 1 0 0 0,0-1 0 0 0,-1 1 0 0 0,1-1 0 0 0,0 0 0 0 0,0 1 0 0 0,0-1 0 0 0,-1 0 0 0 0,1 0 0 0 0,0 0 0 0 0,0 0 1 0 0,0 0-1 0 0,0 0 0 0 0,1 0 0 0 0,-1 0 24 0 0,5 0-47 0 0,0 0 0 0 0,-1 0-1 0 0,1-1 1 0 0,-1 0 0 0 0,1 0 0 0 0,-1-1 0 0 0,0 1 0 0 0,10-5-1 0 0,-14 5 97 0 0,1 1-1 0 0,-1-1 1 0 0,1 1 0 0 0,-1-1-1 0 0,0 0 1 0 0,1 0-1 0 0,-1 1 1 0 0,0-1-1 0 0,0 0 1 0 0,1 0-1 0 0,-1-1 1 0 0,0 1-1 0 0,0 0 1 0 0,0 0 0 0 0,0 0-1 0 0,0-1 1 0 0,-1 1-1 0 0,1 0 1 0 0,0-1-1 0 0,0 1 1 0 0,-1-1-1 0 0,1 1 1 0 0,-1-1 0 0 0,0 1-1 0 0,1-1 1 0 0,-1 1-1 0 0,0-1 1 0 0,0 0-1 0 0,0 1 1 0 0,0-1-1 0 0,0 1 1 0 0,0-1-1 0 0,0 1 1 0 0,-1-1 0 0 0,1 0-1 0 0,-1 1 1 0 0,1-1-1 0 0,-1 1 1 0 0,1 0-1 0 0,-1-1 1 0 0,0 1-1 0 0,0-1 1 0 0,1 1 0 0 0,-1 0-1 0 0,0 0 1 0 0,0 0-1 0 0,-3-2 1 0 0,1-1 74 0 0,-1 0 1 0 0,0 1-1 0 0,0 0 1 0 0,0 0-1 0 0,0 0 1 0 0,-1 1-1 0 0,1-1 1 0 0,-1 1-1 0 0,1 0 1 0 0,-1 1-1 0 0,0-1 0 0 0,0 1 1 0 0,-9-2-1 0 0,11 3-94 0 0,0-1 0 0 0,0 1 0 0 0,0 0 0 0 0,0 0-1 0 0,0 0 1 0 0,0 1 0 0 0,-1-1 0 0 0,1 1 0 0 0,0-1-1 0 0,0 1 1 0 0,0 0 0 0 0,0 1 0 0 0,0-1-1 0 0,-4 3 1 0 0,0 0-25 0 0,5-3-60 0 0,-1 1-1 0 0,1-1 0 0 0,0 1 0 0 0,0 0 1 0 0,0 0-1 0 0,0-1 0 0 0,0 1 0 0 0,0 1 1 0 0,0-1-1 0 0,1 0 0 0 0,-1 0 0 0 0,1 1 1 0 0,0-1-1 0 0,0 0 0 0 0,0 1 0 0 0,0 0 0 0 0,0-1 1 0 0,0 1-1 0 0,0-1 0 0 0,1 1 0 0 0,0 0 1 0 0,-1 0-1 0 0,1-1 0 0 0,0 4 0 0 0,0-2-300 0 0,1-4 338 0 0,-1 1 0 0 0,1 0 0 0 0,0-1 0 0 0,-1 0 0 0 0,1 1 0 0 0,-1-1 0 0 0,1 1 0 0 0,0-1 0 0 0,0 0-1 0 0,-1 1 1 0 0,1-1 0 0 0,0 0 0 0 0,-1 0 0 0 0,1 0 0 0 0,0 1 0 0 0,0-1 0 0 0,-1 0 0 0 0,1 0 0 0 0,0 0-1 0 0,0 0 1 0 0,-1 0 0 0 0,1-1 0 0 0,0 1 0 0 0,0 0 0 0 0,-1 0 0 0 0,1 0 0 0 0,0-1 0 0 0,0 1 0 0 0,-1 0 0 0 0,2-1-1 0 0,23-7-326 0 0,-21 6 358 0 0,1 0-1 0 0,-1 0 1 0 0,0-1-1 0 0,0 0 1 0 0,0 0-1 0 0,0 0 1 0 0,0 0-1 0 0,0 0 1 0 0,-1-1-1 0 0,4-4 1 0 0,-6 7 269 0 0,-1 0-239 0 0,0 1 1 0 0,1 0-1 0 0,-1 0 1 0 0,0 0-1 0 0,0 0 1 0 0,1 0-1 0 0,-1 0 1 0 0,0 0-1 0 0,0 0 1 0 0,1-1-1 0 0,-1 1 0 0 0,0 0 1 0 0,0 0-1 0 0,1 0 1 0 0,-1-1-1 0 0,0 1 1 0 0,0 0-1 0 0,0 0 1 0 0,0 0-1 0 0,1-1 1 0 0,-1 1-1 0 0,0 0 0 0 0,0 0 1 0 0,0-1-1 0 0,0 1 1 0 0,0 0-1 0 0,0 0 1 0 0,0-1-1 0 0,0 1 1 0 0,0 0-1 0 0,0-1 0 0 0,0 1 1 0 0,0 0-1 0 0,0 0 1 0 0,0-1-1 0 0,0 1 1 0 0,0 0-1 0 0,0-1 1 0 0,0 1-1 0 0,0 0 1 0 0,0 0-1 0 0,0-1 0 0 0,0 1 1 0 0,0 0-1 0 0,-1-1 1 0 0,-3-14 1037 0 0,3 13-1143 0 0,0 0 129 0 0,0 1-1 0 0,0 0 1 0 0,-1-1-1 0 0,1 1 1 0 0,-1 0-1 0 0,1-1 1 0 0,-1 1-1 0 0,1 0 1 0 0,-1 0-1 0 0,1 0 1 0 0,-1 1-1 0 0,0-1 1 0 0,0 0-1 0 0,1 1 0 0 0,-1-1 1 0 0,0 1-1 0 0,0-1 1 0 0,0 1-1 0 0,0 0 1 0 0,1 0-1 0 0,-1 0 1 0 0,0 0-1 0 0,-3 0 1 0 0,0 0-20 0 0,0 1-1 0 0,0 0 1 0 0,-1 0 0 0 0,1 0-1 0 0,0 0 1 0 0,-8 5 0 0 0,5-2-54 0 0,1 0 0 0 0,0 1 0 0 0,1 0 0 0 0,-12 10 0 0 0,10-7-93 0 0,6-6 32 0 0,0 0 0 0 0,1 1 0 0 0,-1 0 0 0 0,1-1 0 0 0,0 1-1 0 0,0 0 1 0 0,0-1 0 0 0,0 1 0 0 0,1 0 0 0 0,-1 3 0 0 0,0 0-135 0 0,0-5 163 0 0,1 0 0 0 0,-1 0 0 0 0,1 0-1 0 0,0 0 1 0 0,0 0 0 0 0,0 0-1 0 0,0 0 1 0 0,0 0 0 0 0,0 0 0 0 0,0 0-1 0 0,0 0 1 0 0,0 0 0 0 0,0 0 0 0 0,0 0-1 0 0,1 0 1 0 0,-1 0 0 0 0,0 0-1 0 0,1 0 1 0 0,-1 0 0 0 0,1 0 0 0 0,-1-1-1 0 0,1 1 1 0 0,-1 0 0 0 0,1 0 0 0 0,-1 0-1 0 0,1 0 1 0 0,0-1 0 0 0,0 1-1 0 0,-1 0 1 0 0,1-1 0 0 0,0 1 0 0 0,0-1-1 0 0,0 1 1 0 0,0-1 0 0 0,0 1 0 0 0,0-1-1 0 0,0 0 1 0 0,0 1 0 0 0,0-1-1 0 0,0 0 1 0 0,0 0 0 0 0,0 1 0 0 0,0-1-1 0 0,0 0 1 0 0,0 0 0 0 0,0 0 0 0 0,0 0-1 0 0,0-1 1 0 0,1 1 0 0 0,6-1-280 0 0,1 1 1 0 0,-1-1 0 0 0,0-1 0 0 0,13-4-1 0 0,-10 3 218 0 0,0-1 0 0 0,0 0 0 0 0,0-1 0 0 0,-1 0 0 0 0,1-1-1 0 0,-1 0 1 0 0,-1-1 0 0 0,1 0 0 0 0,12-12 0 0 0,-20 17 239 0 0,-1-1 0 0 0,0 1 0 0 0,1 0 0 0 0,-1 0 0 0 0,0 0 0 0 0,0-1 0 0 0,0 1-1 0 0,-1-1 1 0 0,1 1 0 0 0,0-1 0 0 0,-1 1 0 0 0,1-4 0 0 0,-1 4-22 0 0,0 0 497 0 0,-9-16 1160 0 0,7 17-1699 0 0,0-1-1 0 0,0 1 1 0 0,-1 0-1 0 0,1 0 1 0 0,0 0 0 0 0,0 0-1 0 0,0 0 1 0 0,-1 1-1 0 0,1-1 1 0 0,0 1-1 0 0,-1-1 1 0 0,1 1 0 0 0,-1 0-1 0 0,1 0 1 0 0,0 0-1 0 0,-1 0 1 0 0,1 1-1 0 0,0-1 1 0 0,-1 1 0 0 0,1-1-1 0 0,0 1 1 0 0,-3 1-1 0 0,1 0-21 0 0,0 0 1 0 0,0 0-1 0 0,1 1 0 0 0,-1 0 0 0 0,1 0 0 0 0,0 0 0 0 0,-1 0 0 0 0,1 1 0 0 0,1-1 0 0 0,-1 1 0 0 0,-3 4 0 0 0,2 0-56 0 0,-1 1 0 0 0,1-1 0 0 0,0 1-1 0 0,1 0 1 0 0,0 0 0 0 0,0 0 0 0 0,1 0-1 0 0,0 1 1 0 0,0-1 0 0 0,1 0 0 0 0,1 11-1 0 0,0-15-101 0 0,0-1 0 0 0,1 1 0 0 0,0-1 0 0 0,0 0 0 0 0,0 1-1 0 0,0-1 1 0 0,1 0 0 0 0,-1 0 0 0 0,1 0 0 0 0,0 0 0 0 0,0 0 0 0 0,1-1-1 0 0,-1 1 1 0 0,4 3 0 0 0,-4-5-28 0 0,1 0-1 0 0,-1 0 1 0 0,1 0 0 0 0,0-1 0 0 0,0 1-1 0 0,-1-1 1 0 0,1 0 0 0 0,0 0-1 0 0,0 0 1 0 0,0 0 0 0 0,0 0 0 0 0,0-1-1 0 0,1 1 1 0 0,-1-1 0 0 0,0 0-1 0 0,0 0 1 0 0,0 0 0 0 0,0 0 0 0 0,6-2-1 0 0,-4 1 130 0 0,1 0 0 0 0,-1 0 0 0 0,0-1 0 0 0,0 1-1 0 0,0-2 1 0 0,0 1 0 0 0,-1 0 0 0 0,1-1 0 0 0,0 0 0 0 0,-1 0-1 0 0,0 0 1 0 0,0 0 0 0 0,0-1 0 0 0,0 0 0 0 0,0 0 0 0 0,-1 0 0 0 0,0 0-1 0 0,1 0 1 0 0,-2-1 0 0 0,1 0 0 0 0,0 1 0 0 0,-1-1 0 0 0,0 0-1 0 0,2-8 1 0 0,-4 10 147 0 0,0-1 0 0 0,0 1 0 0 0,0-1 0 0 0,0 1 0 0 0,-1 0 0 0 0,1-1 0 0 0,-1 1 0 0 0,0 0 0 0 0,0 0 0 0 0,-1 0 0 0 0,1 0 0 0 0,0 0 0 0 0,-1 0 0 0 0,-3-5 0 0 0,0 0 232 0 0,3 6-243 0 0,0-1 0 0 0,0 1-1 0 0,0 0 1 0 0,0 0 0 0 0,-1 0 0 0 0,1 0-1 0 0,-1 1 1 0 0,0-1 0 0 0,1 0-1 0 0,-5-1 1 0 0,4 2-11 0 0,0-1 146 0 0,-2 2-93 0 0,1 0-250 0 0,0 1 0 0 0,0-1-1 0 0,0 1 1 0 0,0 0 0 0 0,0 0 0 0 0,0 0 0 0 0,0 0 0 0 0,0 1 0 0 0,0-1 0 0 0,0 1 0 0 0,1 0-1 0 0,-1 0 1 0 0,1 1 0 0 0,-1-1 0 0 0,1 1 0 0 0,-6 5 0 0 0,5-3-846 0 0,0-1 1 0 0,0 0-1 0 0,1 1 0 0 0,0 0 1 0 0,-5 7-1 0 0,1 2-3297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19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127 159 126 0 0,'0'0'1121'0'0,"1"-3"-532"0"0,-1 0-371 0 0,0 1-1 0 0,0-1 1 0 0,0 1 0 0 0,0-1 0 0 0,-1 1-1 0 0,1-1 1 0 0,-1 1 0 0 0,1 0-1 0 0,-1-1 1 0 0,0 1 0 0 0,0 0 0 0 0,0 0-1 0 0,0-1 1 0 0,0 1 0 0 0,-1 0-1 0 0,-1-2 1 0 0,-29-32 2525 0 0,9 12-1258 0 0,-13-11 1619 0 0,35 33-2639 0 0,-12-11 1768 0 0,13 12-2212 0 0,0 1 0 0 0,0 0 0 0 0,0 0 1 0 0,0 0-1 0 0,-1-1 0 0 0,1 1 0 0 0,0 0 0 0 0,0 0 0 0 0,0 0 0 0 0,0 0 0 0 0,0-1 1 0 0,0 1-1 0 0,-1 0 0 0 0,1 0 0 0 0,0 0 0 0 0,0 0 0 0 0,0 0 0 0 0,-1 0 0 0 0,1 0 0 0 0,0 0 1 0 0,0-1-1 0 0,0 1 0 0 0,-1 0 0 0 0,1 0 0 0 0,0 0 0 0 0,0 0 0 0 0,0 0 0 0 0,-1 0 0 0 0,1 0 1 0 0,0 0-1 0 0,0 0 0 0 0,0 0 0 0 0,-1 0 0 0 0,1 0 0 0 0,0 0 0 0 0,0 1 0 0 0,0-1 0 0 0,-1 0 1 0 0,1 0-1 0 0,0 0 0 0 0,0 0 0 0 0,0 0 0 0 0,-1 0 0 0 0,1 0 0 0 0,0 1 0 0 0,0-1 0 0 0,0 0 1 0 0,0 0-1 0 0,0 0 0 0 0,-1 0 0 0 0,1 0 0 0 0,0 1 0 0 0,0-1 0 0 0,0 0 0 0 0,0 0 1 0 0,0 0-1 0 0,0 1 0 0 0,0-1 0 0 0,0 0 0 0 0,0 0 0 0 0,0 0 0 0 0,0 1 0 0 0,0 23 195 0 0,11 30-252 0 0,77 245 733 0 0,-87-293-729 0 0,1-1 0 0 0,0 0 0 0 0,1 1 1 0 0,-1-1-1 0 0,1 0 0 0 0,0 0 0 0 0,0 0 0 0 0,0-1 1 0 0,8 9-1 0 0,-8-11-314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20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92 282 0 0,'-14'-5'13438'0'0,"14"9"-13404"0"0,0-1 1 0 0,0 1-1 0 0,1-1 1 0 0,-1 1-1 0 0,1-1 1 0 0,0 1-1 0 0,0-1 1 0 0,0 0-1 0 0,1 1 1 0 0,-1-1-1 0 0,3 4 0 0 0,25 38-212 0 0,-16-27-414 0 0,-11-16 473 0 0,0 0 1 0 0,0 0-1 0 0,0 0 0 0 0,0-1 0 0 0,1 1 0 0 0,-1-1 1 0 0,1 0-1 0 0,-1 1 0 0 0,1-1 0 0 0,0 0 1 0 0,-1-1-1 0 0,1 1 0 0 0,4 0 0 0 0,-6-1 89 0 0,3 1-86 0 0,-1-1 0 0 0,1 1 1 0 0,-1-1-1 0 0,1 0 0 0 0,0-1 0 0 0,-1 1 0 0 0,1-1 1 0 0,-1 1-1 0 0,1-1 0 0 0,-1 0 0 0 0,1-1 0 0 0,-1 1 1 0 0,0 0-1 0 0,1-1 0 0 0,4-3 0 0 0,-7 4 92 0 0,2 0 82 0 0,0-1 0 0 0,0 0 0 0 0,0 0 0 0 0,-1 0 0 0 0,1 0 0 0 0,-1-1 0 0 0,0 1 0 0 0,1-1 0 0 0,-1 1 0 0 0,0-1 0 0 0,-1 0 0 0 0,1 0 0 0 0,0 0 0 0 0,-1 0 0 0 0,1 0 0 0 0,-1 0 0 0 0,0 0 0 0 0,0-1 0 0 0,-1 1 0 0 0,1 0 0 0 0,0-1 0 0 0,-1 1 0 0 0,0 0 0 0 0,0-1 0 0 0,0 1 1 0 0,0 0-1 0 0,-1-1 0 0 0,1 1 0 0 0,-2-5 0 0 0,0 2 228 0 0,1 0 1 0 0,-1 0 0 0 0,-1 0-1 0 0,1 1 1 0 0,-1-1 0 0 0,0 1-1 0 0,0-1 1 0 0,-1 1 0 0 0,1 0-1 0 0,-1 0 1 0 0,-1 0 0 0 0,1 1-1 0 0,0 0 1 0 0,-10-7-1 0 0,9 7-199 0 0,0 1 0 0 0,-1 0-1 0 0,1 1 1 0 0,-1-1 0 0 0,1 1-1 0 0,-1 0 1 0 0,0 1-1 0 0,0-1 1 0 0,1 1 0 0 0,-1 0-1 0 0,0 1 1 0 0,-12-1 0 0 0,16 2-159 0 0,-1-1 0 0 0,1 1 0 0 0,-1 0 0 0 0,0 0 1 0 0,1 0-1 0 0,-1 0 0 0 0,1 1 0 0 0,0-1 0 0 0,-1 1 1 0 0,1-1-1 0 0,0 1 0 0 0,0 0 0 0 0,0 0 0 0 0,0 0 1 0 0,0 0-1 0 0,-3 4 0 0 0,3-3-525 0 0,0 0-1 0 0,0 0 1 0 0,0 0-1 0 0,1 0 1 0 0,-1 1 0 0 0,1-1-1 0 0,-2 6 1 0 0,-1 7-3529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3.3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91 409 434 0 0,'1'-4'538'0'0,"4"-18"427"0"0,-1 7-331 0 0,-1 0 0 0 0,0-1 0 0 0,0-19 0 0 0,-3 32-344 0 0,0-2-47 0 0,-1-9 321 0 0,-2 0-1 0 0,0 0 1 0 0,0 0-1 0 0,-1 1 1 0 0,-8-17-1 0 0,9 21-287 0 0,2 7 11 0 0,-1-1-23 0 0,0 1-1 0 0,1 0 1 0 0,-1-1 0 0 0,1 0-1 0 0,-1 1 1 0 0,1-1 0 0 0,0 0-1 0 0,0 1 1 0 0,0-4-1 0 0,-6-11 3879 0 0,7 18-4131 0 0,0-1 1 0 0,0 0 0 0 0,0 0-1 0 0,0 1 1 0 0,0-1 0 0 0,0 0-1 0 0,0 0 1 0 0,0 1-1 0 0,-1-1 1 0 0,1 0 0 0 0,0 0-1 0 0,0 1 1 0 0,0-1-1 0 0,0 0 1 0 0,0 0 0 0 0,-1 0-1 0 0,1 1 1 0 0,0-1-1 0 0,0 0 1 0 0,0 0 0 0 0,-1 0-1 0 0,1 0 1 0 0,0 1 0 0 0,0-1-1 0 0,0 0 1 0 0,-1 0-1 0 0,1 0 1 0 0,0 0 0 0 0,0 0-1 0 0,-1 0 1 0 0,1 0-1 0 0,0 0 1 0 0,-1 0 0 0 0,1 0-1 0 0,0 0 1 0 0,0 0 0 0 0,-1 0-1 0 0,1 0 1 0 0,0 0-1 0 0,0 0 1 0 0,-1 0 0 0 0,1 0-1 0 0,0 0 1 0 0,0 0-1 0 0,-1 0 1 0 0,1 0 0 0 0,0 0-1 0 0,0-1 1 0 0,0 1 0 0 0,-1 0-1 0 0,1 0 1 0 0,0 0-1 0 0,0 0 1 0 0,0-1 0 0 0,-1 1-1 0 0,1 0 1 0 0,0 0-1 0 0,0-1 1 0 0,-2 31-42 0 0,2-28 69 0 0,-2 57-29 0 0,-17 100 0 0 0,0-90-300 0 0,18-66 57 0 0,-4 8-2276 0 0,19-91 1526 0 0,0 27 1660 0 0,-1-1 0 0 0,-3-1 0 0 0,4-76 0 0 0,-16 72 546 0 0,4 21-360 0 0,-1 35-663 0 0,18 37-160 0 0,61 192-378 0 0,-73-194-291 0 0,-7-29 513 0 0,1 1 0 0 0,-1-1-1 0 0,1 1 1 0 0,0-1 0 0 0,0 0-1 0 0,1 1 1 0 0,-1-1 0 0 0,3 4-1 0 0,-3-5-465 0 0,-1-1 357 0 0,0-1 0 0 0,1 1-1 0 0,-1 0 1 0 0,0 0 0 0 0,0 0-1 0 0,0-1 1 0 0,0 1 0 0 0,0 0-1 0 0,0 0 1 0 0,0-1 0 0 0,0 1-1 0 0,-1 0 1 0 0,1 0 0 0 0,0-1-1 0 0,0 1 1 0 0,-1 0 0 0 0,1-1-1 0 0,0 1 1 0 0,-1 0 0 0 0,0 1-1 0 0,-10-15-4927 0 0,1 0 6237 0 0,2 3 6 0 0,1 1-1 0 0,-2 0 1 0 0,-11-9 2919 0 0,20 17-3976 0 0,0 0 1 0 0,1 1 0 0 0,-1-1 0 0 0,1 1-1 0 0,-1-1 1 0 0,1 1 0 0 0,0-1 0 0 0,-1 1-1 0 0,1-1 1 0 0,-1 1 0 0 0,1-1-1 0 0,0 1 1 0 0,-1 0 0 0 0,1-1 0 0 0,0 1-1 0 0,0 0 1 0 0,-1 0 0 0 0,2-1-1 0 0,28 0-232 0 0,0-2 0 0 0,0-1 0 0 0,0-1 0 0 0,43-13 0 0 0,52-27-7408 0 0,-99 35 2869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20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25 646 0 0,'0'0'10158'0'0,"-8"18"-9116"0"0,8-5-877 0 0,-1 6-183 0 0,1 0-1 0 0,1-1 0 0 0,1 1 1 0 0,0 0-1 0 0,2 0 0 0 0,5 20 0 0 0,-2-12-679 0 0,-7-25 623 0 0,0 1-1 0 0,0-1 1 0 0,0 0-1 0 0,1 0 1 0 0,-1 1 0 0 0,1-1-1 0 0,0 0 1 0 0,-1 0-1 0 0,1 0 1 0 0,0 0-1 0 0,0 0 1 0 0,1 0 0 0 0,-1 0-1 0 0,0 0 1 0 0,1 0-1 0 0,-1-1 1 0 0,1 1 0 0 0,-1 0-1 0 0,1-1 1 0 0,2 3-1 0 0,-2-3 39 0 0,0 0 0 0 0,0 0 1 0 0,0 0-1 0 0,0 0 0 0 0,0 0 0 0 0,1 0 0 0 0,-1-1 0 0 0,0 1 0 0 0,0-1 0 0 0,1 1 0 0 0,-1-1 0 0 0,0 0 0 0 0,0 0 0 0 0,1 0 0 0 0,-1 0 1 0 0,0 0-1 0 0,1-1 0 0 0,2 0 0 0 0,0 0 76 0 0,-1-1 0 0 0,0 0 0 0 0,1 0 0 0 0,-1 0 0 0 0,0 0 0 0 0,0-1 0 0 0,-1 0 0 0 0,8-6 0 0 0,-4 3 347 0 0,-1-1 0 0 0,1-1 0 0 0,-1 1 0 0 0,-1-1-1 0 0,1 0 1 0 0,-1-1 0 0 0,-1 1 0 0 0,7-17 0 0 0,-8 18 91 0 0,-1 0 1 0 0,0 0-1 0 0,-1-1 0 0 0,1 1 0 0 0,-2 0 0 0 0,1 0 1 0 0,-1-1-1 0 0,0 1 0 0 0,0 0 0 0 0,-1-1 1 0 0,-2-12-1 0 0,2 16-424 0 0,-1 0 1 0 0,1 0 0 0 0,0 0-1 0 0,-1 1 1 0 0,0-1-1 0 0,0 0 1 0 0,0 1-1 0 0,0-1 1 0 0,-1 1 0 0 0,1 0-1 0 0,-1 0 1 0 0,0 0-1 0 0,0 0 1 0 0,0 0 0 0 0,0 0-1 0 0,-1 1 1 0 0,1 0-1 0 0,-1-1 1 0 0,1 1-1 0 0,-1 1 1 0 0,0-1 0 0 0,0 0-1 0 0,0 1 1 0 0,-6-2-1 0 0,6 3-467 0 0,0 0-1 0 0,0 0 1 0 0,0 0-1 0 0,0 0 1 0 0,0 1-1 0 0,0-1 1 0 0,0 1-1 0 0,0 0 1 0 0,0 0-1 0 0,0 1 1 0 0,0-1-1 0 0,1 1 1 0 0,-1 0-1 0 0,0 0 1 0 0,1 0-1 0 0,0 0 1 0 0,-6 5-1 0 0,-9 8-5987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20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6 428 0 0,'13'-6'13524'0'0,"-15"30"-13227"0"0,-1 0 0 0 0,-1 0-1 0 0,-7 23 1 0 0,-5 25-22 0 0,8-16-293 0 0,-8 39-465 0 0,0-38-2679 0 0,9-43 769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21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24 998 0 0,'-2'-3'1354'0'0,"0"1"-635"0"0,-1 0 0 0 0,1 0 1 0 0,0 0-1 0 0,-1 0 1 0 0,0 0-1 0 0,1 0 0 0 0,-1 1 1 0 0,0 0-1 0 0,0-1 0 0 0,-4 0 1 0 0,6 2-614 0 0,1-1-1 0 0,-1 1 1 0 0,1 0 0 0 0,-1 0 0 0 0,1 0 0 0 0,0 0-1 0 0,-1 0 1 0 0,1 0 0 0 0,-1 0 0 0 0,1 0 0 0 0,-1 1 0 0 0,1-1-1 0 0,0 0 1 0 0,-1 0 0 0 0,1 0 0 0 0,-1 0 0 0 0,1 0-1 0 0,0 1 1 0 0,-1-1 0 0 0,1 0 0 0 0,0 0 0 0 0,-1 1 0 0 0,1-1-1 0 0,0 0 1 0 0,-1 1 0 0 0,1-1 0 0 0,0 0 0 0 0,0 1-1 0 0,-1-1 1 0 0,1 0 0 0 0,0 2 0 0 0,-1 0-135 0 0,1 0 0 0 0,0 0 1 0 0,-1 0-1 0 0,1 0 0 0 0,0 0 1 0 0,0 0-1 0 0,1 1 0 0 0,-1-1 1 0 0,0 0-1 0 0,1 0 0 0 0,0 3 0 0 0,1 5-795 0 0,3 9-1183 0 0,0-6-2638 0 0,2 2-543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21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1192 0 0,'17'22'12242'0'0,"-15"-21"-11681"0"0,4-4-171 0 0,-4 1-681 0 0,0 0-209 0 0,1-5 747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21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3 340 700 0 0,'-3'8'15291'0'0,"124"-91"-14490"0"0,193-99-1 0 0,-165 99-774 0 0,-181 100-1730 0 0,-6 3-2097 0 0,12-9-1681 0 0,7-4-507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54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12 230 0 0,'0'0'487'0'0,"-29"-11"11162"0"0,21 18-8606 0 0,9 17-2838 0 0,0-21-128 0 0,0 0-47 0 0,4 18 88 0 0,-4-18-90 0 0,15 26 104 0 0,34 114 370 0 0,-41-112-402 0 0,52 186 345 0 0,-51-185-423 0 0,-6-21-1 0 0,-1-1 1 0 0,0 2 0 0 0,3 18-1 0 0,-4-18-3 0 0,1-1 1 0 0,0 1-1 0 0,1-1 0 0 0,0 0 0 0 0,6 12 1 0 0,5 11 24 0 0,74 239 151 0 0,-81-250-172 0 0,-2 1 0 0 0,5 26 0 0 0,-1-1-5 0 0,-10-47-16 0 0,1 0 0 0 0,-1-1 0 0 0,0 1 0 0 0,1 0 0 0 0,-1-1 0 0 0,0 1 0 0 0,0 0 0 0 0,0 0 0 0 0,-1-1 0 0 0,1 1 0 0 0,0 0 0 0 0,0-1 0 0 0,-1 1 0 0 0,1 0 0 0 0,-2 2 1 0 0,2-3-1 0 0,-1 0 1 0 0,1 0-1 0 0,0 1 1 0 0,0-1-1 0 0,0 0 0 0 0,0 1 1 0 0,0-1-1 0 0,0 0 1 0 0,0 0-1 0 0,0 1 1 0 0,1-1-1 0 0,-1 0 1 0 0,1 0-1 0 0,-1 1 1 0 0,1-1-1 0 0,0 2 1 0 0,8 54 74 0 0,-2 0-1 0 0,-2 110 1 0 0,-5 70 27 0 0,11-162 444 0 0,-7-44-279 0 0,-3-27-308 0 0,2 19 198 0 0,1 30-77 0 0,-4-50-137 0 0,1 1 132 0 0,9 51 18 0 0,-9-52-80 0 0,2 21-656 0 0,1-12 592 0 0,-3-8 8 0 0,3 14-36 0 0,6 29 87 0 0,-10-44 192 0 0,6 30-109 0 0,-5-13-97 0 0,0-17 171 0 0,7 48 217 0 0,-7-43 67 0 0,-2 11-2337 0 0,-9-24-1178 0 0,-7-23-4138 0 0,6 9 418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51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0 376 0 0,'0'0'10968'0'0,"-12"10"-8691"0"0,7 17-2319 0 0,4-24 466 0 0,4-4-372 0 0,-2 1-26 0 0,0 0-1 0 0,1 0 0 0 0,-1 0 0 0 0,0-1 1 0 0,0 1-1 0 0,0 0 0 0 0,0-1 0 0 0,0 1 0 0 0,0-1 1 0 0,-1 1-1 0 0,1-1 0 0 0,0 1 0 0 0,0-1 0 0 0,0 0 1 0 0,0 1-1 0 0,3-6 2504 0 0,-24 5-11063 0 0,15 2 7783 0 0,-3 1-2667 0 0,-9 1-225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6:53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0 90 0 0,'0'0'216'0'0,"-23"13"104"0"0,7-5-262 0 0,0 1-30 0 0,-2 0-432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3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1 466 0 0,'0'0'11382'0'0,"1"2"-11234"0"0,4 2-34 0 0,0 0 0 0 0,-1 0 0 0 0,1 0-1 0 0,0-1 1 0 0,1 1 0 0 0,-1-1 0 0 0,1-1 0 0 0,-1 1 0 0 0,11 2 0 0 0,64 18 537 0 0,-55-17-628 0 0,27 8 52 0 0,67 18 616 0 0,128 16 0 0 0,-94-31-108 0 0,-149-16-549 0 0,32 2 82 0 0,-33-3-108 0 0,12-2-354 0 0,2 0-1211 0 0,3-7-6169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3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10 502 0 0,'-16'-6'6008'0'0,"13"5"-5936"0"0,-22-1 9190 0 0,29 14-9915 0 0,5 3 682 0 0,1-1-1 0 0,0 0 1 0 0,1-1 0 0 0,1 0-1 0 0,0 0 1 0 0,1-1 0 0 0,0-1-1 0 0,19 13 1 0 0,123 69 30 0 0,-149-90-58 0 0,-4-2 45 0 0,0 0 0 0 0,0 0 0 0 0,0 1 0 0 0,0-1 0 0 0,0 0 0 0 0,0 1 0 0 0,0-1 0 0 0,0 1 0 0 0,-1 0 0 0 0,1 0 0 0 0,-1-1 0 0 0,1 1 0 0 0,-1 0 0 0 0,0 0 0 0 0,1 0 0 0 0,-1 1 0 0 0,0-1 0 0 0,-1 0 0 0 0,1 0 0 0 0,0 1 0 0 0,-1-1 0 0 0,1 4 1 0 0,-1-4 208 0 0,-9 13 523 0 0,4-8-838 0 0,-43 57 955 0 0,20-16-4975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3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219 105 242 0 0,'0'0'1169'0'0,"15"-6"4701"0"0,-5-1-4808 0 0,-8 5-148 0 0,7-16 1754 0 0,-8 14-2446 0 0,-1 1 1 0 0,0-1 0 0 0,0 0 0 0 0,-1 1-1 0 0,1-1 1 0 0,-1 1 0 0 0,0-1 0 0 0,1 1-1 0 0,-2-1 1 0 0,-1-5 0 0 0,1 7-51 0 0,0 0-13 0 0,-2-1-116 0 0,2 1-21 0 0,0 0 0 0 0,0 0 0 0 0,0 1 0 0 0,0-1 0 0 0,-1 0 0 0 0,1 1 0 0 0,-1 0 0 0 0,1 0 0 0 0,-1 0 0 0 0,0 0 0 0 0,1 0 0 0 0,-1 0 0 0 0,-5 0-1 0 0,-1 1-48 0 0,-1 2 0 0 0,0-1 0 0 0,1 1-1 0 0,-1 1 1 0 0,1 0 0 0 0,0 0-1 0 0,0 1 1 0 0,0 0 0 0 0,0 0-1 0 0,1 1 1 0 0,-1 0 0 0 0,1 1 0 0 0,1 0-1 0 0,-1 0 1 0 0,1 1 0 0 0,0 0-1 0 0,0 0 1 0 0,1 0 0 0 0,0 1 0 0 0,0 0-1 0 0,1 0 1 0 0,0 1 0 0 0,1-1-1 0 0,-1 1 1 0 0,-3 13 0 0 0,7-19-326 0 0,1 1-118 0 0,0-4 405 0 0,0 1 0 0 0,0 0 0 0 0,0-1 0 0 0,1 1 0 0 0,-1 0 0 0 0,0 0 0 0 0,0-1 0 0 0,0 1 0 0 0,1 0-1 0 0,-1-1 1 0 0,0 1 0 0 0,1 0 0 0 0,-1-1 0 0 0,0 1 0 0 0,1-1 0 0 0,-1 1 0 0 0,1-1 0 0 0,-1 1 0 0 0,1-1 0 0 0,-1 1 0 0 0,1-1 0 0 0,-1 1 0 0 0,1-1 0 0 0,0 1-1 0 0,-1-1 1 0 0,1 0 0 0 0,0 0 0 0 0,-1 1 0 0 0,2-1 0 0 0,0 0-121 0 0,1 1-1 0 0,-1-1 1 0 0,1-1 0 0 0,-1 1-1 0 0,0 0 1 0 0,1-1-1 0 0,-1 1 1 0 0,0-1 0 0 0,4-1-1 0 0,11-4-314 0 0,-1-1 0 0 0,0-1-1 0 0,-1 0 1 0 0,22-16-1 0 0,20-24 6963 0 0,-53 54-6008 0 0,-4-6-436 0 0,0 0 0 0 0,1 0 0 0 0,-1 1 0 0 0,0-1 0 0 0,1 0 0 0 0,-1 0 0 0 0,0 1 0 0 0,0-1 0 0 0,1 0 0 0 0,-1 1 0 0 0,0-1 1 0 0,0 1-1 0 0,1-1 0 0 0,-1 0 0 0 0,0 1 0 0 0,0-1 0 0 0,0 0 0 0 0,0 1 0 0 0,0-1 0 0 0,0 1 0 0 0,0-1 0 0 0,0 1 0 0 0,0-1 0 0 0,0 0 0 0 0,0 1 0 0 0,0-1 0 0 0,0 1 0 0 0,0-1 0 0 0,0 0 0 0 0,0 2 0 0 0,-5 68 901 0 0,3 1 0 0 0,12 121 0 0 0,-6-148-818 0 0,-2 0-1 0 0,-3 1 0 0 0,-7 58 1 0 0,5-83-158 0 0,-1-1 0 0 0,-1 1-1 0 0,-1-1 1 0 0,-14 31 0 0 0,19-48 60 0 0,1 1 0 0 0,-1-1 0 0 0,0 0 0 0 0,-1 1 0 0 0,1-1 0 0 0,0 0 0 0 0,-1 0 0 0 0,1 0 0 0 0,-1 0 0 0 0,0 0 0 0 0,1 0 0 0 0,-1 0 0 0 0,0 0 0 0 0,0-1 0 0 0,0 1 0 0 0,-3 1 0 0 0,0 0 6 0 0,4-3-6 0 0,-1 1 1 0 0,1-1 0 0 0,0 1 0 0 0,-1-1 0 0 0,1 0 0 0 0,-1 1-1 0 0,1-1 1 0 0,0 0 0 0 0,-1 0 0 0 0,1 0 0 0 0,-1 0 0 0 0,1 0 0 0 0,-1-1-1 0 0,1 1 1 0 0,0 0 0 0 0,-1 0 0 0 0,1-1 0 0 0,0 1 0 0 0,-1-1-1 0 0,1 0 1 0 0,0 1 0 0 0,-1-1 0 0 0,1 0 0 0 0,0 0 0 0 0,-2-1 0 0 0,-1-1 8 0 0,0-1 0 0 0,1 1 0 0 0,-1-1 0 0 0,1 1 0 0 0,-6-9 0 0 0,4 1-5 0 0,0 0 0 0 0,1 0-1 0 0,0 0 1 0 0,1-1 0 0 0,0 0-1 0 0,1 0 1 0 0,0 0 0 0 0,0-12-1 0 0,0 7-42 0 0,1-15-404 0 0,0 0 0 0 0,3 0 1 0 0,0 1-1 0 0,2-1 0 0 0,1 1 1 0 0,2 0-1 0 0,19-56 0 0 0,7 15-2372 0 0,-6 27-2384 0 0,-13 24-163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6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23 432 0 0,'-11'-22'13210'0'0,"11"33"-12108"0"0,3 22-1476 0 0,57 191 1555 0 0,-45-182-1927 0 0,1 0 1 0 0,2-2 0 0 0,25 42-1 0 0,-41-79-234 0 0,5 4-1751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7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55 856 0 0,'0'0'1080'0'0,"12"-28"5055"0"0,-8 25-5989 0 0,0 0 0 0 0,0 1 0 0 0,0-1 0 0 0,0 1 0 0 0,0-1 0 0 0,0 1 0 0 0,1 1 0 0 0,-1-1 0 0 0,1 0 0 0 0,-1 1 0 0 0,1 0 0 0 0,0 0 0 0 0,-1 1 0 0 0,1-1 0 0 0,0 1 0 0 0,0 0 0 0 0,-1 0 0 0 0,1 1 0 0 0,0-1 0 0 0,0 1 0 0 0,-1 0 0 0 0,1 0 0 0 0,-1 1 0 0 0,1-1 0 0 0,-1 1-1 0 0,1 0 1 0 0,3 3 0 0 0,0-1-62 0 0,-1-1-1 0 0,0 2 0 0 0,0-1 0 0 0,-1 1 0 0 0,1 0 0 0 0,-1 0 0 0 0,0 1 0 0 0,0 0 1 0 0,-1 0-1 0 0,0 0 0 0 0,0 0 0 0 0,0 1 0 0 0,-1 0 0 0 0,0 0 0 0 0,5 13 0 0 0,-8-15-60 0 0,0-1-1 0 0,0 0 0 0 0,0 1 0 0 0,0-1 0 0 0,-1 1 1 0 0,0-1-1 0 0,0 1 0 0 0,0-1 0 0 0,-1 1 0 0 0,0-1 0 0 0,1 0 1 0 0,-1 1-1 0 0,-1-1 0 0 0,1 0 0 0 0,-1 1 0 0 0,0-1 1 0 0,0 0-1 0 0,0 0 0 0 0,0 0 0 0 0,-1-1 0 0 0,1 1 1 0 0,-1-1-1 0 0,0 1 0 0 0,0-1 0 0 0,0 0 0 0 0,-1 0 0 0 0,1 0 1 0 0,-1 0-1 0 0,1-1 0 0 0,-1 0 0 0 0,0 1 0 0 0,0-1 1 0 0,0-1-1 0 0,-1 1 0 0 0,1 0 0 0 0,0-1 0 0 0,0 0 1 0 0,-1 0-1 0 0,1-1 0 0 0,-1 1 0 0 0,1-1 0 0 0,-9 0 0 0 0,-1-2-651 0 0,-27-6-1562 0 0,39 7 1618 0 0,-1 0-1 0 0,1 0 1 0 0,0 0 0 0 0,-1-1-1 0 0,1 1 1 0 0,0-1 0 0 0,0 0-1 0 0,-3-3 1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7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64 178 0 0,'0'0'4965'0'0,"18"2"-2277"0"0,-4 12-2144 0 0,-1 0 1 0 0,-1 0 0 0 0,-1 1-1 0 0,0 1 1 0 0,-1 0-1 0 0,0 0 1 0 0,-2 1-1 0 0,14 33 1 0 0,-16-16 3720 0 0,-13-48-3251 0 0,2 2-963 0 0,2-1 0 0 0,-1 1 0 0 0,2-1 0 0 0,-1 0 0 0 0,2 0-1 0 0,0 0 1 0 0,0 0 0 0 0,2 0 0 0 0,1-13 0 0 0,0 9-1230 0 0,0 0-1 0 0,2 1 1 0 0,8-27 0 0 0,-11 41 332 0 0,0-1-1 0 0,0 1 1 0 0,1 0 0 0 0,-1-1 0 0 0,0 1 0 0 0,1 0-1 0 0,0 0 1 0 0,3-3 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8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95 266 0 0,'0'0'809'0'0,"24"20"5254"0"0,1-16-3403 0 0,-22-4-2225 0 0,0-1-90 0 0,9-4 44 0 0,-1-1 0 0 0,0 0 0 0 0,0-1 0 0 0,-1 0 0 0 0,0 0 0 0 0,0-1 0 0 0,-1-1 0 0 0,15-15 0 0 0,-22 22 23 0 0,-2 1-292 0 0,1 1 0 0 0,-1-1 0 0 0,0 0 0 0 0,1 0 0 0 0,-1 1-1 0 0,1-1 1 0 0,-1 0 0 0 0,0 0 0 0 0,0 0 0 0 0,1 0 0 0 0,-1 0 0 0 0,0 1 0 0 0,0-1-1 0 0,0 0 1 0 0,0 0 0 0 0,0 0 0 0 0,0 0 0 0 0,0 0 0 0 0,-1 1 0 0 0,1-1 0 0 0,0 0 0 0 0,0 0-1 0 0,-1 0 1 0 0,1 0 0 0 0,0 1 0 0 0,-1-1 0 0 0,1 0 0 0 0,-1 0 0 0 0,1 1 0 0 0,-1-1-1 0 0,1 0 1 0 0,-2 0 0 0 0,0-1-105 0 0,-1 1 0 0 0,0 0 0 0 0,1 0 0 0 0,-1 0 0 0 0,0 0 0 0 0,0 1 0 0 0,0-1 0 0 0,1 1 0 0 0,-1-1 0 0 0,0 1 0 0 0,0 0 0 0 0,0 0 0 0 0,0 0 0 0 0,0 1 0 0 0,0-1 0 0 0,0 1 0 0 0,0-1 0 0 0,0 1 0 0 0,1 0 0 0 0,-1 0 0 0 0,0 0 0 0 0,1 1 0 0 0,-1-1 0 0 0,1 1 0 0 0,-1-1 0 0 0,1 1 0 0 0,-1 0 0 0 0,-1 2 0 0 0,-2 1-5 0 0,0 1 1 0 0,1-1-1 0 0,-1 1 0 0 0,1 0 0 0 0,0 1 0 0 0,1-1 1 0 0,-1 1-1 0 0,2 0 0 0 0,-6 12 0 0 0,6-11-122 0 0,0 0 1 0 0,1 0-1 0 0,1 0 0 0 0,-1 0 0 0 0,1 0 1 0 0,0 0-1 0 0,1 0 0 0 0,0 0 0 0 0,2 14 1 0 0,-2-21 22 0 0,0 1 1 0 0,0 0-1 0 0,1 0 1 0 0,-1-1-1 0 0,1 1 0 0 0,-1 0 1 0 0,1-1-1 0 0,0 1 1 0 0,0 0-1 0 0,0-1 1 0 0,0 1-1 0 0,0-1 1 0 0,0 1-1 0 0,0-1 1 0 0,0 0-1 0 0,0 1 1 0 0,1-1-1 0 0,-1 0 1 0 0,1 0-1 0 0,-1 0 1 0 0,1 0-1 0 0,-1 0 1 0 0,1 0-1 0 0,-1-1 1 0 0,1 1-1 0 0,0 0 1 0 0,-1-1-1 0 0,1 1 1 0 0,0-1-1 0 0,0 0 1 0 0,0 1-1 0 0,-1-1 1 0 0,1 0-1 0 0,0 0 1 0 0,0 0-1 0 0,0-1 1 0 0,2 1-1 0 0,8-2-816 0 0,0 0 0 0 0,0-1 0 0 0,0 0 0 0 0,14-6 0 0 0,-20 7 257 0 0,26-10-2893 0 0,4-3-1606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8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419 332 114 0 0,'0'0'2684'0'0,"-15"-9"2746"0"0,10 5-5061 0 0,-1 1 0 0 0,1 0 0 0 0,-1 0 1 0 0,0 0-1 0 0,0 1 0 0 0,0 0 1 0 0,0 0-1 0 0,0 0 0 0 0,-1 1 1 0 0,1 0-1 0 0,-10-1 0 0 0,5 2-233 0 0,0 1-1 0 0,1 0 1 0 0,-1 0-1 0 0,1 1 0 0 0,-1 0 1 0 0,-13 5-1 0 0,-6 6-157 0 0,0 0 0 0 0,0 2 0 0 0,-39 27-1 0 0,62-37 3 0 0,0 0-1 0 0,1 0 1 0 0,-1 1-1 0 0,1 0 0 0 0,0 0 1 0 0,1 1-1 0 0,0 0 1 0 0,0-1-1 0 0,0 2 1 0 0,1-1-1 0 0,0 1 0 0 0,-4 7 1 0 0,8-15 11 0 0,0 1 1 0 0,0-1-1 0 0,0 0 0 0 0,0 0 1 0 0,0 1-1 0 0,0-1 0 0 0,0 0 1 0 0,0 0-1 0 0,0 1 1 0 0,0-1-1 0 0,0 0 0 0 0,0 0 1 0 0,0 1-1 0 0,0-1 1 0 0,0 0-1 0 0,0 1 0 0 0,0-1 1 0 0,0 0-1 0 0,0 0 1 0 0,0 1-1 0 0,0-1 0 0 0,0 0 1 0 0,1 0-1 0 0,-1 0 1 0 0,0 1-1 0 0,0-1 0 0 0,0 0 1 0 0,0 0-1 0 0,1 1 1 0 0,-1-1-1 0 0,0 0 0 0 0,0 0 1 0 0,0 0-1 0 0,1 0 0 0 0,-1 0 1 0 0,0 1-1 0 0,1-1 1 0 0,13 1-275 0 0,13-5-165 0 0,-6-2 199 0 0,-1-1 1 0 0,1-1 0 0 0,-1-1 0 0 0,-1 0-1 0 0,0-1 1 0 0,0-2 0 0 0,-1 0-1 0 0,0 0 1 0 0,-1-2 0 0 0,-1 0-1 0 0,0-1 1 0 0,-1-1 0 0 0,20-26 0 0 0,-29 33 416 0 0,-1-1 0 0 0,0 0 0 0 0,0 0 0 0 0,-1-1 0 0 0,-1 1 0 0 0,0-1 0 0 0,0 0 0 0 0,-1 0 0 0 0,0 0 0 0 0,-1 0 0 0 0,0-16 0 0 0,-1 18 177 0 0,0 0-1 0 0,-1-1 0 0 0,0 1 1 0 0,-1 0-1 0 0,1 0 0 0 0,-2 0 0 0 0,1 0 1 0 0,-1 0-1 0 0,-1 0 0 0 0,0 1 1 0 0,0-1-1 0 0,0 1 0 0 0,-10-13 0 0 0,-10-2 1125 0 0,21 22-1159 0 0,-7 87 92 0 0,11-68-438 0 0,1 1-1 0 0,0-1 1 0 0,2 0 0 0 0,0 0-1 0 0,13 34 1 0 0,-12-40-270 0 0,1 0 1 0 0,0 0-1 0 0,1 0 1 0 0,1-1 0 0 0,10 13-1 0 0,-14-20 78 0 0,-1 0 0 0 0,1-1 0 0 0,0 0 1 0 0,0 0-1 0 0,0 0 0 0 0,0-1 0 0 0,0 1 0 0 0,0-1 0 0 0,1 0 0 0 0,-1 0 0 0 0,1 0 0 0 0,0-1 0 0 0,-1 1 0 0 0,1-1 1 0 0,7 0-1 0 0,-4 0-483 0 0,-1-1 0 0 0,1 0 1 0 0,0 0-1 0 0,-1-1 0 0 0,1 0 0 0 0,-1-1 1 0 0,1 1-1 0 0,-1-1 0 0 0,8-4 0 0 0,8-4-3576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8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31 506 0 0,'29'-31'11252'0'0,"-27"40"-10320"0"0,-3 28-331 0 0,1-14-660 0 0,0 0 0 0 0,1 0 0 0 0,8 44 0 0 0,-8-66-275 0 0,4 19-829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8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19 340 0 0,'-17'-13'3238'0'0,"1"7"-1298"0"0,5 13-1728 0 0,13 10-3230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9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234 242 2366 0 0,'20'-3'8907'0'0,"-37"-6"-5219"0"0,10 8-3468 0 0,1 0 0 0 0,-1 1 0 0 0,0 0 0 0 0,1 1 0 0 0,-1 0 0 0 0,0 0 0 0 0,1 0 0 0 0,-1 0 0 0 0,1 1 0 0 0,-1 0 0 0 0,-8 5 0 0 0,5-2-105 0 0,0 0 0 0 0,1 1 1 0 0,-1 0-1 0 0,1 1 0 0 0,0 0 0 0 0,-13 15 1 0 0,15-15-254 0 0,0 0 0 0 0,1 0 0 0 0,0 1 0 0 0,0 0 0 0 0,1 1 0 0 0,0-1 0 0 0,0 1 0 0 0,1 0 0 0 0,1 0 0 0 0,-1 0 0 0 0,1 0 0 0 0,1 1 0 0 0,0-1 0 0 0,0 1 0 0 0,1-1 0 0 0,0 1 0 0 0,1 18 0 0 0,0-24-7 0 0,1-1 0 0 0,-1 1-1 0 0,1-1 1 0 0,0 0 0 0 0,0 1-1 0 0,1-1 1 0 0,-1 0 0 0 0,1 0-1 0 0,-1 1 1 0 0,1-1 0 0 0,0-1-1 0 0,0 1 1 0 0,1 0 0 0 0,-1 0 0 0 0,0-1-1 0 0,1 1 1 0 0,0-1 0 0 0,-1 0-1 0 0,5 3 1 0 0,-2-3-105 0 0,1 1 0 0 0,-1-1-1 0 0,1 0 1 0 0,0 0 0 0 0,0 0-1 0 0,0-1 1 0 0,0 0 0 0 0,0 0 0 0 0,0-1-1 0 0,8 0 1 0 0,10-2-750 0 0,-1 0 1 0 0,1-2-1 0 0,-1-1 0 0 0,37-12 0 0 0,-38 10 756 0 0,-1 0 1 0 0,0-2-1 0 0,-1 0 0 0 0,0-2 0 0 0,0 0 0 0 0,-1-1 1 0 0,17-15-1 0 0,-27 20 441 0 0,-1-1 1 0 0,-1 1-1 0 0,1-2 0 0 0,-1 1 1 0 0,-1-1-1 0 0,0 0 0 0 0,0 0 1 0 0,-1-1-1 0 0,0 1 0 0 0,0-1 1 0 0,-1 0-1 0 0,-1-1 0 0 0,1 1 1 0 0,-2-1-1 0 0,1 1 1 0 0,0-17-1 0 0,-2 11 556 0 0,-1 0 1 0 0,0-1 0 0 0,-1 1-1 0 0,-1 0 1 0 0,-1 0 0 0 0,0 0-1 0 0,-1 0 1 0 0,-1 0-1 0 0,0 1 1 0 0,-1 0 0 0 0,-1 0-1 0 0,-13-23 1 0 0,14 28 121 0 0,-7-9 903 0 0,11 22-1359 0 0,5 16-462 0 0,3 6 36 0 0,2-1-1 0 0,0 0 0 0 0,1-1 1 0 0,22 39-1 0 0,30 36-1809 0 0,-56-91 1245 0 0,5 8-333 0 0,0-1 0 0 0,14 14 0 0 0,-20-24-103 0 0,0 0 1 0 0,0-1 0 0 0,0 0-1 0 0,0 0 1 0 0,1 0 0 0 0,-1 0 0 0 0,7 2-1 0 0,5 1-4646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9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169 106 396 0 0,'-113'-8'7167'0'0,"58"5"-705"0"0,91-2-6562 0 0,0-1 0 0 0,-1-2 0 0 0,39-14 0 0 0,-53 16-535 0 0,58-23-5423 0 0,-40 11-232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9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33 195 544 0 0,'-33'42'6151'0'0,"57"-42"-6278"0"0,92-41-1503 0 0,-100 35 2000 0 0,-1-1-1 0 0,0-1 0 0 0,-1 0 1 0 0,0-1-1 0 0,21-17 1 0 0,-33 24-136 0 0,-1 0 1 0 0,1 0 0 0 0,0 0-1 0 0,-1 0 1 0 0,0 0 0 0 0,1 0-1 0 0,-1-1 1 0 0,0 1 0 0 0,0 0 0 0 0,0-1-1 0 0,-1 1 1 0 0,1 0 0 0 0,0-1-1 0 0,-1 1 1 0 0,0-1 0 0 0,1 1-1 0 0,-1-1 1 0 0,0 1 0 0 0,0-1-1 0 0,-1 1 1 0 0,1-1 0 0 0,0 1 0 0 0,-1-1-1 0 0,0 1 1 0 0,1-1 0 0 0,-1 1-1 0 0,0 0 1 0 0,0-1 0 0 0,0 1-1 0 0,-1 0 1 0 0,-1-3 0 0 0,0 1 5 0 0,0-1 0 0 0,0 1 1 0 0,0 0-1 0 0,-1 1 0 0 0,1-1 1 0 0,-1 0-1 0 0,0 1 0 0 0,0 0 0 0 0,0 0 1 0 0,-1 0-1 0 0,1 1 0 0 0,0-1 1 0 0,-1 1-1 0 0,-8-3 0 0 0,9 4-140 0 0,-1 1 1 0 0,1-1-1 0 0,-1 1 0 0 0,1-1 0 0 0,-1 1 0 0 0,1 1 0 0 0,-1-1 0 0 0,1 1 1 0 0,-1-1-1 0 0,1 1 0 0 0,-1 0 0 0 0,1 1 0 0 0,-1-1 0 0 0,1 1 0 0 0,-6 3 1 0 0,3 0-19 0 0,0-1 0 0 0,0 1 0 0 0,1 0 1 0 0,0 1-1 0 0,0 0 0 0 0,1-1 0 0 0,0 2 1 0 0,-7 9-1 0 0,5-6-220 0 0,1 1 1 0 0,0 0-1 0 0,0 0 1 0 0,1 0-1 0 0,1 1 1 0 0,0-1-1 0 0,1 1 0 0 0,0 0 1 0 0,0 1-1 0 0,2-1 1 0 0,-2 21-1 0 0,3-29-83 0 0,1 1 0 0 0,-1-1 0 0 0,1 0 0 0 0,-1 0 0 0 0,1 0 0 0 0,0 0 0 0 0,1 0 0 0 0,-1 0 0 0 0,1 0 0 0 0,0 0 0 0 0,0 0 0 0 0,0-1 0 0 0,0 1 0 0 0,1-1 0 0 0,-1 1 0 0 0,1-1 0 0 0,0 0-1 0 0,0 0 1 0 0,6 5 0 0 0,-4-6-348 0 0,0 1-1 0 0,0-1 1 0 0,0 0-1 0 0,0 0 1 0 0,0 0-1 0 0,0-1 1 0 0,1 0-1 0 0,-1 0 0 0 0,0 0 1 0 0,1 0-1 0 0,-1-1 1 0 0,1 0-1 0 0,-1 0 1 0 0,11-3-1 0 0,17-2-4785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4.3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9 133 238 0 0,'5'2'914'0'0,"0"0"0"0"0,-1-1 0 0 0,1 0 0 0 0,0 1 1 0 0,0-1-1 0 0,8 0 0 0 0,-4-1-535 0 0,-1 0 0 0 0,0-1 0 0 0,1 0 0 0 0,-1 0 1 0 0,0 0-1 0 0,11-4 0 0 0,-7 0-193 0 0,1 0 1 0 0,-1 0-1 0 0,0-1 0 0 0,0-1 0 0 0,-1 0 1 0 0,18-14-1 0 0,-27 20 4 0 0,0-1 0 0 0,0 0 0 0 0,0 1 0 0 0,0-1 0 0 0,0 0 0 0 0,-1-1 0 0 0,1 1 0 0 0,-1 0 0 0 0,1 0 0 0 0,-1 0 0 0 0,0-1 0 0 0,0 1 0 0 0,0-1 0 0 0,0 1 0 0 0,0-1 0 0 0,-1 1 0 0 0,1-1 0 0 0,0-4 0 0 0,-2 6-138 0 0,1-1 0 0 0,0 1 0 0 0,-1-1 0 0 0,1 1 0 0 0,-1-1-1 0 0,1 1 1 0 0,-1 0 0 0 0,0-1 0 0 0,0 1 0 0 0,0 0 0 0 0,1-1 0 0 0,-1 1 0 0 0,0 0 0 0 0,-1 0 0 0 0,1 0-1 0 0,0 0 1 0 0,0 0 0 0 0,0 0 0 0 0,-1 0 0 0 0,1 0 0 0 0,0 0 0 0 0,-1 1 0 0 0,1-1 0 0 0,-1 0 0 0 0,1 1-1 0 0,-1 0 1 0 0,1-1 0 0 0,-1 1 0 0 0,1 0 0 0 0,-1-1 0 0 0,-1 1 0 0 0,-6 0 28 0 0,1-1 0 0 0,0 2 1 0 0,-1-1-1 0 0,1 1 0 0 0,-1 0 1 0 0,1 1-1 0 0,0 0 0 0 0,0 0 1 0 0,0 1-1 0 0,0 0 0 0 0,0 0 1 0 0,1 1-1 0 0,-1 0 0 0 0,1 0 1 0 0,0 1-1 0 0,0 0 0 0 0,1 0 1 0 0,-1 0-1 0 0,1 1 0 0 0,0 0 1 0 0,1 1-1 0 0,-10 12 0 0 0,11-14-49 0 0,1 1-1 0 0,-1 0 0 0 0,1 0 1 0 0,0 0-1 0 0,0 1 0 0 0,1-1 1 0 0,0 1-1 0 0,0-1 0 0 0,1 1 1 0 0,0 0-1 0 0,0 0 0 0 0,0 10 1 0 0,1-12 13 0 0,1 1 1 0 0,-1-1 0 0 0,1 0-1 0 0,1 1 1 0 0,-1-1-1 0 0,1 0 1 0 0,0 0-1 0 0,0 0 1 0 0,0 0-1 0 0,1-1 1 0 0,0 1 0 0 0,0 0-1 0 0,0-1 1 0 0,0 0-1 0 0,1 0 1 0 0,-1 0-1 0 0,7 5 1 0 0,-3-4-62 0 0,0 0-1 0 0,1-1 1 0 0,-1 0 0 0 0,1 0-1 0 0,0 0 1 0 0,0-1 0 0 0,1-1 0 0 0,-1 1-1 0 0,0-1 1 0 0,1 0 0 0 0,-1-1 0 0 0,1 0-1 0 0,0-1 1 0 0,-1 0 0 0 0,1 0-1 0 0,0 0 1 0 0,-1-1 0 0 0,14-3 0 0 0,-13 2-377 0 0,-1 0 0 0 0,1 0 0 0 0,0-1 1 0 0,-1 0-1 0 0,1-1 0 0 0,-1 0 1 0 0,0 0-1 0 0,0 0 0 0 0,-1-1 0 0 0,1 0 1 0 0,-1-1-1 0 0,0 0 0 0 0,0 0 1 0 0,-1 0-1 0 0,0-1 0 0 0,0 0 0 0 0,8-12 1 0 0,-2-9-3908 0 0,-1-2-2251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09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359 610 1652 0 0,'3'-2'638'0'0,"-1"-1"1"0"0,0 1-1 0 0,0-1 0 0 0,0 1 0 0 0,0-1 1 0 0,0 0-1 0 0,0 0 0 0 0,-1 1 0 0 0,0-1 1 0 0,1-1-1 0 0,-1 1 0 0 0,0 0 0 0 0,0 0 1 0 0,-1 0-1 0 0,1 0 0 0 0,-1-1 1 0 0,1 1-1 0 0,-1-5 0 0 0,-1 6-477 0 0,1 0 0 0 0,-1 1-1 0 0,1-1 1 0 0,-1 0 0 0 0,0 0 0 0 0,0 1-1 0 0,0-1 1 0 0,0 0 0 0 0,0 1 0 0 0,0-1-1 0 0,0 1 1 0 0,0 0 0 0 0,0-1 0 0 0,-1 1 0 0 0,1 0-1 0 0,-1-1 1 0 0,1 1 0 0 0,-1 0 0 0 0,1 0-1 0 0,-1 0 1 0 0,0 1 0 0 0,1-1 0 0 0,-1 0-1 0 0,0 1 1 0 0,-3-2 0 0 0,-1 1-37 0 0,-1 0 1 0 0,1 0 0 0 0,-1 0-1 0 0,-11 1 1 0 0,3 2-51 0 0,0 1 1 0 0,0 1 0 0 0,1 0-1 0 0,-1 1 1 0 0,1 1 0 0 0,0 0-1 0 0,1 1 1 0 0,0 0 0 0 0,-14 10-1 0 0,23-14-65 0 0,-8 4-114 0 0,-1 1 1 0 0,1 1-1 0 0,1 1 1 0 0,0-1-1 0 0,0 2 1 0 0,1-1-1 0 0,0 1 1 0 0,1 1-1 0 0,1 0 1 0 0,-1 0-1 0 0,2 1 1 0 0,0 0-1 0 0,-6 14 1 0 0,13-25 47 0 0,-1-1 1 0 0,0 1 0 0 0,1 0-1 0 0,-1 0 1 0 0,1-1 0 0 0,0 1-1 0 0,-1 0 1 0 0,1 0 0 0 0,0 0-1 0 0,0-1 1 0 0,0 1-1 0 0,0 0 1 0 0,1 0 0 0 0,-1-1-1 0 0,0 1 1 0 0,1 0 0 0 0,-1 0-1 0 0,1-1 1 0 0,0 1 0 0 0,0 0-1 0 0,-1-1 1 0 0,1 1 0 0 0,0-1-1 0 0,0 1 1 0 0,0-1 0 0 0,1 0-1 0 0,-1 1 1 0 0,0-1 0 0 0,0 0-1 0 0,1 0 1 0 0,-1 0 0 0 0,1 0-1 0 0,-1 0 1 0 0,1 0 0 0 0,-1 0-1 0 0,1 0 1 0 0,0 0 0 0 0,-1-1-1 0 0,1 1 1 0 0,0-1 0 0 0,0 1-1 0 0,-1-1 1 0 0,5 0 0 0 0,3 2-187 0 0,1-1-1 0 0,0-1 1 0 0,0 0 0 0 0,-1 0 0 0 0,1-1 0 0 0,13-2-1 0 0,11-4-127 0 0,-1-2-1 0 0,-1 0 1 0 0,0-3 0 0 0,38-17-1 0 0,-55 21 377 0 0,-1 0 0 0 0,1-1 0 0 0,-2-1-1 0 0,1 0 1 0 0,-1-1 0 0 0,-1 0 0 0 0,0-1 0 0 0,-1 0-1 0 0,0-1 1 0 0,15-23 0 0 0,-14 16 231 0 0,-2-1-1 0 0,0 0 1 0 0,-1-1-1 0 0,-2 0 1 0 0,0-1-1 0 0,-1 0 1 0 0,-1 0-1 0 0,-1 0 1 0 0,-1 0 0 0 0,-1 0-1 0 0,-2-31 1 0 0,-1 34 131 0 0,0 1 0 0 0,-2-1 1 0 0,0 1-1 0 0,-1 0 0 0 0,-1 0 1 0 0,-1 1-1 0 0,0 0 0 0 0,-2 0 0 0 0,0 0 1 0 0,-1 1-1 0 0,0 0 0 0 0,-2 0 1 0 0,0 1-1 0 0,-14-15 0 0 0,25 30-341 0 0,-1 0 0 0 0,0 1-1 0 0,1-1 1 0 0,-1 1-1 0 0,0-1 1 0 0,0 1 0 0 0,1 0-1 0 0,-1-1 1 0 0,0 1-1 0 0,0 0 1 0 0,0-1 0 0 0,0 1-1 0 0,1 0 1 0 0,-1 0 0 0 0,0 0-1 0 0,0 0 1 0 0,0-1-1 0 0,0 1 1 0 0,0 0 0 0 0,0 1-1 0 0,1-1 1 0 0,-1 0-1 0 0,0 0 1 0 0,0 0 0 0 0,0 0-1 0 0,0 1 1 0 0,1-1 0 0 0,-1 0-1 0 0,0 1 1 0 0,0-1-1 0 0,0 1 1 0 0,1-1 0 0 0,-1 1-1 0 0,0-1 1 0 0,1 1-1 0 0,-1 0 1 0 0,1-1 0 0 0,-1 1-1 0 0,0 0 1 0 0,1-1 0 0 0,-1 1-1 0 0,1 0 1 0 0,0 0-1 0 0,-1-1 1 0 0,1 1 0 0 0,-1 1-1 0 0,-19 41 287 0 0,10-13-142 0 0,2 1 0 0 0,2 0 0 0 0,0 0 0 0 0,2 0 0 0 0,1 60 0 0 0,22 162-2143 0 0,-7-136-2511 0 0,-6-63-3425 0 0,-1-33 157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11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75 375 146 0 0,'-2'-12'2133'0'0,"0"1"0"0"0,0 0-1 0 0,-6-16 968 0 0,0 8-208 0 0,-6-3 2395 0 0,30 248-5477 0 0,-16-134-962 0 0,0-88 939 0 0,0 10-177 0 0,-12-194 842 0 0,-12-109 1126 0 0,17 244-1164 0 0,2 22 96 0 0,2 0 1 0 0,-1-26-1 0 0,20 62-572 0 0,74 110 70 0 0,-66-89 8 0 0,57 101-1299 0 0,-38-40-3174 0 0,-30-68 466 0 0,-12-24 2793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11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143 116 2318 0 0,'-33'1'1873'0'0,"1"1"0"0"0,-46 9 3681 0 0,97-13-5487 0 0,0-1-1 0 0,-1-1 0 0 0,0 0 0 0 0,0-2 0 0 0,0 0 0 0 0,27-13 0 0 0,-18 7-557 0 0,7-2-2835 0 0,49-29 1 0 0,-60 26-972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12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61 285 118 0 0,'0'0'4509'0'0,"17"-9"-3088"0"0,-12 6-1403 0 0,10-27 9636 0 0,-19 29-9368 0 0,-14 2 63 0 0,12 5-289 0 0,0-1 0 0 0,0 1-1 0 0,1 0 1 0 0,0 0-1 0 0,0 0 1 0 0,0 0-1 0 0,1 1 1 0 0,0 0-1 0 0,0 0 1 0 0,1 0-1 0 0,-5 16 1 0 0,5-15-178 0 0,0 1 1 0 0,1 0-1 0 0,0 0 0 0 0,0 0 1 0 0,1 0-1 0 0,0 0 0 0 0,1 0 1 0 0,0 0-1 0 0,0 0 0 0 0,3 16 1 0 0,-2-23 11 0 0,-1 0 0 0 0,1 1 0 0 0,0-1 0 0 0,0 0 0 0 0,0 1 0 0 0,0-1 0 0 0,0 0 0 0 0,1 0 0 0 0,-1 0 1 0 0,0 0-1 0 0,1 0 0 0 0,0 0 0 0 0,-1-1 0 0 0,1 1 0 0 0,0-1 0 0 0,0 1 0 0 0,0-1 0 0 0,0 1 0 0 0,0-1 0 0 0,0 0 0 0 0,3 1 0 0 0,0-1-106 0 0,-1 0-1 0 0,1 0 1 0 0,-1 0-1 0 0,1-1 1 0 0,-1 1-1 0 0,1-1 1 0 0,0-1-1 0 0,-1 1 1 0 0,1 0-1 0 0,6-3 1 0 0,7-2-542 0 0,0 0 0 0 0,-1-2 0 0 0,0 0 0 0 0,23-13 0 0 0,-27 13 546 0 0,-1 0 0 0 0,0-1 0 0 0,0-1 0 0 0,0 0 0 0 0,-1-1 0 0 0,-1 0 1 0 0,1 0-1 0 0,9-15 0 0 0,-15 18 408 0 0,0-1 0 0 0,0 0 0 0 0,-1 0-1 0 0,0 0 1 0 0,-1-1 0 0 0,1 0 0 0 0,-2 1 0 0 0,1-1 0 0 0,-1 0 0 0 0,-1 0-1 0 0,0 0 1 0 0,0-1 0 0 0,-1 1 0 0 0,0-10 0 0 0,-1 5 341 0 0,-1-1 0 0 0,0 0 0 0 0,-1 1 0 0 0,-1 0 0 0 0,0 0 0 0 0,-9-20 0 0 0,9 26-222 0 0,0 0 1 0 0,0 1-1 0 0,-1 0 0 0 0,1 0 0 0 0,-1 0 1 0 0,-1 0-1 0 0,0 1 0 0 0,0 0 0 0 0,0 0 1 0 0,0 0-1 0 0,-1 1 0 0 0,-9-6 1 0 0,15 11-307 0 0,0 0 0 0 0,0-1 0 0 0,1 1 0 0 0,-1 0 0 0 0,0 0 0 0 0,0 0 1 0 0,0 0-1 0 0,1 0 0 0 0,-1 0 0 0 0,0 0 0 0 0,0 0 0 0 0,0 0 1 0 0,1 0-1 0 0,-1 0 0 0 0,0 1 0 0 0,0-1 0 0 0,1 0 0 0 0,-1 1 1 0 0,0-1-1 0 0,0 0 0 0 0,1 1 0 0 0,-1-1 0 0 0,0 1 0 0 0,1-1 0 0 0,-1 1 1 0 0,1-1-1 0 0,-1 1 0 0 0,0-1 0 0 0,1 1 0 0 0,0 0 0 0 0,-1-1 1 0 0,1 1-1 0 0,-1 0 0 0 0,1-1 0 0 0,-1 2 0 0 0,-11 24 180 0 0,10-17-174 0 0,0 1 0 0 0,1-1 1 0 0,0 1-1 0 0,0 0 0 0 0,1-1 0 0 0,0 1 0 0 0,1-1 0 0 0,0 1 1 0 0,0 0-1 0 0,1-1 0 0 0,0 1 0 0 0,1-1 0 0 0,0 0 0 0 0,8 16 0 0 0,-2-7-551 0 0,1 0 0 0 0,0 0-1 0 0,2-1 1 0 0,0-1-1 0 0,0 0 1 0 0,16 14 0 0 0,-4-9-2797 0 0,-17-16 983 0 0,-23-15-2166 0 0,9 7 4864 0 0,1 0 0 0 0,0 1 0 0 0,-1 0-1 0 0,1 1 1 0 0,-1 0 0 0 0,1 0-1 0 0,-8-1 1 0 0,7 2 266 0 0,-15-2 415 0 0,-38-4 4460 0 0,101 0-6051 0 0,-33 4 422 0 0,14-4-756 0 0,-1-1 0 0 0,0 0 1 0 0,0-2-1 0 0,37-20 0 0 0,-39 19 443 0 0,60-38-145 0 0,-52 21 9499 0 0,-28 31-8753 0 0,-16 43 117 0 0,16-45-267 0 0,0 1 0 0 0,1-1-1 0 0,-1 1 1 0 0,1-1 0 0 0,-1 1 0 0 0,1-1 0 0 0,0 1 0 0 0,0 0 0 0 0,0-1 0 0 0,0 1-1 0 0,1 0 1 0 0,0 2 0 0 0,0 5-40 0 0,-1-3-347 0 0,1-1 0 0 0,0 1 0 0 0,0-1 1 0 0,1 0-1 0 0,0 0 0 0 0,0 1 0 0 0,0-1 1 0 0,1 0-1 0 0,0-1 0 0 0,0 1 0 0 0,0 0 0 0 0,8 8 1 0 0,-10-14 266 0 0,-1 1 0 0 0,1-1 1 0 0,0 1-1 0 0,0-1 0 0 0,0 0 1 0 0,0 1-1 0 0,0-1 1 0 0,0 0-1 0 0,0 0 0 0 0,0 0 1 0 0,0 0-1 0 0,0 0 0 0 0,0 0 1 0 0,0 0-1 0 0,0 0 0 0 0,0 0 1 0 0,0 0-1 0 0,0 0 0 0 0,0-1 1 0 0,0 1-1 0 0,0 0 0 0 0,0-1 1 0 0,0 1-1 0 0,0-1 1 0 0,0 1-1 0 0,0-1 0 0 0,26-17-1403 0 0,-23 15 1296 0 0,12-9-68 0 0,0-1 0 0 0,-1-1 0 0 0,17-20 0 0 0,-23 24 1485 0 0,-1-1-1 0 0,0 0 1 0 0,-1 0 0 0 0,0-1 0 0 0,8-21-1 0 0,-8 19 4834 0 0,-7 21-6021 0 0,1 0 1 0 0,0 0 0 0 0,0 0 0 0 0,0 0 0 0 0,0 0 0 0 0,1 0 0 0 0,4 8 0 0 0,-4-10-170 0 0,0-1-1 0 0,0 1 1 0 0,1-1 0 0 0,-1 0-1 0 0,1 0 1 0 0,0 0 0 0 0,5 5 0 0 0,-6-7-34 0 0,1 0 1 0 0,-1 0 0 0 0,1 0 0 0 0,-1 0 0 0 0,1-1 0 0 0,0 1 0 0 0,-1-1 0 0 0,1 1 0 0 0,0-1 0 0 0,0 0 0 0 0,0 0 0 0 0,0 0 0 0 0,0-1 0 0 0,0 1 0 0 0,0-1 0 0 0,0 0 0 0 0,1 0 0 0 0,-1 0 0 0 0,0 0 0 0 0,0 0-1 0 0,0-1 1 0 0,5-1 0 0 0,11-3-1109 0 0,0-1 1 0 0,36-17-1 0 0,-39 14 458 0 0,0 0 0 0 0,-1-1 1 0 0,0-1-1 0 0,0 0 1 0 0,-1-1-1 0 0,13-14 0 0 0,-26 25 912 0 0,1-1 0 0 0,-1 1-1 0 0,0 0 1 0 0,1-1 0 0 0,-1 0-1 0 0,0 1 1 0 0,0-1 0 0 0,0 1-1 0 0,0-1 1 0 0,-1 0 0 0 0,1 0-1 0 0,0 1 1 0 0,-1-1 0 0 0,1 0-1 0 0,-1 0 1 0 0,0 0 0 0 0,1 0-1 0 0,-1 0 1 0 0,0 0 0 0 0,0 0-1 0 0,0 1 1 0 0,-1-5 0 0 0,0 3 151 0 0,0 3-191 0 0,1-1 0 0 0,-1 1 0 0 0,0-1 1 0 0,0 1-1 0 0,0-1 0 0 0,1 1 0 0 0,-1-1 1 0 0,0 1-1 0 0,0 0 0 0 0,0-1 0 0 0,0 1 0 0 0,0 0 1 0 0,0 0-1 0 0,0 0 0 0 0,0 0 0 0 0,0-1 0 0 0,0 2 1 0 0,0-1-1 0 0,0 0 0 0 0,1 0 0 0 0,-1 0 1 0 0,0 0-1 0 0,0 0 0 0 0,0 1 0 0 0,-1 0 0 0 0,-28 5-551 0 0,18-2-1718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12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83 181 712 0 0,'0'-10'1051'0'0,"-1"-1"1"0"0,0 1-1 0 0,-1-1 0 0 0,0 1 0 0 0,0 0 1 0 0,-1 0-1 0 0,-1 0 0 0 0,0 0 0 0 0,-6-10 1 0 0,3 7 228 0 0,0 1 1 0 0,-1 0 0 0 0,-18-20 809 0 0,25 39-2071 0 0,-1-1 1 0 0,1 1-1 0 0,0-1 1 0 0,1 1 0 0 0,0-1-1 0 0,0 1 1 0 0,0 0-1 0 0,1-1 1 0 0,-1 1-1 0 0,2-1 1 0 0,1 8-1 0 0,2 14 52 0 0,-2-3-55 0 0,2 0-1 0 0,1 0 1 0 0,1 0-1 0 0,15 33 1 0 0,-8-27-1424 0 0,20 34 0 0 0,-21-48-323 0 0,9 0-5384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12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0 234 0 0,'0'0'13281'0'0,"9"6"-12847"0"0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13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16 412 0 0,'-19'-16'11680'0'0,"20"26"-10682"0"0,7 18-1536 0 0,-7-27 697 0 0,50 137 217 0 0,-18-54-179 0 0,-3 2 0 0 0,25 127 0 0 0,-41-105-84 0 0,-13-98-112 0 0,-1-7 88 0 0,2 10 9 0 0,-8-25-514 0 0,-11-15-1903 0 0,0 8-3319 0 0,3 6 674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14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88 186 0 0,'-9'-7'8710'0'0,"19"14"-8515"0"0,1 0 1 0 0,0-1 0 0 0,0-1 0 0 0,1 0 0 0 0,-1 0 0 0 0,1-1 0 0 0,0-1-1 0 0,0 0 1 0 0,1 0 0 0 0,-1-1 0 0 0,1-1 0 0 0,-1 0 0 0 0,1-1 0 0 0,-1 0-1 0 0,15-3 1 0 0,8-1-273 0 0,1-2 1 0 0,0-2-1 0 0,-1-1 0 0 0,35-14 0 0 0,-23 0-1004 0 0,-46 22 978 0 0,1 0 1 0 0,-1 1-1 0 0,1-1 1 0 0,-1 0-1 0 0,1 0 1 0 0,-1 0-1 0 0,1-1 0 0 0,-1 1 1 0 0,0 0-1 0 0,0 0 1 0 0,1-1-1 0 0,-1 1 1 0 0,0 0-1 0 0,0-1 1 0 0,1-2-1 0 0,-2 3-92 0 0,1 1-1 0 0,-1-1 1 0 0,0 0-1 0 0,1 0 1 0 0,-1 0 0 0 0,0 0-1 0 0,1 0 1 0 0,-1 0-1 0 0,0 0 1 0 0,0 0 0 0 0,0 0-1 0 0,0 0 1 0 0,0 0-1 0 0,0 0 1 0 0,0 0 0 0 0,0 0-1 0 0,0 0 1 0 0,0 0-1 0 0,-1 0 1 0 0,1 0 0 0 0,0 0-1 0 0,-1 1 1 0 0,1-1-1 0 0,0 0 1 0 0,-1 0 0 0 0,1 0-1 0 0,-2-1 1 0 0,-7-7-2615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14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0 608 0 0,'-2'2'7075'0'0,"-42"59"-3067"0"0,-23 29-1957 0 0,38-53-1589 0 0,19-24-376 0 0,0 0 1 0 0,-1 0 0 0 0,-1-1-1 0 0,-16 14 1 0 0,22-22-321 0 0,0 0-1 0 0,0-1 1 0 0,0 1 0 0 0,-1-1 0 0 0,-8 3 0 0 0,-21-1-6690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15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34 618 0 0,'0'0'1930'0'0,"0"-3"-977"0"0,-3-28 10143 0 0,-12 44-10369 0 0,-8 24-428 0 0,-35 42 0 0 0,32-45-205 0 0,-38 62-1 0 0,64-94-140 0 0,0-9-437 0 0,1 0 466 0 0,0 0 0 0 0,0 0 0 0 0,1 0 0 0 0,0 1 0 0 0,0-1 0 0 0,1 0 0 0 0,0 1 0 0 0,5-10 0 0 0,41-55-88 0 0,-19 29 458 0 0,-22 28 105 0 0,-8 13-350 0 0,1 0 1 0 0,-1 0-1 0 0,1 0 1 0 0,0-1 0 0 0,-1 1-1 0 0,1 0 1 0 0,0 0-1 0 0,-1 0 1 0 0,1 0-1 0 0,0 0 1 0 0,0 1-1 0 0,0-1 1 0 0,0 0-1 0 0,0 0 1 0 0,0 0-1 0 0,2 0 1 0 0,-1 1-34 0 0,-1 1 1 0 0,1 0 0 0 0,-1 0-1 0 0,1 0 1 0 0,-1 0-1 0 0,0 0 1 0 0,1 1-1 0 0,-1-1 1 0 0,0 0 0 0 0,0 1-1 0 0,0-1 1 0 0,0 1-1 0 0,0-1 1 0 0,2 4 0 0 0,0-1-53 0 0,16 25-39 0 0,2-1-1 0 0,1 0 0 0 0,47 45 0 0 0,-43-53-206 0 0,2-1 1 0 0,-1-1 0 0 0,55 25-1 0 0,-79-41 120 0 0,12 4-885 0 0,-22 0-565 0 0,0 0 1 0 0,0-1-1 0 0,0 1 1 0 0,-1-1-1 0 0,1-1 1 0 0,-13 6 0 0 0,20-10 1466 0 0,-13 8-5340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5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386 129 454 0 0,'-19'-4'1886'0'0,"-160"-31"2079"0"0,163 32-3293 0 0,1-1 1 0 0,0 0-1 0 0,0-1 1 0 0,0 0-1 0 0,0-1 1 0 0,1-1-1 0 0,0 0 1 0 0,1-1-1 0 0,-16-12 1 0 0,27 18-35 0 0,1 1-283 0 0,0-1 1 0 0,0 0 0 0 0,-1 1-1 0 0,1-1 1 0 0,0 0-1 0 0,-1 1 1 0 0,1 0-1 0 0,-1-1 1 0 0,1 1 0 0 0,-4-2-1 0 0,4 6-357 0 0,0-1 0 0 0,0 1 0 0 0,0-1 0 0 0,0 1 0 0 0,1 0 0 0 0,-1 0 1 0 0,1-1-1 0 0,0 1 0 0 0,0 0 0 0 0,0 0 0 0 0,0-1 0 0 0,0 1 0 0 0,0 0 0 0 0,1 0 0 0 0,0-1 0 0 0,-1 1 0 0 0,3 5 0 0 0,18 56 93 0 0,-20-62-86 0 0,30 79 40 0 0,54 99 0 0 0,-20-75-2491 0 0,-58-94 1329 0 0,6 10-803 0 0,1-11-4061 0 0,2-3 357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7:24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720 61 294 0 0,'0'0'2366'0'0,"0"-3"-1576"0"0,0-11 3398 0 0,0 11-3699 0 0,0 1-339 0 0,0 1 0 0 0,0-1 0 0 0,-1 1 1 0 0,1-1-1 0 0,0 1 0 0 0,-1-1 0 0 0,1 1 0 0 0,-1-1 1 0 0,1 1-1 0 0,-1 0 0 0 0,1-1 0 0 0,-1 1 0 0 0,0 0 0 0 0,0-1 1 0 0,0 1-1 0 0,0 0 0 0 0,0 0 0 0 0,0 0 0 0 0,0 0 0 0 0,0 0 1 0 0,0 0-1 0 0,0 0 0 0 0,-1 0 0 0 0,-1-1 0 0 0,1 1 23 0 0,-2 0-109 0 0,0 0 1 0 0,0 0-1 0 0,-1 0 0 0 0,1 0 0 0 0,0 0 1 0 0,-5 1-1 0 0,8 0-50 0 0,-16 1 47 0 0,-1 0 1 0 0,1 2 0 0 0,-25 6-1 0 0,36-8-55 0 0,-18 5-4 0 0,0 1-1 0 0,1 1 1 0 0,0 1 0 0 0,1 2 0 0 0,0 0 0 0 0,0 0 0 0 0,1 2 0 0 0,1 1-1 0 0,0 1 1 0 0,1 0 0 0 0,-30 33 0 0 0,12-1 16 0 0,2 1-1 0 0,2 1 1 0 0,-34 72-1 0 0,40-71-10 0 0,9-14 19 0 0,-20 61-1 0 0,33-78 17 0 0,0 0 1 0 0,2 0-1 0 0,0 0 0 0 0,2 0 1 0 0,0 1-1 0 0,1-1 0 0 0,1 0 0 0 0,6 37 1 0 0,-3-38 12 0 0,0 0 0 0 0,1-1 0 0 0,1 1 0 0 0,1-1 1 0 0,0 0-1 0 0,1-1 0 0 0,1 0 0 0 0,21 29 0 0 0,-13-23 23 0 0,2-1 1 0 0,0-1-1 0 0,1-1 0 0 0,1-1 0 0 0,29 20 0 0 0,-17-15 167 0 0,63 34 0 0 0,-84-51-177 0 0,1-1 1 0 0,0 0-1 0 0,0-1 1 0 0,1 0 0 0 0,0-1-1 0 0,-1-1 1 0 0,1 0 0 0 0,26 0-1 0 0,-37-2-56 0 0,47 0 184 0 0,-1-3 0 0 0,0-2 1 0 0,91-20-1 0 0,-131 22-109 0 0,0 0 1 0 0,-1-1 0 0 0,1 0-1 0 0,-1 0 1 0 0,0-1 0 0 0,0 0-1 0 0,9-8 1 0 0,25-29 280 0 0,-21 20-273 0 0,32-41 161 0 0,-12 11-147 0 0,-15 22-104 0 0,-18 20-5 0 0,0 0 0 0 0,0 1 0 0 0,1 0 0 0 0,15-11 1 0 0,-23 19-2 0 0,0 0 1 0 0,0 1-1 0 0,0-1 1 0 0,0 0 0 0 0,-1 0-1 0 0,1 0 1 0 0,0 0-1 0 0,0 0 1 0 0,-1 0-1 0 0,1 0 1 0 0,0 0 0 0 0,-1-1-1 0 0,1 1 1 0 0,-1 0-1 0 0,0 0 1 0 0,1 0 0 0 0,-1-2-1 0 0,2-4 3 0 0,34-41 169 0 0,-4-3 142 0 0,-12 10-277 0 0,54-117 774 0 0,-69 144-508 0 0,0-1-1 0 0,0 1 1 0 0,-1-1 0 0 0,-1 0 0 0 0,-1 0 0 0 0,1-22-1 0 0,-3 12-90 0 0,-1 1-1 0 0,-2 0 1 0 0,-7-35-1 0 0,6 44-119 0 0,-1 0-1 0 0,-1 1 0 0 0,0-1 0 0 0,-1 1 1 0 0,0 1-1 0 0,-1-1 0 0 0,-1 1 0 0 0,0 1 1 0 0,-14-16-1 0 0,3 7-64 0 0,-1 0-1 0 0,0 1 1 0 0,-2 1 0 0 0,-27-18-1 0 0,36 29-37 0 0,0 0 0 0 0,0 2 0 0 0,0-1-1 0 0,-1 2 1 0 0,0 0 0 0 0,-28-5-1 0 0,-2 3-28 0 0,-46-2-1 0 0,-112 6-5 0 0,189 4-47 0 0,0 1 0 0 0,1 0 0 0 0,-19 5-1 0 0,14-3 4 0 0,14-3 79 0 0,-17 5-20 0 0,12 14-4355 0 0,13-1 2432 0 0,-4-19 2019 0 0,9 23-3146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06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0 220 102 0 0,'0'0'289'0'0,"8"-14"731"0"0,-6 12-938 0 0,-1 0 0 0 0,1 1 0 0 0,-1-1 1 0 0,1 0-1 0 0,0 1 0 0 0,0-1 0 0 0,0 1 0 0 0,0 0 1 0 0,0-1-1 0 0,0 1 0 0 0,0 0 0 0 0,1 0 0 0 0,-1 1 1 0 0,3-2-1 0 0,-2 2 10 0 0,43 21 182 0 0,-30-15-75 0 0,0 0 0 0 0,0-2 0 0 0,1 0 0 0 0,-1 0 0 0 0,1-2 0 0 0,0 0 0 0 0,0-1 0 0 0,29-1 0 0 0,144-25 1055 0 0,-95 10-944 0 0,295-39 428 0 0,224-28 586 0 0,3 41 51 0 0,424 86-855 0 0,-911-36-501 0 0,780 4 254 0 0,-834-21 131 0 0,82-20 1 0 0,-9 1-191 0 0,-76 17-219 0 0,1 2-1 0 0,0 4 1 0 0,85 7-1 0 0,-156-3-51 0 0,-32 14-785 0 0,-45-7-4733 0 0,41-6 1076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8.2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53 728 0 0,'0'0'8252'0'0,"7"-16"-9277"0"0,26-13-4211 0 0,-23 22 3159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8.4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63 670 0 0,'0'0'2028'0'0,"-16"-5"2248"0"0,27-11-4592 0 0,1 9-360 0 0,4-3-600 0 0,0 0-636 0 0,4-5-240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8.5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15 932 0 0,'0'0'12033'0'0,"2"-2"-12536"0"0,15-6-1439 0 0,3 5-3218 0 0,7 1 442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8.7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1028 0 0,'2'7'995'0'0,"0"-1"0"0"0,1 1 0 0 0,0-1 0 0 0,0 0 0 0 0,0 0-1 0 0,1 0 1 0 0,0-1 0 0 0,0 1 0 0 0,6 5 0 0 0,-7-9-822 0 0,0 0-1 0 0,0 1 0 0 0,1-1 1 0 0,-1 0-1 0 0,1-1 1 0 0,-1 1-1 0 0,1-1 1 0 0,0 1-1 0 0,-1-1 0 0 0,1 0 1 0 0,0-1-1 0 0,0 1 1 0 0,0-1-1 0 0,0 1 0 0 0,0-1 1 0 0,0 0-1 0 0,4-1 1 0 0,5 0-664 0 0,-1-1 0 0 0,1-1 0 0 0,-1 0 1 0 0,0 0-1 0 0,15-7 0 0 0,26-15-5107 0 0,-30 11 702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8.9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35 1468 0 0,'-4'2'2343'0'0,"-51"29"7251"0"0,53-30-9097 0 0,2-1-480 0 0,-1 0 0 0 0,1 0 1 0 0,0-1-1 0 0,-1 1 0 0 0,1 0 0 0 0,0 0 0 0 0,0 0 0 0 0,-1 0 0 0 0,1 0 0 0 0,0 0 0 0 0,-1 0 0 0 0,1 0 0 0 0,0 0 0 0 0,0 0 0 0 0,-1 0 0 0 0,1 0 0 0 0,0 0 0 0 0,-1 0 0 0 0,1 1 0 0 0,0-1 0 0 0,0 0 0 0 0,-1 0 0 0 0,1 0 0 0 0,0 0 0 0 0,0 0 0 0 0,-1 1 0 0 0,1-1 0 0 0,0 0 0 0 0,0 0 0 0 0,-1 1 0 0 0,1-1-8 0 0,-1 1 0 0 0,1-1 0 0 0,0 0 0 0 0,-1 1 0 0 0,1-1 0 0 0,-1 0 0 0 0,1 1 1 0 0,-1-1-1 0 0,1 0 0 0 0,-1 0 0 0 0,1 0 0 0 0,-1 1 0 0 0,1-1 0 0 0,-1 0 0 0 0,0 0 0 0 0,1 0 0 0 0,-1 0 0 0 0,1 0 0 0 0,-1 0 0 0 0,1 0 0 0 0,-1 0 0 0 0,1 0 0 0 0,-1 0 0 0 0,0-1 0 0 0,-9-2-602 0 0,0-1 1 0 0,0 0 0 0 0,0 0 0 0 0,-14-10-1 0 0,-16-14-5140 0 0,17 11 414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9.1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105 141 522 0 0,'-18'-6'2793'0'0,"1"-1"-1"0"0,0-2 1 0 0,-31-18-1 0 0,46 26-2005 0 0,2-5 78 0 0,0 6-848 0 0,-1-1 0 0 0,1 1 1 0 0,0 0-1 0 0,0-1 0 0 0,0 1 1 0 0,-1-1-1 0 0,1 1 0 0 0,0-1 1 0 0,0 1-1 0 0,0 0 0 0 0,0-1 1 0 0,0 1-1 0 0,0-1 0 0 0,0 1 1 0 0,0-1-1 0 0,0 1 0 0 0,0-1 1 0 0,0 1-1 0 0,0 0 0 0 0,0-1 1 0 0,0 1-1 0 0,0-1 0 0 0,1 1 1 0 0,-1-1-1 0 0,0 1 0 0 0,0 0 1 0 0,0-1-1 0 0,1 1 0 0 0,-1-1 1 0 0,0 1-1 0 0,1-1 0 0 0,9-7-284 0 0,0 1-1 0 0,1 0 0 0 0,-1 0 0 0 0,1 1 1 0 0,1 1-1 0 0,-1 0 0 0 0,1 0 0 0 0,0 1 1 0 0,20-4-1 0 0,-21 5-277 0 0,1 1-1 0 0,0 1 1 0 0,-1-1 0 0 0,1 2 0 0 0,0 0-1 0 0,0 0 1 0 0,0 1 0 0 0,-1 0-1 0 0,1 1 1 0 0,20 6 0 0 0,-29-6 511 0 0,1-1 1 0 0,-1 1-1 0 0,0-1 0 0 0,1 1 1 0 0,-1 0-1 0 0,0 0 0 0 0,0 1 1 0 0,0-1-1 0 0,0 1 0 0 0,-1-1 1 0 0,1 1-1 0 0,-1 0 0 0 0,1 0 1 0 0,-1 0-1 0 0,0 1 0 0 0,0-1 1 0 0,0 0-1 0 0,-1 1 0 0 0,1-1 1 0 0,-1 1-1 0 0,0-1 1 0 0,1 6-1 0 0,0 5 672 0 0,-1 0 1 0 0,0 0 0 0 0,-1 0-1 0 0,-3 24 1 0 0,0 9 883 0 0,4-44-1467 0 0,-1 1-1 0 0,0 0 0 0 0,1 0 0 0 0,0-1 1 0 0,0 1-1 0 0,0 0 0 0 0,0-1 1 0 0,1 1-1 0 0,-1-1 0 0 0,1 1 0 0 0,0-1 1 0 0,0 0-1 0 0,0 1 0 0 0,0-1 0 0 0,6 5 1 0 0,1 1-659 0 0,1-1 1 0 0,0 0-1 0 0,14 9 0 0 0,4 2-3300 0 0,-12-6 832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9.2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1 408 0 0,'-1'9'631'0'0,"-2"119"6040"0"0,4-117-6070 0 0,0 1 1 0 0,1 0 0 0 0,0 0-1 0 0,1 0 1 0 0,0-1-1 0 0,0 0 1 0 0,1 1 0 0 0,9 15-1 0 0,-11-24-591 0 0,-1-1-1 0 0,1 1 1 0 0,0-1-1 0 0,0 1 0 0 0,0-1 1 0 0,0 0-1 0 0,1 0 0 0 0,-1 0 1 0 0,0 0-1 0 0,1 0 1 0 0,0-1-1 0 0,-1 1 0 0 0,1-1 1 0 0,0 1-1 0 0,0-1 0 0 0,0 0 1 0 0,0 0-1 0 0,0 0 1 0 0,4 0-1 0 0,2 0-1289 0 0,1-1 0 0 0,0 0 0 0 0,0 0 0 0 0,15-3 1 0 0,-19 2-42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19.4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0 1920 0 0,'-3'8'1231'0'0,"1"-1"0"0"0,0 1 0 0 0,0 0 0 0 0,1 0 0 0 0,0 0 1 0 0,1 12-1 0 0,0-18-1136 0 0,0-1 0 0 0,1 1 1 0 0,-1-1-1 0 0,1 0 0 0 0,-1 1 1 0 0,1-1-1 0 0,0 0 1 0 0,0 1-1 0 0,-1-1 0 0 0,1 0 1 0 0,0 0-1 0 0,0 0 0 0 0,0 0 1 0 0,0 0-1 0 0,0 0 0 0 0,1 0 1 0 0,-1 0-1 0 0,0 0 1 0 0,0 0-1 0 0,1-1 0 0 0,-1 1 1 0 0,0-1-1 0 0,3 2 0 0 0,33 8 646 0 0,-24-10-989 0 0,0 0 1 0 0,-1 0-1 0 0,1-1 1 0 0,21-5-1 0 0,16-10-6908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0:43.2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81 269 470 0 0,'0'0'841'0'0,"-5"17"2844"0"0,4-16-3581 0 0,1 0 0 0 0,0 0 0 0 0,0 0 1 0 0,0 1-1 0 0,0-1 0 0 0,0 0 0 0 0,1 0 0 0 0,-1 0 0 0 0,0 0 1 0 0,0 0-1 0 0,1 0 0 0 0,-1 0 0 0 0,1 0 0 0 0,-1 0 0 0 0,1 0 1 0 0,-1 0-1 0 0,1 0 0 0 0,0 0 0 0 0,1 2 0 0 0,0-1 152 0 0,1-2-190 0 0,0 0-1 0 0,0-1 1 0 0,0 1-1 0 0,0 0 1 0 0,1-1 0 0 0,-1 0-1 0 0,0 0 1 0 0,4-1-1 0 0,-5 1-44 0 0,26-13-46 0 0,-1-1-1 0 0,-1-2 1 0 0,43-34-1 0 0,-43 31-100 0 0,-13 10 15 0 0,4-1 26 0 0,-1-1-1 0 0,-1-1 0 0 0,-1 0 0 0 0,1-1 1 0 0,14-21-1 0 0,-27 32 176 0 0,0 0-1 0 0,0-1 1 0 0,-1 1-1 0 0,1-1 1 0 0,-1 1 0 0 0,2-8-1 0 0,-3 10-45 0 0,0 0 1 0 0,1-1-1 0 0,-1 1 0 0 0,0 0 0 0 0,0 0 0 0 0,0 0 0 0 0,0-1 0 0 0,0 1 0 0 0,0 0 0 0 0,0 0 1 0 0,-1 0-1 0 0,1 0 0 0 0,0 0 0 0 0,-1-1 0 0 0,1 1 0 0 0,0 0 0 0 0,-1 0 0 0 0,0 0 0 0 0,1 0 1 0 0,-1 0-1 0 0,1 0 0 0 0,-1 0 0 0 0,0 0 0 0 0,0 1 0 0 0,-1-3 0 0 0,-5 0 123 0 0,-1 0 0 0 0,1 1 1 0 0,-1-1-1 0 0,1 1 0 0 0,-1 1 0 0 0,0-1 0 0 0,0 1 0 0 0,0 1 0 0 0,1 0 0 0 0,-1 0 0 0 0,0 0 0 0 0,0 1 1 0 0,0 0-1 0 0,0 0 0 0 0,1 1 0 0 0,-14 5 0 0 0,4-1 159 0 0,0 0 0 0 0,0 1-1 0 0,1 1 1 0 0,0 1 0 0 0,1 0 0 0 0,-24 19-1 0 0,26-18-229 0 0,1 2 0 0 0,1 0 0 0 0,0 0 0 0 0,1 1 0 0 0,0 0 0 0 0,1 0 0 0 0,0 1 0 0 0,1 1 0 0 0,1-1 0 0 0,0 1 0 0 0,1 1 0 0 0,0-1 0 0 0,2 1 0 0 0,0 0 0 0 0,0 0 0 0 0,2 0 0 0 0,0 1 0 0 0,0 29 0 0 0,2-38-146 0 0,1-1 0 0 0,-1 1-1 0 0,1 0 1 0 0,1-1-1 0 0,-1 1 1 0 0,2-1-1 0 0,-1 1 1 0 0,0-1-1 0 0,1 0 1 0 0,1 0-1 0 0,-1 0 1 0 0,1 0-1 0 0,0-1 1 0 0,1 0 0 0 0,-1 0-1 0 0,1 0 1 0 0,1 0-1 0 0,-1 0 1 0 0,1-1-1 0 0,0 0 1 0 0,0-1-1 0 0,0 1 1 0 0,1-1-1 0 0,-1 0 1 0 0,1-1-1 0 0,0 1 1 0 0,0-1-1 0 0,1-1 1 0 0,-1 1 0 0 0,0-1-1 0 0,1-1 1 0 0,0 1-1 0 0,-1-1 1 0 0,1-1-1 0 0,10 0 1 0 0,-1-2-1023 0 0,0 0 1 0 0,0-2 0 0 0,-1 0 0 0 0,1-1-1 0 0,-1 0 1 0 0,0-2 0 0 0,20-10-1 0 0,8-5-3702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5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14 490 0 0,'-18'-13'15939'0'0,"19"32"-14605"0"0,8 29-1628 0 0,15 22 382 0 0,15 48-462 0 0,-18-43-6375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0.1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1 114 266 0 0,'0'0'10594'0'0,"0"-1"-10456"0"0,1 0 0 0 0,0 0 0 0 0,-1 0 0 0 0,1-1 0 0 0,0 1 1 0 0,0 0-1 0 0,-1 0 0 0 0,1 0 0 0 0,0 1 0 0 0,0-1 0 0 0,0 0 0 0 0,0 0 0 0 0,2 0 0 0 0,44-17 25 0 0,0 2-1 0 0,64-12 0 0 0,106-8-4063 0 0,-198 35 3555 0 0,-1 0 0 0 0,20 2 0 0 0,1 0 578 0 0,-38-1-120 0 0,-1 1-1 0 0,1-1 1 0 0,0 0 0 0 0,-1 1-1 0 0,1-1 1 0 0,0 1-1 0 0,-1-1 1 0 0,1 1 0 0 0,-1-1-1 0 0,1 1 1 0 0,0-1 0 0 0,-1 1-1 0 0,1-1 1 0 0,-1 1-1 0 0,0 0 1 0 0,1-1 0 0 0,-1 1-1 0 0,0 0 1 0 0,1-1-1 0 0,-1 1 1 0 0,0 0 0 0 0,0-1-1 0 0,1 1 1 0 0,-1 0-1 0 0,0 0 1 0 0,0-1 0 0 0,0 1-1 0 0,0 0 1 0 0,0 0-1 0 0,0-1 1 0 0,0 1 0 0 0,0 0-1 0 0,0 0 1 0 0,-1-1-1 0 0,1 2 1 0 0,3 20 978 0 0,-2-19-1189 0 0,1-1-1 0 0,-1 1 0 0 0,1-1 0 0 0,0 0 0 0 0,0 0 0 0 0,0 0 1 0 0,0 0-1 0 0,0 0 0 0 0,0 0 0 0 0,0 0 0 0 0,4 1 0 0 0,19 19-7156 0 0,-13-7 2671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0.2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1 1974 0 0,'-7'10'1869'0'0,"0"0"0"0"0,0 0 0 0 0,0 1 0 0 0,-5 14 0 0 0,8-17-893 0 0,6-1-278 0 0,-1-6-704 0 0,-1-1 1 0 0,0 1-1 0 0,0 0 1 0 0,0-1-1 0 0,0 1 1 0 0,0 0-1 0 0,1-1 1 0 0,-1 1 0 0 0,0 0-1 0 0,1-1 1 0 0,-1 1-1 0 0,0-1 1 0 0,1 1-1 0 0,-1-1 1 0 0,1 1-1 0 0,-1-1 1 0 0,1 1-1 0 0,-1-1 1 0 0,1 1-1 0 0,-1-1 1 0 0,1 0-1 0 0,0 1 1 0 0,-1-1-1 0 0,1 0 1 0 0,-1 1-1 0 0,1-1 1 0 0,0 0-1 0 0,-1 0 1 0 0,1 0-1 0 0,0 1 1 0 0,-1-1-1 0 0,1 0 1 0 0,0 0-1 0 0,0 0 1 0 0,-1 0-1 0 0,1 0 1 0 0,0 0-1 0 0,-1 0 1 0 0,2-1-1 0 0,20-3-3992 0 0,35-11 0 0 0,-38 8-137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0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102 281 1028 0 0,'-77'-49'11459'0'0,"75"48"-11316"0"0,0-1 1 0 0,0 0-1 0 0,0 0 1 0 0,0-1-1 0 0,0 1 1 0 0,1 0-1 0 0,-1-1 1 0 0,1 1 0 0 0,0-1-1 0 0,-1 1 1 0 0,1-1-1 0 0,0 0 1 0 0,0 1-1 0 0,1-1 1 0 0,-1 0-1 0 0,0-4 1 0 0,0-42-1312 0 0,2 42 902 0 0,0-6-1033 0 0,1 0 1 0 0,0-1-1 0 0,1 1 1 0 0,1 0-1 0 0,8-20 1 0 0,-11 30 937 0 0,11-26-4338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0.5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3 275 994 0 0,'-1'-5'2043'0'0,"0"-7"-600"0"0,0 0 0 0 0,1-1 1 0 0,1 0-1 0 0,0 1 0 0 0,0 0 0 0 0,5-18 0 0 0,-3 23-1433 0 0,-1 0-1 0 0,1 0 1 0 0,1 0-1 0 0,-1 0 1 0 0,1 1 0 0 0,0 0-1 0 0,1 0 1 0 0,-1 0-1 0 0,1 0 1 0 0,0 1 0 0 0,1 0-1 0 0,6-6 1 0 0,59-52-7424 0 0,-53 47 2206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0.7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45 364 0 0,'-2'-3'1840'0'0,"-44"-39"10393"0"0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0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102 227 1394 0 0,'-22'0'2154'0'0,"5"-1"1420"0"0,-8-3-1334 0 0,9-10-1282 0 0,7 1-368 0 0,4-1-30 0 0,3-5-38 0 0,-1-3-820 0 0,0-2-456 0 0,6-1-358 0 0,-3-3-368 0 0,5-3-1694 0 0,-2 0-1358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1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16 254 0 0,'-16'-4'5748'0'0,"2"0"122"0"0,34-1-6380 0 0,-4 6-304 0 0,3-2-394 0 0,5 1-566 0 0,1-2-1202 0 0,3 1-972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1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1310 0 0,'0'5'1931'0'0,"0"6"-517"0"0,0 7 1231 0 0,0 0 1 0 0,4 21-1 0 0,-2-30-2396 0 0,0-1 0 0 0,1 1 0 0 0,-1-1-1 0 0,6 11 1 0 0,0-4-1327 0 0,-2 2 0 0 0,7 21 0 0 0,-11-29-370 0 0,0 0 0 0 0,0 0 0 0 0,-1 17 0 0 0,-1 0-2719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1.3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0 716 0 0,'-8'20'1802'0'0,"2"-4"-124"0"0,3 1 1200 0 0,-3 9-1030 0 0,4-10 186 0 0,2 2-2002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1.4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20 189 1752 0 0,'0'0'2252'0'0,"-14"-9"1162"0"0,9-4-1402 0 0,8-9-852 0 0,-3-10-1146 0 0,2 13-612 0 0,1-1-452 0 0,-1-3-184 0 0,2-1-1778 0 0,-1-2-1056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5.7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58 146 1066 0 0,'-10'0'1111'0'0,"-18"-2"3467"0"0,9-4 3438 0 0,41-14-7114 0 0,23-5-910 0 0,55-35-4934 0 0,-77 43 874 0 0,-2 2-1945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1.6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85 18 0 0,'-20'-16'1382'0'0,"7"0"-88"0"0,4-2-852 0 0,1 1-766 0 0,6-1-1064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1.8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19 134 0 0,'-8'7'1980'0'0,"25"-11"-1922"0"0,-1-4-366 0 0,9-5-914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2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67 198 0 0,'12'-10'3546'0'0,"-4"-2"-568"0"0,-3-3-2238 0 0,4 2-586 0 0,2 7-1928 0 0,3-5-3426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3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145 86 78 0 0,'-3'-2'1043'0'0,"-10"-5"777"0"0,-1 1 1 0 0,0 0 0 0 0,-19-6 0 0 0,-7-2 1303 0 0,14 3-919 0 0,25 0-1474 0 0,4 5-1838 0 0,51-4-8133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3.1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196 26 580 0 0,'-118'-13'4887'0'0,"93"9"-4494"0"0,3 0-52 0 0,-8 0-4772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3.3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37 234 336 0 0,'-6'-12'1898'0'0,"1"3"-993"0"0,1-1 0 0 0,0 0 0 0 0,0-1 0 0 0,1 1 0 0 0,0 0 0 0 0,0-1 0 0 0,1 0 0 0 0,0-19 0 0 0,2 21-1033 0 0,1 0-1 0 0,0 1 1 0 0,0-1 0 0 0,4-14-1 0 0,-3 17-722 0 0,0 1 1 0 0,1-1-1 0 0,-1 1 0 0 0,1-1 0 0 0,0 1 0 0 0,0 0 1 0 0,7-9-1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3.5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8 678 0 0,'0'0'8774'0'0,"31"-8"-13592"0"0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3.6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0 70 0 0,'-20'15'10159'0'0,"20"-18"-11350"0"0,3-3 582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3.8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176 0 866 0 0,'-20'16'2075'0'0,"0"1"0"0"0,-24 26 0 0 0,42-41-2086 0 0,-1 1 1 0 0,1-1-1 0 0,-1 1 1 0 0,0-1-1 0 0,0 0 0 0 0,0 0 1 0 0,0 0-1 0 0,0-1 1 0 0,0 1-1 0 0,0-1 1 0 0,-6 2-1 0 0,7-2-348 0 0,-1-1 0 0 0,0 1 0 0 0,1-1 0 0 0,-1 0 0 0 0,1 0 0 0 0,-1 0 0 0 0,1 0 0 0 0,-1 0 0 0 0,-5-2-1 0 0,-12-3-2371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3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36 212 18 0 0,'-3'-2'907'0'0,"0"1"-612"0"0,1-1-1 0 0,0 0 0 0 0,-1 0 0 0 0,1 0 0 0 0,0 0 0 0 0,0 0 1 0 0,0 0-1 0 0,0-1 0 0 0,1 1 0 0 0,-1-1 0 0 0,1 1 0 0 0,-1-1 1 0 0,1 0-1 0 0,0 1 0 0 0,0-1 0 0 0,0 0 0 0 0,0 0 0 0 0,1 0 1 0 0,-1 0-1 0 0,0-3 0 0 0,4-6-215 0 0,-1 1-1 0 0,1 0 1 0 0,1 0 0 0 0,0 0-1 0 0,0 0 1 0 0,1 1 0 0 0,8-12 0 0 0,-6 11-1415 0 0,0 1 1 0 0,1 0-1 0 0,15-15 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6.1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2 204 282 0 0,'0'2'3477'0'0,"-1"-1"-3372"0"0,1-1 1 0 0,0 0-1 0 0,0 0 1 0 0,0 1 0 0 0,0-1-1 0 0,0 0 1 0 0,0 1-1 0 0,0-1 1 0 0,0 0-1 0 0,0 0 1 0 0,0 1 0 0 0,0-1-1 0 0,0 0 1 0 0,3 5 1900 0 0,-3-5-1901 0 0,0 0 1 0 0,0 0-1 0 0,1 1 1 0 0,-1-1-1 0 0,0 0 1 0 0,1 0 0 0 0,-1 0-1 0 0,0 0 1 0 0,0 0-1 0 0,1 0 1 0 0,-1 0-1 0 0,0 0 1 0 0,1 0 0 0 0,-1 0-1 0 0,0 0 1 0 0,0 0-1 0 0,1 0 1 0 0,-1 0-1 0 0,0 0 1 0 0,1 0 0 0 0,-1 0-1 0 0,0 0 1 0 0,1-1-1 0 0,26-12 1101 0 0,-14 5-1574 0 0,0-1-1 0 0,16-16 1 0 0,-17 12 162 0 0,0-1 0 0 0,-1 0 0 0 0,-1-1 0 0 0,0 0 1 0 0,8-18-1 0 0,-17 30 500 0 0,-1 1 0 0 0,0-1 1 0 0,0 0-1 0 0,0 0 1 0 0,0 0-1 0 0,0 0 0 0 0,0 0 1 0 0,-1 1-1 0 0,1-1 0 0 0,-1 0 1 0 0,0 0-1 0 0,0 1 1 0 0,0-1-1 0 0,0 0 0 0 0,-2-2 1 0 0,1 2 276 0 0,0 2 43 0 0,-9-3-15 0 0,8 3-4 0 0,-15 8 531 0 0,8 5-1090 0 0,1 1 1 0 0,0 0-1 0 0,1 1 1 0 0,1-1-1 0 0,0 2 1 0 0,1-1-1 0 0,0 1 1 0 0,1 0 0 0 0,1 0-1 0 0,0 0 1 0 0,2 1-1 0 0,-1-1 1 0 0,2 1-1 0 0,0 0 1 0 0,2 26 0 0 0,-1-42-67 0 0,9 35-950 0 0,-8-34 860 0 0,-1 0-1 0 0,1 0 1 0 0,-1 1 0 0 0,1-1 0 0 0,-1 0 0 0 0,1 0 0 0 0,0 0 0 0 0,-1 0 0 0 0,1 0 0 0 0,0 0 0 0 0,0 0 0 0 0,0 0 0 0 0,0 0 0 0 0,0 0 0 0 0,0 0 0 0 0,0 0 0 0 0,0-1 0 0 0,1 1 0 0 0,-1 0-1 0 0,0-1 1 0 0,0 1 0 0 0,0-1 0 0 0,1 0 0 0 0,-1 1 0 0 0,0-1 0 0 0,1 0 0 0 0,1 0 0 0 0,32-7-2356 0 0,-9-5-1911 0 0,-7-2-1178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4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47 762 0 0,'0'0'6182'0'0,"8"-14"-5377"0"0,-4 10-1156 0 0,1 1 0 0 0,0 0 0 0 0,0 0 0 0 0,0 1 1 0 0,1-1-1 0 0,6-1 0 0 0,2-1-1542 0 0,-1 0-865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4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0 368 0 0,'0'0'1816'0'0,"-2"17"1860"0"0,-1-3-1918 0 0,14-6-1688 0 0,14-8-1382 0 0,-6-3-4422 0 0</inkml:trace>
  <inkml:trace contextRef="#ctx0" brushRef="#br0" timeOffset="1">101 384 18 0 0,'0'0'1014'0'0,"0"25"1146"0"0,11-9-1220 0 0,5-8-2862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8:27.5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205 2774 790 0 0,'-6'-15'4531'0'0,"-8"-84"930"0"0,4-56-2975 0 0,0-3-1781 0 0,-68-335-120 0 0,49 337-499 0 0,26 142-86 0 0,-38-243 125 0 0,33 188-70 0 0,2-121 0 0 0,10 118-46 0 0,2 0-1 0 0,23-99 0 0 0,-19 128-47 0 0,3 0 0 0 0,1 1 0 0 0,3 1 0 0 0,1 0 0 0 0,25-42-1 0 0,-33 67 75 0 0,0 1-1 0 0,1 0 0 0 0,0 0 0 0 0,1 1 0 0 0,1 1 0 0 0,20-18 0 0 0,-22 23 20 0 0,0 1-1 0 0,1 0 0 0 0,-1 0 1 0 0,1 1-1 0 0,1 0 0 0 0,-1 1 1 0 0,1 1-1 0 0,0 0 0 0 0,20-4 0 0 0,-16 6-48 0 0,1 0 0 0 0,0 1 0 0 0,-1 0 0 0 0,1 2 0 0 0,0 0 0 0 0,-1 1 0 0 0,1 1 0 0 0,-1 0 0 0 0,0 2 0 0 0,29 10 0 0 0,-24-5-29 0 0,0 1 0 0 0,0 0-1 0 0,-2 2 1 0 0,0 0 0 0 0,0 2-1 0 0,-1 0 1 0 0,24 25-1 0 0,-18-15 22 0 0,97 107 181 0 0,59 115 142 0 0,-4-3-85 0 0,-7-24-12 0 0,160 275-1 0 0,-112-160 248 0 0,-191-290-366 0 0,15 18-30 0 0,15 2-42 0 0,2-2-1 0 0,4-3 1 0 0,2-2-1 0 0,98 66 1 0 0,52 54 74 0 0,-141-111-63 0 0,89 61 1 0 0,-50-61 2 0 0,-95-57-41 0 0,-13-7-2 0 0,0 0 1 0 0,0-1-1 0 0,0 0 1 0 0,0 1 0 0 0,11 1-1 0 0,66 24 43 0 0,-4-18 27 0 0,82 0 1 0 0,-101-7-58 0 0,-44-3-17 0 0,1-1 0 0 0,-1 0 0 0 0,23-6 0 0 0,5 0 30 0 0,-4 2-20 0 0,0-3 1 0 0,-1-1 0 0 0,0-1 0 0 0,0-3 0 0 0,-1-1-1 0 0,-1-1 1 0 0,-1-2 0 0 0,0-2 0 0 0,-1-1 0 0 0,-1-2 0 0 0,-1-1-1 0 0,47-44 1 0 0,240-276 110 0 0,-292 308-111 0 0,-2-1 0 0 0,-2-1-1 0 0,-1-1 1 0 0,-2-1 0 0 0,-2 0 0 0 0,-2-2 0 0 0,-1 0-1 0 0,-2-1 1 0 0,-2 0 0 0 0,9-71 0 0 0,-7 32 18 0 0,2 1 0 0 0,45-131 1 0 0,-44 163-33 0 0,21-51-94 0 0,-10 34 69 0 0,21-82-1 0 0,-24 69 79 0 0,-14 44-46 0 0,-2-1 0 0 0,-2-1 0 0 0,-1 1 0 0 0,-1-1 0 0 0,-2 0 0 0 0,-4-49 1 0 0,-37-215-233 0 0,14 150 194 0 0,5-46 481 0 0,19 159-363 0 0,1-1-1 0 0,3 1 1 0 0,7-46 0 0 0,15-74 448 0 0,-25 155-477 0 0,0 2-104 0 0,1-1 0 0 0,-1 1 0 0 0,1-1 0 0 0,-1 1 0 0 0,0-1 0 0 0,0 1 0 0 0,1-1 0 0 0,-1 1 0 0 0,0-1 0 0 0,0 1 0 0 0,0-1 0 0 0,0 1 0 0 0,1-1 0 0 0,-1 1 0 0 0,0-1 0 0 0,0 1 1 0 0,0-1-1 0 0,0 1 0 0 0,0-1 0 0 0,0 0 0 0 0,0 1 0 0 0,-1-1 0 0 0,1 1 0 0 0,0-1 0 0 0,0 1 0 0 0,0-1 0 0 0,-1 0 0 0 0,-8 2-1104 0 0,0 1-1 0 0,0 0 1 0 0,-14 4-1 0 0,-6 2-4018 0 0,-1-2-2155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9:48.6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1046 462 0 0,'0'0'3333'0'0,"4"0"-3084"0"0,77-2 273 0 0,1-4 0 0 0,113-22 1 0 0,1016-231 1640 0 0,89 15-1463 0 0,-411 85 92 0 0,-189 48-155 0 0,-314 78-80 0 0,176 5-309 0 0,-204 15-228 0 0,-119-5 92 0 0,194-4-85 0 0,-123 31-13 0 0,87 2 63 0 0,-1-30 10 0 0,286-41 810 0 0,-656 58-869 0 0,107-8 188 0 0,246-23 932 0 0,-273 17-2475 0 0,-103 15 348 0 0,0 1-402 0 0,11-2 173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0:02.5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4 102 0 0,'-1'-1'4840'0'0,"1"1"-4692"0"0,-1 0 1 0 0,1-1-1 0 0,0 1 1 0 0,-1 0-1 0 0,1 0 1 0 0,-1 0-1 0 0,1-1 1 0 0,0 1-1 0 0,-1 0 1 0 0,1 0-1 0 0,-1 0 1 0 0,1 0-1 0 0,-1 0 1 0 0,1 0-1 0 0,0 0 0 0 0,-1 0 1 0 0,1 0-1 0 0,-1 0 1 0 0,1 0-1 0 0,-1 0 1 0 0,1 0-1 0 0,0 1 1 0 0,-1-1-1 0 0,1 0 1 0 0,-1 0-1 0 0,1 0 1 0 0,0 1-1 0 0,-1-1 0 0 0,1 0 1 0 0,-2 28 659 0 0,2 0 0 0 0,2-1-1 0 0,0 1 1 0 0,1-1 0 0 0,9 32 0 0 0,2 19 65 0 0,73 386 2299 0 0,-80-438-2946 0 0,1 0 1 0 0,2 0 0 0 0,13 26 0 0 0,-20-44-218 0 0,1-1 1 0 0,0 1-1 0 0,1-1 0 0 0,0-1 1 0 0,0 1-1 0 0,0-1 0 0 0,1 0 1 0 0,0 0-1 0 0,0 0 0 0 0,1-1 0 0 0,-1 0 1 0 0,1 0-1 0 0,0-1 0 0 0,10 5 1 0 0,-13-8-79 0 0,1 0 1 0 0,-1-1 0 0 0,1 1 0 0 0,-1-1 0 0 0,1 0-1 0 0,-1 0 1 0 0,1 0 0 0 0,0-1 0 0 0,-1 1 0 0 0,0-1-1 0 0,1 0 1 0 0,-1-1 0 0 0,1 1 0 0 0,-1-1-1 0 0,0 0 1 0 0,0 0 0 0 0,0 0 0 0 0,0 0 0 0 0,0-1-1 0 0,3-3 1 0 0,9-6-912 0 0,0 0 0 0 0,-1-2 0 0 0,15-17 0 0 0,14-20-5799 0 0,-22 25 218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0:03.0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306 135 404 0 0,'-2'-2'825'0'0,"-1"-3"-422"0"0,1 1 0 0 0,-1 0 0 0 0,1 0 0 0 0,0-1 0 0 0,0 1 1 0 0,1-1-1 0 0,-1 1 0 0 0,1-1 0 0 0,0 0 0 0 0,0 0 0 0 0,1 0 1 0 0,-1-4-1 0 0,-2-20 2233 0 0,-6 6 305 0 0,8 21-2304 0 0,-12-7 1058 0 0,9 8-1625 0 0,0 0 1 0 0,1 0 0 0 0,-1 0 0 0 0,0 0-1 0 0,0 1 1 0 0,0 0 0 0 0,1-1-1 0 0,-1 1 1 0 0,0 1 0 0 0,0-1 0 0 0,0 0-1 0 0,1 1 1 0 0,-1 0 0 0 0,0 0-1 0 0,0 0 1 0 0,-5 3 0 0 0,2 0-29 0 0,1-1 0 0 0,0 1 1 0 0,1 1-1 0 0,-1-1 0 0 0,1 1 0 0 0,0 0 1 0 0,0 0-1 0 0,-6 9 0 0 0,-4 8 18 0 0,1 0 1 0 0,0 1-1 0 0,-16 44 1 0 0,18-34-38 0 0,2 0 1 0 0,2 1 0 0 0,-8 59 0 0 0,9-43 7 0 0,5-44-53 0 0,1 0 0 0 0,0 0 0 0 0,1 0 0 0 0,-1 0 0 0 0,1 0 0 0 0,0 0 0 0 0,1 0 0 0 0,0 0 0 0 0,0 0 0 0 0,0 0 0 0 0,0 0 0 0 0,1-1 0 0 0,0 1 0 0 0,0 0 0 0 0,1-1 0 0 0,3 7-1 0 0,-5-11 11 0 0,0-1 0 0 0,0 1 0 0 0,0-1 0 0 0,0 1 0 0 0,0-1-1 0 0,1 1 1 0 0,-1-1 0 0 0,0 0 0 0 0,0 0 0 0 0,0 1-1 0 0,0-1 1 0 0,1 0 0 0 0,-1 0 0 0 0,0 0 0 0 0,0 0 0 0 0,1 0-1 0 0,-1-1 1 0 0,2 1 0 0 0,-2 0-17 0 0,3-1-3 0 0,0 0-1 0 0,1-1 0 0 0,-1 1 0 0 0,0-1 1 0 0,0 1-1 0 0,-1-1 0 0 0,1 0 0 0 0,0-1 0 0 0,-1 1 1 0 0,1-1-1 0 0,-1 1 0 0 0,5-6 0 0 0,35-39-322 0 0,-39 43 318 0 0,8-13-16 0 0,0 1 0 0 0,-2-2 0 0 0,1 1 0 0 0,-2-2 0 0 0,14-36 0 0 0,-12 21 108 0 0,-2-1 1 0 0,8-52-1 0 0,-13 51 633 0 0,-4 32-461 0 0,4-8 357 0 0,-1 35-433 0 0,2-1 0 0 0,1 1 0 0 0,0-1 0 0 0,1 0-1 0 0,2-1 1 0 0,0 0 0 0 0,1 0 0 0 0,25 36 0 0 0,-28-46-259 0 0,1 0 0 0 0,0-1 0 0 0,0 1 0 0 0,1-2 1 0 0,0 1-1 0 0,1-2 0 0 0,0 1 0 0 0,1-1 0 0 0,0-1 1 0 0,0 0-1 0 0,0 0 0 0 0,1-1 0 0 0,0 0 0 0 0,0-1 1 0 0,1-1-1 0 0,-1 0 0 0 0,14 2 0 0 0,-22-5-206 0 0,0-1 0 0 0,-1 0 0 0 0,1 0 0 0 0,-1 0-1 0 0,1 0 1 0 0,-1-1 0 0 0,1 1 0 0 0,0-1 0 0 0,-1 0 0 0 0,6-3 0 0 0,16-13-5304 0 0,-11 0-307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0:03.4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46 716 0 0,'0'-4'-541'0'0,"-8"-34"12989"0"0,0 35-12480 0 0,6 2 647 0 0,-2 2-107 0 0,-4 4-349 0 0,-1-1-1 0 0,2 1 1 0 0,-1 0-1 0 0,1 0 1 0 0,-1 1-1 0 0,1 0 1 0 0,1 1-1 0 0,-1-1 1 0 0,1 1-1 0 0,-6 9 1 0 0,-9 14 83 0 0,-21 40-1 0 0,34-57-205 0 0,1 1-1 0 0,1 0 0 0 0,0 0 0 0 0,1 1 0 0 0,-4 19 0 0 0,7-28-36 0 0,1 1 1 0 0,1-1-1 0 0,-1 0 1 0 0,1 1-1 0 0,0-1 1 0 0,0 1-1 0 0,1-1 1 0 0,0 0-1 0 0,0 1 0 0 0,0-1 1 0 0,1 0-1 0 0,0 0 1 0 0,0 0-1 0 0,0 0 1 0 0,5 8-1 0 0,9 7 3 0 0,0 0 0 0 0,1-2 0 0 0,1 0 1 0 0,26 21-1 0 0,-19-17-45 0 0,40 46 0 0 0,-58-61 197 0 0,-1-1 0 0 0,0 1-1 0 0,-1 1 1 0 0,0-1-1 0 0,0 1 1 0 0,-1-1-1 0 0,0 1 1 0 0,-1 0-1 0 0,1 1 1 0 0,2 18-1 0 0,-6-25-70 0 0,0-1 0 0 0,0 0 0 0 0,0 1 0 0 0,-1-1 0 0 0,1 0 0 0 0,-1 1 0 0 0,0-1 0 0 0,0 0 0 0 0,0 0 0 0 0,0 0 0 0 0,0 1-1 0 0,0-1 1 0 0,0 0 0 0 0,-1 0 0 0 0,1-1 0 0 0,-1 1 0 0 0,1 0 0 0 0,-4 2 0 0 0,2-1 24 0 0,0 0 1 0 0,-1 0-1 0 0,0-1 0 0 0,0 1 0 0 0,0-1 1 0 0,0 0-1 0 0,0 0 0 0 0,-6 2 0 0 0,3-3-158 0 0,1 1-1 0 0,-1-1 0 0 0,0 0 1 0 0,0-1-1 0 0,0 0 0 0 0,0 0 1 0 0,0-1-1 0 0,0 1 0 0 0,0-1 1 0 0,1-1-1 0 0,-1 1 1 0 0,0-1-1 0 0,1-1 0 0 0,-1 1 1 0 0,1-1-1 0 0,-7-4 0 0 0,5 2-667 0 0,0 0 0 0 0,0 0 0 0 0,0-1 0 0 0,-10-11-1 0 0,11 10-994 0 0,0-1-1 0 0,1 0 0 0 0,0 0 0 0 0,-6-12 0 0 0,4 5-4893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0:03.9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6 584 0 0,'0'0'12049'0'0,"-1"-1"-11939"0"0,1 1 0 0 0,-1-1-1 0 0,1 1 1 0 0,-1-1 0 0 0,0 1 0 0 0,1 0 0 0 0,-1-1 0 0 0,0 1 0 0 0,1 0 0 0 0,-1-1 0 0 0,0 1-1 0 0,1 0 1 0 0,-1 0 0 0 0,0 0 0 0 0,0 0 0 0 0,1-1 0 0 0,-1 1 0 0 0,-1 1 0 0 0,-2 2-55 0 0,-1 1 0 0 0,1-1 0 0 0,0 1 0 0 0,1 0 0 0 0,-1 1 0 0 0,1-1 0 0 0,0 1 0 0 0,0-1 0 0 0,0 1 0 0 0,1 0 0 0 0,-4 10 0 0 0,2-5-11 0 0,2 0 1 0 0,-1 1 0 0 0,2-1 0 0 0,-1 1-1 0 0,1 18 1 0 0,2 0 2 0 0,2 1-1 0 0,1-1 0 0 0,11 44 1 0 0,7 11 520 0 0,40 97-1 0 0,-59-169-222 0 0,0-1 0 0 0,-1 1 0 0 0,0-1 0 0 0,-1 1 0 0 0,0 0 0 0 0,-1 0-1 0 0,-1 0 1 0 0,-2 18 0 0 0,2-26-162 0 0,0 0-1 0 0,0 0 1 0 0,0 0-1 0 0,0 0 1 0 0,-1 0-1 0 0,1 0 1 0 0,-4 4-1 0 0,4-6-134 0 0,1-1 0 0 0,-1 1 0 0 0,0-1 0 0 0,0 0 0 0 0,0 1 0 0 0,0-1-1 0 0,0 0 1 0 0,-1 0 0 0 0,1 0 0 0 0,0 0 0 0 0,0 0 0 0 0,-1 0 0 0 0,1 0 0 0 0,0 0 0 0 0,-1-1 0 0 0,1 1 0 0 0,-1 0 0 0 0,1-1-1 0 0,-4 1 1 0 0,0-1-122 0 0,-1-1-1 0 0,1 1 1 0 0,-1-1-1 0 0,1-1 1 0 0,-1 1-1 0 0,1-1 1 0 0,0 0-1 0 0,0 0 1 0 0,0 0-1 0 0,0-1 1 0 0,0 0-1 0 0,1 0 1 0 0,-1 0-1 0 0,1 0 1 0 0,0-1-1 0 0,0 0 1 0 0,0 0-1 0 0,0 0 1 0 0,1 0-1 0 0,-1 0 1 0 0,-2-6-1 0 0,-1 0-994 0 0,1 0 1 0 0,0-1-1 0 0,-7-19 0 0 0,9 18-1758 0 0,0-1 0 0 0,-4-24 0 0 0,5 11-4559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0:04.3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46 135 428 0 0,'0'0'12034'0'0,"10"10"-11395"0"0,0 10-304 0 0,-2 0-1 0 0,0 1 1 0 0,-1 0 0 0 0,6 29 0 0 0,-6-21-15 0 0,1 0 0 0 0,16 35 0 0 0,-21-57-297 0 0,1 0-1 0 0,0 1 1 0 0,0-2 0 0 0,0 1 0 0 0,1 0-1 0 0,0-1 1 0 0,1 0 0 0 0,0 0 0 0 0,-1 0-1 0 0,2-1 1 0 0,-1 0 0 0 0,14 8 0 0 0,-14-10-10 0 0,-1-1 0 0 0,1 0 0 0 0,1 0 1 0 0,-1-1-1 0 0,0 1 0 0 0,0-1 0 0 0,1-1 0 0 0,-1 1 1 0 0,0-1-1 0 0,1 0 0 0 0,-1-1 0 0 0,0 0 1 0 0,0 0-1 0 0,1 0 0 0 0,-1 0 0 0 0,0-1 0 0 0,0 0 1 0 0,0-1-1 0 0,-1 1 0 0 0,1-1 0 0 0,0 0 0 0 0,6-5 1 0 0,-1 1 84 0 0,0-1 0 0 0,0 0 0 0 0,-1-1 0 0 0,0 0 0 0 0,0-1 0 0 0,-1 0 0 0 0,0 0 0 0 0,-1-1 0 0 0,10-17 0 0 0,-12 17 105 0 0,0-1 0 0 0,-2 0 1 0 0,1 0-1 0 0,-1 0 0 0 0,-1 0 0 0 0,0-1 1 0 0,-1 1-1 0 0,0-1 0 0 0,-1 0 0 0 0,0 0 1 0 0,-1 1-1 0 0,-1-1 0 0 0,-3-24 0 0 0,2 29-107 0 0,0-1 0 0 0,-1 1 0 0 0,0 0 0 0 0,0 0 0 0 0,-1 0 0 0 0,0 0 0 0 0,0 1-1 0 0,0 0 1 0 0,-1-1 0 0 0,-1 2 0 0 0,1-1 0 0 0,-1 0 0 0 0,0 1 0 0 0,0 0 0 0 0,-1 1-1 0 0,0-1 1 0 0,0 1 0 0 0,0 1 0 0 0,0-1 0 0 0,-1 1 0 0 0,-11-4 0 0 0,3 3-171 0 0,0 1 0 0 0,-1 1 0 0 0,1 0 1 0 0,0 1-1 0 0,-1 1 0 0 0,0 0 0 0 0,1 2 1 0 0,-1-1-1 0 0,1 2 0 0 0,-1 0 0 0 0,1 2 1 0 0,0-1-1 0 0,0 2 0 0 0,0 0 1 0 0,1 1-1 0 0,-1 0 0 0 0,-16 11 0 0 0,25-13-375 0 0,1 0-1 0 0,0 1 0 0 0,0-1 1 0 0,1 1-1 0 0,-1 0 0 0 0,1 1 1 0 0,-5 6-1 0 0,7-7-852 0 0,0-1 0 0 0,0 1-1 0 0,0 0 1 0 0,0 0 0 0 0,-2 10 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0:04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105 741 728 0 0,'-105'2'10524'0'0,"106"-3"-10464"0"0,-1 0 0 0 0,0 0 0 0 0,0-1 0 0 0,1 1 1 0 0,-1 0-1 0 0,1 0 0 0 0,-1 0 0 0 0,1-1 1 0 0,-1 1-1 0 0,1 0 0 0 0,0 0 0 0 0,0 0 0 0 0,0 0 1 0 0,-1 0-1 0 0,1 0 0 0 0,0 0 0 0 0,0 1 0 0 0,0-1 1 0 0,0 0-1 0 0,0 0 0 0 0,2 0 0 0 0,31-14 443 0 0,-20 9-286 0 0,823-297 2573 0 0,158 43-2332 0 0,-667 182-302 0 0,-293 70-101 0 0,-9 3 396 0 0,34-13-1 0 0,-57 17-318 0 0,-26-5-128 0 0,-10 2-1116 0 0,-57 2 0 0 0,-2-1-2760 0 0,43-1-530 0 0,1-3-2250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6.2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39 920 0 0,'0'-4'2173'0'0,"-2"-16"2107"0"0,4 5-435 0 0,-2 34-843 0 0,-2 1-2959 0 0,1-1 1 0 0,1 1 0 0 0,1-1-1 0 0,1 0 1 0 0,1 1 0 0 0,0-1-1 0 0,12 34 1 0 0,-4-42-711 0 0,-5-6-1253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9:54.8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160 155 254 0 0,'1'-3'535'0'0,"3"-62"2600"0"0,-8 17-1261 0 0,3 45-1643 0 0,-3-14 661 0 0,4 16-815 0 0,-1 0 0 0 0,1 0 0 0 0,-1 0 0 0 0,1 0-1 0 0,-1 0 1 0 0,0 0 0 0 0,1 0 0 0 0,-1 0 0 0 0,0 0 0 0 0,0 0 0 0 0,0 0 0 0 0,0 1 0 0 0,0-1 0 0 0,1 0 0 0 0,-2 1-1 0 0,1-1 1 0 0,0 1 0 0 0,0-1 0 0 0,0 1 0 0 0,0-1 0 0 0,0 1 0 0 0,0 0 0 0 0,0-1 0 0 0,-1 1 0 0 0,1 0 0 0 0,0 0-1 0 0,0 0 1 0 0,0 0 0 0 0,0 0 0 0 0,-1 0 0 0 0,1 0 0 0 0,0 1 0 0 0,0-1 0 0 0,0 0 0 0 0,-2 1 0 0 0,-34 12 826 0 0,35-13-838 0 0,-15 5 987 0 0,14-3-1107 0 0,-1 0-1 0 0,1 0 0 0 0,0 0 1 0 0,-1 0-1 0 0,1 1 1 0 0,0-1-1 0 0,0 1 0 0 0,1 0 1 0 0,-4 3-1 0 0,-13 13-1893 0 0,8-6-3593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9:56.4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114 312 518 0 0,'0'0'429'0'0,"-29"-12"1879"0"0,24 9-2066 0 0,1 0 0 0 0,0 0 0 0 0,-1-1 0 0 0,2 1 0 0 0,-1-1 0 0 0,0 0 0 0 0,-5-8 0 0 0,8 10 25 0 0,-1-1-157 0 0,0 0 0 0 0,0 0 0 0 0,1-1 1 0 0,-1 1-1 0 0,1 0 0 0 0,0-1 0 0 0,0 1 0 0 0,0-1 0 0 0,1 1 0 0 0,-1-1 0 0 0,1 1 0 0 0,0-5 1 0 0,0 5 29 0 0,-6-14 310 0 0,-13-56 2635 0 0,16 66-3007 0 0,0 4 494 0 0,2 16-428 0 0,1-1 0 0 0,1 0 0 0 0,0 0-1 0 0,5 23 1 0 0,-2-12-88 0 0,20 93 312 0 0,-1-8 38 0 0,5 25 194 0 0,23 82 101 0 0,-36-134-823 0 0,-15-78 114 0 0,0-3 20 0 0,0 0-1 0 0,0 0 1 0 0,0 0 0 0 0,0 0-1 0 0,-1 0 1 0 0,1 0 0 0 0,0 0-1 0 0,0 0 1 0 0,0 0 0 0 0,0 0-1 0 0,0 0 1 0 0,-1-1 0 0 0,1 1-1 0 0,0 0 1 0 0,0 0 0 0 0,0 0-1 0 0,0 0 1 0 0,0 0 0 0 0,-1 0-1 0 0,1 1 1 0 0,0-1 0 0 0,0 0-1 0 0,0 0 1 0 0,0 0 0 0 0,0 0-1 0 0,-1 0 1 0 0,1 0 0 0 0,0 0-1 0 0,0 0 1 0 0,0 0 0 0 0,0 0-1 0 0,0 0 1 0 0,0 0 0 0 0,0 0-1 0 0,-1 1 1 0 0,1-1 0 0 0,0 0-1 0 0,0 0 1 0 0,0 0-1 0 0,0 0 1 0 0,0 0 0 0 0,0 0-1 0 0,0 1 1 0 0,0-1 0 0 0,0 0-1 0 0,-13-28 179 0 0,-9-40 60 0 0,-3-39-223 0 0,4 0 0 0 0,6-1 1 0 0,-3-168-1 0 0,18 259-56 0 0,2 0-1 0 0,-1 1 1 0 0,2-1 0 0 0,8-26-1 0 0,-1-1-104 0 0,-9 42 114 0 0,-1 1 15 0 0,0 0 0 0 0,0 1 0 0 0,0-1 0 0 0,0 0 0 0 0,0 0 0 0 0,0 0 0 0 0,0 1 0 0 0,0-1 0 0 0,0 0 0 0 0,0 0-1 0 0,1 1 1 0 0,-1-1 0 0 0,0 0 0 0 0,1 1 0 0 0,-1-1 0 0 0,0 0 0 0 0,1 1 0 0 0,-1-1 0 0 0,1 0 0 0 0,-1 1 0 0 0,1-1 0 0 0,-1 1-1 0 0,1-1 1 0 0,-1 1 0 0 0,1-1 0 0 0,0 1 0 0 0,-1-1 0 0 0,1 1 0 0 0,1-1 0 0 0,17-5-159 0 0,-16 7 157 0 0,19 7-26 0 0,6 9 12 0 0,-25-15 36 0 0,23 21 104 0 0,-19-13-107 0 0,1 1-1 0 0,-1-1 1 0 0,-1 1-1 0 0,0 0 1 0 0,0 1 0 0 0,-1 0-1 0 0,-1 0 1 0 0,0 0-1 0 0,4 18 1 0 0,-5-4-17 0 0,0 0 0 0 0,-1 0-1 0 0,-4 42 1 0 0,-28 230-1 0 0,30-295-18 0 0,0 25 125 0 0,0-27-94 0 0,0-1 0 0 0,0 1 0 0 0,1 0 0 0 0,-1 0 0 0 0,0-1 0 0 0,0 1 0 0 0,1 0 0 0 0,-1 0-1 0 0,0-1 1 0 0,1 1 0 0 0,-1 0 0 0 0,1-1 0 0 0,-1 1 0 0 0,1-1 0 0 0,-1 1 0 0 0,1 0 0 0 0,-1-1 0 0 0,1 1 0 0 0,0-1 0 0 0,-1 0 0 0 0,1 1-1 0 0,0-1 1 0 0,-1 1 0 0 0,1-1 0 0 0,0 0 0 0 0,0 0 0 0 0,-1 1 0 0 0,1-1 0 0 0,0 0 0 0 0,0 0 0 0 0,0 0 0 0 0,-1 0 0 0 0,1 0 0 0 0,1 0-1 0 0,185-27 499 0 0,-167 24-527 0 0,1 1-1 0 0,0 2 0 0 0,37 2 0 0 0,-30 11-1688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9:56.7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28 1140 0 0,'-12'-11'4003'0'0,"-8"-4"-298"0"0,19 15-3488 0 0,1-1-1 0 0,-1 1 1 0 0,0 0 0 0 0,1 0-1 0 0,-1 0 1 0 0,1 0 0 0 0,-1-1 0 0 0,0 1-1 0 0,1 0 1 0 0,-1 0 0 0 0,1 0 0 0 0,-1 0-1 0 0,0 1 1 0 0,1-1 0 0 0,-1 0-1 0 0,1 0 1 0 0,-1 0 0 0 0,0 0 0 0 0,-5 4 2383 0 0,5-2-2383 0 0,1 4 18 0 0,18 37-154 0 0,2 0 0 0 0,27 43 0 0 0,-45-82-442 0 0,0 0 0 0 0,0 1-1 0 0,0-1 1 0 0,-1 0 0 0 0,1 0-1 0 0,0 7 1 0 0,-1-8-520 0 0,-1 1 0 0 0,1-1 0 0 0,-1 0 0 0 0,0 1 0 0 0,0-1 0 0 0,0 0 0 0 0,-2 6 0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9:56.8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18 782 0 0,'0'0'1848'0'0,"-14"-11"1640"0"0,3 4 828 0 0,25 17-7108 0 0,14-11-4208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9:57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312 490 898 0 0,'10'5'9301'0'0,"-29"-46"-5908"0"0,17 39-3121 0 0,-23-16 705 0 0,22 17-941 0 0,1 0-1 0 0,-1 0 0 0 0,0 0 0 0 0,1 0 0 0 0,-1 0 0 0 0,0 1 0 0 0,0-1 0 0 0,0 1 0 0 0,0 0 0 0 0,1 0 0 0 0,-1 0 0 0 0,0 0 0 0 0,-4 1 1 0 0,-35 10 149 0 0,29-7-137 0 0,1 1 0 0 0,0 1 0 0 0,1 0 0 0 0,-1 0 0 0 0,1 2 0 0 0,1-1 0 0 0,-1 1 0 0 0,1 1 0 0 0,0-1 1 0 0,1 2-1 0 0,0-1 0 0 0,-7 12 0 0 0,10-13-40 0 0,1-1-1 0 0,0 1 1 0 0,1 0 0 0 0,0 1 0 0 0,0-1-1 0 0,1 1 1 0 0,0-1 0 0 0,0 1 0 0 0,1 0-1 0 0,0 0 1 0 0,1 0 0 0 0,0 0 0 0 0,0 0-1 0 0,1 1 1 0 0,0-1 0 0 0,1 0 0 0 0,0 0-1 0 0,2 10 1 0 0,-2-15-64 0 0,0-1-1 0 0,-1 0 1 0 0,2 0 0 0 0,-1 1-1 0 0,0-1 1 0 0,0 0-1 0 0,1 0 1 0 0,0 0 0 0 0,0-1-1 0 0,0 1 1 0 0,0 0 0 0 0,0-1-1 0 0,0 1 1 0 0,1-1-1 0 0,3 3 1 0 0,-4-4-40 0 0,0 1 0 0 0,0-1 1 0 0,1 0-1 0 0,-1 0 0 0 0,1-1 0 0 0,-1 1 1 0 0,1 0-1 0 0,0-1 0 0 0,-1 0 0 0 0,1 1 1 0 0,-1-1-1 0 0,1 0 0 0 0,0 0 0 0 0,-1-1 1 0 0,5 0-1 0 0,2-1-210 0 0,0-1-1 0 0,0-1 1 0 0,0 1 0 0 0,-1-1 0 0 0,0-1 0 0 0,0 0-1 0 0,0 0 1 0 0,0 0 0 0 0,9-10 0 0 0,-1 0 74 0 0,-2 0 1 0 0,0-1 0 0 0,-1-1-1 0 0,0 0 1 0 0,-2-1 0 0 0,0 0-1 0 0,-1 0 1 0 0,0-1 0 0 0,-2-1-1 0 0,6-20 1 0 0,-2 3 582 0 0,-3-1 0 0 0,-1 0-1 0 0,-2-1 1 0 0,2-58 0 0 0,-7 78 222 0 0,-1 1-1 0 0,-2-1 1 0 0,1 1-1 0 0,-2-1 1 0 0,0 1-1 0 0,-2 0 1 0 0,0 0-1 0 0,-1 1 1 0 0,0-1 0 0 0,-1 1-1 0 0,-1 1 1 0 0,-19-30-1 0 0,25 43 251 0 0,1 4-812 0 0,1-1 0 0 0,0 1 0 0 0,-1-1 0 0 0,1 0 0 0 0,0 1 1 0 0,-1-1-1 0 0,1 1 0 0 0,0 0 0 0 0,-1-1 0 0 0,1 1 0 0 0,0-1 1 0 0,0 1-1 0 0,0-1 0 0 0,0 1 0 0 0,-1 0 0 0 0,1-1 0 0 0,0 1 1 0 0,0-1-1 0 0,0 1 0 0 0,0 0 0 0 0,0-1 0 0 0,1 1 0 0 0,-1-1 1 0 0,0 1-1 0 0,0 0 0 0 0,1 0 0 0 0,2 17 139 0 0,12 32-65 0 0,2 0 1 0 0,2-2-1 0 0,2-1 1 0 0,48 80-1 0 0,-8-36-1480 0 0,-52-79 686 0 0,0-1-1 0 0,1 1 0 0 0,1-2 0 0 0,0 0 0 0 0,15 11 0 0 0,-24-19 325 0 0,0-1-1 0 0,1 1 0 0 0,-1-1 0 0 0,0 0 1 0 0,1 0-1 0 0,-1 1 0 0 0,0-2 0 0 0,1 1 0 0 0,-1 0 1 0 0,1 0-1 0 0,0-1 0 0 0,-1 0 0 0 0,1 1 1 0 0,-1-1-1 0 0,1 0 0 0 0,0 0 0 0 0,-1 0 0 0 0,1-1 1 0 0,3 0-1 0 0,10-5-4750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9:58.0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393 79 902 0 0,'3'-2'2062'0'0,"16"-25"9315"0"0,-17 19-10999 0 0,-2 5 557 0 0,0 2-815 0 0,0 0 1 0 0,0 0-1 0 0,-1 0 1 0 0,1 0-1 0 0,0 0 1 0 0,0 0-1 0 0,-1 0 1 0 0,1 0-1 0 0,-1 0 1 0 0,1 0-1 0 0,-1 0 1 0 0,1 0 0 0 0,-1 1-1 0 0,0-1 1 0 0,1 0-1 0 0,-1 0 1 0 0,0 0-1 0 0,0 1 1 0 0,1-1-1 0 0,-1 1 1 0 0,0-1-1 0 0,-1 0 1 0 0,-24-14 1521 0 0,18 14-1577 0 0,0 0 0 0 0,0 0 0 0 0,0 1 0 0 0,0 0 0 0 0,0 1 0 0 0,0-1 0 0 0,1 2 0 0 0,-1-1 0 0 0,0 1 0 0 0,0 0 0 0 0,1 1 0 0 0,-1 0 0 0 0,1 0 0 0 0,0 0 1 0 0,0 1-1 0 0,-7 5 0 0 0,-19 12-12 0 0,-56 48 0 0 0,88-68-49 0 0,-10 9-18 0 0,0 0 1 0 0,1 1-1 0 0,0 0 1 0 0,1 1-1 0 0,0 0 1 0 0,1 0-1 0 0,0 1 1 0 0,1 0 0 0 0,0 1-1 0 0,1-1 1 0 0,1 1-1 0 0,0 0 1 0 0,-5 28-1 0 0,9-39-33 0 0,1 0 0 0 0,0 0-1 0 0,0-1 1 0 0,0 1 0 0 0,0 0-1 0 0,0 0 1 0 0,1 0 0 0 0,-1 0-1 0 0,1 0 1 0 0,0-1 0 0 0,-1 1-1 0 0,1 0 1 0 0,2 3 0 0 0,-2-4-2 0 0,1-1 0 0 0,-1 0 0 0 0,0 1 0 0 0,0-1 0 0 0,0 0 0 0 0,1 0 0 0 0,-1 0 0 0 0,0 0 0 0 0,1 0 0 0 0,-1 0 0 0 0,1 0 0 0 0,-1 0 0 0 0,1-1 0 0 0,-1 1 0 0 0,1 0 0 0 0,0-1 0 0 0,1 1 0 0 0,3-1-78 0 0,0 0 0 0 0,0 1 0 0 0,0-2-1 0 0,-1 1 1 0 0,1-1 0 0 0,0 0 0 0 0,0 0-1 0 0,-1-1 1 0 0,1 0 0 0 0,9-4 0 0 0,6-4-62 0 0,-1 0 1 0 0,0-2 0 0 0,-1 0-1 0 0,0-1 1 0 0,-1-1 0 0 0,-1-1 0 0 0,0-1-1 0 0,-1 0 1 0 0,-1-1 0 0 0,21-30-1 0 0,-5-17 785 0 0,-31 62-411 0 0,0-1 0 0 0,0 1 0 0 0,0-1 1 0 0,0 1-1 0 0,0-1 0 0 0,-1 1 1 0 0,1-1-1 0 0,-3-4 0 0 0,2 0 754 0 0,8 20-931 0 0,56 136 248 0 0,-24-53-153 0 0,43 120 135 0 0,-69-177 7 0 0,-2 0 1 0 0,-1 1 0 0 0,-2 0 0 0 0,3 48 0 0 0,-2 164 275 0 0,-9-238-431 0 0,0 0 0 0 0,-1 0 1 0 0,0 0-1 0 0,-7 26 0 0 0,7-37 402 0 0,-10-1 93 0 0,10-2-572 0 0,1 0 0 0 0,-1 0 0 0 0,0 1 0 0 0,0-1 0 0 0,1 0-1 0 0,-1 0 1 0 0,0 0 0 0 0,0 0 0 0 0,1 0 0 0 0,-1 0 0 0 0,0 0-1 0 0,0 0 1 0 0,1 0 0 0 0,-1 0 0 0 0,0-1 0 0 0,1 1 0 0 0,-1 0-1 0 0,0 0 1 0 0,1-1 0 0 0,-2 1 0 0 0,-7-5 59 0 0,0-1 0 0 0,0 1 0 0 0,0-1 0 0 0,1-1 0 0 0,0 0 0 0 0,-14-14 0 0 0,-39-56 63 0 0,39 48-100 0 0,-4-5-162 0 0,2-1 0 0 0,2-1 0 0 0,1 0 0 0 0,1-2 0 0 0,3-1-1 0 0,1 0 1 0 0,-12-43 0 0 0,26 72-153 0 0,0 1-1 0 0,0-1 1 0 0,0 1-1 0 0,2-1 0 0 0,-1 0 1 0 0,2-18-1 0 0,0 22-30 0 0,0 0 0 0 0,1 0 0 0 0,0 1 0 0 0,0-1-1 0 0,0 1 1 0 0,0-1 0 0 0,1 1 0 0 0,0 0 0 0 0,0 0 0 0 0,0 0 0 0 0,1 1-1 0 0,6-8 1 0 0,50-41-8563 0 0,-37 33 1307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39:58.4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14 345 486 0 0,'-8'18'5086'0'0,"3"8"-1351"0"0,5-23-2807 0 0,1 1-180 0 0,-1-3-692 0 0,0 1 15 0 0,0-1 1 0 0,0 1 0 0 0,1-1 0 0 0,-1 1 0 0 0,0-1-1 0 0,1 0 1 0 0,-1 1 0 0 0,1-1 0 0 0,0 0 0 0 0,-1 1-1 0 0,1-1 1 0 0,0 0 0 0 0,0 0 0 0 0,0 1 0 0 0,0-1-1 0 0,0 0 1 0 0,0 0 0 0 0,0 0 0 0 0,0 0-1 0 0,0 0 1 0 0,0-1 0 0 0,1 1 0 0 0,-1 0 0 0 0,0-1-1 0 0,0 1 1 0 0,1 0 0 0 0,-1-1 0 0 0,1 0 0 0 0,-1 1-1 0 0,0-1 1 0 0,1 0 0 0 0,2 1 0 0 0,9-4-35 0 0,0 1 1 0 0,0-2 0 0 0,0 0-1 0 0,-1 0 1 0 0,1-1 0 0 0,-1-1-1 0 0,0 0 1 0 0,-1-1 0 0 0,1 0-1 0 0,16-14 1 0 0,-3 1-172 0 0,-1-1-1 0 0,-1-1 1 0 0,29-37 0 0 0,-43 47 123 0 0,-1 1 1 0 0,0-1 0 0 0,0 0-1 0 0,-2-1 1 0 0,0 0-1 0 0,9-26 1 0 0,-13 34 105 0 0,-1 0 0 0 0,1 0 0 0 0,-1 0 1 0 0,-1 0-1 0 0,1 0 0 0 0,-1 0 0 0 0,0-1 0 0 0,0 1 0 0 0,0 0 0 0 0,-1 0 0 0 0,0 0 0 0 0,0 0 1 0 0,0 0-1 0 0,-1 0 0 0 0,1 0 0 0 0,-1 0 0 0 0,0 0 0 0 0,-1 1 0 0 0,1-1 0 0 0,-1 1 0 0 0,-5-8 0 0 0,6 11-49 0 0,0 0-1 0 0,0-1 1 0 0,0 1-1 0 0,0 0 1 0 0,0 0-1 0 0,0 1 1 0 0,-1-1-1 0 0,1 0 1 0 0,0 1-1 0 0,0-1 1 0 0,-1 1-1 0 0,1 0 1 0 0,0 0-1 0 0,0 0 1 0 0,-1 0-1 0 0,-3 1 1 0 0,4-1-46 0 0,-8 1 103 0 0,1 0 0 0 0,1 1 0 0 0,-1 0-1 0 0,0 1 1 0 0,0-1 0 0 0,1 2 0 0 0,-1-1 0 0 0,1 1 0 0 0,0 1 0 0 0,0 0 0 0 0,1 0 0 0 0,0 0 0 0 0,-1 1-1 0 0,2 0 1 0 0,-1 0 0 0 0,1 1 0 0 0,-9 11 0 0 0,5-5 10 0 0,1 1-1 0 0,0 0 1 0 0,1 0 0 0 0,0 1-1 0 0,2-1 1 0 0,0 2 0 0 0,0-1-1 0 0,-6 30 1 0 0,10-31-52 0 0,0 0-1 0 0,1 1 1 0 0,0-1 0 0 0,1 0-1 0 0,1 1 1 0 0,0-1-1 0 0,1 0 1 0 0,0 1 0 0 0,1-1-1 0 0,1 0 1 0 0,0-1 0 0 0,11 24-1 0 0,-11-30-79 0 0,0 0 0 0 0,0 0 0 0 0,1 0-1 0 0,-1 0 1 0 0,2-1 0 0 0,-1 0 0 0 0,1 0 0 0 0,0 0-1 0 0,0-1 1 0 0,1 0 0 0 0,-1 0 0 0 0,1-1 0 0 0,0 0-1 0 0,0 0 1 0 0,1 0 0 0 0,-1-1 0 0 0,1 0 0 0 0,0-1-1 0 0,0 1 1 0 0,0-2 0 0 0,0 1 0 0 0,0-1-1 0 0,14 0 1 0 0,-9-1-375 0 0,1-1 0 0 0,-1 0 0 0 0,0-1-1 0 0,0-1 1 0 0,0 0 0 0 0,0-1 0 0 0,-1 0-1 0 0,1-1 1 0 0,-1 0 0 0 0,0-1 0 0 0,17-12-1 0 0,-15 9-1001 0 0,0-1 0 0 0,-1-1-1 0 0,0 0 1 0 0,-1-1 0 0 0,11-14 0 0 0,3-7-4125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0:00.4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72 1 400 0 0,'-22'25'130'0'0,"0"1"-312"0"0,-6 1 64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0:01.2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25 458 372 0 0,'-19'-3'3418'0'0,"19"3"-3357"0"0,-5-1 2046 0 0,5 0-2046 0 0,0 1-1 0 0,0 0 0 0 0,0 0 0 0 0,0 0 1 0 0,0 0-1 0 0,0 0 0 0 0,0-1 0 0 0,-1 1 0 0 0,1 0 1 0 0,0 0-1 0 0,0 0 0 0 0,0 0 0 0 0,0-1 1 0 0,1 1-1 0 0,-1 0 0 0 0,0 0 0 0 0,0 0 1 0 0,0 0-1 0 0,0-1 0 0 0,0 1 0 0 0,0 0 0 0 0,0 0 1 0 0,0 0-1 0 0,0 0 0 0 0,16-6 1361 0 0,35-2-1272 0 0,-38 6 436 0 0,252-40 1715 0 0,220-40-883 0 0,958-147-583 0 0,-1272 205-741 0 0,147-15 1092 0 0,-314 38-828 0 0,11 0 508 0 0,-21-7-147 0 0,4 7-715 0 0,-5-6-576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0:06.4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1 823 700 0 0,'0'0'662'0'0,"4"0"44"0"0,31-4 124 0 0,-1-1 1 0 0,0-1-1 0 0,0-2 0 0 0,-1-1 0 0 0,34-14 0 0 0,9-2-164 0 0,843-203 1534 0 0,-731 194-2252 0 0,182-32 79 0 0,-137 18 176 0 0,158-38 272 0 0,-187 33-218 0 0,-113 27-183 0 0,514-115 444 0 0,-456 99-117 0 0,-80 25-56 0 0,-67 16-106 0 0,13 0 1409 0 0,-18 3-741 0 0,-1-1-918 0 0,2 0-52 0 0,-33 15-3455 0 0,-10-1-2133 0 0,23-9 579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6.4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0 356 0 0,'0'0'1882'0'0,"-5"18"-1344"0"0,-1 0-2206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28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15 143 408 0 0,'-8'-28'12789'0'0,"8"28"-12784"0"0,-1 1 1 0 0,1-1-1 0 0,-1 1 1 0 0,1-1-1 0 0,0 0 0 0 0,-1 1 1 0 0,1-1-1 0 0,-1 1 0 0 0,1-1 1 0 0,0 1-1 0 0,-1-1 1 0 0,1 1-1 0 0,0-1 0 0 0,0 1 1 0 0,-1-1-1 0 0,1 1 1 0 0,0 0-1 0 0,0-1 0 0 0,0 1 1 0 0,0-1-1 0 0,0 1 0 0 0,0-1 1 0 0,0 1-1 0 0,0 0 1 0 0,0-1-1 0 0,0 1 0 0 0,0-1 1 0 0,0 1-1 0 0,0 0 1 0 0,0-1-1 0 0,0 1 0 0 0,1-1 1 0 0,-1 1-1 0 0,1 0 0 0 0,0 2-14 0 0,0-1 14 0 0,0-1 0 0 0,0 1 1 0 0,-1-1-1 0 0,1 1 0 0 0,0 0 0 0 0,-1-1 0 0 0,1 1 0 0 0,-1 0 1 0 0,1 0-1 0 0,-1-1 0 0 0,0 1 0 0 0,0 0 0 0 0,0 0 1 0 0,0 0-1 0 0,0-1 0 0 0,0 4 0 0 0,1 16 253 0 0,7 16-71 0 0,-7-27-157 0 0,0 0 0 0 0,1 0 0 0 0,1-1-1 0 0,0 1 1 0 0,0-1 0 0 0,1 0 0 0 0,0 0-1 0 0,5 9 1 0 0,10 13-4 0 0,-13-20-51 0 0,1 0 0 0 0,16 20 0 0 0,-20-28 20 0 0,0 0 0 0 0,1 1 1 0 0,0-1-1 0 0,-1 0 0 0 0,1-1 0 0 0,0 1 0 0 0,0-1 1 0 0,0 0-1 0 0,1 0 0 0 0,-1 0 0 0 0,0 0 0 0 0,6 1 0 0 0,-4-2 12 0 0,0 0-1 0 0,-1-1 1 0 0,1 1-1 0 0,0-1 0 0 0,-1 0 1 0 0,1 0-1 0 0,0-1 1 0 0,-1 0-1 0 0,1 0 1 0 0,-1 0-1 0 0,1-1 0 0 0,-1 1 1 0 0,8-5-1 0 0,-5 2-7 0 0,0-1-1 0 0,0 1 0 0 0,0-2 1 0 0,-1 1-1 0 0,0-1 1 0 0,0 0-1 0 0,11-14 1 0 0,-10 10 42 0 0,0-1 1 0 0,0 0 0 0 0,-2 0 0 0 0,1 0-1 0 0,-1-1 1 0 0,-1 0 0 0 0,0 0-1 0 0,-1 0 1 0 0,0-1 0 0 0,-1 1 0 0 0,0-1-1 0 0,1-15 1 0 0,-4 17 55 0 0,0 0 0 0 0,-1 1 1 0 0,1-1-1 0 0,-2 0 0 0 0,0 1 0 0 0,0 0 0 0 0,-1-1 0 0 0,0 1 0 0 0,-1 0 1 0 0,0 0-1 0 0,0 0 0 0 0,-11-15 0 0 0,12 21-90 0 0,0 0 1 0 0,-1 0-1 0 0,1 0 1 0 0,-1 0-1 0 0,0 0 0 0 0,0 1 1 0 0,0-1-1 0 0,-1 1 0 0 0,1 1 1 0 0,-1-1-1 0 0,0 0 1 0 0,0 1-1 0 0,0 0 0 0 0,0 0 1 0 0,0 1-1 0 0,0-1 0 0 0,0 1 1 0 0,-1 0-1 0 0,1 1 1 0 0,0-1-1 0 0,-1 1 0 0 0,1 0 1 0 0,0 0-1 0 0,-1 1 0 0 0,1-1 1 0 0,-10 4-1 0 0,7-2-321 0 0,0 0 1 0 0,1 1-1 0 0,-1 1 0 0 0,1-1 0 0 0,-1 1 1 0 0,1 0-1 0 0,0 1 0 0 0,-12 10 0 0 0,-23 27-7260 0 0,31-30 2467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28.2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93 42 0 0,'11'-12'1020'0'0,"-3"1"1438"0"0,-2-9-1418 0 0,3 11 766 0 0,-9-9-392 0 0,-12 2-1364 0 0,-1 9-2632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28.5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54 146 0 0,'1'-4'3401'0'0,"-1"2"-2982"0"0,0-1 0 0 0,1 1 0 0 0,-1-1 0 0 0,0 1 0 0 0,-1 0 0 0 0,1-1 0 0 0,0 1 0 0 0,-1-1 0 0 0,1 1 0 0 0,-1 0 0 0 0,0-1 0 0 0,0 1 0 0 0,0 0 0 0 0,0 0 0 0 0,0 0 0 0 0,0-1 0 0 0,-5-4 910 0 0,5 7-1195 0 0,1-1 1 0 0,-1 1-1 0 0,0 0 1 0 0,0-1-1 0 0,0 1 1 0 0,0 0-1 0 0,0 0 0 0 0,0-1 1 0 0,0 1-1 0 0,0 0 1 0 0,0 0-1 0 0,-1 0 1 0 0,1 0-1 0 0,-1 1 0 0 0,0 0-91 0 0,0 1-1 0 0,1-1 0 0 0,-1 1 0 0 0,1 0 0 0 0,-1-1 1 0 0,1 1-1 0 0,0 0 0 0 0,0 0 0 0 0,-1 0 1 0 0,1 0-1 0 0,1 1 0 0 0,-1-1 0 0 0,0 0 0 0 0,0 0 1 0 0,1 0-1 0 0,-1 1 0 0 0,1-1 0 0 0,0 0 0 0 0,0 5 1 0 0,0-1-16 0 0,0 1 1 0 0,1-1 0 0 0,0 0-1 0 0,0 0 1 0 0,0 0 0 0 0,1 0-1 0 0,3 7 1 0 0,8 13 39 0 0,1 0 1 0 0,1-2-1 0 0,1 0 1 0 0,2 0 0 0 0,0-2-1 0 0,24 24 1 0 0,-17-20-56 0 0,-2 1 1 0 0,0 2 0 0 0,24 40-1 0 0,-45-63 1 0 0,1-1 0 0 0,-1 1-1 0 0,0 0 1 0 0,0 0 0 0 0,-1 0-1 0 0,1 0 1 0 0,-1 0 0 0 0,-1 0 0 0 0,1 0-1 0 0,-1 0 1 0 0,0 0 0 0 0,-1 0-1 0 0,1 0 1 0 0,-1 0 0 0 0,0 1 0 0 0,-1-1-1 0 0,1-1 1 0 0,-1 1 0 0 0,-1 0-1 0 0,1 0 1 0 0,-1-1 0 0 0,-3 7 0 0 0,3-7-112 0 0,-1 0 0 0 0,1-1 0 0 0,-1 1 0 0 0,0-1 0 0 0,-1 1 1 0 0,1-1-1 0 0,-1-1 0 0 0,1 1 0 0 0,-1 0 0 0 0,-6 2 0 0 0,6-4-251 0 0,0 1 0 0 0,0-1 0 0 0,0-1 0 0 0,0 1 0 0 0,0-1 0 0 0,0 0 0 0 0,-1 0 0 0 0,1 0 0 0 0,0-1 0 0 0,-1 1-1 0 0,1-2 1 0 0,-7 1 0 0 0,-8-6-3519 0 0,-5-5-1878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28.7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0 254 634 0 0,'6'-13'1352'0'0,"5"2"130"0"0,3-3-126 0 0,2-1-138 0 0,3-3-246 0 0,3 2-204 0 0,3-2-132 0 0,5 0-134 0 0,4 0-118 0 0,-1 0-64 0 0,8-4-78 0 0,-11 8-248 0 0,1 1-282 0 0,-4-1-316 0 0,-4 2-372 0 0,-4 1-548 0 0,-6 3-1088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29.1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1 654 0 0,'0'0'1108'0'0,"-13"30"3823"0"0,2-2-4327 0 0,3 0 0 0 0,0 0 0 0 0,1 1 0 0 0,2 0-1 0 0,1 1 1 0 0,1-1 0 0 0,2 1 0 0 0,2 33 0 0 0,9-22-463 0 0,0 6-63 0 0,-10-46-81 0 0,1 0 1 0 0,-1 0-1 0 0,1 0 0 0 0,-1 0 1 0 0,1 1-1 0 0,0-1 1 0 0,-1 0-1 0 0,1-1 1 0 0,0 1-1 0 0,0 0 0 0 0,-1 0 1 0 0,1 0-1 0 0,0 0 1 0 0,0-1-1 0 0,0 1 1 0 0,0 0-1 0 0,0-1 0 0 0,0 1 1 0 0,3 0-1 0 0,-3 0-5 0 0,3 1-18 0 0,0-1 1 0 0,1 1-1 0 0,-1-1 1 0 0,1 0-1 0 0,-1 0 1 0 0,1-1-1 0 0,-1 1 0 0 0,1-1 1 0 0,0 0-1 0 0,-1 0 1 0 0,1-1-1 0 0,-1 1 1 0 0,1-1-1 0 0,-1 0 0 0 0,1 0 1 0 0,-1 0-1 0 0,5-3 1 0 0,-1 1 97 0 0,-1 0 1 0 0,1-1 0 0 0,-1 0-1 0 0,0-1 1 0 0,0 1-1 0 0,0-1 1 0 0,0-1 0 0 0,-1 1-1 0 0,0-1 1 0 0,0 0 0 0 0,-1-1-1 0 0,0 1 1 0 0,0-1 0 0 0,0 0-1 0 0,-1 0 1 0 0,0-1-1 0 0,0 1 1 0 0,-1-1 0 0 0,0 0-1 0 0,0 0 1 0 0,-1 0 0 0 0,0 0-1 0 0,0 0 1 0 0,-1 0-1 0 0,0-1 1 0 0,-1-13 0 0 0,-1 18 14 0 0,0 0 0 0 0,0 0-1 0 0,0 0 1 0 0,0 0 0 0 0,-1 0 0 0 0,0 0 0 0 0,0 0 0 0 0,0 1 0 0 0,0-1 0 0 0,-1 1 0 0 0,1-1 0 0 0,-1 1-1 0 0,0 0 1 0 0,0 0 0 0 0,0 0 0 0 0,0 1 0 0 0,0-1 0 0 0,-1 1 0 0 0,1-1 0 0 0,-1 1 0 0 0,-7-3 0 0 0,1 0 16 0 0,0 1 0 0 0,-1 0 1 0 0,1 1-1 0 0,-1 0 0 0 0,0 0 1 0 0,-19-1-1 0 0,28 4-291 0 0,-1 0 1 0 0,1 0 0 0 0,0 0-1 0 0,-1 0 1 0 0,1 0 0 0 0,0 1-1 0 0,-1-1 1 0 0,1 1-1 0 0,0-1 1 0 0,-1 1 0 0 0,1 0-1 0 0,0 0 1 0 0,0 0 0 0 0,0 0-1 0 0,0 0 1 0 0,-3 3-1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29.3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72 24 600 0 0,'0'0'3474'0'0,"-14"-7"222"0"0,1 0-1836 0 0,-4 2-940 0 0,4 0-1182 0 0,-1 12-2164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29.6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14 434 0 0,'-6'-13'13249'0'0,"2"17"-12433"0"0,3-4-783 0 0,1 1 0 0 0,-1 0 0 0 0,1 0 0 0 0,-1 0 0 0 0,1 0 0 0 0,0 0 0 0 0,0 0 0 0 0,-1 1 0 0 0,1-1 0 0 0,0 0 1 0 0,0 0-1 0 0,0 0 0 0 0,0 0 0 0 0,0 0 0 0 0,0 0 0 0 0,1 0 0 0 0,-1 0 0 0 0,1 2 0 0 0,-1 9 107 0 0,1-1 1 0 0,1 1-1 0 0,0 0 1 0 0,0-1-1 0 0,1 0 1 0 0,1 1-1 0 0,7 16 1 0 0,5 5-61 0 0,22 32 1 0 0,-12-23 143 0 0,-2 2 346 0 0,-3 0 0 0 0,30 86 0 0 0,-49-121-449 0 0,1-1 0 0 0,-2 1 0 0 0,1 0 0 0 0,-1 0 1 0 0,0 1-1 0 0,-1-1 0 0 0,0 0 0 0 0,-1 0 0 0 0,-2 12 1 0 0,3-17-121 0 0,-1 0 0 0 0,-1 1 0 0 0,1-1 0 0 0,0 0 0 0 0,-1 0 0 0 0,0 0 1 0 0,0 0-1 0 0,0 0 0 0 0,0 0 0 0 0,-1 0 0 0 0,1-1 0 0 0,-1 1 0 0 0,0-1 0 0 0,0 0 1 0 0,-1 1-1 0 0,1-2 0 0 0,-1 1 0 0 0,1 0 0 0 0,-8 3 0 0 0,10-5-86 0 0,-1-1 0 0 0,0 1 0 0 0,0-1 0 0 0,1 1 1 0 0,-1-1-1 0 0,0 0 0 0 0,0 0 0 0 0,0 0 0 0 0,1 0 0 0 0,-1 0 0 0 0,0 0 0 0 0,0-1 0 0 0,1 1 0 0 0,-4-1 0 0 0,-1 0-188 0 0,1 0-85 0 0,0 0 0 0 0,0-1 0 0 0,0 1 0 0 0,0-1 0 0 0,0 0-1 0 0,0 0 1 0 0,1-1 0 0 0,-1 1 0 0 0,1-1 0 0 0,-1 0 0 0 0,1 0 0 0 0,-6-6-1 0 0,0-2-1335 0 0,0 1 0 0 0,1-1 0 0 0,-10-14 0 0 0,-3-12-4265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29.8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0 206 214 0 0,'37'-29'3258'0'0,"1"1"0"0"0,67-36 0 0 0,-69 45-3186 0 0,1 1 1 0 0,1 3 0 0 0,49-15-1 0 0,-84 30-495 0 0,-1-1-1 0 0,0 1 0 0 0,1-1 0 0 0,-1 1 0 0 0,0 0 1 0 0,1 0-1 0 0,-1 0 0 0 0,1 0 0 0 0,-1 0 1 0 0,0 1-1 0 0,1-1 0 0 0,-1 1 0 0 0,0-1 1 0 0,4 2-1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30.6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60 494 0 0,'-3'1'1402'0'0,"-1"0"-797"0"0,0 1 0 0 0,-1 0 1 0 0,1 0-1 0 0,0 0 0 0 0,0 1 0 0 0,0-1 1 0 0,1 1-1 0 0,-1 0 0 0 0,0 0 0 0 0,-4 6 0 0 0,4-4-226 0 0,0 1 0 0 0,0-1 0 0 0,1 1 0 0 0,-1 0 0 0 0,2 0 0 0 0,-1 0-1 0 0,-3 13 1 0 0,2-5-35 0 0,1 0-1 0 0,1 1 1 0 0,0-1-1 0 0,0 26 0 0 0,2-32-281 0 0,0-1 0 0 0,1 0 0 0 0,0 0 0 0 0,0 0 0 0 0,1 0-1 0 0,0 0 1 0 0,0 0 0 0 0,0-1 0 0 0,1 1 0 0 0,0-1 0 0 0,7 11-1 0 0,-8-15-72 0 0,-1 0 0 0 0,1 0-1 0 0,0-1 1 0 0,0 1-1 0 0,0 0 1 0 0,0-1 0 0 0,0 1-1 0 0,0-1 1 0 0,1 0-1 0 0,-1 0 1 0 0,0 0 0 0 0,1 0-1 0 0,-1 0 1 0 0,1 0-1 0 0,-1-1 1 0 0,1 1 0 0 0,-1-1-1 0 0,1 0 1 0 0,-1 1-1 0 0,1-1 1 0 0,-1 0 0 0 0,1-1-1 0 0,0 1 1 0 0,-1 0-1 0 0,1-1 1 0 0,-1 0 0 0 0,1 1-1 0 0,-1-1 1 0 0,5-2 0 0 0,1-1-60 0 0,1 0 1 0 0,-1 0 0 0 0,0-1 0 0 0,-1 0 0 0 0,1 0 0 0 0,-1-1 0 0 0,9-9 0 0 0,-7 5 46 0 0,0-1 0 0 0,-1 0 0 0 0,0-1 0 0 0,0 0 0 0 0,-2 0 0 0 0,1 0 0 0 0,-2-1 0 0 0,1 0 0 0 0,-2 0 0 0 0,4-15 0 0 0,-7 21 54 0 0,1 0-1 0 0,-1-1 0 0 0,-1 1 1 0 0,0 0-1 0 0,0-1 1 0 0,0 1-1 0 0,-1-1 1 0 0,0 1-1 0 0,-2-9 1 0 0,2 12 8 0 0,-1-1 0 0 0,0 1 0 0 0,0-1 0 0 0,0 1 1 0 0,0 0-1 0 0,-1 0 0 0 0,1 0 0 0 0,-1 0 0 0 0,0 1 1 0 0,0-1-1 0 0,-1 1 0 0 0,1 0 0 0 0,-1 0 0 0 0,1 0 1 0 0,-7-4-1 0 0,6 5-63 0 0,-1-1 1 0 0,1 1 0 0 0,-1 0-1 0 0,0 1 1 0 0,1-1-1 0 0,-1 1 1 0 0,0 0 0 0 0,0 0-1 0 0,0 0 1 0 0,0 1-1 0 0,0 0 1 0 0,0 0 0 0 0,0 0-1 0 0,0 0 1 0 0,0 1 0 0 0,0 0-1 0 0,1 0 1 0 0,-1 0-1 0 0,0 1 1 0 0,0-1 0 0 0,1 1-1 0 0,-1 0 1 0 0,1 1-1 0 0,-7 3 1 0 0,4 8-2405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30.7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44 654 0 0,'0'0'4428'0'0,"-11"-18"-1280"0"0,-1 7-1232 0 0,-1 2-720 0 0,3 3-1028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6.8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11 1108 0 0,'0'0'17609'0'0,"0"0"-17611"0"0,0 0 0 0 0,0-1 0 0 0,0 1 0 0 0,0-1 0 0 0,0 1 0 0 0,0 0 0 0 0,0-1 0 0 0,0 1-1 0 0,0-1 1 0 0,0 1 0 0 0,0 0 0 0 0,-1-1 0 0 0,1 1 0 0 0,0-1 0 0 0,0 1 0 0 0,0 0 0 0 0,-1-1 0 0 0,1 1 0 0 0,0 0 0 0 0,0-1-1 0 0,-1 1 1 0 0,1 0 0 0 0,0 0 0 0 0,-1-1 0 0 0,1 1 0 0 0,0 0 0 0 0,-1 0 0 0 0,1-1 0 0 0,-1 1 0 0 0,1 0 0 0 0,0 0 0 0 0,-1 0-1 0 0,1 0 1 0 0,-1 0 0 0 0,0 0 0 0 0,-3 3-80 0 0,-1 0-1 0 0,0 1 1 0 0,1 0-1 0 0,0 0 1 0 0,0 0-1 0 0,0 1 1 0 0,1-1-1 0 0,0 1 1 0 0,-1 0-1 0 0,-2 7 1 0 0,3-6-226 0 0,1 1 0 0 0,0-1 0 0 0,0 1 1 0 0,0 0-1 0 0,1 0 0 0 0,0-1 0 0 0,1 1 1 0 0,-1 13-1 0 0,2-18 30 0 0,5-2-285 0 0,1-1 412 0 0,-1 0-1 0 0,0-1 0 0 0,1 0 0 0 0,-1 0 1 0 0,0 0-1 0 0,0 0 0 0 0,-1-1 0 0 0,1 0 0 0 0,0-1 1 0 0,7-5-1 0 0,6-5 761 0 0,28-29 0 0 0,-44 40-91 0 0,-3 3-472 0 0,0 0 0 0 0,0 0 1 0 0,1 0-1 0 0,-1 0 0 0 0,0 0 0 0 0,0 0 1 0 0,1 0-1 0 0,-1 0 0 0 0,0 0 1 0 0,1 0-1 0 0,-1 0 0 0 0,0 0 1 0 0,0 0-1 0 0,0 0 0 0 0,1-1 0 0 0,-1 1 1 0 0,0 0-1 0 0,0 0 0 0 0,1 0 1 0 0,-1 0-1 0 0,0-1 0 0 0,0 1 0 0 0,0 0 1 0 0,0 0-1 0 0,1 0 0 0 0,-1-1 1 0 0,0 1-1 0 0,0 0 0 0 0,0 0 0 0 0,-1-4 1538 0 0,2 19-1651 0 0,14 91 364 0 0,-7-43-32 0 0,17 69 0 0 0,-13-89-581 0 0,23 98-1934 0 0,-34-138 1878 0 0,-7-6-1666 0 0,5 3 1971 0 0,1-1 0 0 0,-1 1 0 0 0,0-1 0 0 0,0 1 0 0 0,1-1 0 0 0,-1 0 0 0 0,0 1 0 0 0,1-1 0 0 0,-1 0 0 0 0,1 0 0 0 0,-1 0 0 0 0,1 1 0 0 0,-1-1 0 0 0,1 0 0 0 0,-1 0 0 0 0,1 0 0 0 0,0 0 0 0 0,0 0 0 0 0,-1 0 0 0 0,1 0 0 0 0,0 0 0 0 0,0-1 0 0 0,-3-28-1362 0 0,9-53-4283 0 0,-1 49 2089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31.0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13 2214 0 0,'-7'-13'12433'0'0,"4"17"-11737"0"0,3-3-661 0 0,0 0 0 0 0,0 1-1 0 0,0-1 1 0 0,0 0 0 0 0,0 1 0 0 0,0-1 0 0 0,0 0 0 0 0,1 0 0 0 0,-1 1 0 0 0,0-1-1 0 0,1 0 1 0 0,-1 0 0 0 0,1 1 0 0 0,-1-1 0 0 0,2 2 0 0 0,-1-2 33 0 0,6 16 72 0 0,1-1 1 0 0,1 0-1 0 0,0-1 0 0 0,1 0 0 0 0,1 0 1 0 0,0-1-1 0 0,19 18 0 0 0,24 32 14 0 0,-47-55-134 0 0,98 148-39 0 0,-96-140 175 0 0,0 1-1 0 0,-1-1 1 0 0,-1 2 0 0 0,0-1 0 0 0,-2 1 0 0 0,0-1 0 0 0,4 34 0 0 0,-8-49-121 0 0,-1 1 0 0 0,0 0 0 0 0,0 0 0 0 0,0-1 0 0 0,0 1 0 0 0,-1 0 0 0 0,1 0 0 0 0,-1-1 0 0 0,0 1 0 0 0,0 0 0 0 0,-1-1 1 0 0,1 1-1 0 0,-1-1 0 0 0,1 0 0 0 0,-1 1 0 0 0,0-1 0 0 0,0 0 0 0 0,-1 0 0 0 0,1 0 0 0 0,-1-1 0 0 0,1 1 0 0 0,-1 0 0 0 0,-4 2 0 0 0,3-3-142 0 0,0 0 0 0 0,0 0 0 0 0,-1 0 0 0 0,1 0 0 0 0,-1-1-1 0 0,1 0 1 0 0,-1 0 0 0 0,0 0 0 0 0,1 0 0 0 0,-1-1-1 0 0,0 0 1 0 0,0 0 0 0 0,1 0 0 0 0,-1-1 0 0 0,0 1-1 0 0,0-1 1 0 0,1 0 0 0 0,-6-2 0 0 0,-2-2-856 0 0,-1-1 0 0 0,1-1 0 0 0,0 0 1 0 0,0 0-1 0 0,1-1 0 0 0,0-1 0 0 0,0 0 1 0 0,1 0-1 0 0,0-1 0 0 0,-16-21 0 0 0,-2-6-5102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31.2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1 175 270 0 0,'19'-10'1292'0'0,"5"2"266"0"0,4-5-322 0 0,3 2-18 0 0,4-5-130 0 0,1 2-282 0 0,-3 0-68 0 0,3-1-262 0 0,-1 1-32 0 0,-1 2-184 0 0,-1 0-82 0 0,0 2-314 0 0,-2 1-204 0 0,-4 1-380 0 0,-6 3-374 0 0,4 1-1804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31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5 186 790 0 0,'-1'2'316'0'0,"1"1"-1"0"0,-1-1 1 0 0,0 0-1 0 0,1 1 1 0 0,-1-1-1 0 0,1 1 1 0 0,0-1-1 0 0,0 1 1 0 0,0-1 0 0 0,0 1-1 0 0,0-1 1 0 0,0 1-1 0 0,1-1 1 0 0,-1 0-1 0 0,1 1 1 0 0,0-1-1 0 0,0 1 1 0 0,1 2 0 0 0,0-4-163 0 0,-1 1 1 0 0,1-1 0 0 0,0 1-1 0 0,0-1 1 0 0,-1 0 0 0 0,1 0-1 0 0,0 0 1 0 0,0 0-1 0 0,0 0 1 0 0,0 0 0 0 0,1 0-1 0 0,-1-1 1 0 0,0 1 0 0 0,0-1-1 0 0,0 0 1 0 0,1 1 0 0 0,-1-1-1 0 0,0 0 1 0 0,0 0 0 0 0,0 0-1 0 0,5-2 1 0 0,37-4 717 0 0,0-3 0 0 0,0-1 0 0 0,81-32 1 0 0,-64 21-501 0 0,114-43 321 0 0,70-23-1505 0 0,-225 79-373 0 0,-16 7 140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20.6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95 119 446 0 0,'-65'-89'5669'0'0,"63"88"-5074"0"0,0-1-59 0 0,-17-16 1891 0 0,13 10-188 0 0,15 12-1887 0 0,145 108 865 0 0,-14-9-582 0 0,-24-30 28 0 0,-8-7-198 0 0,192 156 0 0 0,-189-125-279 0 0,-84-66-71 0 0,-25-30-55 0 0,-3-5-614 0 0,0 0 300 0 0,-1-1 0 0 0,1 1 0 0 0,-1 0 0 0 0,0 0 1 0 0,0 0-1 0 0,-5-7 0 0 0,-3-7-1177 0 0,-12-27-4558 0 0,11 19 312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21.7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125 96 368 0 0,'24'-26'16866'0'0,"-26"31"-18151"0"0,-6 9 2971 0 0,12-22-1678 0 0,0 0 0 0 0,0 0 0 0 0,1 0-1 0 0,9-12 1 0 0,-12 18-8 0 0,15-20-34 0 0,-9 10 110 0 0,-11 20 451 0 0,2-6-492 0 0,0 5-22 0 0,-1 0-1 0 0,0 0 1 0 0,0 0-1 0 0,-6 12 1 0 0,-4 11-3 0 0,-118 352 1068 0 0,112-314-867 0 0,18-65-16 0 0,-2-4-688 0 0,1 0 462 0 0,0 0 0 0 0,0 1 0 0 0,0-1 1 0 0,0 0-1 0 0,1 0 0 0 0,-1 1 1 0 0,0-1-1 0 0,0 0 0 0 0,1 0 1 0 0,-1 0-1 0 0,1 0 0 0 0,-1 0 1 0 0,1 0-1 0 0,-1 0 0 0 0,1 0 0 0 0,0 0 1 0 0,-1 0-1 0 0,1 0 0 0 0,0 0 1 0 0,0 0-1 0 0,0-1 0 0 0,0 1 1 0 0,0-1-1 0 0,0 2 37 0 0,-1-4-405 0 0,-1-7-1910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24.2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60 101 242 0 0,'5'-23'2624'0'0,"0"1"-1"0"0,14-33 4721 0 0,-21 70-6961 0 0,0 0 0 0 0,-1 0 0 0 0,0-1 0 0 0,-2 1 0 0 0,-7 18 0 0 0,-5 21 338 0 0,3 8-185 0 0,4 1 1 0 0,-3 64-1 0 0,8-69-309 0 0,3-36-166 0 0,1 0 0 0 0,2 0-1 0 0,0 0 1 0 0,1 0 0 0 0,1 0-1 0 0,1 0 1 0 0,1 0 0 0 0,1-1-1 0 0,1 0 1 0 0,1 0 0 0 0,1-1-1 0 0,1 0 1 0 0,0 0 0 0 0,1-1 0 0 0,24 30-1 0 0,-23-37 20 0 0,1 0 0 0 0,0-1 0 0 0,1 0 0 0 0,0-1 0 0 0,0-1-1 0 0,1 0 1 0 0,1-1 0 0 0,-1-1 0 0 0,1 0 0 0 0,0-1 0 0 0,20 4 0 0 0,-33-9-30 0 0,-3-1-19 0 0,1 0-1 0 0,-1 0 0 0 0,1 1 0 0 0,-1-1 1 0 0,1 0-1 0 0,0 0 0 0 0,-1 0 1 0 0,1 0-1 0 0,-1 1 0 0 0,1-1 1 0 0,-1 0-1 0 0,1 0 0 0 0,-1 0 1 0 0,1 0-1 0 0,0-1 0 0 0,-1 1 0 0 0,1 0 1 0 0,-1 0-1 0 0,1 0 0 0 0,-1 0 1 0 0,1 0-1 0 0,0-1 0 0 0,-5-8-404 0 0,0 1-1 0 0,-1 0 1 0 0,0 0 0 0 0,-10-11-1 0 0,-5-9-3079 0 0,4-2-3957 0 0,8 13 425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24.9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203 15 298 0 0,'3'-14'6853'0'0,"-6"13"-6704"0"0,0 1 1 0 0,0 0-1 0 0,0 0 1 0 0,0 1 0 0 0,0-1-1 0 0,0 1 1 0 0,0-1-1 0 0,0 1 1 0 0,1 0 0 0 0,-1 0-1 0 0,0 0 1 0 0,0 0-1 0 0,1 1 1 0 0,-1-1 0 0 0,1 1-1 0 0,-1-1 1 0 0,-2 4-1 0 0,-45 36 1076 0 0,38-30-1041 0 0,0 1 0 0 0,1 1 0 0 0,0 0 0 0 0,1 0-1 0 0,1 1 1 0 0,0 0 0 0 0,0 1 0 0 0,-9 24 0 0 0,18-36-159 0 0,-1 1-1 0 0,1 0 0 0 0,0 0 1 0 0,0 0-1 0 0,0 0 1 0 0,1 0-1 0 0,-1 0 1 0 0,1 0-1 0 0,0 0 1 0 0,0 0-1 0 0,0 0 1 0 0,1 0-1 0 0,0-1 1 0 0,-1 1-1 0 0,1-1 0 0 0,0 1 1 0 0,0-1-1 0 0,1 0 1 0 0,-1 0-1 0 0,1 0 1 0 0,0 0-1 0 0,4 4 1 0 0,7 2 52 0 0,1 0 1 0 0,0 0-1 0 0,0-2 1 0 0,0 0-1 0 0,31 9 1 0 0,31 15 415 0 0,-66-26-234 0 0,-1 1-1 0 0,-1 0 0 0 0,1 1 1 0 0,-1 0-1 0 0,0 0 0 0 0,-1 1 1 0 0,13 14-1 0 0,-20-20-203 0 0,0 0-1 0 0,1 0 1 0 0,-1 0 0 0 0,0 1 0 0 0,0-1 0 0 0,0 0 0 0 0,0 0-1 0 0,-1 0 1 0 0,1 1 0 0 0,0-1 0 0 0,-1 0 0 0 0,0 1-1 0 0,0-1 1 0 0,0 1 0 0 0,0-1 0 0 0,0 0 0 0 0,0 1-1 0 0,0-1 1 0 0,-1 1 0 0 0,1-1 0 0 0,-1 0 0 0 0,0 0-1 0 0,1 1 1 0 0,-1-1 0 0 0,0 0 0 0 0,0 0 0 0 0,-1 0 0 0 0,-1 3-1 0 0,-1 1 28 0 0,-1 1-1 0 0,-1-1 0 0 0,1 0 0 0 0,-1-1 0 0 0,0 1 0 0 0,-10 6 1 0 0,8-7-112 0 0,0 0 1 0 0,0 0 0 0 0,-1-1 0 0 0,1 0-1 0 0,-1 0 1 0 0,0-1 0 0 0,0 0 0 0 0,0 0-1 0 0,-1-1 1 0 0,1-1 0 0 0,-15 1 0 0 0,18-2-327 0 0,0 0 1 0 0,0 0 0 0 0,0-1 0 0 0,0 0-1 0 0,1 0 1 0 0,-1-1 0 0 0,0 0 0 0 0,-7-3-1 0 0,9 3-382 0 0,-1-1-1 0 0,0 1 0 0 0,1-1 1 0 0,0 0-1 0 0,0-1 0 0 0,0 1 1 0 0,0-1-1 0 0,0 0 1 0 0,0 0-1 0 0,-3-5 0 0 0,-6-11-5414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25.2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89 478 0 0,'-22'-30'4554'0'0,"-12"-28"8589"0"0,40 77-11872 0 0,74 155 175 0 0,12 28-1194 0 0,-86-188-886 0 0,1 0 0 0 0,14 22 0 0 0,9-2-5768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25.6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5 100 860 0 0,'-5'-17'14700'0'0,"9"41"-13392"0"0,-1-11-1274 0 0,0 0 0 0 0,1 0 0 0 0,6 14 0 0 0,-7-20-79 0 0,0-1-1 0 0,0 1 0 0 0,1-1 1 0 0,0 0-1 0 0,1 0 0 0 0,-1-1 1 0 0,1 1-1 0 0,0-1 0 0 0,8 6 1 0 0,-11-10 39 0 0,0 0 1 0 0,0-1 0 0 0,1 1-1 0 0,-1-1 1 0 0,0 1 0 0 0,1-1-1 0 0,-1 0 1 0 0,0 0 0 0 0,0 0-1 0 0,1 0 1 0 0,-1-1 0 0 0,0 1-1 0 0,1 0 1 0 0,-1-1 0 0 0,0 0-1 0 0,0 1 1 0 0,0-1 0 0 0,1 0-1 0 0,2-2 1 0 0,36-23-3 0 0,-36 22 25 0 0,0 0 1 0 0,-1 0-1 0 0,0-1 1 0 0,0 1-1 0 0,0-1 1 0 0,-1 0-1 0 0,1 0 1 0 0,-1-1-1 0 0,0 1 1 0 0,-1-1 0 0 0,1 1-1 0 0,-1-1 1 0 0,0 0-1 0 0,-1 0 1 0 0,1 0-1 0 0,-1 0 1 0 0,0-9-1 0 0,0 11 58 0 0,-1 0 1 0 0,-1 0-1 0 0,1 0 0 0 0,-1 0 0 0 0,1 0 0 0 0,-1 0 0 0 0,0 1 0 0 0,-1-1 0 0 0,1 0 0 0 0,-1 0 1 0 0,1 1-1 0 0,-1-1 0 0 0,0 1 0 0 0,0 0 0 0 0,-1-1 0 0 0,1 1 0 0 0,-1 0 0 0 0,0 0 0 0 0,1 1 0 0 0,-1-1 1 0 0,0 1-1 0 0,-1-1 0 0 0,1 1 0 0 0,0 0 0 0 0,-1 0 0 0 0,1 0 0 0 0,-7-2 0 0 0,1 1-40 0 0,0 0 0 0 0,-1 1 0 0 0,1 0 0 0 0,0 0 0 0 0,-1 1 0 0 0,0 1-1 0 0,1-1 1 0 0,-1 1 0 0 0,1 1 0 0 0,-13 2 0 0 0,20-3-552 0 0,-2 3-595 0 0,4-3 1051 0 0,0 0 0 0 0,-1 0 1 0 0,1 0-1 0 0,0 0 1 0 0,-1 0-1 0 0,1 1 0 0 0,0-1 1 0 0,0 0-1 0 0,-1 0 1 0 0,1 0-1 0 0,0 0 1 0 0,-1 1-1 0 0,1-1 0 0 0,0 0 1 0 0,0 0-1 0 0,0 0 1 0 0,-1 1-1 0 0,1-1 0 0 0,0 0 1 0 0,0 0-1 0 0,0 1 1 0 0,-1-1-1 0 0,1 0 0 0 0,0 1 1 0 0,0-1-1 0 0,0 0 1 0 0,0 0-1 0 0,0 1 1 0 0,0-1-1 0 0,0 0 0 0 0,0 1 1 0 0,0-1-1 0 0,0 2-405 0 0,1-1 0 0 0,0 0 1 0 0,-1 0-1 0 0,1 0 0 0 0,13 9-5591 0 0,-10-9 5592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25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0 998 0 0,'0'0'7213'0'0,"1"3"-6601"0"0,11 28 1270 0 0,16 29 1 0 0,-12-28-843 0 0,13 37-1 0 0,78 228 1733 0 0,-101-280-2704 0 0,-2-7-12 0 0,-1-1 0 0 0,-1 0-1 0 0,1 1 1 0 0,0 13-1 0 0,0 2-216 0 0,9 38-1 0 0,-7-47-3536 0 0,-6-39-2791 0 0,-1 2 4401 0 0,0-4-2457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7.2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86 584 0 0,'-47'-63'12238'0'0,"28"41"-8386"0"0,19 22-3812 0 0,0 0-1 0 0,-1 0 1 0 0,1 0-1 0 0,0 0 1 0 0,0 1 0 0 0,0-1-1 0 0,-1 0 1 0 0,1 0-1 0 0,0 1 1 0 0,0-1 0 0 0,0 0-1 0 0,0 0 1 0 0,0 1-1 0 0,-1-1 1 0 0,1 0 0 0 0,0 0-1 0 0,0 1 1 0 0,0-1-1 0 0,0 0 1 0 0,0 0 0 0 0,0 1-1 0 0,0-1 1 0 0,0 0-1 0 0,0 1 1 0 0,0-1 0 0 0,0 0-1 0 0,0 0 1 0 0,0 1-1 0 0,0-1 1 0 0,0 0 0 0 0,0 1-1 0 0,0-1 1 0 0,1 0-1 0 0,-1 0 1 0 0,0 1-1 0 0,0-1 1 0 0,0 0 0 0 0,0 0-1 0 0,1 0 1 0 0,-1 1-1 0 0,20 48 216 0 0,0-16-822 0 0,35 44 0 0 0,-53-75 376 0 0,1-1 13 0 0,-2 0 164 0 0,0-1 0 0 0,0 1-1 0 0,1-1 1 0 0,-1 0 0 0 0,0 1 0 0 0,1-1-1 0 0,-1 0 1 0 0,1 0 0 0 0,-1 0-1 0 0,0 0 1 0 0,1 0 0 0 0,-1 0 0 0 0,0 0-1 0 0,1 0 1 0 0,-1-1 0 0 0,0 1 0 0 0,1-1-1 0 0,-1 1 1 0 0,0-1 0 0 0,1 1-1 0 0,-1-1 1 0 0,0 0 0 0 0,0 1 0 0 0,0-1-1 0 0,0 0 1 0 0,0 0 0 0 0,0 0 0 0 0,0 0-1 0 0,0 0 1 0 0,0 0 0 0 0,1-1 0 0 0,4-6 173 0 0,-1 0 1 0 0,0 0-1 0 0,0-1 1 0 0,-1 0-1 0 0,0 1 1 0 0,-1-1-1 0 0,0-1 1 0 0,4-16 0 0 0,-6 23 217 0 0,0 1 226 0 0,-1 1-572 0 0,0 1 0 0 0,0 0 0 0 0,0 0 0 0 0,-1 0 0 0 0,1 0 0 0 0,0 0 0 0 0,0-1 0 0 0,0 1 0 0 0,0 0 0 0 0,0 0 0 0 0,0 0 0 0 0,0 0 0 0 0,0-1 0 0 0,0 1 0 0 0,0 0 0 0 0,0 0 0 0 0,0 0 0 0 0,0 0 0 0 0,0-1 0 0 0,0 1 0 0 0,1 0 0 0 0,-1 0 0 0 0,0 0 0 0 0,0 0 0 0 0,0 0 0 0 0,0 0 0 0 0,0-1 0 0 0,0 1 0 0 0,0 0 0 0 0,0 0 0 0 0,0 0 0 0 0,1 0 0 0 0,-1 0 0 0 0,0 0 0 0 0,0 0 0 0 0,0-1 0 0 0,0 1 0 0 0,0 0 0 0 0,0 0 0 0 0,1 0 0 0 0,-1 0 0 0 0,0 0 0 0 0,0 0 0 0 0,0 0 0 0 0,0 0 0 0 0,1 0 0 0 0,-1 0 0 0 0,0 0 0 0 0,0 0 0 0 0,0 0 0 0 0,0 0 0 0 0,1 0 0 0 0,-1 0 0 0 0,0 0 0 0 0,0 0 0 0 0,0 0 0 0 0,0 0 0 0 0,1 0 0 0 0,1 13-40 0 0,0-1 1 0 0,2-1 0 0 0,-1 1 0 0 0,2 0 0 0 0,-1-1-1 0 0,2 0 1 0 0,-1 0 0 0 0,10 12 0 0 0,-9-14-690 0 0,0 0 1 0 0,1-1-1 0 0,0 0 0 0 0,0 0 1 0 0,15 11-1 0 0,-20-18 535 0 0,-1 0-1 0 0,0-1 1 0 0,0 1 0 0 0,1-1 0 0 0,-1 1 0 0 0,0-1-1 0 0,1 0 1 0 0,-1 1 0 0 0,1-1 0 0 0,-1 0-1 0 0,0 0 1 0 0,1 0 0 0 0,-1 0 0 0 0,1 0 0 0 0,-1 0-1 0 0,0-1 1 0 0,1 1 0 0 0,-1 0 0 0 0,0-1 0 0 0,1 1-1 0 0,-1-1 1 0 0,0 1 0 0 0,0-1 0 0 0,1 0-1 0 0,-1 1 1 0 0,0-1 0 0 0,2-1 0 0 0,24-24-5970 0 0,-16 10 900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26.2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34 474 0 0,'-4'-15'4938'0'0,"5"14"-4736"0"0,0-1 0 0 0,0 1 0 0 0,0-1 1 0 0,0 1-1 0 0,0 0 0 0 0,1-1 0 0 0,-1 1 0 0 0,0 0 0 0 0,1 0 1 0 0,-1 0-1 0 0,4-1 0 0 0,-3 1 341 0 0,35 0 1944 0 0,-31 2-2245 0 0,1 0 0 0 0,-1 1 0 0 0,0 0-1 0 0,0 0 1 0 0,0 0 0 0 0,0 1 0 0 0,0 0 0 0 0,-1 0 0 0 0,1 0 0 0 0,6 7-1 0 0,-4-4-54 0 0,0 1-1 0 0,0 0 0 0 0,-1 0 1 0 0,0 0-1 0 0,-1 1 0 0 0,0 0 0 0 0,0 1 1 0 0,-1-1-1 0 0,1 1 0 0 0,-2 0 1 0 0,0 0-1 0 0,0 1 0 0 0,0-1 0 0 0,3 17 1 0 0,-6-20-135 0 0,0 0-1 0 0,-1 1 1 0 0,1 0 0 0 0,-1-1 0 0 0,-1 1 0 0 0,1-1 0 0 0,-1 1 0 0 0,0-1 0 0 0,-1 1 0 0 0,1-1 0 0 0,-1 0-1 0 0,0 0 1 0 0,-1 0 0 0 0,0 0 0 0 0,0 0 0 0 0,0 0 0 0 0,-1-1 0 0 0,1 1 0 0 0,-1-1 0 0 0,0 0 0 0 0,-1 0-1 0 0,1-1 1 0 0,-8 7 0 0 0,8-8-263 0 0,0 0 0 0 0,-1 0 0 0 0,1 0 0 0 0,0 0 0 0 0,-1-1-1 0 0,0 0 1 0 0,1 0 0 0 0,-1 0 0 0 0,0 0 0 0 0,0-1 0 0 0,0 0 0 0 0,-6 1 0 0 0,8-2-401 0 0,-1 0 1 0 0,1 0 0 0 0,0 0 0 0 0,0 0 0 0 0,0-1-1 0 0,0 0 1 0 0,-1 1 0 0 0,1-1 0 0 0,0 0-1 0 0,0-1 1 0 0,1 1 0 0 0,-6-3 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26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113 124 166 0 0,'0'0'1095'0'0,"25"15"5665"0"0,-22-14-6690 0 0,0-1 0 0 0,0 0 1 0 0,0 0-1 0 0,0 0 0 0 0,0 0 0 0 0,0 0 0 0 0,0 0 1 0 0,0-1-1 0 0,0 0 0 0 0,0 1 0 0 0,0-1 0 0 0,-1 0 1 0 0,1-1-1 0 0,0 1 0 0 0,-1 0 0 0 0,5-4 1 0 0,40-32 132 0 0,-36 28-112 0 0,-10 8-38 0 0,0 0 0 0 0,0 0 1 0 0,0 0-1 0 0,0 0 0 0 0,1-1 1 0 0,-1 1-1 0 0,-1 0 0 0 0,1 0 1 0 0,0-1-1 0 0,0 1 1 0 0,0 0-1 0 0,-1-1 0 0 0,1 1 1 0 0,-1-1-1 0 0,1 1 0 0 0,-1-1 1 0 0,0 1-1 0 0,1-1 0 0 0,-1 1 1 0 0,0-1-1 0 0,0 1 0 0 0,0-1 1 0 0,0 0-1 0 0,0 1 0 0 0,0-1 1 0 0,-1 1-1 0 0,0-3 1 0 0,0 1 194 0 0,-1 0 0 0 0,1 0 0 0 0,-1 0 0 0 0,0 0 1 0 0,0 0-1 0 0,0 1 0 0 0,0-1 0 0 0,-1 1 1 0 0,-2-4-1 0 0,2 5-101 0 0,0 0 0 0 0,0-1 0 0 0,0 1 0 0 0,0 0 1 0 0,0 1-1 0 0,0-1 0 0 0,0 0 0 0 0,0 1 0 0 0,0 0 1 0 0,0 0-1 0 0,-1 0 0 0 0,1 0 0 0 0,-6 1 0 0 0,-41 7 1494 0 0,42-6-1504 0 0,1 1 1 0 0,-1 0-1 0 0,0 0 0 0 0,1 1 1 0 0,0 0-1 0 0,0 0 0 0 0,0 0 1 0 0,0 1-1 0 0,1 0 0 0 0,0 1 1 0 0,0-1-1 0 0,0 1 0 0 0,1 0 1 0 0,0 1-1 0 0,0-1 0 0 0,0 1 1 0 0,1 0-1 0 0,0 0 1 0 0,1 0-1 0 0,-1 1 0 0 0,1-1 1 0 0,1 1-1 0 0,-3 9 0 0 0,4-11-136 0 0,-1 0-1 0 0,1 0 1 0 0,0 0-1 0 0,1 1 1 0 0,0-1-1 0 0,0 0 0 0 0,0 1 1 0 0,0-1-1 0 0,1 0 1 0 0,0 0-1 0 0,1 0 1 0 0,-1 1-1 0 0,1-1 0 0 0,1-1 1 0 0,-1 1-1 0 0,1 0 1 0 0,0 0-1 0 0,0-1 1 0 0,0 0-1 0 0,1 1 1 0 0,0-1-1 0 0,0-1 0 0 0,0 1 1 0 0,1-1-1 0 0,-1 1 1 0 0,1-1-1 0 0,0 0 1 0 0,0-1-1 0 0,1 0 1 0 0,6 4-1 0 0,-2-2-153 0 0,1-1-1 0 0,-1 0 1 0 0,1-1 0 0 0,0 0 0 0 0,0 0-1 0 0,1-2 1 0 0,-1 1 0 0 0,0-1-1 0 0,1-1 1 0 0,-1 0 0 0 0,0 0-1 0 0,1-1 1 0 0,-1-1 0 0 0,0 0 0 0 0,0-1-1 0 0,0 0 1 0 0,0 0 0 0 0,14-7-1 0 0,-13 5-779 0 0,-1-1-1 0 0,0-1 0 0 0,0 0 0 0 0,0-1 1 0 0,-1 1-1 0 0,0-2 0 0 0,0 0 0 0 0,-1 0 1 0 0,-1 0-1 0 0,9-13 0 0 0,5-10-5736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27.1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39 724 0 0,'-16'-10'3396'0'0,"-6"-4"240"0"0,6 1 1827 0 0,14 12-4808 0 0,21 12 951 0 0,119 90 1143 0 0,-114-81-2476 0 0,-2 0 0 0 0,0 2 1 0 0,34 44-1 0 0,-12-4 239 0 0,48 87 0 0 0,-77-118-378 0 0,0 1 0 0 0,-2 0-1 0 0,-1 1 1 0 0,-2 0 0 0 0,7 43-1 0 0,-11-34 87 0 0,-2 0 0 0 0,-2 1 0 0 0,-7 83 0 0 0,-32 124 432 0 0,29-217-664 0 0,0 0 1 0 0,-19 46 0 0 0,26-77-267 0 0,-10-38-12036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28.1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13 416 0 0,'0'0'5239'0'0,"28"-12"2744"0"0,-15 13-7778 0 0,-9-1-52 0 0,-1 1 55 0 0,10 1-51 0 0,-10-2 28 0 0,1 1-56 0 0,12 2 63 0 0,0 2 0 0 0,0 0 0 0 0,0 0 1 0 0,-1 2-1 0 0,23 12 0 0 0,-32-16-166 0 0,0 1 0 0 0,0 0 0 0 0,0 0-1 0 0,-1 1 1 0 0,0-1 0 0 0,0 1 0 0 0,0 0 0 0 0,0 0 0 0 0,-1 1 0 0 0,0-1 0 0 0,0 1 0 0 0,0 0 0 0 0,-1 0 0 0 0,0 1 0 0 0,0-1 0 0 0,4 14 0 0 0,-5-4 16 0 0,0 1 1 0 0,-1-1-1 0 0,-1 1 1 0 0,-1 0-1 0 0,0 0 1 0 0,-1-1-1 0 0,0 1 0 0 0,-2-1 1 0 0,0 0-1 0 0,-1 0 1 0 0,0 0-1 0 0,-1-1 1 0 0,-1 1-1 0 0,-1-1 1 0 0,0-1-1 0 0,-13 18 1 0 0,-16 30 10 0 0,24-38 136 0 0,-22 29 1 0 0,2 5 341 0 0,32-55-637 0 0,6-4-359 0 0,-1 0 506 0 0,0 0 0 0 0,1-1 0 0 0,-1 0 0 0 0,0 1 0 0 0,8-6 0 0 0,5-1 45 0 0,86-37 235 0 0,114-42-126 0 0,-191 76-138 0 0,-22 10 41 0 0,18-8-441 0 0,-14 7-1490 0 0,-21 12-832 0 0,10-9 2035 0 0,-1 2-235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34.8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11 818 356 0 0,'0'0'3474'0'0,"0"0"-3355"0"0,-1 0 0 0 0,0-1 0 0 0,0 1 0 0 0,1-1-1 0 0,-1 0 1 0 0,0 1 0 0 0,1-1 0 0 0,-1 1 0 0 0,0-1 0 0 0,1 0 0 0 0,-1 1 0 0 0,1-1 0 0 0,-1 0 0 0 0,1 0 0 0 0,-1 0 0 0 0,1 1 0 0 0,-1-2 0 0 0,6-9 138 0 0,-1 1 0 0 0,2 1 0 0 0,-1-1 0 0 0,1 1 0 0 0,1 0 1 0 0,-1 0-1 0 0,2 1 0 0 0,-1 0 0 0 0,1 0 0 0 0,0 1 1 0 0,1 0-1 0 0,0 0 0 0 0,0 1 0 0 0,0 0 0 0 0,18-7 1 0 0,2 0-19 0 0,0 1 1 0 0,1 2 0 0 0,0 1 0 0 0,42-7-1 0 0,377-53 342 0 0,-155 27-513 0 0,-105 15-16 0 0,99-17 141 0 0,-194 25-125 0 0,96-33 0 0 0,-34-4 90 0 0,-79 26-29 0 0,137-34 0 0 0,-173 58-123 0 0,0 2 0 0 0,1 2 0 0 0,55 4 0 0 0,-51-1 2 0 0,1-1 0 0 0,58-8 0 0 0,-86 6 190 0 0,1-2 0 0 0,34-12 0 0 0,-47 14-49 0 0,0-1 0 0 0,-1 0 0 0 0,1-1 0 0 0,-1 1 1 0 0,0-1-1 0 0,0-1 0 0 0,-1 1 0 0 0,1-1 0 0 0,-1 0 0 0 0,0 0 0 0 0,7-10 0 0 0,-4 6-105 0 0,-1 2 0 0 0,1-1-1 0 0,0 1 1 0 0,0 0 0 0 0,1 1-1 0 0,0 0 1 0 0,9-5 0 0 0,6-2 4 0 0,41-16 1 0 0,-62 28-20 0 0,-2 0-35 0 0,1 0 0 0 0,-1 1 0 0 0,0-1-1 0 0,1 1 1 0 0,-1 0 0 0 0,1-1 0 0 0,-1 1-1 0 0,0 0 1 0 0,1 0 0 0 0,-1 0 0 0 0,1 0-1 0 0,-1 0 1 0 0,3 0 0 0 0,8 0-35 0 0,-11 0-30 0 0,-1 0-1 0 0,1 0 1 0 0,0 1-1 0 0,0-1 1 0 0,0 0-1 0 0,0 0 1 0 0,-1 0-1 0 0,1 1 1 0 0,0-1-1 0 0,0 1 1 0 0,-1-1-1 0 0,1 0 1 0 0,0 1-1 0 0,-1-1 1 0 0,1 1 0 0 0,-1 0-1 0 0,1-1 1 0 0,0 1-1 0 0,-1-1 1 0 0,1 1-1 0 0,-1 0 1 0 0,1-1-1 0 0,-1 1 1 0 0,0 0-1 0 0,1 0 1 0 0,-1-1-1 0 0,0 1 1 0 0,0 0-1 0 0,1 0 1 0 0,-1 0-1 0 0,0-1 1 0 0,0 1-1 0 0,0 0 1 0 0,0 0-1 0 0,0 0 1 0 0,0 0 0 0 0,0-1-1 0 0,0 1 1 0 0,0 0-1 0 0,0 0 1 0 0,-1 0-1 0 0,1-1 1 0 0,0 1-1 0 0,-1 0 1 0 0,1 0-1 0 0,0-1 1 0 0,-1 1-1 0 0,1 0 1 0 0,-1-1-1 0 0,1 1 1 0 0,-1 1-1 0 0,-3 1-731 0 0,-6 5-1012 0 0,-2-2-2247 0 0,-9 2-408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35.6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1 311 432 0 0,'0'-3'605'0'0,"0"-47"3302"0"0,0 47-3348 0 0,8-12 960 0 0,-1 11-1455 0 0,0 1-1 0 0,0 1 0 0 0,0-1 1 0 0,0 1-1 0 0,1 0 0 0 0,-1 1 1 0 0,1 0-1 0 0,0 0 0 0 0,12 0 1 0 0,19-3-13 0 0,2-6 233 0 0,0-1 1 0 0,-1-3 0 0 0,-1-1-1 0 0,67-35 1 0 0,-97 44 149 0 0,0 1 0 0 0,0-1 1 0 0,0-1-1 0 0,-1 0 0 0 0,0 0 1 0 0,0 0-1 0 0,-1-1 1 0 0,0-1-1 0 0,0 1 0 0 0,9-17 1 0 0,-15 23-235 0 0,8-16 1023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06.6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114 122 654 0 0,'-3'0'1158'0'0,"-79"-21"8211"0"0,79 21-8706 0 0,-22-14 4519 0 0,24 12-5178 0 0,1 0 1 0 0,0 0-1 0 0,1 0 0 0 0,-1 0 0 0 0,0 0 0 0 0,1 1 1 0 0,-1-1-1 0 0,1 0 0 0 0,-1 0 0 0 0,1 0 0 0 0,0 0 1 0 0,0 1-1 0 0,-1-1 0 0 0,2 0 0 0 0,-1 1 1 0 0,0-1-1 0 0,0 0 0 0 0,0 1 0 0 0,1 0 0 0 0,-1-1 1 0 0,1 1-1 0 0,-1 0 0 0 0,1 0 0 0 0,-1-1 0 0 0,3 0 1 0 0,3-3-18 0 0,0 1 1 0 0,0-1-1 0 0,0 1 1 0 0,1 0-1 0 0,-1 1 1 0 0,9-3-1 0 0,-9 3-5 0 0,0 1 0 0 0,0 0-1 0 0,1 0 1 0 0,-1 1 0 0 0,0 0-1 0 0,0 0 1 0 0,1 1 0 0 0,-1 0-1 0 0,0 0 1 0 0,1 1 0 0 0,-1 0 0 0 0,0 0-1 0 0,0 1 1 0 0,1 0 0 0 0,-1 0-1 0 0,-1 0 1 0 0,1 1 0 0 0,0 0-1 0 0,-1 0 1 0 0,1 1 0 0 0,9 7 0 0 0,-7-3-38 0 0,0 1 1 0 0,-1 1 0 0 0,0-1 0 0 0,0 2 0 0 0,-1-1-1 0 0,0 1 1 0 0,-1 0 0 0 0,0 0 0 0 0,-1 1 0 0 0,5 14-1 0 0,-4-8 39 0 0,-2 0 0 0 0,0 1-1 0 0,-1-1 1 0 0,-1 1 0 0 0,-1 0-1 0 0,-2 25 1 0 0,-1-10 26 0 0,-3 0 0 0 0,-1-1 0 0 0,-1 0 0 0 0,-2 0 0 0 0,-1-1 0 0 0,-2 0 0 0 0,-20 40 0 0 0,5-23 9 0 0,-11 24 46 0 0,37-71-6 0 0,20-2 12 0 0,-11-3-66 0 0,1-1 0 0 0,-1 0 0 0 0,0 0 0 0 0,0-1 0 0 0,-1 0 0 0 0,1 0 0 0 0,-1 0-1 0 0,11-13 1 0 0,-1 4-118 0 0,19-18-1301 0 0,61-68-1 0 0,-20 3-6006 0 0,-57 66 2197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06.9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11 1028 0 0,'-15'-10'3628'0'0,"-4"12"748"0"0,12 3-4060 0 0,1 1 1 0 0,-1 0-1 0 0,1 0 1 0 0,0 0-1 0 0,0 0 1 0 0,1 1-1 0 0,0 0 1 0 0,0 1-1 0 0,0-1 1 0 0,1 1-1 0 0,1-1 1 0 0,-1 1-1 0 0,1 1 1 0 0,0-1-1 0 0,1 0 1 0 0,0 1-1 0 0,0-1 1 0 0,0 12-1 0 0,1-10-264 0 0,1 0 1 0 0,0 1-1 0 0,1-1 0 0 0,0 1 0 0 0,0-1 1 0 0,1 0-1 0 0,1 0 0 0 0,0 0 1 0 0,0 0-1 0 0,1 0 0 0 0,0-1 0 0 0,0 1 1 0 0,1-1-1 0 0,1 0 0 0 0,8 11 0 0 0,57 54 95 0 0,-54-58-127 0 0,0 0 0 0 0,-1 2 0 0 0,22 30 0 0 0,-36-45 48 0 0,-1 0 0 0 0,1 0-1 0 0,0 1 1 0 0,-1-1 0 0 0,0 1-1 0 0,1-1 1 0 0,-1 1-1 0 0,-1-1 1 0 0,1 1 0 0 0,0-1-1 0 0,-1 1 1 0 0,0 0-1 0 0,0-1 1 0 0,0 1 0 0 0,0 0-1 0 0,-1-1 1 0 0,1 1-1 0 0,-1-1 1 0 0,0 1 0 0 0,-2 3-1 0 0,1-1-15 0 0,-1-1 0 0 0,1-1 0 0 0,-1 1-1 0 0,-1 0 1 0 0,1-1 0 0 0,-1 1 0 0 0,1-1 0 0 0,-1 0-1 0 0,-1 0 1 0 0,1 0 0 0 0,0-1 0 0 0,-7 4 0 0 0,6-4-89 0 0,0 0 1 0 0,0 0 0 0 0,0 0 0 0 0,-1-1 0 0 0,1 0 0 0 0,-1 0 0 0 0,0 0 0 0 0,1-1 0 0 0,-1 1-1 0 0,0-2 1 0 0,0 1 0 0 0,0 0 0 0 0,0-1 0 0 0,0 0 0 0 0,0-1 0 0 0,0 1 0 0 0,-7-3 0 0 0,5 1-326 0 0,1-1 0 0 0,0 0 0 0 0,0 0 0 0 0,0-1 0 0 0,0 0 1 0 0,1 0-1 0 0,0 0 0 0 0,-1-1 0 0 0,2 0 0 0 0,-1 0 0 0 0,0-1 1 0 0,-8-11-1 0 0,6 7-936 0 0,1-1 1 0 0,0 1 0 0 0,1-1-1 0 0,-8-19 1 0 0,0-11-4422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07.1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0 266 38 0 0,'23'-44'9097'0'0,"3"8"-4482"0"0,-15 25-4176 0 0,0 0-1 0 0,1 1 1 0 0,0 1-1 0 0,0 0 1 0 0,1 1-1 0 0,27-13 1 0 0,123-52 576 0 0,-93 43-1091 0 0,-67 28-238 0 0,8 0-1950 0 0,-25 11-413 0 0,-19 25-4239 0 0,20-20 1970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08.4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77 429 90 0 0,'-66'-19'7164'0'0,"55"22"-4505"0"0,23-2-2239 0 0,1-1 1 0 0,-1 0-1 0 0,0-1 0 0 0,0 0 0 0 0,0-1 1 0 0,14-4-1 0 0,76-26 552 0 0,-61 17-608 0 0,291-93 1086 0 0,356-126-388 0 0,-641 221-897 0 0,-44 12-152 0 0,-18 10-1546 0 0,-14 18-856 0 0,10-5-3649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7.4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78 994 0 0,'-2'-8'1381'0'0,"-1"0"-1"0"0,0 0 1 0 0,0 1 0 0 0,-1-1 0 0 0,-1 1-1 0 0,1-1 1 0 0,-8-9 1789 0 0,6 10-1663 0 0,5 16-183 0 0,7 21-780 0 0,31 61-1362 0 0,-7-18-1613 0 0,-3-3-4016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09.8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0 308 0 0,'0'0'7999'0'0,"-8"12"-6446"0"0,9-2-1257 0 0,-1 0 0 0 0,2 0 0 0 0,-1 0 1 0 0,2 0-1 0 0,-1-1 0 0 0,1 1 0 0 0,1-1 1 0 0,-1 1-1 0 0,2-1 0 0 0,-1 0 0 0 0,12 16 1 0 0,-6-13-189 0 0,-1 0 0 0 0,1 0 0 0 0,1-1 1 0 0,0-1-1 0 0,1 0 0 0 0,0 0 1 0 0,15 9-1 0 0,51 33-2263 0 0,-63-44-4497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10.2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1 816 0 0,'-16'4'10029'0'0,"17"-1"-9964"0"0,0 0 0 0 0,0 0 0 0 0,0-1 0 0 0,1 1 0 0 0,-1 0 0 0 0,1-1 1 0 0,0 1-1 0 0,0-1 0 0 0,-1 0 0 0 0,2 1 0 0 0,-1-1 0 0 0,0 0 0 0 0,0 0 0 0 0,1 0 0 0 0,-1-1 1 0 0,1 1-1 0 0,2 1 0 0 0,54 22-929 0 0,-41-18-448 0 0,-17-7 1062 0 0,0 0 0 0 0,0 1 0 0 0,0 0 0 0 0,0-1-1 0 0,0 1 1 0 0,0-1 0 0 0,0 1 0 0 0,0 0 0 0 0,0 0 0 0 0,0 0 0 0 0,-1-1-1 0 0,1 1 1 0 0,0 0 0 0 0,0 0 0 0 0,-1 0 0 0 0,1 0 0 0 0,-1 0-1 0 0,1 0 1 0 0,-1 1 0 0 0,1-1 0 0 0,-1 1 0 0 0,1 0-170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10.5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4 654 0 0,'4'-3'9764'0'0,"12"16"-7715"0"0,20 25-2020 0 0,68 81 963 0 0,-59-73-4807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10.8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1 356 0 0,'0'0'8432'0'0,"18"5"-6920"0"0,2 18-377 0 0,30 47 0 0 0,-23-22-861 0 0,-19-34-958 0 0,-1 0 1 0 0,2 0 0 0 0,13 16 0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11.0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15 158 0 0,'0'0'954'0'0,"-4"-14"706"0"0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12.9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 10 306 0 0,'-11'-10'9811'0'0,"8"12"-9700"0"0,0-1 0 0 0,1 1 1 0 0,-1-1-1 0 0,1 1 1 0 0,-1 0-1 0 0,1 0 1 0 0,-1 0-1 0 0,1 0 0 0 0,0 0 1 0 0,0 1-1 0 0,0-1 1 0 0,0 0-1 0 0,1 1 0 0 0,-1 0 1 0 0,1-1-1 0 0,-1 1 1 0 0,1 0-1 0 0,0 0 1 0 0,0 0-1 0 0,-1 4 0 0 0,0 0 4 0 0,-1-1 1 0 0,1 1-1 0 0,0 0 0 0 0,0 0 0 0 0,1 0 0 0 0,0 0 0 0 0,0 0 0 0 0,0 0 0 0 0,1 0 0 0 0,0 0 0 0 0,3 14 0 0 0,-2-16-78 0 0,1 0-1 0 0,1 0 1 0 0,-1 0-1 0 0,1 0 1 0 0,-1 0-1 0 0,2 0 1 0 0,-1-1-1 0 0,0 0 0 0 0,1 1 1 0 0,0-1-1 0 0,0 0 1 0 0,0-1-1 0 0,0 1 1 0 0,1-1-1 0 0,5 4 0 0 0,20 11 224 0 0,1-1-1 0 0,47 18 0 0 0,-44-21-85 0 0,62 37 0 0 0,-88-46-102 0 0,-1 1 0 0 0,0 0 0 0 0,-1 0 0 0 0,1 1 0 0 0,-1 0 0 0 0,7 10 0 0 0,-13-16-37 0 0,1 0 0 0 0,-1 0 0 0 0,1 1 0 0 0,-1-1 0 0 0,0 0 0 0 0,1 1 0 0 0,-1-1-1 0 0,0 0 1 0 0,0 1 0 0 0,0-1 0 0 0,0 1 0 0 0,0-1 0 0 0,-1 0 0 0 0,1 1 0 0 0,0-1-1 0 0,-1 0 1 0 0,1 1 0 0 0,-1-1 0 0 0,1 0 0 0 0,-1 0 0 0 0,-1 2 0 0 0,-17 24 357 0 0,9-17-331 0 0,-2-1 1 0 0,1-1 0 0 0,-1 0 0 0 0,-1-1-1 0 0,1 0 1 0 0,-1-1 0 0 0,0 0 0 0 0,-1-1-1 0 0,-27 6 1 0 0,28-7-604 0 0,0-2-1 0 0,0 0 1 0 0,0-1-1 0 0,0 0 1 0 0,0 0 0 0 0,-1-2-1 0 0,1 0 1 0 0,0 0-1 0 0,0-1 1 0 0,-25-8-1 0 0,10-3-3919 0 0,3-5-2294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13.0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1 288 744 0 0,'15'-18'1762'0'0,"1"1"-1"0"0,1 0 1 0 0,0 1-1 0 0,2 0 1 0 0,34-21-1 0 0,108-51-69 0 0,-40 24-7364 0 0,-104 50-1019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13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717 248 282 0 0,'-3'-15'973'0'0,"0"-1"-1"0"0,-2 1 1 0 0,0 0 0 0 0,0 1 0 0 0,-2-1-1 0 0,0 1 1 0 0,0 0 0 0 0,-1 1-1 0 0,-1 0 1 0 0,-1 0 0 0 0,-19-21-1 0 0,24 29-819 0 0,-1-1-1 0 0,0 1 0 0 0,-1 0 0 0 0,1 1 0 0 0,-1-1 0 0 0,0 1 1 0 0,0 1-1 0 0,-1-1 0 0 0,1 1 0 0 0,-1 1 0 0 0,1-1 1 0 0,-1 1-1 0 0,0 0 0 0 0,0 1 0 0 0,0 0 0 0 0,0 0 0 0 0,0 1 1 0 0,0 0-1 0 0,0 0 0 0 0,0 1 0 0 0,0 0 0 0 0,0 1 0 0 0,0-1 1 0 0,-14 6-1 0 0,12-2-127 0 0,1-1-1 0 0,-1 2 1 0 0,1-1 0 0 0,0 1 0 0 0,0 0 0 0 0,1 1 0 0 0,0 0 0 0 0,0 1-1 0 0,0-1 1 0 0,1 2 0 0 0,-7 9 0 0 0,-9 16 14 0 0,-31 58-1 0 0,34-54 2 0 0,-25 53-40 0 0,4 2 0 0 0,-45 155 0 0 0,76-216 8 0 0,1 1 1 0 0,2 0-1 0 0,1 0 0 0 0,1 1 0 0 0,0 35 0 0 0,5-54 5 0 0,1 1 0 0 0,0-1 0 0 0,1 1 0 0 0,1-1 0 0 0,0 1 0 0 0,1-1-1 0 0,1 0 1 0 0,0-1 0 0 0,1 1 0 0 0,1-1 0 0 0,0 0 0 0 0,1-1 0 0 0,10 15 0 0 0,-2-9 10 0 0,1 0 0 0 0,0-2 1 0 0,1 0-1 0 0,1-1 1 0 0,1 0-1 0 0,0-2 1 0 0,1-1-1 0 0,31 16 1 0 0,-24-16-22 0 0,1 0 0 0 0,0-3 0 0 0,1 0 0 0 0,0-2 0 0 0,0-1 0 0 0,41 4 0 0 0,-55-10 6 0 0,1-1 1 0 0,-1-1 0 0 0,0 0 0 0 0,0-1 0 0 0,0-1 0 0 0,0-1 0 0 0,0 0 0 0 0,0-1 0 0 0,-1 0 0 0 0,0-2-1 0 0,0 1 1 0 0,-1-2 0 0 0,0 0 0 0 0,0-1 0 0 0,0 0 0 0 0,17-17 0 0 0,-17 14 11 0 0,0-2 1 0 0,-1 0-1 0 0,0 0 0 0 0,-1-1 0 0 0,-1 0 1 0 0,0-1-1 0 0,-2-1 0 0 0,1 0 1 0 0,-2 0-1 0 0,0 0 0 0 0,-1-1 1 0 0,-1 0-1 0 0,6-33 0 0 0,-9 27 26 0 0,-1 0 1 0 0,-2 0-1 0 0,0 0 0 0 0,-2 1 1 0 0,0-1-1 0 0,-2 0 0 0 0,-1 1 0 0 0,0-1 1 0 0,-2 1-1 0 0,-1 1 0 0 0,0-1 1 0 0,-2 2-1 0 0,0-1 0 0 0,-2 1 0 0 0,0 1 1 0 0,-1 0-1 0 0,-25-29 0 0 0,29 41-191 0 0,1-1 0 0 0,-1 1 1 0 0,-1 1-1 0 0,1 0 0 0 0,-1 0 0 0 0,0 1 0 0 0,-1 0 0 0 0,0 1 0 0 0,-14-6 1 0 0,15 8-1342 0 0,-1 0 1 0 0,-1 0-1 0 0,1 1 1 0 0,0 1-1 0 0,-23-1 1 0 0,9 4-5409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13.9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602 16 916 0 0,'-11'-13'7438'0'0,"9"12"-7241"0"0,0 0 0 0 0,0 1 0 0 0,0 0 0 0 0,0-1 0 0 0,0 1 0 0 0,0 0 0 0 0,-1 0 1 0 0,1 0-1 0 0,0 0 0 0 0,0 1 0 0 0,0-1 0 0 0,0 0 0 0 0,0 1 0 0 0,0-1 0 0 0,0 1 0 0 0,0 0 0 0 0,1 0 0 0 0,-1 0 0 0 0,0 0 0 0 0,0 0 1 0 0,1 0-1 0 0,-1 0 0 0 0,0 1 0 0 0,1-1 0 0 0,-1 0 0 0 0,1 1 0 0 0,-2 1 0 0 0,-9 10-45 0 0,1 0 0 0 0,-13 18 1 0 0,16-21 190 0 0,-161 246 1113 0 0,110-148-1443 0 0,-79 201-1 0 0,129-284-259 0 0,-5 13-1483 0 0,-1 0 0 0 0,-38 66 1 0 0,28-76-3895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14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22 102 344 0 0,'-2'-3'864'0'0,"-1"-5"67"0"0,-1 0-1 0 0,1-1 0 0 0,1 1 1 0 0,-1-1-1 0 0,2 1 1 0 0,-1-1-1 0 0,0-13 1627 0 0,5 16-1506 0 0,-3 6-1004 0 0,-1-1 0 0 0,1 1 1 0 0,0-1-1 0 0,0 1 0 0 0,0 0 0 0 0,0-1 0 0 0,1 1 0 0 0,-1-1 0 0 0,0 1 1 0 0,0-1-1 0 0,0 1 0 0 0,0 0 0 0 0,0-1 0 0 0,0 1 0 0 0,1-1 0 0 0,-1 1 1 0 0,0 0-1 0 0,0-1 0 0 0,0 1 0 0 0,1 0 0 0 0,-1-1 0 0 0,0 1 1 0 0,1 0-1 0 0,-1 0 0 0 0,0-1 0 0 0,1 1 0 0 0,-1 0 0 0 0,0 0 0 0 0,1-1 1 0 0,-1 1-1 0 0,5 0 64 0 0,-1 0-1 0 0,0 0 1 0 0,0 1 0 0 0,0-1 0 0 0,1 1-1 0 0,-1 0 1 0 0,0 0 0 0 0,0 0 0 0 0,0 1 0 0 0,0-1-1 0 0,-1 1 1 0 0,1 0 0 0 0,4 3 0 0 0,56 39 621 0 0,-42-28-422 0 0,157 117 1022 0 0,44 30-845 0 0,-35-46-293 0 0,-90-58-120 0 0,110 86 0 0 0,-202-142-72 0 0,0-1-1 0 0,16 16 1 0 0,-3 3 61 0 0,-17-20 101 0 0,-4-3-1152 0 0,0 1 672 0 0,0-1 0 0 0,0 1-1 0 0,0-1 1 0 0,0 1 0 0 0,0 0-1 0 0,0 0 1 0 0,0 0 0 0 0,0 0-1 0 0,0 0 1 0 0,-5 0 0 0 0,-17-3-5514 0 0,8 2-1008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7.6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72 2808 0 0,'-3'-1'551'0'0,"-17"-6"600"0"0,-26-9 9729 0 0,62 7-10541 0 0,-13 7-317 0 0,1 1 0 0 0,-1-1 0 0 0,1 1 0 0 0,-1 0-1 0 0,1 0 1 0 0,0 0 0 0 0,-1 1 0 0 0,8-1 0 0 0,8-1-66 0 0,8-4-280 0 0,29-6-974 0 0,-23 3-2551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18.3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36 594 420 0 0,'0'0'4934'0'0,"0"0"-4847"0"0,0 1 0 0 0,-1-1 1 0 0,1 1-1 0 0,-1 0 0 0 0,1-1 1 0 0,0 1-1 0 0,-1 0 0 0 0,1-1 0 0 0,0 1 1 0 0,0 0-1 0 0,0-1 0 0 0,0 1 1 0 0,-1 0-1 0 0,1-1 0 0 0,0 1 0 0 0,0 0 1 0 0,0 0-1 0 0,0 0 0 0 0,19 20 2100 0 0,-2-17-1293 0 0,176-66 189 0 0,-67 19-941 0 0,119-46-193 0 0,-231 84 61 0 0,338-134 191 0 0,-301 120-205 0 0,8-2 122 0 0,86-44 0 0 0,-71 32 66 0 0,-58 23-161 0 0,1 2 0 0 0,0 0 0 0 0,36-11 1 0 0,1 0-25 0 0,37-18 833 0 0,-89 36-593 0 0,11-10 760 0 0,38-24-315 0 0,-49 33-582 0 0,11-4 126 0 0,-21 12-251 0 0,0 0 0 0 0,-1-1 0 0 0,0 0 0 0 0,0 0 0 0 0,0-1 0 0 0,-1 0 0 0 0,-17 4 0 0 0,-7 4-81 0 0,-423 164-954 0 0,-42 12 884 0 0,444-170 177 0 0,-111 21 0 0 0,163-38-10 0 0,3-2 7 0 0,-1 1-1 0 0,1 0 0 0 0,-1 0 1 0 0,1 0-1 0 0,-1 0 1 0 0,1 0-1 0 0,-1-1 1 0 0,1 1-1 0 0,-1 0 1 0 0,1 0-1 0 0,-1 0 0 0 0,1 0 1 0 0,-1 0-1 0 0,1 0 1 0 0,-1 1-1 0 0,1-1 1 0 0,-1 0-1 0 0,1 0 1 0 0,0 0-1 0 0,-1 0 0 0 0,1 1 1 0 0,-1-1-1 0 0,1 0 1 0 0,-1 1-1 0 0,-22 7-5 0 0,-38 14 4 0 0,59-21 5 0 0,-15 8 168 0 0,-40 14 82 0 0,54-22-275 0 0,-14 10 79 0 0,-19 9-68 0 0,33-19 30 0 0,-13 8-2 0 0,-37 18-29 0 0,51-26-7 0 0,-14 9 11 0 0,13-7 11 0 0,0 0 0 0 0,-1 0-1 0 0,0-1 1 0 0,1 1-1 0 0,-1-1 1 0 0,-7 3-1 0 0,9-4 105 0 0,39-17-75 0 0,24-11-63 0 0,93-28 0 0 0,-81 31-23 0 0,-70 23 34 0 0,1 0 3 0 0,5 2 110 0 0,-9 3-38 0 0,-20 14-23 0 0,-40 18-11 0 0,-17-6 17 0 0,75-29-23 0 0,15-17-847 0 0,40-4 475 0 0,-51 19 706 0 0,-47 29-192 0 0,1-4-1137 0 0,24-10-4780 0 0,17-13 4785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1:20.7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40 441 434 0 0,'0'0'3700'0'0,"-14"11"-2675"0"0,8-1-638 0 0,1 0 0 0 0,-8 23-1 0 0,12-30-302 0 0,2 0 14 0 0,-1-2-70 0 0,0 0 1 0 0,1 1-1 0 0,-1-1 1 0 0,1 0-1 0 0,0 0 1 0 0,-1 0 0 0 0,1 1-1 0 0,0-1 1 0 0,0 0-1 0 0,-1 0 1 0 0,1 0-1 0 0,0 0 1 0 0,0-1 0 0 0,0 1-1 0 0,0 0 1 0 0,0 0-1 0 0,0 0 1 0 0,1-1-1 0 0,-1 1 1 0 0,0-1-1 0 0,0 1 1 0 0,0-1 0 0 0,1 1-1 0 0,-1-1 1 0 0,0 0-1 0 0,3 1 1 0 0,1-1 64 0 0,1 0 0 0 0,-1 0 0 0 0,1-1 0 0 0,0 0 0 0 0,6-1 0 0 0,228-68 691 0 0,-125 33-579 0 0,971-343 3474 0 0,-1005 342-1666 0 0,-78 37-1804 0 0,15-3-5 0 0,-12 5-207 0 0,0-1-120 0 0,0 0 0 0 0,-1 1 0 0 0,1 0 0 0 0,0 0 0 0 0,0 0 0 0 0,0 0 0 0 0,-1 1 0 0 0,1 0 0 0 0,-1 0 0 0 0,1 1 0 0 0,-1 0 0 0 0,0 0 0 0 0,9 7 0 0 0,-12-9-206 0 0,-3 2-478 0 0,1-1 685 0 0,0 0-1 0 0,-1-1 1 0 0,1 1 0 0 0,0 0-1 0 0,-1-1 1 0 0,0 1-1 0 0,1 0 1 0 0,-1-1-1 0 0,0 1 1 0 0,0-1 0 0 0,0 1-1 0 0,0-1 1 0 0,0 0-1 0 0,-2 3 1 0 0,-22 10-5259 0 0,0-4 1177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2:37.3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145 141 62 0 0,'0'0'1516'0'0,"-12"-9"2379"0"0,-21-34 1149 0 0,27 34-4335 0 0,0 1-1 0 0,0-1 1 0 0,-1 1 0 0 0,-14-12-1 0 0,-1-3 499 0 0,20 22-980 0 0,2 0-66 0 0,0 0 1 0 0,-1 1 0 0 0,1-1 0 0 0,-1 0-1 0 0,1 0 1 0 0,-1 1 0 0 0,0-1-1 0 0,1 0 1 0 0,-1 1 0 0 0,1-1-1 0 0,-1 1 1 0 0,0-1 0 0 0,0 1 0 0 0,1-1-1 0 0,-2 0 1 0 0,0 3-164 0 0,1-1 0 0 0,0 1 0 0 0,0-1 1 0 0,-1 1-1 0 0,1-1 0 0 0,0 1 0 0 0,0 0 0 0 0,1-1 1 0 0,-1 1-1 0 0,0 0 0 0 0,0 0 0 0 0,1 0 0 0 0,-1 0 1 0 0,1 0-1 0 0,0-1 0 0 0,0 1 0 0 0,-1 4 0 0 0,-1 46 83 0 0,2-31-40 0 0,-2 60 62 0 0,3 0 1 0 0,16 106 0 0 0,-14-165-90 0 0,0-1 1 0 0,2 0 0 0 0,11 34-1 0 0,-15-53-27 0 0,-15-38-5306 0 0,2 14-335 0 0,-1 4-1257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5:5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78 618 0 0,'-23'-19'4075'0'0,"-28"-24"2875"0"0,48 42-6371 0 0,-10-9 1344 0 0,6 5 26 0 0,9 22-1643 0 0,2-2-276 0 0,1 0 1 0 0,12 22 0 0 0,1 5 26 0 0,2 7 63 0 0,3-1 0 0 0,1 0 0 0 0,37 51 0 0 0,-9-4-1206 0 0,-44-66-1982 0 0,-10-10-4007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09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292 267 384 0 0,'0'0'371'0'0,"-13"-13"1145"0"0,6 8-1026 0 0,5 4-438 0 0,1-1 1 0 0,-1 1-1 0 0,0 0 1 0 0,0-1-1 0 0,1 1 1 0 0,-1 0-1 0 0,0 0 1 0 0,0 0-1 0 0,0 1 0 0 0,0-1 1 0 0,0 0-1 0 0,0 1 1 0 0,0-1-1 0 0,-1 1 1 0 0,1 0-1 0 0,0 0 1 0 0,0-1-1 0 0,0 2 1 0 0,0-1-1 0 0,0 0 1 0 0,-1 0-1 0 0,1 1 1 0 0,0-1-1 0 0,0 1 1 0 0,0-1-1 0 0,-3 2 0 0 0,3 0-21 0 0,-3 0 259 0 0,0 1 0 0 0,0 0 0 0 0,1 1 0 0 0,-1-1 0 0 0,-4 5 0 0 0,13-8-167 0 0,-1 1-1 0 0,0-1 0 0 0,1 0 1 0 0,-1 0-1 0 0,0 0 0 0 0,1-1 1 0 0,-1 1-1 0 0,0-1 0 0 0,1 0 1 0 0,2-1-1 0 0,45-16 540 0 0,-17 5-309 0 0,84-22-47 0 0,1 5 0 0 0,2 6 0 0 0,173-14 0 0 0,87 20-356 0 0,-370 17 693 0 0,0 0 1 0 0,0 0-1 0 0,0-1 0 0 0,-1 0 1 0 0,16-6 1355 0 0,8-23-114 0 0,-163 50-1311 0 0,-812 105-1461 0 0,591-103 930 0 0,347-20-44 0 0,-19 0-117 0 0,16 0-1106 0 0,8 0 521 0 0,19 2 365 0 0,36-1 492 0 0,197-27 372 0 0,453-64-163 0 0,-393 26 489 0 0,-311 63-850 0 0,0-1 115 0 0,15-1-172 0 0,-1 1 0 0 0,1 1 0 0 0,0 0 0 0 0,23 4-1 0 0,-13-1-256 0 0,45-2-1 0 0,-42-4 274 0 0,-26 3 33 0 0,-1-1 10 0 0,0 1 0 0 0,0-1 0 0 0,-1 0 0 0 0,1 0 0 0 0,0 0 0 0 0,-1 0 0 0 0,1-1 0 0 0,3-2 1 0 0,2 0 24 0 0,-6 3 20 0 0,-1 0-35 0 0,7-3-12 0 0,-6 4-30 0 0,57-12 278 0 0,-57 12-314 0 0,4 0 1 0 0,0 0 0 0 0,0 0 0 0 0,-1 1 0 0 0,1 0 0 0 0,8 2 0 0 0,7 0 3 0 0,-25 1 42 0 0,3-4 22 0 0,0 0 0 0 0,0 1 0 0 0,0-1 0 0 0,0 0 0 0 0,0 0 0 0 0,0 1 0 0 0,0-1 0 0 0,0 0 0 0 0,-1 1 0 0 0,1-1 0 0 0,0 0 0 0 0,0 0 0 0 0,0 1-1 0 0,0-1 1 0 0,-1 0 0 0 0,1 0 0 0 0,0 1 0 0 0,0-1 0 0 0,0 0 0 0 0,-1 0 0 0 0,1 0 0 0 0,0 0 0 0 0,0 1 0 0 0,-1-1 0 0 0,1 0 0 0 0,0 0 0 0 0,-1 0 0 0 0,1 0-1 0 0,0 0 1 0 0,0 0 0 0 0,-1 0 0 0 0,1 0 0 0 0,0 0 0 0 0,-1 1 0 0 0,1-1 0 0 0,0-1 0 0 0,-1 1 0 0 0,-666 75 1492 0 0,500-51-1519 0 0,-431 73-911 0 0,526-78 764 0 0,56-13 152 0 0,-1-2 0 0 0,-1 0-1 0 0,1 0 1 0 0,-31 1 0 0 0,45-5 23 0 0,-19 0 15 0 0,30 0-783 0 0,25 1 607 0 0,43-2 0 0 0,321-80 629 0 0,-192 33-365 0 0,-147 35-158 0 0,-21 4 24 0 0,0 2 0 0 0,1 1 0 0 0,46-2 0 0 0,26 12-463 0 0,145 25-1 0 0,-226-26 494 0 0,0 0-1 0 0,1-2 1 0 0,52-5-1 0 0,-70 4-21 0 0,-11-1 19 0 0,30-6 98 0 0,-10 0-43 0 0,1 0 0 0 0,32-17 0 0 0,-37 15-59 0 0,1 2-1 0 0,0-1 1 0 0,0 2-1 0 0,23-5 1 0 0,-38 11-8 0 0,6-1 112 0 0,-9 1-93 0 0,0 0 1 0 0,0 0-1 0 0,0 0 1 0 0,0 0-1 0 0,0 0 1 0 0,0 1-1 0 0,0-1 1 0 0,0 0-1 0 0,0 0 1 0 0,0 0-1 0 0,0 0 1 0 0,0 0-1 0 0,0 0 1 0 0,0 0-1 0 0,0 0 1 0 0,0 0-1 0 0,0 0 1 0 0,0 0-1 0 0,0 0 1 0 0,0 0-1 0 0,0 0 0 0 0,0 0 1 0 0,0 0-1 0 0,0 0 1 0 0,0 0-1 0 0,0 1 1 0 0,0-1-1 0 0,0 0 1 0 0,0 0-1 0 0,0 0 1 0 0,0 0-1 0 0,0 0 1 0 0,0 0-1 0 0,0 0 1 0 0,0 0-1 0 0,0 0 1 0 0,-4 5-48 0 0,3-5 44 0 0,0 1-1 0 0,0 0 0 0 0,0-1 0 0 0,-1 1 1 0 0,1 0-1 0 0,0-1 0 0 0,0 1 1 0 0,0-1-1 0 0,-1 0 0 0 0,1 1 0 0 0,0-1 1 0 0,0 0-1 0 0,-1 0 0 0 0,1 0 0 0 0,0 0 1 0 0,-1 0-1 0 0,-1 0 0 0 0,0 0 6 0 0,-423 51 592 0 0,1-36-904 0 0,219-8-3290 0 0,98-2-3006 0 0,74-4 2774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6:24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90 146 0 0,'-1'-2'549'0'0,"-30"-54"4153"0"0,30 53-4246 0 0,0 2-307 0 0,0 0 0 0 0,1 0 1 0 0,-1 0-1 0 0,0 0 0 0 0,1 0 1 0 0,-1 0-1 0 0,1 0 0 0 0,-1 0 1 0 0,1 0-1 0 0,0 0 0 0 0,-1 0 1 0 0,1-1-1 0 0,0 1 0 0 0,0 0 1 0 0,0 0-1 0 0,0 0 0 0 0,0 0 1 0 0,0-2-1 0 0,-1-4 2005 0 0,-1 19-1863 0 0,1-9-314 0 0,7 20-15 0 0,20 65 193 0 0,-5 2-1 0 0,17 147 1 0 0,-2 80 437 0 0,98 419 1193 0 0,-122-675-1707 0 0,32 247 602 0 0,-27-166-347 0 0,-7-73-196 0 0,53 421 610 0 0,-29-163-691 0 0,-29-195 163 0 0,-21 242-1 0 0,11-303-300 0 0,3-21-1680 0 0,6-21-3632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6:25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1 537 364 0 0,'0'0'6581'0'0,"17"4"-5064"0"0,-5-3-1227 0 0,-9-1 20 0 0,1 1-7 0 0,23 1 313 0 0,0 0 1 0 0,0-2-1 0 0,41-4 0 0 0,87-20 235 0 0,-54 7-535 0 0,667-98 769 0 0,514-127 620 0 0,-1129 208-1400 0 0,0 7 1 0 0,277-13 0 0 0,69 52 65 0 0,32-1 335 0 0,-495-12-545 0 0,-1-2 1 0 0,0-1-1 0 0,0-1 1 0 0,0-2 0 0 0,-1-2-1 0 0,37-14 1 0 0,-39 14-48 0 0,-30 8-195 0 0,9-4-399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6:25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6 782 0 0,'-34'-5'15344'0'0,"36"7"-15251"0"0,2 2-63 0 0,0-1-1 0 0,0 1 1 0 0,1-1-1 0 0,-1 0 1 0 0,1 0-1 0 0,0-1 0 0 0,0 0 1 0 0,9 4-1 0 0,53 14 92 0 0,-42-13-74 0 0,-5-2-33 0 0,-10-3-14 0 0,0 1 0 0 0,0 1-1 0 0,0-1 1 0 0,-1 2 0 0 0,17 9-1 0 0,-24-13 28 0 0,-1 0 0 0 0,0 0 0 0 0,1 0 0 0 0,-1 0 0 0 0,0 0-1 0 0,0 0 1 0 0,0 1 0 0 0,0-1 0 0 0,0 1 0 0 0,0-1 0 0 0,0 1 0 0 0,-1-1-1 0 0,1 1 1 0 0,0-1 0 0 0,-1 1 0 0 0,1 0 0 0 0,-1-1 0 0 0,1 1 0 0 0,-1 0-1 0 0,0-1 1 0 0,0 1 0 0 0,0 0 0 0 0,0 0 0 0 0,0-1 0 0 0,0 1 0 0 0,-1 0 0 0 0,1-1-1 0 0,0 1 1 0 0,-2 3 0 0 0,0 2 219 0 0,0 0 0 0 0,-1 0 0 0 0,0-1 0 0 0,0 1 0 0 0,-9 11 0 0 0,-36 51 994 0 0,-87 124 248 0 0,42-67-3833 0 0,47-71-1393 0 0,12-22-2514 0 0,2-10-2445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6:27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70 286 0 0,'0'0'940'0'0,"9"-16"3804"0"0,-7-37 936 0 0,-9 92-5488 0 0,-6 10 302 0 0,-2 0 0 0 0,-2-2 0 0 0,-2 0 0 0 0,-2-1 0 0 0,-3 0 0 0 0,-1-2 0 0 0,-2-1 0 0 0,-52 63 1 0 0,7-22-187 0 0,71-82-81 0 0,4-6-173 0 0,35-47-42 0 0,63-63 0 0 0,-36 44-4 0 0,158-172 647 0 0,-198 221-27 0 0,-22 19-461 0 0,9 9-8 0 0,-8-1-183 0 0,0 1 1 0 0,0-1 0 0 0,-1 1-1 0 0,0 0 1 0 0,0 0 0 0 0,0 0 0 0 0,-1 0-1 0 0,1 9 1 0 0,5 10-2 0 0,94 236 442 0 0,-79-214-1234 0 0,2-1 0 0 0,2-1 0 0 0,42 54 0 0 0,-48-69-1656 0 0,4 4-3928 0 0,-14-21 484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6:2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2030 190 0 0,'0'0'5647'0'0,"-5"-18"-2601"0"0,20-87-1395 0 0,30-108 0 0 0,44-102-1604 0 0,-80 286 44 0 0,1 1 0 0 0,2 0 0 0 0,1 1 1 0 0,1 0-1 0 0,2 1 0 0 0,0 1 1 0 0,1 0-1 0 0,2 1 0 0 0,1 1 0 0 0,0 1 1 0 0,2 1-1 0 0,0 1 0 0 0,1 1 0 0 0,1 0 1 0 0,1 2-1 0 0,1 1 0 0 0,0 1 0 0 0,1 1 1 0 0,1 2-1 0 0,51-17 0 0 0,-65 25-55 0 0,0 0 0 0 0,0 0-1 0 0,1 2 1 0 0,-1 0 0 0 0,1 0-1 0 0,-1 1 1 0 0,1 1 0 0 0,0 1-1 0 0,-1 0 1 0 0,1 1 0 0 0,-1 0 0 0 0,0 1-1 0 0,0 1 1 0 0,0 0 0 0 0,0 1-1 0 0,0 1 1 0 0,22 12 0 0 0,-15-6-36 0 0,-1 2 1 0 0,0 0 0 0 0,-1 1 0 0 0,-1 1-1 0 0,0 1 1 0 0,-2 1 0 0 0,25 31-1 0 0,-12-7 21 0 0,-1 1 0 0 0,35 74 0 0 0,4 12 95 0 0,-64-124-108 0 0,0 0-1 0 0,1 0 0 0 0,-1-1 1 0 0,1 1-1 0 0,1-1 0 0 0,-1 0 0 0 0,1 0 1 0 0,-1 0-1 0 0,1 0 0 0 0,0-1 0 0 0,0 0 1 0 0,1 0-1 0 0,-1 0 0 0 0,1-1 1 0 0,-1 0-1 0 0,1 0 0 0 0,0 0 0 0 0,0-1 1 0 0,10 2-1 0 0,12 1 53 0 0,0-2 1 0 0,54-2-1 0 0,-61-1-65 0 0,20 1 49 0 0,0-3 0 0 0,-1-1-1 0 0,1-2 1 0 0,75-22 0 0 0,-98 22 6 0 0,-1-1 0 0 0,0 0 0 0 0,0-2 1 0 0,0 0-1 0 0,-1 0 0 0 0,-1-2 0 0 0,0 0 0 0 0,0 0 0 0 0,-1-2 0 0 0,0 0 0 0 0,-1 0 0 0 0,-1-1 0 0 0,11-16 0 0 0,-8 6 47 0 0,-2 0 0 0 0,0-1 0 0 0,-1 0 0 0 0,-2-1-1 0 0,11-37 1 0 0,23-142 150 0 0,-30 129-201 0 0,-13 75-45 0 0,13-77-13 0 0,4 1 1 0 0,40-109-1 0 0,-31 121-21 0 0,38-65 0 0 0,-52 107 24 0 0,1 1 1 0 0,2 0-1 0 0,0 1 0 0 0,1 1 0 0 0,1 0 1 0 0,23-19-1 0 0,-28 28 9 0 0,1 0-1 0 0,0 0 1 0 0,1 1 0 0 0,0 1-1 0 0,0 0 1 0 0,1 1 0 0 0,0 1 0 0 0,1 1-1 0 0,-1 0 1 0 0,24-4 0 0 0,14 0-10 0 0,70-4 0 0 0,-97 13-16 0 0,1 2 0 0 0,-1 0 0 0 0,0 1 0 0 0,43 11 0 0 0,-60-10 17 0 0,0 1 1 0 0,0 0 0 0 0,0 1-1 0 0,-1 0 1 0 0,0 0-1 0 0,0 1 1 0 0,0 0 0 0 0,-1 1-1 0 0,0 0 1 0 0,0 0-1 0 0,-1 0 1 0 0,8 10-1 0 0,10 16 19 0 0,37 61-1 0 0,-53-80-15 0 0,23 42 23 0 0,-3 1 1 0 0,-2 1-1 0 0,-2 1 0 0 0,21 83 1 0 0,-29-67-17 0 0,12 137 0 0 0,-10-57 2 0 0,-5-70 85 0 0,30 99 1 0 0,-40-171-79 0 0,0 0 1 0 0,0 0 0 0 0,1-1 0 0 0,1 0 0 0 0,0 0 0 0 0,1 0 0 0 0,0-1 0 0 0,0 0 0 0 0,11 12 0 0 0,68 63 81 0 0,62 66 615 0 0,-138-139-600 0 0,0-1 1 0 0,1 0-1 0 0,1-1 1 0 0,0 0-1 0 0,0-1 1 0 0,1-1-1 0 0,0 0 1 0 0,1 0 0 0 0,0-1-1 0 0,21 8 1 0 0,-26-13-82 0 0,0-1 1 0 0,0 0-1 0 0,1-1 1 0 0,-1 0-1 0 0,0 0 1 0 0,0-1 0 0 0,1 0-1 0 0,-1 0 1 0 0,0-1-1 0 0,0-1 1 0 0,0 1-1 0 0,0-2 1 0 0,0 1 0 0 0,0-1-1 0 0,0 0 1 0 0,15-9-1 0 0,160-92 2 0 0,-99 56 42 0 0,-80 45-54 0 0,0-1 1 0 0,0 0 0 0 0,0 0-1 0 0,-1 0 1 0 0,0-1 0 0 0,1 0-1 0 0,-1 1 1 0 0,-1-1 0 0 0,1-1-1 0 0,-1 1 1 0 0,0 0 0 0 0,0-1-1 0 0,-1 0 1 0 0,4-11 0 0 0,3-4-14 0 0,0-1-31 0 0,0-1-1 0 0,-1 0 1 0 0,-1 0 0 0 0,-2 0-1 0 0,0-1 1 0 0,-1 0-1 0 0,-1 0 1 0 0,-1-29 0 0 0,-2 27 141 0 0,3-109 41 0 0,19-27-216 0 0,-10 94 169 0 0,4-121 1 0 0,-19-57-99 0 0,2 238-23 0 0,-1-16-3 0 0,1 12 15 0 0,0 0 1 0 0,0 0-1 0 0,2 0 1 0 0,2-19 0 0 0,-2 23-2 0 0,0 5 5 0 0,-2 0 2 0 0,-2-25-14 0 0,3 26-56 0 0,-2-16 129 0 0,4-5 166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12:18.1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28 296 94 0 0,'-27'17'5477'0'0,"64"-34"-701"0"0,52-13-3015 0 0,8-4-1094 0 0,-50 16-411 0 0,463-186 1662 0 0,-510 204-1922 0 0,1 0-1 0 0,0 0 0 0 0,-1 0 0 0 0,1 0 0 0 0,-1-1 0 0 0,1 1 0 0 0,0 0 0 0 0,-1 0 0 0 0,1 0 0 0 0,-1-1 0 0 0,1 1 0 0 0,-1 0 0 0 0,1-1 0 0 0,0 1 0 0 0,-1-1 0 0 0,1 1 0 0 0,-1 0 0 0 0,0-1 0 0 0,1 1 0 0 0,-1-1 0 0 0,1 1 1 0 0,-1-1-1 0 0,0 1 0 0 0,1-1 0 0 0,-1-1 0 0 0,-17 2-506 0 0,-35 8-1670 0 0,-8 7-3835 0 0,29-3 545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01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904 613 308 0 0,'0'0'825'0'0,"1"-3"-406"0"0,6-25 1478 0 0,-7 26-1431 0 0,4-15-204 0 0,0 11-34 0 0,-1 0-1 0 0,1-1 1 0 0,-1 1-1 0 0,0-1 1 0 0,3-12-1 0 0,-5 16-77 0 0,2-20 180 0 0,-1 13-251 0 0,0 0 0 0 0,1 0 0 0 0,0 0-1 0 0,0 0 1 0 0,1 1 0 0 0,0-1 0 0 0,1 1 0 0 0,0 0-1 0 0,1 0 1 0 0,12-15 0 0 0,-16 22-33 0 0,0-1 57 0 0,35-39 713 0 0,-34 40-822 0 0,34-34 6292 0 0,-43 38-5827 0 0,4-1-542 0 0,0 0 1 0 0,0 1 0 0 0,0-1 0 0 0,0 1 0 0 0,0 0 0 0 0,1-1 0 0 0,-1 1 0 0 0,1 0 0 0 0,-1 0 0 0 0,1 0 0 0 0,-2 3-1 0 0,-10 16 42 0 0,11-20 112 0 0,-7 8 612 0 0,13-14-1212 0 0,0 0 0 0 0,1 0-1 0 0,0 1 1 0 0,0 0-1 0 0,0 0 1 0 0,1 0 0 0 0,-1 0-1 0 0,8-2 1 0 0,-5 1 309 0 0,0 1 0 0 0,0-1 0 0 0,-1 0 0 0 0,0-1 0 0 0,0 0 0 0 0,6-7 0 0 0,-5 1 170 0 0,0-1 0 0 0,-1-1 0 0 0,-1 1 1 0 0,0-1-1 0 0,-1 0 0 0 0,0-1 0 0 0,-1 1 0 0 0,-1-1 0 0 0,3-25 0 0 0,-5 35 88 0 0,0 0 0 0 0,0 1 0 0 0,0-1 0 0 0,1 1 0 0 0,0 0 0 0 0,0-1 0 0 0,2-3 0 0 0,-2 5 94 0 0,-1 0 0 0 0,1 0-1 0 0,-1 0 1 0 0,0 0 0 0 0,0 0 0 0 0,0 0-1 0 0,0 0 1 0 0,0-1 0 0 0,-1 1 0 0 0,1-4-1 0 0,2-3 309 0 0,-11 18-39 0 0,-62 70-258 0 0,-71 100-1 0 0,97-120-127 0 0,-88 133-59 0 0,-11 15 206 0 0,77-117-215 0 0,9-6 8 0 0,-20 46 13 0 0,29-45 45 0 0,-241 339 150 0 0,277-407-152 0 0,3-4 26 0 0,-1 0 1 0 0,0-1 0 0 0,-1 0 0 0 0,0 0 0 0 0,-1-1 0 0 0,-14 9 0 0 0,24-17-28 0 0,-9 6 37 0 0,10-7-177 0 0,0 1 0 0 0,0-1 0 0 0,0 0 1 0 0,0 0-1 0 0,-1 0 0 0 0,1 0 1 0 0,-1 0-1 0 0,1 0 0 0 0,0 0 0 0 0,-1 0 1 0 0,0-1-1 0 0,1 1 0 0 0,-1-1 0 0 0,1 1 1 0 0,-3 0-1 0 0,-6-1-615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02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64 222 0 0,'-37'-44'4053'0'0,"36"43"-3543"0"0,-9-16 2030 0 0,6 15-1143 0 0,8 16-1413 0 0,11 22 77 0 0,1-2 1 0 0,32 49-1 0 0,17 15 121 0 0,-45-67-158 0 0,51 87-24 0 0,23 66 6 0 0,-44-83 3 0 0,30 57 3 0 0,-55-115-31 0 0,13 29 3 0 0,66 132 124 0 0,-87-173-62 0 0,-11-20-42 0 0,86 139 233 0 0,-90-146-415 0 0,17 22-111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04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913 54 166 0 0,'1'-3'718'0'0,"0"-4"-819"0"0,3-24 8645 0 0,-5 19-5576 0 0,-1 13-2960 0 0,0 0 0 0 0,1 1-1 0 0,-1-1 1 0 0,0 1 0 0 0,1 0 0 0 0,-1 0 0 0 0,1-1-1 0 0,-1 1 1 0 0,1 0 0 0 0,0 0 0 0 0,0 0 0 0 0,0 1-1 0 0,0-1 1 0 0,0 0 0 0 0,-1 4 0 0 0,-4 8 39 0 0,-91 134 57 0 0,25-42-61 0 0,-72 126 204 0 0,-54 83-182 0 0,-58 137 121 0 0,228-400-170 0 0,-64 92 0 0 0,90-143-174 0 0,10-32-7018 0 0,1 6 2008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05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11 18 0 0,'0'0'1175'0'0,"-11"-10"3234"0"0,10 10-4379 0 0,1 0 1 0 0,-1 0 0 0 0,1 0-1 0 0,-1 0 1 0 0,1 0-1 0 0,-1 0 1 0 0,1 0-1 0 0,-1 0 1 0 0,1 0-1 0 0,-1 0 1 0 0,1 0 0 0 0,-1 0-1 0 0,1 0 1 0 0,-1 1-1 0 0,1-1 1 0 0,-1 0-1 0 0,1 0 1 0 0,-1 0 0 0 0,1 1-1 0 0,-1-1 1 0 0,1 0-1 0 0,0 1 1 0 0,-1-1-1 0 0,1 0 1 0 0,-1 1-1 0 0,1-1 1 0 0,0 1 0 0 0,-1-1-1 0 0,1 0 1 0 0,-1 2-1 0 0,0 18 133 0 0,3-12-182 0 0,-1-1 0 0 0,2 1 1 0 0,-1-1-1 0 0,5 10 0 0 0,2 2 35 0 0,2 5 171 0 0,2 0 0 0 0,24 36 1 0 0,7-7 167 0 0,2-3 0 0 0,3-1 0 0 0,64 50 0 0 0,-54-47-256 0 0,15 18 88 0 0,33 41 378 0 0,-9-9-630 0 0,-37-41 611 0 0,-59-60-432 0 0,18 17 785 0 0,-7-5-152 0 0,-3-4-669 0 0,-1-1 0 0 0,1 2 1 0 0,12 15-1 0 0,-20-23-82 0 0,5 4 25 0 0,-1 0 0 0 0,1 1-1 0 0,-1-1 1 0 0,10 15-1 0 0,-15-19-4 0 0,1 0 39 0 0,5 9-50 0 0,-5-9-3 0 0,-1 1-21 0 0,22 34 22 0 0,-22-34 13 0 0,9 8-13 0 0,-4-4 18 0 0,-5-5-13 0 0,23 18 38 0 0,-23-20-37 0 0,48 34-935 0 0,-46-32 337 0 0,0 1 0 0 0,0 0 0 0 0,0 0 0 0 0,0 0 0 0 0,-1 0-1 0 0,1 0 1 0 0,1 4 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1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88 38 0 0,'-14'7'17468'0'0,"10"-1"-17790"0"0,1 0 256 0 0,0-1-1 0 0,1 1 1 0 0,-1 0 0 0 0,-2 11 0 0 0,-3 19 56 0 0,7-25 23 0 0,1 0 1 0 0,-1 0-1 0 0,2 0 0 0 0,-1 0 1 0 0,2-1-1 0 0,-1 1 1 0 0,2 0-1 0 0,-1-1 0 0 0,1 1 1 0 0,1-1-1 0 0,7 15 1 0 0,-9-20-20 0 0,1-1 0 0 0,-1 1 0 0 0,1-1 0 0 0,0 0 0 0 0,1 0 0 0 0,-1 0 0 0 0,1 0 0 0 0,-1-1 1 0 0,1 1-1 0 0,0-1 0 0 0,1 0 0 0 0,-1 0 0 0 0,0-1 0 0 0,1 1 0 0 0,0-1 0 0 0,-1 0 1 0 0,1 0-1 0 0,0-1 0 0 0,0 1 0 0 0,7 0 0 0 0,-4 0-1 0 0,0 1-7 0 0,0-1-1 0 0,1 0 1 0 0,-1-1 0 0 0,0 0 0 0 0,1 0 0 0 0,16-2 0 0 0,2 1 6 0 0,-19 0 21 0 0,12-3-23 0 0,20-16-11 0 0,-31 14 30 0 0,-1 0 1 0 0,0 0 0 0 0,0-1-1 0 0,0 0 1 0 0,10-10-1 0 0,-11 8 33 0 0,-1-1 0 0 0,0 0-1 0 0,-1 0 1 0 0,0 0 0 0 0,0 0 0 0 0,-1-1-1 0 0,0 0 1 0 0,3-12 0 0 0,0-9 258 0 0,4-38 0 0 0,-10 65-276 0 0,-1 1 18 0 0,0-1 1 0 0,0 0-1 0 0,0 1 1 0 0,0-1-1 0 0,-1 0 1 0 0,1 0-1 0 0,-1 1 1 0 0,0-1-1 0 0,0 1 1 0 0,0-1-1 0 0,-1 1 1 0 0,1-1-1 0 0,-1 1 1 0 0,0 0-1 0 0,0-1 1 0 0,-3-2-1 0 0,-1-2-4 0 0,-1 1-1 0 0,0 0 1 0 0,0 0 0 0 0,-8-6-1 0 0,6 9-19 0 0,-1-1 0 0 0,1 2-1 0 0,-1-1 1 0 0,0 1 0 0 0,0 1-1 0 0,0-1 1 0 0,-20 0 0 0 0,18 4 23 0 0,1-1-2 0 0,0 1 0 0 0,0 0 0 0 0,-15 4 0 0 0,-45 16-171 0 0,69-20-119 0 0,-1-1-524 0 0,-18 4-839 0 0,8 11-4049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15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58 470 0 0,'-24'-8'10618'0'0,"45"12"-10520"0"0,0-2-1 0 0,-1 0 0 0 0,1-1 1 0 0,23-3-1 0 0,89-12 650 0 0,-100 10-296 0 0,44-9 1680 0 0,-73 13-1701 0 0,27-8 2208 0 0,-29 7-2110 0 0,-4-15-5912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19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52 442 0 0,'-6'-14'286'0'0,"4"-4"-536"0"0,2-1 84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19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16 626 0 0,'16'3'422'0'0,"15"-10"-604"0"0,-12 1-140 0 0,3 1 138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19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0 442 0 0,'0'0'410'0'0,"6"27"188"0"0,6-9-674 0 0,13-13-656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2-12T14:47:19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23 392 0 0,'30'-6'258'0'0,"3"-1"-88"0"0,0 2-76 0 0,3 3-444 0 0,3-1 158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68D8-1AC8-9811-61B6-AD44F9E25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A72B-AFF8-D03C-D800-CD522EA6A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26FCC-2D1D-E236-4619-03071D60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A784B-A779-8E61-64D6-4BA22234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343BC-F163-C035-003F-504D2ADF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73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2CC7-D87C-496B-D62B-08997A79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643CC-B3E5-7231-1221-AC1793AA9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D8F43-4622-CF7A-7C71-9A092AE8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40DE3-D4C0-A702-1A92-3838E8E8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0C626-3D62-84F8-1A18-1A23383E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D7A04-5D31-9AF2-B0BC-85F699878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4A570-784F-3A6B-ACED-30834B2CB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32431-F6D4-7FF6-7550-E0ED184F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80C44-423B-D329-8873-801A7184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0D61B-D7EC-AE5E-2BB3-5014533F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03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C236-679B-61C4-292F-BBA2234A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157D8-97A0-2478-0C39-A7C6F3E08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A4162-B0C3-7C7F-8A5F-29275A825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3F49D-6697-AD59-AACD-740FB47E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863F2-ECF1-6292-4BC6-218373BE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9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D4C8-8CA4-166B-E07D-CE18CCE1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CACA8-72C7-B1FD-E937-5513C837E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B798F-EC31-D3DE-391A-8F9EF1C5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48A7A-CB20-9C5E-1535-8036B7EA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22363-34F1-DCEE-9E56-0E6CA691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15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B4D8-3810-EE13-F5EC-D960132F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E5FD-344B-506C-62AA-6233D6196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CF728-13FD-866F-A734-603F9D2A1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00D42-57F6-D645-4E79-69103089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66B7A-5C0A-81CE-A46F-3FCD6544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19489-6794-6F70-0869-2E0CF161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FAA5-BC9C-D032-507A-849E9E44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00814-DC34-7B78-B1B7-7A4D06124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05497-4353-BA04-85FB-E4CCFCAC3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FEC61-F9F7-3F20-E3F1-FFBAD5699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5DD42-369A-A0B8-71B7-3737721FD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D385A8-911D-738E-C315-EA1C3A3E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DE549-D43A-3F7C-7AB6-1731F9F7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EC6D7-0CF4-40AA-818C-E8A8EC79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8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A4CC-B328-AAC2-9FE8-66BB1DA7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3D7DF-953A-A6CA-A171-00946A2A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2290F0-E2B1-15E9-7DC7-B48163C6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AC46-E832-BB18-803B-F3A888F6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4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0F5C27-0123-2D77-D9BE-13CEC256B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E58CE-63AC-3DF8-B4EB-F2CB4F84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F0D7A-A527-E91C-4F72-FD093602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4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06A2-3787-E76F-368F-2DCD8B22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7C61-BADB-99DD-605E-7BC96EC06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02F61-0FCF-69DA-F2AC-8CBE34093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21771-C0D3-7405-523C-AB425AD9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864DA-6D54-2D7F-7BF7-B1EDFA98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DD27-A436-8A0E-A709-1A6CB8D0F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1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B070-7E84-165D-912E-14409524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70F606-0BFE-3414-B849-C9CE07629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D47FB-7704-8C59-C830-1F23AC289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19B66-8A07-DBC2-7FEC-8C3F363D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4E947-C182-A1E8-9B1F-144E5C28E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2622D-7DA7-DFE6-C3C3-A7561A4A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10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61D1D-E499-3CFB-6CBE-365F96B18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1342-4D89-2CE9-8AEA-35B89B5E3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D6A9-5C20-9F1A-C952-393358A66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A6D90A-27B1-4AFD-BEAF-05FDE2F790D3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860C9-E26D-A901-C16E-FAB4CB208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1B246-9B72-FB1A-FE0D-9E38797EC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E3E842-06F4-4D9C-819A-A3BC418CA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5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671" Type="http://schemas.openxmlformats.org/officeDocument/2006/relationships/image" Target="../media/image335.png"/><Relationship Id="rId769" Type="http://schemas.openxmlformats.org/officeDocument/2006/relationships/image" Target="../media/image384.png"/><Relationship Id="rId21" Type="http://schemas.openxmlformats.org/officeDocument/2006/relationships/image" Target="../media/image10.png"/><Relationship Id="rId324" Type="http://schemas.openxmlformats.org/officeDocument/2006/relationships/customXml" Target="../ink/ink162.xml"/><Relationship Id="rId531" Type="http://schemas.openxmlformats.org/officeDocument/2006/relationships/image" Target="../media/image265.png"/><Relationship Id="rId629" Type="http://schemas.openxmlformats.org/officeDocument/2006/relationships/image" Target="../media/image314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7.png"/><Relationship Id="rId682" Type="http://schemas.openxmlformats.org/officeDocument/2006/relationships/customXml" Target="../ink/ink341.xml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1.xml"/><Relationship Id="rId181" Type="http://schemas.openxmlformats.org/officeDocument/2006/relationships/image" Target="../media/image90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86" Type="http://schemas.openxmlformats.org/officeDocument/2006/relationships/customXml" Target="../ink/ink243.xml"/><Relationship Id="rId693" Type="http://schemas.openxmlformats.org/officeDocument/2006/relationships/image" Target="../media/image346.png"/><Relationship Id="rId707" Type="http://schemas.openxmlformats.org/officeDocument/2006/relationships/image" Target="../media/image353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image" Target="../media/image276.png"/><Relationship Id="rId760" Type="http://schemas.openxmlformats.org/officeDocument/2006/relationships/customXml" Target="../ink/ink380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497" Type="http://schemas.openxmlformats.org/officeDocument/2006/relationships/image" Target="../media/image248.png"/><Relationship Id="rId620" Type="http://schemas.openxmlformats.org/officeDocument/2006/relationships/customXml" Target="../ink/ink310.xml"/><Relationship Id="rId718" Type="http://schemas.openxmlformats.org/officeDocument/2006/relationships/customXml" Target="../ink/ink359.xml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217" Type="http://schemas.openxmlformats.org/officeDocument/2006/relationships/image" Target="../media/image108.png"/><Relationship Id="rId564" Type="http://schemas.openxmlformats.org/officeDocument/2006/relationships/customXml" Target="../ink/ink282.xml"/><Relationship Id="rId771" Type="http://schemas.openxmlformats.org/officeDocument/2006/relationships/image" Target="../media/image385.png"/><Relationship Id="rId424" Type="http://schemas.openxmlformats.org/officeDocument/2006/relationships/customXml" Target="../ink/ink212.xml"/><Relationship Id="rId631" Type="http://schemas.openxmlformats.org/officeDocument/2006/relationships/image" Target="../media/image315.png"/><Relationship Id="rId729" Type="http://schemas.openxmlformats.org/officeDocument/2006/relationships/image" Target="../media/image364.png"/><Relationship Id="rId270" Type="http://schemas.openxmlformats.org/officeDocument/2006/relationships/customXml" Target="../ink/ink135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image" Target="../media/image287.png"/><Relationship Id="rId782" Type="http://schemas.openxmlformats.org/officeDocument/2006/relationships/customXml" Target="../ink/ink391.xml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642" Type="http://schemas.openxmlformats.org/officeDocument/2006/relationships/customXml" Target="../ink/ink321.xml"/><Relationship Id="rId281" Type="http://schemas.openxmlformats.org/officeDocument/2006/relationships/image" Target="../media/image140.png"/><Relationship Id="rId502" Type="http://schemas.openxmlformats.org/officeDocument/2006/relationships/customXml" Target="../ink/ink251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86" Type="http://schemas.openxmlformats.org/officeDocument/2006/relationships/customXml" Target="../ink/ink293.xml"/><Relationship Id="rId793" Type="http://schemas.openxmlformats.org/officeDocument/2006/relationships/image" Target="../media/image396.png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446" Type="http://schemas.openxmlformats.org/officeDocument/2006/relationships/customXml" Target="../ink/ink223.xml"/><Relationship Id="rId653" Type="http://schemas.openxmlformats.org/officeDocument/2006/relationships/image" Target="../media/image326.png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87" Type="http://schemas.openxmlformats.org/officeDocument/2006/relationships/image" Target="../media/image43.png"/><Relationship Id="rId513" Type="http://schemas.openxmlformats.org/officeDocument/2006/relationships/image" Target="../media/image256.png"/><Relationship Id="rId597" Type="http://schemas.openxmlformats.org/officeDocument/2006/relationships/image" Target="../media/image298.png"/><Relationship Id="rId720" Type="http://schemas.openxmlformats.org/officeDocument/2006/relationships/customXml" Target="../ink/ink360.xml"/><Relationship Id="rId152" Type="http://schemas.openxmlformats.org/officeDocument/2006/relationships/customXml" Target="../ink/ink76.xml"/><Relationship Id="rId457" Type="http://schemas.openxmlformats.org/officeDocument/2006/relationships/image" Target="../media/image228.png"/><Relationship Id="rId664" Type="http://schemas.openxmlformats.org/officeDocument/2006/relationships/customXml" Target="../ink/ink332.xml"/><Relationship Id="rId14" Type="http://schemas.openxmlformats.org/officeDocument/2006/relationships/customXml" Target="../ink/ink7.xml"/><Relationship Id="rId317" Type="http://schemas.openxmlformats.org/officeDocument/2006/relationships/image" Target="../media/image158.png"/><Relationship Id="rId524" Type="http://schemas.openxmlformats.org/officeDocument/2006/relationships/customXml" Target="../ink/ink262.xml"/><Relationship Id="rId731" Type="http://schemas.openxmlformats.org/officeDocument/2006/relationships/image" Target="../media/image365.png"/><Relationship Id="rId98" Type="http://schemas.openxmlformats.org/officeDocument/2006/relationships/customXml" Target="../ink/ink49.xml"/><Relationship Id="rId163" Type="http://schemas.openxmlformats.org/officeDocument/2006/relationships/image" Target="../media/image81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675" Type="http://schemas.openxmlformats.org/officeDocument/2006/relationships/image" Target="../media/image337.png"/><Relationship Id="rId25" Type="http://schemas.openxmlformats.org/officeDocument/2006/relationships/image" Target="../media/image12.png"/><Relationship Id="rId328" Type="http://schemas.openxmlformats.org/officeDocument/2006/relationships/customXml" Target="../ink/ink164.xml"/><Relationship Id="rId535" Type="http://schemas.openxmlformats.org/officeDocument/2006/relationships/image" Target="../media/image267.png"/><Relationship Id="rId742" Type="http://schemas.openxmlformats.org/officeDocument/2006/relationships/customXml" Target="../ink/ink371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602" Type="http://schemas.openxmlformats.org/officeDocument/2006/relationships/customXml" Target="../ink/ink301.xml"/><Relationship Id="rId241" Type="http://schemas.openxmlformats.org/officeDocument/2006/relationships/image" Target="../media/image120.png"/><Relationship Id="rId479" Type="http://schemas.openxmlformats.org/officeDocument/2006/relationships/image" Target="../media/image239.png"/><Relationship Id="rId686" Type="http://schemas.openxmlformats.org/officeDocument/2006/relationships/customXml" Target="../ink/ink343.xml"/><Relationship Id="rId36" Type="http://schemas.openxmlformats.org/officeDocument/2006/relationships/customXml" Target="../ink/ink18.xml"/><Relationship Id="rId339" Type="http://schemas.openxmlformats.org/officeDocument/2006/relationships/image" Target="../media/image169.png"/><Relationship Id="rId546" Type="http://schemas.openxmlformats.org/officeDocument/2006/relationships/customXml" Target="../ink/ink273.xml"/><Relationship Id="rId753" Type="http://schemas.openxmlformats.org/officeDocument/2006/relationships/image" Target="../media/image376.png"/><Relationship Id="rId101" Type="http://schemas.openxmlformats.org/officeDocument/2006/relationships/image" Target="../media/image50.png"/><Relationship Id="rId185" Type="http://schemas.openxmlformats.org/officeDocument/2006/relationships/image" Target="../media/image92.png"/><Relationship Id="rId406" Type="http://schemas.openxmlformats.org/officeDocument/2006/relationships/customXml" Target="../ink/ink203.xml"/><Relationship Id="rId392" Type="http://schemas.openxmlformats.org/officeDocument/2006/relationships/customXml" Target="../ink/ink196.xml"/><Relationship Id="rId613" Type="http://schemas.openxmlformats.org/officeDocument/2006/relationships/image" Target="../media/image306.png"/><Relationship Id="rId697" Type="http://schemas.openxmlformats.org/officeDocument/2006/relationships/image" Target="../media/image348.png"/><Relationship Id="rId252" Type="http://schemas.openxmlformats.org/officeDocument/2006/relationships/customXml" Target="../ink/ink126.xml"/><Relationship Id="rId47" Type="http://schemas.openxmlformats.org/officeDocument/2006/relationships/image" Target="../media/image23.png"/><Relationship Id="rId112" Type="http://schemas.openxmlformats.org/officeDocument/2006/relationships/customXml" Target="../ink/ink56.xml"/><Relationship Id="rId557" Type="http://schemas.openxmlformats.org/officeDocument/2006/relationships/image" Target="../media/image278.png"/><Relationship Id="rId764" Type="http://schemas.openxmlformats.org/officeDocument/2006/relationships/customXml" Target="../ink/ink382.xml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624" Type="http://schemas.openxmlformats.org/officeDocument/2006/relationships/customXml" Target="../ink/ink312.xml"/><Relationship Id="rId263" Type="http://schemas.openxmlformats.org/officeDocument/2006/relationships/image" Target="../media/image131.png"/><Relationship Id="rId470" Type="http://schemas.openxmlformats.org/officeDocument/2006/relationships/customXml" Target="../ink/ink235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customXml" Target="../ink/ink284.xml"/><Relationship Id="rId775" Type="http://schemas.openxmlformats.org/officeDocument/2006/relationships/image" Target="../media/image387.png"/><Relationship Id="rId428" Type="http://schemas.openxmlformats.org/officeDocument/2006/relationships/customXml" Target="../ink/ink214.xml"/><Relationship Id="rId635" Type="http://schemas.openxmlformats.org/officeDocument/2006/relationships/image" Target="../media/image317.png"/><Relationship Id="rId274" Type="http://schemas.openxmlformats.org/officeDocument/2006/relationships/customXml" Target="../ink/ink137.xml"/><Relationship Id="rId481" Type="http://schemas.openxmlformats.org/officeDocument/2006/relationships/image" Target="../media/image240.png"/><Relationship Id="rId702" Type="http://schemas.openxmlformats.org/officeDocument/2006/relationships/customXml" Target="../ink/ink351.xml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79" Type="http://schemas.openxmlformats.org/officeDocument/2006/relationships/image" Target="../media/image289.png"/><Relationship Id="rId786" Type="http://schemas.openxmlformats.org/officeDocument/2006/relationships/customXml" Target="../ink/ink393.xml"/><Relationship Id="rId341" Type="http://schemas.openxmlformats.org/officeDocument/2006/relationships/image" Target="../media/image170.png"/><Relationship Id="rId439" Type="http://schemas.openxmlformats.org/officeDocument/2006/relationships/image" Target="../media/image219.png"/><Relationship Id="rId646" Type="http://schemas.openxmlformats.org/officeDocument/2006/relationships/customXml" Target="../ink/ink323.xml"/><Relationship Id="rId201" Type="http://schemas.openxmlformats.org/officeDocument/2006/relationships/image" Target="../media/image100.png"/><Relationship Id="rId285" Type="http://schemas.openxmlformats.org/officeDocument/2006/relationships/image" Target="../media/image142.png"/><Relationship Id="rId506" Type="http://schemas.openxmlformats.org/officeDocument/2006/relationships/customXml" Target="../ink/ink253.xml"/><Relationship Id="rId492" Type="http://schemas.openxmlformats.org/officeDocument/2006/relationships/customXml" Target="../ink/ink246.xml"/><Relationship Id="rId713" Type="http://schemas.openxmlformats.org/officeDocument/2006/relationships/image" Target="../media/image356.png"/><Relationship Id="rId797" Type="http://schemas.openxmlformats.org/officeDocument/2006/relationships/image" Target="../media/image398.png"/><Relationship Id="rId145" Type="http://schemas.openxmlformats.org/officeDocument/2006/relationships/image" Target="../media/image72.png"/><Relationship Id="rId352" Type="http://schemas.openxmlformats.org/officeDocument/2006/relationships/customXml" Target="../ink/ink176.xml"/><Relationship Id="rId212" Type="http://schemas.openxmlformats.org/officeDocument/2006/relationships/customXml" Target="../ink/ink106.xml"/><Relationship Id="rId657" Type="http://schemas.openxmlformats.org/officeDocument/2006/relationships/image" Target="../media/image328.png"/><Relationship Id="rId296" Type="http://schemas.openxmlformats.org/officeDocument/2006/relationships/customXml" Target="../ink/ink148.xml"/><Relationship Id="rId517" Type="http://schemas.openxmlformats.org/officeDocument/2006/relationships/image" Target="../media/image258.png"/><Relationship Id="rId724" Type="http://schemas.openxmlformats.org/officeDocument/2006/relationships/customXml" Target="../ink/ink362.xml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363" Type="http://schemas.openxmlformats.org/officeDocument/2006/relationships/image" Target="../media/image181.png"/><Relationship Id="rId570" Type="http://schemas.openxmlformats.org/officeDocument/2006/relationships/customXml" Target="../ink/ink285.xml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668" Type="http://schemas.openxmlformats.org/officeDocument/2006/relationships/customXml" Target="../ink/ink334.xml"/><Relationship Id="rId18" Type="http://schemas.openxmlformats.org/officeDocument/2006/relationships/customXml" Target="../ink/ink9.xml"/><Relationship Id="rId528" Type="http://schemas.openxmlformats.org/officeDocument/2006/relationships/customXml" Target="../ink/ink264.xml"/><Relationship Id="rId735" Type="http://schemas.openxmlformats.org/officeDocument/2006/relationships/image" Target="../media/image367.png"/><Relationship Id="rId167" Type="http://schemas.openxmlformats.org/officeDocument/2006/relationships/image" Target="../media/image83.png"/><Relationship Id="rId374" Type="http://schemas.openxmlformats.org/officeDocument/2006/relationships/customXml" Target="../ink/ink187.xml"/><Relationship Id="rId581" Type="http://schemas.openxmlformats.org/officeDocument/2006/relationships/image" Target="../media/image290.png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679" Type="http://schemas.openxmlformats.org/officeDocument/2006/relationships/image" Target="../media/image339.png"/><Relationship Id="rId802" Type="http://schemas.openxmlformats.org/officeDocument/2006/relationships/customXml" Target="../ink/ink401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41" Type="http://schemas.openxmlformats.org/officeDocument/2006/relationships/image" Target="../media/image220.png"/><Relationship Id="rId539" Type="http://schemas.openxmlformats.org/officeDocument/2006/relationships/image" Target="../media/image269.png"/><Relationship Id="rId746" Type="http://schemas.openxmlformats.org/officeDocument/2006/relationships/customXml" Target="../ink/ink373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82" Type="http://schemas.openxmlformats.org/officeDocument/2006/relationships/customXml" Target="../ink/ink41.xml"/><Relationship Id="rId385" Type="http://schemas.openxmlformats.org/officeDocument/2006/relationships/image" Target="../media/image192.png"/><Relationship Id="rId592" Type="http://schemas.openxmlformats.org/officeDocument/2006/relationships/customXml" Target="../ink/ink296.xml"/><Relationship Id="rId606" Type="http://schemas.openxmlformats.org/officeDocument/2006/relationships/customXml" Target="../ink/ink303.xml"/><Relationship Id="rId245" Type="http://schemas.openxmlformats.org/officeDocument/2006/relationships/image" Target="../media/image122.png"/><Relationship Id="rId452" Type="http://schemas.openxmlformats.org/officeDocument/2006/relationships/customXml" Target="../ink/ink226.xml"/><Relationship Id="rId105" Type="http://schemas.openxmlformats.org/officeDocument/2006/relationships/image" Target="../media/image52.png"/><Relationship Id="rId312" Type="http://schemas.openxmlformats.org/officeDocument/2006/relationships/customXml" Target="../ink/ink156.xml"/><Relationship Id="rId757" Type="http://schemas.openxmlformats.org/officeDocument/2006/relationships/image" Target="../media/image378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617" Type="http://schemas.openxmlformats.org/officeDocument/2006/relationships/image" Target="../media/image308.png"/><Relationship Id="rId256" Type="http://schemas.openxmlformats.org/officeDocument/2006/relationships/customXml" Target="../ink/ink128.xml"/><Relationship Id="rId463" Type="http://schemas.openxmlformats.org/officeDocument/2006/relationships/image" Target="../media/image231.png"/><Relationship Id="rId670" Type="http://schemas.openxmlformats.org/officeDocument/2006/relationships/customXml" Target="../ink/ink335.xml"/><Relationship Id="rId116" Type="http://schemas.openxmlformats.org/officeDocument/2006/relationships/customXml" Target="../ink/ink58.xml"/><Relationship Id="rId323" Type="http://schemas.openxmlformats.org/officeDocument/2006/relationships/image" Target="../media/image161.png"/><Relationship Id="rId530" Type="http://schemas.openxmlformats.org/officeDocument/2006/relationships/customXml" Target="../ink/ink265.xml"/><Relationship Id="rId768" Type="http://schemas.openxmlformats.org/officeDocument/2006/relationships/customXml" Target="../ink/ink384.xml"/><Relationship Id="rId20" Type="http://schemas.openxmlformats.org/officeDocument/2006/relationships/customXml" Target="../ink/ink10.xml"/><Relationship Id="rId628" Type="http://schemas.openxmlformats.org/officeDocument/2006/relationships/customXml" Target="../ink/ink314.xml"/><Relationship Id="rId267" Type="http://schemas.openxmlformats.org/officeDocument/2006/relationships/image" Target="../media/image133.png"/><Relationship Id="rId474" Type="http://schemas.openxmlformats.org/officeDocument/2006/relationships/customXml" Target="../ink/ink237.xml"/><Relationship Id="rId127" Type="http://schemas.openxmlformats.org/officeDocument/2006/relationships/image" Target="../media/image63.png"/><Relationship Id="rId681" Type="http://schemas.openxmlformats.org/officeDocument/2006/relationships/image" Target="../media/image340.png"/><Relationship Id="rId779" Type="http://schemas.openxmlformats.org/officeDocument/2006/relationships/image" Target="../media/image389.png"/><Relationship Id="rId31" Type="http://schemas.openxmlformats.org/officeDocument/2006/relationships/image" Target="../media/image15.png"/><Relationship Id="rId334" Type="http://schemas.openxmlformats.org/officeDocument/2006/relationships/customXml" Target="../ink/ink167.xml"/><Relationship Id="rId541" Type="http://schemas.openxmlformats.org/officeDocument/2006/relationships/image" Target="../media/image270.png"/><Relationship Id="rId639" Type="http://schemas.openxmlformats.org/officeDocument/2006/relationships/image" Target="../media/image319.png"/><Relationship Id="rId180" Type="http://schemas.openxmlformats.org/officeDocument/2006/relationships/customXml" Target="../ink/ink90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85" Type="http://schemas.openxmlformats.org/officeDocument/2006/relationships/image" Target="../media/image242.png"/><Relationship Id="rId692" Type="http://schemas.openxmlformats.org/officeDocument/2006/relationships/customXml" Target="../ink/ink346.xml"/><Relationship Id="rId706" Type="http://schemas.openxmlformats.org/officeDocument/2006/relationships/customXml" Target="../ink/ink353.xml"/><Relationship Id="rId42" Type="http://schemas.openxmlformats.org/officeDocument/2006/relationships/customXml" Target="../ink/ink21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552" Type="http://schemas.openxmlformats.org/officeDocument/2006/relationships/customXml" Target="../ink/ink276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412" Type="http://schemas.openxmlformats.org/officeDocument/2006/relationships/customXml" Target="../ink/ink206.xml"/><Relationship Id="rId289" Type="http://schemas.openxmlformats.org/officeDocument/2006/relationships/image" Target="../media/image144.png"/><Relationship Id="rId496" Type="http://schemas.openxmlformats.org/officeDocument/2006/relationships/customXml" Target="../ink/ink248.xml"/><Relationship Id="rId717" Type="http://schemas.openxmlformats.org/officeDocument/2006/relationships/image" Target="../media/image358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56" Type="http://schemas.openxmlformats.org/officeDocument/2006/relationships/customXml" Target="../ink/ink178.xml"/><Relationship Id="rId563" Type="http://schemas.openxmlformats.org/officeDocument/2006/relationships/image" Target="../media/image281.png"/><Relationship Id="rId770" Type="http://schemas.openxmlformats.org/officeDocument/2006/relationships/customXml" Target="../ink/ink385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630" Type="http://schemas.openxmlformats.org/officeDocument/2006/relationships/customXml" Target="../ink/ink315.xml"/><Relationship Id="rId728" Type="http://schemas.openxmlformats.org/officeDocument/2006/relationships/customXml" Target="../ink/ink364.xml"/><Relationship Id="rId64" Type="http://schemas.openxmlformats.org/officeDocument/2006/relationships/customXml" Target="../ink/ink32.xml"/><Relationship Id="rId367" Type="http://schemas.openxmlformats.org/officeDocument/2006/relationships/image" Target="../media/image183.png"/><Relationship Id="rId574" Type="http://schemas.openxmlformats.org/officeDocument/2006/relationships/customXml" Target="../ink/ink287.xml"/><Relationship Id="rId227" Type="http://schemas.openxmlformats.org/officeDocument/2006/relationships/image" Target="../media/image113.png"/><Relationship Id="rId781" Type="http://schemas.openxmlformats.org/officeDocument/2006/relationships/image" Target="../media/image390.png"/><Relationship Id="rId434" Type="http://schemas.openxmlformats.org/officeDocument/2006/relationships/customXml" Target="../ink/ink217.xml"/><Relationship Id="rId641" Type="http://schemas.openxmlformats.org/officeDocument/2006/relationships/image" Target="../media/image320.png"/><Relationship Id="rId739" Type="http://schemas.openxmlformats.org/officeDocument/2006/relationships/image" Target="../media/image369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50.png"/><Relationship Id="rId543" Type="http://schemas.openxmlformats.org/officeDocument/2006/relationships/image" Target="../media/image271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585" Type="http://schemas.openxmlformats.org/officeDocument/2006/relationships/image" Target="../media/image292.png"/><Relationship Id="rId750" Type="http://schemas.openxmlformats.org/officeDocument/2006/relationships/customXml" Target="../ink/ink375.xml"/><Relationship Id="rId792" Type="http://schemas.openxmlformats.org/officeDocument/2006/relationships/customXml" Target="../ink/ink396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487" Type="http://schemas.openxmlformats.org/officeDocument/2006/relationships/image" Target="../media/image243.png"/><Relationship Id="rId610" Type="http://schemas.openxmlformats.org/officeDocument/2006/relationships/customXml" Target="../ink/ink305.xml"/><Relationship Id="rId652" Type="http://schemas.openxmlformats.org/officeDocument/2006/relationships/customXml" Target="../ink/ink326.xml"/><Relationship Id="rId694" Type="http://schemas.openxmlformats.org/officeDocument/2006/relationships/customXml" Target="../ink/ink347.xml"/><Relationship Id="rId708" Type="http://schemas.openxmlformats.org/officeDocument/2006/relationships/customXml" Target="../ink/ink354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512" Type="http://schemas.openxmlformats.org/officeDocument/2006/relationships/customXml" Target="../ink/ink256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554" Type="http://schemas.openxmlformats.org/officeDocument/2006/relationships/customXml" Target="../ink/ink277.xml"/><Relationship Id="rId596" Type="http://schemas.openxmlformats.org/officeDocument/2006/relationships/customXml" Target="../ink/ink298.xml"/><Relationship Id="rId761" Type="http://schemas.openxmlformats.org/officeDocument/2006/relationships/image" Target="../media/image380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621" Type="http://schemas.openxmlformats.org/officeDocument/2006/relationships/image" Target="../media/image310.png"/><Relationship Id="rId663" Type="http://schemas.openxmlformats.org/officeDocument/2006/relationships/image" Target="../media/image331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image" Target="../media/image261.png"/><Relationship Id="rId719" Type="http://schemas.openxmlformats.org/officeDocument/2006/relationships/image" Target="../media/image359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282.png"/><Relationship Id="rId730" Type="http://schemas.openxmlformats.org/officeDocument/2006/relationships/customXml" Target="../ink/ink365.xml"/><Relationship Id="rId772" Type="http://schemas.openxmlformats.org/officeDocument/2006/relationships/customXml" Target="../ink/ink386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467" Type="http://schemas.openxmlformats.org/officeDocument/2006/relationships/image" Target="../media/image233.png"/><Relationship Id="rId632" Type="http://schemas.openxmlformats.org/officeDocument/2006/relationships/customXml" Target="../ink/ink316.xml"/><Relationship Id="rId271" Type="http://schemas.openxmlformats.org/officeDocument/2006/relationships/image" Target="../media/image135.png"/><Relationship Id="rId674" Type="http://schemas.openxmlformats.org/officeDocument/2006/relationships/customXml" Target="../ink/ink337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534" Type="http://schemas.openxmlformats.org/officeDocument/2006/relationships/customXml" Target="../ink/ink267.xml"/><Relationship Id="rId576" Type="http://schemas.openxmlformats.org/officeDocument/2006/relationships/customXml" Target="../ink/ink288.xml"/><Relationship Id="rId741" Type="http://schemas.openxmlformats.org/officeDocument/2006/relationships/image" Target="../media/image370.png"/><Relationship Id="rId783" Type="http://schemas.openxmlformats.org/officeDocument/2006/relationships/image" Target="../media/image391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601" Type="http://schemas.openxmlformats.org/officeDocument/2006/relationships/image" Target="../media/image300.png"/><Relationship Id="rId643" Type="http://schemas.openxmlformats.org/officeDocument/2006/relationships/image" Target="../media/image321.png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685" Type="http://schemas.openxmlformats.org/officeDocument/2006/relationships/image" Target="../media/image342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51.png"/><Relationship Id="rId545" Type="http://schemas.openxmlformats.org/officeDocument/2006/relationships/image" Target="../media/image272.png"/><Relationship Id="rId587" Type="http://schemas.openxmlformats.org/officeDocument/2006/relationships/image" Target="../media/image293.png"/><Relationship Id="rId710" Type="http://schemas.openxmlformats.org/officeDocument/2006/relationships/customXml" Target="../ink/ink355.xml"/><Relationship Id="rId752" Type="http://schemas.openxmlformats.org/officeDocument/2006/relationships/customXml" Target="../ink/ink376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3.png"/><Relationship Id="rId612" Type="http://schemas.openxmlformats.org/officeDocument/2006/relationships/customXml" Target="../ink/ink306.xml"/><Relationship Id="rId794" Type="http://schemas.openxmlformats.org/officeDocument/2006/relationships/customXml" Target="../ink/ink397.xml"/><Relationship Id="rId251" Type="http://schemas.openxmlformats.org/officeDocument/2006/relationships/image" Target="../media/image125.png"/><Relationship Id="rId489" Type="http://schemas.openxmlformats.org/officeDocument/2006/relationships/image" Target="../media/image244.png"/><Relationship Id="rId654" Type="http://schemas.openxmlformats.org/officeDocument/2006/relationships/customXml" Target="../ink/ink327.xml"/><Relationship Id="rId696" Type="http://schemas.openxmlformats.org/officeDocument/2006/relationships/customXml" Target="../ink/ink348.xml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514" Type="http://schemas.openxmlformats.org/officeDocument/2006/relationships/customXml" Target="../ink/ink257.xml"/><Relationship Id="rId556" Type="http://schemas.openxmlformats.org/officeDocument/2006/relationships/customXml" Target="../ink/ink278.xml"/><Relationship Id="rId721" Type="http://schemas.openxmlformats.org/officeDocument/2006/relationships/image" Target="../media/image360.png"/><Relationship Id="rId763" Type="http://schemas.openxmlformats.org/officeDocument/2006/relationships/image" Target="../media/image38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598" Type="http://schemas.openxmlformats.org/officeDocument/2006/relationships/customXml" Target="../ink/ink299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623" Type="http://schemas.openxmlformats.org/officeDocument/2006/relationships/image" Target="../media/image311.png"/><Relationship Id="rId665" Type="http://schemas.openxmlformats.org/officeDocument/2006/relationships/image" Target="../media/image332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image" Target="../media/image262.png"/><Relationship Id="rId567" Type="http://schemas.openxmlformats.org/officeDocument/2006/relationships/image" Target="../media/image283.png"/><Relationship Id="rId732" Type="http://schemas.openxmlformats.org/officeDocument/2006/relationships/customXml" Target="../ink/ink366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774" Type="http://schemas.openxmlformats.org/officeDocument/2006/relationships/customXml" Target="../ink/ink387.xml"/><Relationship Id="rId427" Type="http://schemas.openxmlformats.org/officeDocument/2006/relationships/image" Target="../media/image213.png"/><Relationship Id="rId469" Type="http://schemas.openxmlformats.org/officeDocument/2006/relationships/image" Target="../media/image234.png"/><Relationship Id="rId634" Type="http://schemas.openxmlformats.org/officeDocument/2006/relationships/customXml" Target="../ink/ink317.xml"/><Relationship Id="rId676" Type="http://schemas.openxmlformats.org/officeDocument/2006/relationships/customXml" Target="../ink/ink338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customXml" Target="../ink/ink240.xml"/><Relationship Id="rId536" Type="http://schemas.openxmlformats.org/officeDocument/2006/relationships/customXml" Target="../ink/ink268.xml"/><Relationship Id="rId701" Type="http://schemas.openxmlformats.org/officeDocument/2006/relationships/image" Target="../media/image350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578" Type="http://schemas.openxmlformats.org/officeDocument/2006/relationships/customXml" Target="../ink/ink289.xml"/><Relationship Id="rId743" Type="http://schemas.openxmlformats.org/officeDocument/2006/relationships/image" Target="../media/image371.png"/><Relationship Id="rId785" Type="http://schemas.openxmlformats.org/officeDocument/2006/relationships/image" Target="../media/image392.png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603" Type="http://schemas.openxmlformats.org/officeDocument/2006/relationships/image" Target="../media/image301.png"/><Relationship Id="rId645" Type="http://schemas.openxmlformats.org/officeDocument/2006/relationships/image" Target="../media/image322.png"/><Relationship Id="rId687" Type="http://schemas.openxmlformats.org/officeDocument/2006/relationships/image" Target="../media/image343.png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712" Type="http://schemas.openxmlformats.org/officeDocument/2006/relationships/customXml" Target="../ink/ink356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image" Target="../media/image273.png"/><Relationship Id="rId589" Type="http://schemas.openxmlformats.org/officeDocument/2006/relationships/image" Target="../media/image294.png"/><Relationship Id="rId754" Type="http://schemas.openxmlformats.org/officeDocument/2006/relationships/customXml" Target="../ink/ink377.xml"/><Relationship Id="rId796" Type="http://schemas.openxmlformats.org/officeDocument/2006/relationships/customXml" Target="../ink/ink398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4.png"/><Relationship Id="rId614" Type="http://schemas.openxmlformats.org/officeDocument/2006/relationships/customXml" Target="../ink/ink307.xml"/><Relationship Id="rId656" Type="http://schemas.openxmlformats.org/officeDocument/2006/relationships/customXml" Target="../ink/ink328.xml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30.xml"/><Relationship Id="rId516" Type="http://schemas.openxmlformats.org/officeDocument/2006/relationships/customXml" Target="../ink/ink258.xml"/><Relationship Id="rId698" Type="http://schemas.openxmlformats.org/officeDocument/2006/relationships/customXml" Target="../ink/ink349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customXml" Target="../ink/ink279.xml"/><Relationship Id="rId723" Type="http://schemas.openxmlformats.org/officeDocument/2006/relationships/image" Target="../media/image361.png"/><Relationship Id="rId765" Type="http://schemas.openxmlformats.org/officeDocument/2006/relationships/image" Target="../media/image382.png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625" Type="http://schemas.openxmlformats.org/officeDocument/2006/relationships/image" Target="../media/image312.png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667" Type="http://schemas.openxmlformats.org/officeDocument/2006/relationships/image" Target="../media/image333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image" Target="../media/image263.png"/><Relationship Id="rId569" Type="http://schemas.openxmlformats.org/officeDocument/2006/relationships/image" Target="../media/image284.png"/><Relationship Id="rId734" Type="http://schemas.openxmlformats.org/officeDocument/2006/relationships/customXml" Target="../ink/ink367.xml"/><Relationship Id="rId776" Type="http://schemas.openxmlformats.org/officeDocument/2006/relationships/customXml" Target="../ink/ink388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580" Type="http://schemas.openxmlformats.org/officeDocument/2006/relationships/customXml" Target="../ink/ink290.xml"/><Relationship Id="rId636" Type="http://schemas.openxmlformats.org/officeDocument/2006/relationships/customXml" Target="../ink/ink318.xml"/><Relationship Id="rId801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678" Type="http://schemas.openxmlformats.org/officeDocument/2006/relationships/customXml" Target="../ink/ink339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538" Type="http://schemas.openxmlformats.org/officeDocument/2006/relationships/customXml" Target="../ink/ink269.xml"/><Relationship Id="rId703" Type="http://schemas.openxmlformats.org/officeDocument/2006/relationships/image" Target="../media/image351.png"/><Relationship Id="rId745" Type="http://schemas.openxmlformats.org/officeDocument/2006/relationships/image" Target="../media/image372.png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591" Type="http://schemas.openxmlformats.org/officeDocument/2006/relationships/image" Target="../media/image295.png"/><Relationship Id="rId605" Type="http://schemas.openxmlformats.org/officeDocument/2006/relationships/image" Target="../media/image302.png"/><Relationship Id="rId787" Type="http://schemas.openxmlformats.org/officeDocument/2006/relationships/image" Target="../media/image393.png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647" Type="http://schemas.openxmlformats.org/officeDocument/2006/relationships/image" Target="../media/image323.png"/><Relationship Id="rId689" Type="http://schemas.openxmlformats.org/officeDocument/2006/relationships/image" Target="../media/image344.png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5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49" Type="http://schemas.openxmlformats.org/officeDocument/2006/relationships/image" Target="../media/image274.png"/><Relationship Id="rId714" Type="http://schemas.openxmlformats.org/officeDocument/2006/relationships/customXml" Target="../ink/ink357.xml"/><Relationship Id="rId756" Type="http://schemas.openxmlformats.org/officeDocument/2006/relationships/customXml" Target="../ink/ink378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560" Type="http://schemas.openxmlformats.org/officeDocument/2006/relationships/customXml" Target="../ink/ink280.xml"/><Relationship Id="rId798" Type="http://schemas.openxmlformats.org/officeDocument/2006/relationships/customXml" Target="../ink/ink399.xml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616" Type="http://schemas.openxmlformats.org/officeDocument/2006/relationships/customXml" Target="../ink/ink308.xml"/><Relationship Id="rId658" Type="http://schemas.openxmlformats.org/officeDocument/2006/relationships/customXml" Target="../ink/ink329.xml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31.xml"/><Relationship Id="rId518" Type="http://schemas.openxmlformats.org/officeDocument/2006/relationships/customXml" Target="../ink/ink259.xml"/><Relationship Id="rId725" Type="http://schemas.openxmlformats.org/officeDocument/2006/relationships/image" Target="../media/image362.png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767" Type="http://schemas.openxmlformats.org/officeDocument/2006/relationships/image" Target="../media/image383.png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571" Type="http://schemas.openxmlformats.org/officeDocument/2006/relationships/image" Target="../media/image285.png"/><Relationship Id="rId627" Type="http://schemas.openxmlformats.org/officeDocument/2006/relationships/image" Target="../media/image313.png"/><Relationship Id="rId669" Type="http://schemas.openxmlformats.org/officeDocument/2006/relationships/image" Target="../media/image334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5.png"/><Relationship Id="rId473" Type="http://schemas.openxmlformats.org/officeDocument/2006/relationships/image" Target="../media/image236.png"/><Relationship Id="rId529" Type="http://schemas.openxmlformats.org/officeDocument/2006/relationships/image" Target="../media/image264.png"/><Relationship Id="rId680" Type="http://schemas.openxmlformats.org/officeDocument/2006/relationships/customXml" Target="../ink/ink340.xml"/><Relationship Id="rId736" Type="http://schemas.openxmlformats.org/officeDocument/2006/relationships/customXml" Target="../ink/ink368.xml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540" Type="http://schemas.openxmlformats.org/officeDocument/2006/relationships/customXml" Target="../ink/ink270.xml"/><Relationship Id="rId778" Type="http://schemas.openxmlformats.org/officeDocument/2006/relationships/customXml" Target="../ink/ink389.xml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582" Type="http://schemas.openxmlformats.org/officeDocument/2006/relationships/customXml" Target="../ink/ink291.xml"/><Relationship Id="rId638" Type="http://schemas.openxmlformats.org/officeDocument/2006/relationships/customXml" Target="../ink/ink319.xml"/><Relationship Id="rId803" Type="http://schemas.openxmlformats.org/officeDocument/2006/relationships/image" Target="../media/image401.png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705" Type="http://schemas.openxmlformats.org/officeDocument/2006/relationships/image" Target="../media/image352.png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691" Type="http://schemas.openxmlformats.org/officeDocument/2006/relationships/image" Target="../media/image345.png"/><Relationship Id="rId747" Type="http://schemas.openxmlformats.org/officeDocument/2006/relationships/image" Target="../media/image373.png"/><Relationship Id="rId789" Type="http://schemas.openxmlformats.org/officeDocument/2006/relationships/image" Target="../media/image394.png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51" Type="http://schemas.openxmlformats.org/officeDocument/2006/relationships/image" Target="../media/image275.png"/><Relationship Id="rId593" Type="http://schemas.openxmlformats.org/officeDocument/2006/relationships/image" Target="../media/image296.png"/><Relationship Id="rId607" Type="http://schemas.openxmlformats.org/officeDocument/2006/relationships/image" Target="../media/image303.png"/><Relationship Id="rId649" Type="http://schemas.openxmlformats.org/officeDocument/2006/relationships/image" Target="../media/image324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53" Type="http://schemas.openxmlformats.org/officeDocument/2006/relationships/image" Target="../media/image226.png"/><Relationship Id="rId509" Type="http://schemas.openxmlformats.org/officeDocument/2006/relationships/image" Target="../media/image254.png"/><Relationship Id="rId660" Type="http://schemas.openxmlformats.org/officeDocument/2006/relationships/customXml" Target="../ink/ink330.xml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image" Target="../media/image247.png"/><Relationship Id="rId716" Type="http://schemas.openxmlformats.org/officeDocument/2006/relationships/customXml" Target="../ink/ink358.xml"/><Relationship Id="rId758" Type="http://schemas.openxmlformats.org/officeDocument/2006/relationships/customXml" Target="../ink/ink379.xml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520" Type="http://schemas.openxmlformats.org/officeDocument/2006/relationships/customXml" Target="../ink/ink260.xml"/><Relationship Id="rId562" Type="http://schemas.openxmlformats.org/officeDocument/2006/relationships/customXml" Target="../ink/ink281.xml"/><Relationship Id="rId618" Type="http://schemas.openxmlformats.org/officeDocument/2006/relationships/customXml" Target="../ink/ink309.xml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149.png"/><Relationship Id="rId727" Type="http://schemas.openxmlformats.org/officeDocument/2006/relationships/image" Target="../media/image363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image" Target="../media/image286.png"/><Relationship Id="rId780" Type="http://schemas.openxmlformats.org/officeDocument/2006/relationships/customXml" Target="../ink/ink390.xml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640" Type="http://schemas.openxmlformats.org/officeDocument/2006/relationships/customXml" Target="../ink/ink320.xml"/><Relationship Id="rId738" Type="http://schemas.openxmlformats.org/officeDocument/2006/relationships/customXml" Target="../ink/ink369.xml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00" Type="http://schemas.openxmlformats.org/officeDocument/2006/relationships/customXml" Target="../ink/ink250.xml"/><Relationship Id="rId584" Type="http://schemas.openxmlformats.org/officeDocument/2006/relationships/customXml" Target="../ink/ink292.xml"/><Relationship Id="rId805" Type="http://schemas.openxmlformats.org/officeDocument/2006/relationships/image" Target="../media/image402.png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791" Type="http://schemas.openxmlformats.org/officeDocument/2006/relationships/image" Target="../media/image395.png"/><Relationship Id="rId444" Type="http://schemas.openxmlformats.org/officeDocument/2006/relationships/customXml" Target="../ink/ink222.xml"/><Relationship Id="rId651" Type="http://schemas.openxmlformats.org/officeDocument/2006/relationships/image" Target="../media/image325.png"/><Relationship Id="rId749" Type="http://schemas.openxmlformats.org/officeDocument/2006/relationships/image" Target="../media/image374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image" Target="../media/image255.png"/><Relationship Id="rId609" Type="http://schemas.openxmlformats.org/officeDocument/2006/relationships/image" Target="../media/image304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595" Type="http://schemas.openxmlformats.org/officeDocument/2006/relationships/image" Target="../media/image297.png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662" Type="http://schemas.openxmlformats.org/officeDocument/2006/relationships/customXml" Target="../ink/ink331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customXml" Target="../ink/ink261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66" Type="http://schemas.openxmlformats.org/officeDocument/2006/relationships/customXml" Target="../ink/ink233.xml"/><Relationship Id="rId673" Type="http://schemas.openxmlformats.org/officeDocument/2006/relationships/image" Target="../media/image336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image" Target="../media/image266.png"/><Relationship Id="rId740" Type="http://schemas.openxmlformats.org/officeDocument/2006/relationships/customXml" Target="../ink/ink370.xml"/><Relationship Id="rId172" Type="http://schemas.openxmlformats.org/officeDocument/2006/relationships/customXml" Target="../ink/ink86.xml"/><Relationship Id="rId477" Type="http://schemas.openxmlformats.org/officeDocument/2006/relationships/image" Target="../media/image238.png"/><Relationship Id="rId600" Type="http://schemas.openxmlformats.org/officeDocument/2006/relationships/customXml" Target="../ink/ink300.xml"/><Relationship Id="rId684" Type="http://schemas.openxmlformats.org/officeDocument/2006/relationships/customXml" Target="../ink/ink342.xml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544" Type="http://schemas.openxmlformats.org/officeDocument/2006/relationships/customXml" Target="../ink/ink272.xml"/><Relationship Id="rId751" Type="http://schemas.openxmlformats.org/officeDocument/2006/relationships/image" Target="../media/image375.png"/><Relationship Id="rId183" Type="http://schemas.openxmlformats.org/officeDocument/2006/relationships/image" Target="../media/image91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611" Type="http://schemas.openxmlformats.org/officeDocument/2006/relationships/image" Target="../media/image305.png"/><Relationship Id="rId250" Type="http://schemas.openxmlformats.org/officeDocument/2006/relationships/customXml" Target="../ink/ink125.xml"/><Relationship Id="rId488" Type="http://schemas.openxmlformats.org/officeDocument/2006/relationships/customXml" Target="../ink/ink244.xml"/><Relationship Id="rId695" Type="http://schemas.openxmlformats.org/officeDocument/2006/relationships/image" Target="../media/image347.png"/><Relationship Id="rId709" Type="http://schemas.openxmlformats.org/officeDocument/2006/relationships/image" Target="../media/image354.png"/><Relationship Id="rId45" Type="http://schemas.openxmlformats.org/officeDocument/2006/relationships/image" Target="../media/image22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image" Target="../media/image277.png"/><Relationship Id="rId762" Type="http://schemas.openxmlformats.org/officeDocument/2006/relationships/customXml" Target="../ink/ink381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622" Type="http://schemas.openxmlformats.org/officeDocument/2006/relationships/customXml" Target="../ink/ink311.xml"/><Relationship Id="rId261" Type="http://schemas.openxmlformats.org/officeDocument/2006/relationships/image" Target="../media/image130.png"/><Relationship Id="rId499" Type="http://schemas.openxmlformats.org/officeDocument/2006/relationships/image" Target="../media/image249.png"/><Relationship Id="rId56" Type="http://schemas.openxmlformats.org/officeDocument/2006/relationships/customXml" Target="../ink/ink28.xml"/><Relationship Id="rId359" Type="http://schemas.openxmlformats.org/officeDocument/2006/relationships/image" Target="../media/image179.png"/><Relationship Id="rId566" Type="http://schemas.openxmlformats.org/officeDocument/2006/relationships/customXml" Target="../ink/ink283.xml"/><Relationship Id="rId773" Type="http://schemas.openxmlformats.org/officeDocument/2006/relationships/image" Target="../media/image386.png"/><Relationship Id="rId121" Type="http://schemas.openxmlformats.org/officeDocument/2006/relationships/image" Target="../media/image60.png"/><Relationship Id="rId219" Type="http://schemas.openxmlformats.org/officeDocument/2006/relationships/image" Target="../media/image109.png"/><Relationship Id="rId426" Type="http://schemas.openxmlformats.org/officeDocument/2006/relationships/customXml" Target="../ink/ink213.xml"/><Relationship Id="rId633" Type="http://schemas.openxmlformats.org/officeDocument/2006/relationships/image" Target="../media/image316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577" Type="http://schemas.openxmlformats.org/officeDocument/2006/relationships/image" Target="../media/image288.png"/><Relationship Id="rId700" Type="http://schemas.openxmlformats.org/officeDocument/2006/relationships/customXml" Target="../ink/ink350.xml"/><Relationship Id="rId132" Type="http://schemas.openxmlformats.org/officeDocument/2006/relationships/customXml" Target="../ink/ink66.xml"/><Relationship Id="rId784" Type="http://schemas.openxmlformats.org/officeDocument/2006/relationships/customXml" Target="../ink/ink392.xml"/><Relationship Id="rId437" Type="http://schemas.openxmlformats.org/officeDocument/2006/relationships/image" Target="../media/image218.png"/><Relationship Id="rId644" Type="http://schemas.openxmlformats.org/officeDocument/2006/relationships/customXml" Target="../ink/ink322.xml"/><Relationship Id="rId283" Type="http://schemas.openxmlformats.org/officeDocument/2006/relationships/image" Target="../media/image141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711" Type="http://schemas.openxmlformats.org/officeDocument/2006/relationships/image" Target="../media/image355.png"/><Relationship Id="rId78" Type="http://schemas.openxmlformats.org/officeDocument/2006/relationships/customXml" Target="../ink/ink39.xml"/><Relationship Id="rId143" Type="http://schemas.openxmlformats.org/officeDocument/2006/relationships/image" Target="../media/image71.png"/><Relationship Id="rId350" Type="http://schemas.openxmlformats.org/officeDocument/2006/relationships/customXml" Target="../ink/ink175.xml"/><Relationship Id="rId588" Type="http://schemas.openxmlformats.org/officeDocument/2006/relationships/customXml" Target="../ink/ink294.xml"/><Relationship Id="rId795" Type="http://schemas.openxmlformats.org/officeDocument/2006/relationships/image" Target="../media/image397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448" Type="http://schemas.openxmlformats.org/officeDocument/2006/relationships/customXml" Target="../ink/ink224.xml"/><Relationship Id="rId655" Type="http://schemas.openxmlformats.org/officeDocument/2006/relationships/image" Target="../media/image327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257.png"/><Relationship Id="rId722" Type="http://schemas.openxmlformats.org/officeDocument/2006/relationships/customXml" Target="../ink/ink361.xml"/><Relationship Id="rId89" Type="http://schemas.openxmlformats.org/officeDocument/2006/relationships/image" Target="../media/image44.png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99" Type="http://schemas.openxmlformats.org/officeDocument/2006/relationships/image" Target="../media/image299.png"/><Relationship Id="rId459" Type="http://schemas.openxmlformats.org/officeDocument/2006/relationships/image" Target="../media/image229.png"/><Relationship Id="rId666" Type="http://schemas.openxmlformats.org/officeDocument/2006/relationships/customXml" Target="../ink/ink333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319" Type="http://schemas.openxmlformats.org/officeDocument/2006/relationships/image" Target="../media/image159.png"/><Relationship Id="rId526" Type="http://schemas.openxmlformats.org/officeDocument/2006/relationships/customXml" Target="../ink/ink263.xml"/><Relationship Id="rId733" Type="http://schemas.openxmlformats.org/officeDocument/2006/relationships/image" Target="../media/image366.png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677" Type="http://schemas.openxmlformats.org/officeDocument/2006/relationships/image" Target="../media/image338.png"/><Relationship Id="rId800" Type="http://schemas.openxmlformats.org/officeDocument/2006/relationships/customXml" Target="../ink/ink400.xml"/><Relationship Id="rId232" Type="http://schemas.openxmlformats.org/officeDocument/2006/relationships/customXml" Target="../ink/ink116.xml"/><Relationship Id="rId27" Type="http://schemas.openxmlformats.org/officeDocument/2006/relationships/image" Target="../media/image13.png"/><Relationship Id="rId537" Type="http://schemas.openxmlformats.org/officeDocument/2006/relationships/image" Target="../media/image268.png"/><Relationship Id="rId744" Type="http://schemas.openxmlformats.org/officeDocument/2006/relationships/customXml" Target="../ink/ink372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83" Type="http://schemas.openxmlformats.org/officeDocument/2006/relationships/image" Target="../media/image191.png"/><Relationship Id="rId590" Type="http://schemas.openxmlformats.org/officeDocument/2006/relationships/customXml" Target="../ink/ink295.xml"/><Relationship Id="rId604" Type="http://schemas.openxmlformats.org/officeDocument/2006/relationships/customXml" Target="../ink/ink302.xml"/><Relationship Id="rId243" Type="http://schemas.openxmlformats.org/officeDocument/2006/relationships/image" Target="../media/image121.png"/><Relationship Id="rId450" Type="http://schemas.openxmlformats.org/officeDocument/2006/relationships/customXml" Target="../ink/ink225.xml"/><Relationship Id="rId688" Type="http://schemas.openxmlformats.org/officeDocument/2006/relationships/customXml" Target="../ink/ink344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548" Type="http://schemas.openxmlformats.org/officeDocument/2006/relationships/customXml" Target="../ink/ink274.xml"/><Relationship Id="rId755" Type="http://schemas.openxmlformats.org/officeDocument/2006/relationships/image" Target="../media/image377.png"/><Relationship Id="rId91" Type="http://schemas.openxmlformats.org/officeDocument/2006/relationships/image" Target="../media/image45.png"/><Relationship Id="rId187" Type="http://schemas.openxmlformats.org/officeDocument/2006/relationships/image" Target="../media/image93.png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615" Type="http://schemas.openxmlformats.org/officeDocument/2006/relationships/image" Target="../media/image307.png"/><Relationship Id="rId254" Type="http://schemas.openxmlformats.org/officeDocument/2006/relationships/customXml" Target="../ink/ink127.xml"/><Relationship Id="rId699" Type="http://schemas.openxmlformats.org/officeDocument/2006/relationships/image" Target="../media/image349.png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461" Type="http://schemas.openxmlformats.org/officeDocument/2006/relationships/image" Target="../media/image230.png"/><Relationship Id="rId559" Type="http://schemas.openxmlformats.org/officeDocument/2006/relationships/image" Target="../media/image279.png"/><Relationship Id="rId766" Type="http://schemas.openxmlformats.org/officeDocument/2006/relationships/customXml" Target="../ink/ink383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419" Type="http://schemas.openxmlformats.org/officeDocument/2006/relationships/image" Target="../media/image209.png"/><Relationship Id="rId626" Type="http://schemas.openxmlformats.org/officeDocument/2006/relationships/customXml" Target="../ink/ink313.xml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125" Type="http://schemas.openxmlformats.org/officeDocument/2006/relationships/image" Target="../media/image62.png"/><Relationship Id="rId332" Type="http://schemas.openxmlformats.org/officeDocument/2006/relationships/customXml" Target="../ink/ink166.xml"/><Relationship Id="rId777" Type="http://schemas.openxmlformats.org/officeDocument/2006/relationships/image" Target="../media/image388.png"/><Relationship Id="rId637" Type="http://schemas.openxmlformats.org/officeDocument/2006/relationships/image" Target="../media/image318.png"/><Relationship Id="rId276" Type="http://schemas.openxmlformats.org/officeDocument/2006/relationships/customXml" Target="../ink/ink138.xml"/><Relationship Id="rId483" Type="http://schemas.openxmlformats.org/officeDocument/2006/relationships/image" Target="../media/image241.png"/><Relationship Id="rId690" Type="http://schemas.openxmlformats.org/officeDocument/2006/relationships/customXml" Target="../ink/ink345.xml"/><Relationship Id="rId704" Type="http://schemas.openxmlformats.org/officeDocument/2006/relationships/customXml" Target="../ink/ink352.xml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343" Type="http://schemas.openxmlformats.org/officeDocument/2006/relationships/image" Target="../media/image171.png"/><Relationship Id="rId550" Type="http://schemas.openxmlformats.org/officeDocument/2006/relationships/customXml" Target="../ink/ink275.xml"/><Relationship Id="rId788" Type="http://schemas.openxmlformats.org/officeDocument/2006/relationships/customXml" Target="../ink/ink394.xml"/><Relationship Id="rId203" Type="http://schemas.openxmlformats.org/officeDocument/2006/relationships/image" Target="../media/image101.png"/><Relationship Id="rId648" Type="http://schemas.openxmlformats.org/officeDocument/2006/relationships/customXml" Target="../ink/ink324.xml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715" Type="http://schemas.openxmlformats.org/officeDocument/2006/relationships/image" Target="../media/image357.png"/><Relationship Id="rId147" Type="http://schemas.openxmlformats.org/officeDocument/2006/relationships/image" Target="../media/image73.png"/><Relationship Id="rId354" Type="http://schemas.openxmlformats.org/officeDocument/2006/relationships/customXml" Target="../ink/ink177.xml"/><Relationship Id="rId799" Type="http://schemas.openxmlformats.org/officeDocument/2006/relationships/image" Target="../media/image399.png"/><Relationship Id="rId51" Type="http://schemas.openxmlformats.org/officeDocument/2006/relationships/image" Target="../media/image25.png"/><Relationship Id="rId561" Type="http://schemas.openxmlformats.org/officeDocument/2006/relationships/image" Target="../media/image280.png"/><Relationship Id="rId659" Type="http://schemas.openxmlformats.org/officeDocument/2006/relationships/image" Target="../media/image329.png"/><Relationship Id="rId214" Type="http://schemas.openxmlformats.org/officeDocument/2006/relationships/customXml" Target="../ink/ink107.xml"/><Relationship Id="rId298" Type="http://schemas.openxmlformats.org/officeDocument/2006/relationships/customXml" Target="../ink/ink149.xml"/><Relationship Id="rId421" Type="http://schemas.openxmlformats.org/officeDocument/2006/relationships/image" Target="../media/image210.png"/><Relationship Id="rId519" Type="http://schemas.openxmlformats.org/officeDocument/2006/relationships/image" Target="../media/image259.png"/><Relationship Id="rId158" Type="http://schemas.openxmlformats.org/officeDocument/2006/relationships/customXml" Target="../ink/ink79.xml"/><Relationship Id="rId726" Type="http://schemas.openxmlformats.org/officeDocument/2006/relationships/customXml" Target="../ink/ink363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572" Type="http://schemas.openxmlformats.org/officeDocument/2006/relationships/customXml" Target="../ink/ink286.xml"/><Relationship Id="rId225" Type="http://schemas.openxmlformats.org/officeDocument/2006/relationships/image" Target="../media/image112.png"/><Relationship Id="rId432" Type="http://schemas.openxmlformats.org/officeDocument/2006/relationships/customXml" Target="../ink/ink216.xml"/><Relationship Id="rId737" Type="http://schemas.openxmlformats.org/officeDocument/2006/relationships/image" Target="../media/image368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76" Type="http://schemas.openxmlformats.org/officeDocument/2006/relationships/customXml" Target="../ink/ink188.xml"/><Relationship Id="rId583" Type="http://schemas.openxmlformats.org/officeDocument/2006/relationships/image" Target="../media/image291.png"/><Relationship Id="rId790" Type="http://schemas.openxmlformats.org/officeDocument/2006/relationships/customXml" Target="../ink/ink395.xml"/><Relationship Id="rId804" Type="http://schemas.openxmlformats.org/officeDocument/2006/relationships/customXml" Target="../ink/ink402.xml"/><Relationship Id="rId4" Type="http://schemas.openxmlformats.org/officeDocument/2006/relationships/customXml" Target="../ink/ink2.xml"/><Relationship Id="rId236" Type="http://schemas.openxmlformats.org/officeDocument/2006/relationships/customXml" Target="../ink/ink118.xml"/><Relationship Id="rId443" Type="http://schemas.openxmlformats.org/officeDocument/2006/relationships/image" Target="../media/image221.png"/><Relationship Id="rId650" Type="http://schemas.openxmlformats.org/officeDocument/2006/relationships/customXml" Target="../ink/ink325.xml"/><Relationship Id="rId303" Type="http://schemas.openxmlformats.org/officeDocument/2006/relationships/image" Target="../media/image151.png"/><Relationship Id="rId748" Type="http://schemas.openxmlformats.org/officeDocument/2006/relationships/customXml" Target="../ink/ink374.xml"/><Relationship Id="rId84" Type="http://schemas.openxmlformats.org/officeDocument/2006/relationships/customXml" Target="../ink/ink42.xml"/><Relationship Id="rId387" Type="http://schemas.openxmlformats.org/officeDocument/2006/relationships/image" Target="../media/image193.png"/><Relationship Id="rId510" Type="http://schemas.openxmlformats.org/officeDocument/2006/relationships/customXml" Target="../ink/ink255.xml"/><Relationship Id="rId594" Type="http://schemas.openxmlformats.org/officeDocument/2006/relationships/customXml" Target="../ink/ink297.xml"/><Relationship Id="rId608" Type="http://schemas.openxmlformats.org/officeDocument/2006/relationships/customXml" Target="../ink/ink304.xml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454" Type="http://schemas.openxmlformats.org/officeDocument/2006/relationships/customXml" Target="../ink/ink227.xml"/><Relationship Id="rId661" Type="http://schemas.openxmlformats.org/officeDocument/2006/relationships/image" Target="../media/image330.png"/><Relationship Id="rId759" Type="http://schemas.openxmlformats.org/officeDocument/2006/relationships/image" Target="../media/image379.png"/><Relationship Id="rId11" Type="http://schemas.openxmlformats.org/officeDocument/2006/relationships/image" Target="../media/image5.png"/><Relationship Id="rId314" Type="http://schemas.openxmlformats.org/officeDocument/2006/relationships/customXml" Target="../ink/ink157.xml"/><Relationship Id="rId398" Type="http://schemas.openxmlformats.org/officeDocument/2006/relationships/customXml" Target="../ink/ink199.xml"/><Relationship Id="rId521" Type="http://schemas.openxmlformats.org/officeDocument/2006/relationships/image" Target="../media/image260.png"/><Relationship Id="rId619" Type="http://schemas.openxmlformats.org/officeDocument/2006/relationships/image" Target="../media/image309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672" Type="http://schemas.openxmlformats.org/officeDocument/2006/relationships/customXml" Target="../ink/ink336.xml"/><Relationship Id="rId22" Type="http://schemas.openxmlformats.org/officeDocument/2006/relationships/customXml" Target="../ink/ink11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532" Type="http://schemas.openxmlformats.org/officeDocument/2006/relationships/customXml" Target="../ink/ink266.xml"/><Relationship Id="rId171" Type="http://schemas.openxmlformats.org/officeDocument/2006/relationships/image" Target="../media/image85.png"/><Relationship Id="rId269" Type="http://schemas.openxmlformats.org/officeDocument/2006/relationships/image" Target="../media/image134.png"/><Relationship Id="rId476" Type="http://schemas.openxmlformats.org/officeDocument/2006/relationships/customXml" Target="../ink/ink238.xml"/><Relationship Id="rId683" Type="http://schemas.openxmlformats.org/officeDocument/2006/relationships/image" Target="../media/image34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90.png"/><Relationship Id="rId299" Type="http://schemas.openxmlformats.org/officeDocument/2006/relationships/image" Target="../media/image2781.png"/><Relationship Id="rId21" Type="http://schemas.openxmlformats.org/officeDocument/2006/relationships/image" Target="../media/image2642.png"/><Relationship Id="rId63" Type="http://schemas.openxmlformats.org/officeDocument/2006/relationships/image" Target="../media/image2663.png"/><Relationship Id="rId159" Type="http://schemas.openxmlformats.org/officeDocument/2006/relationships/image" Target="../media/image2711.png"/><Relationship Id="rId324" Type="http://schemas.openxmlformats.org/officeDocument/2006/relationships/customXml" Target="../ink/ink2797.xml"/><Relationship Id="rId170" Type="http://schemas.openxmlformats.org/officeDocument/2006/relationships/customXml" Target="../ink/ink2720.xml"/><Relationship Id="rId226" Type="http://schemas.openxmlformats.org/officeDocument/2006/relationships/customXml" Target="../ink/ink2748.xml"/><Relationship Id="rId268" Type="http://schemas.openxmlformats.org/officeDocument/2006/relationships/customXml" Target="../ink/ink2769.xml"/><Relationship Id="rId32" Type="http://schemas.openxmlformats.org/officeDocument/2006/relationships/customXml" Target="../ink/ink2651.xml"/><Relationship Id="rId74" Type="http://schemas.openxmlformats.org/officeDocument/2006/relationships/customXml" Target="../ink/ink2672.xml"/><Relationship Id="rId128" Type="http://schemas.openxmlformats.org/officeDocument/2006/relationships/customXml" Target="../ink/ink2699.xml"/><Relationship Id="rId335" Type="http://schemas.openxmlformats.org/officeDocument/2006/relationships/image" Target="../media/image2799.png"/><Relationship Id="rId5" Type="http://schemas.openxmlformats.org/officeDocument/2006/relationships/image" Target="../media/image2634.png"/><Relationship Id="rId181" Type="http://schemas.openxmlformats.org/officeDocument/2006/relationships/image" Target="../media/image2722.png"/><Relationship Id="rId237" Type="http://schemas.openxmlformats.org/officeDocument/2006/relationships/image" Target="../media/image2750.png"/><Relationship Id="rId279" Type="http://schemas.openxmlformats.org/officeDocument/2006/relationships/image" Target="../media/image2771.png"/><Relationship Id="rId43" Type="http://schemas.openxmlformats.org/officeDocument/2006/relationships/image" Target="../media/image2653.png"/><Relationship Id="rId139" Type="http://schemas.openxmlformats.org/officeDocument/2006/relationships/image" Target="../media/image2701.png"/><Relationship Id="rId290" Type="http://schemas.openxmlformats.org/officeDocument/2006/relationships/customXml" Target="../ink/ink2780.xml"/><Relationship Id="rId304" Type="http://schemas.openxmlformats.org/officeDocument/2006/relationships/customXml" Target="../ink/ink2787.xml"/><Relationship Id="rId346" Type="http://schemas.openxmlformats.org/officeDocument/2006/relationships/customXml" Target="../ink/ink2808.xml"/><Relationship Id="rId85" Type="http://schemas.openxmlformats.org/officeDocument/2006/relationships/image" Target="../media/image2674.png"/><Relationship Id="rId150" Type="http://schemas.openxmlformats.org/officeDocument/2006/relationships/customXml" Target="../ink/ink2710.xml"/><Relationship Id="rId192" Type="http://schemas.openxmlformats.org/officeDocument/2006/relationships/customXml" Target="../ink/ink2731.xml"/><Relationship Id="rId206" Type="http://schemas.openxmlformats.org/officeDocument/2006/relationships/customXml" Target="../ink/ink2738.xml"/><Relationship Id="rId248" Type="http://schemas.openxmlformats.org/officeDocument/2006/relationships/customXml" Target="../ink/ink2759.xml"/><Relationship Id="rId12" Type="http://schemas.openxmlformats.org/officeDocument/2006/relationships/customXml" Target="../ink/ink2641.xml"/><Relationship Id="rId108" Type="http://schemas.openxmlformats.org/officeDocument/2006/relationships/customXml" Target="../ink/ink2689.xml"/><Relationship Id="rId315" Type="http://schemas.openxmlformats.org/officeDocument/2006/relationships/image" Target="../media/image2789.png"/><Relationship Id="rId54" Type="http://schemas.openxmlformats.org/officeDocument/2006/relationships/customXml" Target="../ink/ink2662.xml"/><Relationship Id="rId96" Type="http://schemas.openxmlformats.org/officeDocument/2006/relationships/customXml" Target="../ink/ink2683.xml"/><Relationship Id="rId161" Type="http://schemas.openxmlformats.org/officeDocument/2006/relationships/image" Target="../media/image2712.png"/><Relationship Id="rId217" Type="http://schemas.openxmlformats.org/officeDocument/2006/relationships/image" Target="../media/image2740.png"/><Relationship Id="rId259" Type="http://schemas.openxmlformats.org/officeDocument/2006/relationships/image" Target="../media/image2761.png"/><Relationship Id="rId23" Type="http://schemas.openxmlformats.org/officeDocument/2006/relationships/image" Target="../media/image2643.png"/><Relationship Id="rId119" Type="http://schemas.openxmlformats.org/officeDocument/2006/relationships/image" Target="../media/image2691.png"/><Relationship Id="rId270" Type="http://schemas.openxmlformats.org/officeDocument/2006/relationships/customXml" Target="../ink/ink2770.xml"/><Relationship Id="rId326" Type="http://schemas.openxmlformats.org/officeDocument/2006/relationships/customXml" Target="../ink/ink2798.xml"/><Relationship Id="rId65" Type="http://schemas.openxmlformats.org/officeDocument/2006/relationships/image" Target="../media/image2664.png"/><Relationship Id="rId130" Type="http://schemas.openxmlformats.org/officeDocument/2006/relationships/customXml" Target="../ink/ink2700.xml"/><Relationship Id="rId172" Type="http://schemas.openxmlformats.org/officeDocument/2006/relationships/customXml" Target="../ink/ink2721.xml"/><Relationship Id="rId228" Type="http://schemas.openxmlformats.org/officeDocument/2006/relationships/customXml" Target="../ink/ink2749.xml"/><Relationship Id="rId281" Type="http://schemas.openxmlformats.org/officeDocument/2006/relationships/image" Target="../media/image2772.png"/><Relationship Id="rId337" Type="http://schemas.openxmlformats.org/officeDocument/2006/relationships/image" Target="../media/image2800.png"/><Relationship Id="rId34" Type="http://schemas.openxmlformats.org/officeDocument/2006/relationships/customXml" Target="../ink/ink2652.xml"/><Relationship Id="rId76" Type="http://schemas.openxmlformats.org/officeDocument/2006/relationships/customXml" Target="../ink/ink2673.xml"/><Relationship Id="rId141" Type="http://schemas.openxmlformats.org/officeDocument/2006/relationships/image" Target="../media/image2702.png"/><Relationship Id="rId7" Type="http://schemas.openxmlformats.org/officeDocument/2006/relationships/image" Target="../media/image2635.png"/><Relationship Id="rId183" Type="http://schemas.openxmlformats.org/officeDocument/2006/relationships/image" Target="../media/image2723.png"/><Relationship Id="rId239" Type="http://schemas.openxmlformats.org/officeDocument/2006/relationships/image" Target="../media/image2751.png"/><Relationship Id="rId250" Type="http://schemas.openxmlformats.org/officeDocument/2006/relationships/customXml" Target="../ink/ink2760.xml"/><Relationship Id="rId292" Type="http://schemas.openxmlformats.org/officeDocument/2006/relationships/customXml" Target="../ink/ink2781.xml"/><Relationship Id="rId306" Type="http://schemas.openxmlformats.org/officeDocument/2006/relationships/customXml" Target="../ink/ink2788.xml"/><Relationship Id="rId45" Type="http://schemas.openxmlformats.org/officeDocument/2006/relationships/image" Target="../media/image2654.png"/><Relationship Id="rId87" Type="http://schemas.openxmlformats.org/officeDocument/2006/relationships/image" Target="../media/image2675.png"/><Relationship Id="rId110" Type="http://schemas.openxmlformats.org/officeDocument/2006/relationships/customXml" Target="../ink/ink2690.xml"/><Relationship Id="rId348" Type="http://schemas.openxmlformats.org/officeDocument/2006/relationships/customXml" Target="../ink/ink2809.xml"/><Relationship Id="rId152" Type="http://schemas.openxmlformats.org/officeDocument/2006/relationships/customXml" Target="../ink/ink2711.xml"/><Relationship Id="rId194" Type="http://schemas.openxmlformats.org/officeDocument/2006/relationships/customXml" Target="../ink/ink2732.xml"/><Relationship Id="rId208" Type="http://schemas.openxmlformats.org/officeDocument/2006/relationships/customXml" Target="../ink/ink2739.xml"/><Relationship Id="rId261" Type="http://schemas.openxmlformats.org/officeDocument/2006/relationships/image" Target="../media/image2762.png"/><Relationship Id="rId14" Type="http://schemas.openxmlformats.org/officeDocument/2006/relationships/customXml" Target="../ink/ink2642.xml"/><Relationship Id="rId56" Type="http://schemas.openxmlformats.org/officeDocument/2006/relationships/customXml" Target="../ink/ink2663.xml"/><Relationship Id="rId317" Type="http://schemas.openxmlformats.org/officeDocument/2006/relationships/image" Target="../media/image2790.png"/><Relationship Id="rId98" Type="http://schemas.openxmlformats.org/officeDocument/2006/relationships/customXml" Target="../ink/ink2684.xml"/><Relationship Id="rId121" Type="http://schemas.openxmlformats.org/officeDocument/2006/relationships/image" Target="../media/image2692.png"/><Relationship Id="rId163" Type="http://schemas.openxmlformats.org/officeDocument/2006/relationships/image" Target="../media/image2713.png"/><Relationship Id="rId219" Type="http://schemas.openxmlformats.org/officeDocument/2006/relationships/image" Target="../media/image2741.png"/><Relationship Id="rId230" Type="http://schemas.openxmlformats.org/officeDocument/2006/relationships/customXml" Target="../ink/ink2750.xml"/><Relationship Id="rId251" Type="http://schemas.openxmlformats.org/officeDocument/2006/relationships/image" Target="../media/image2757.png"/><Relationship Id="rId25" Type="http://schemas.openxmlformats.org/officeDocument/2006/relationships/image" Target="../media/image2644.png"/><Relationship Id="rId46" Type="http://schemas.openxmlformats.org/officeDocument/2006/relationships/customXml" Target="../ink/ink2658.xml"/><Relationship Id="rId67" Type="http://schemas.openxmlformats.org/officeDocument/2006/relationships/image" Target="../media/image2665.png"/><Relationship Id="rId272" Type="http://schemas.openxmlformats.org/officeDocument/2006/relationships/customXml" Target="../ink/ink2771.xml"/><Relationship Id="rId293" Type="http://schemas.openxmlformats.org/officeDocument/2006/relationships/image" Target="../media/image2778.png"/><Relationship Id="rId307" Type="http://schemas.openxmlformats.org/officeDocument/2006/relationships/image" Target="../media/image2785.png"/><Relationship Id="rId328" Type="http://schemas.openxmlformats.org/officeDocument/2006/relationships/customXml" Target="../ink/ink2799.xml"/><Relationship Id="rId349" Type="http://schemas.openxmlformats.org/officeDocument/2006/relationships/image" Target="../media/image2806.png"/><Relationship Id="rId88" Type="http://schemas.openxmlformats.org/officeDocument/2006/relationships/customXml" Target="../ink/ink2679.xml"/><Relationship Id="rId111" Type="http://schemas.openxmlformats.org/officeDocument/2006/relationships/image" Target="../media/image2687.png"/><Relationship Id="rId132" Type="http://schemas.openxmlformats.org/officeDocument/2006/relationships/customXml" Target="../ink/ink2701.xml"/><Relationship Id="rId153" Type="http://schemas.openxmlformats.org/officeDocument/2006/relationships/image" Target="../media/image2708.png"/><Relationship Id="rId174" Type="http://schemas.openxmlformats.org/officeDocument/2006/relationships/customXml" Target="../ink/ink2722.xml"/><Relationship Id="rId195" Type="http://schemas.openxmlformats.org/officeDocument/2006/relationships/image" Target="../media/image2729.png"/><Relationship Id="rId209" Type="http://schemas.openxmlformats.org/officeDocument/2006/relationships/image" Target="../media/image2736.png"/><Relationship Id="rId220" Type="http://schemas.openxmlformats.org/officeDocument/2006/relationships/customXml" Target="../ink/ink2745.xml"/><Relationship Id="rId241" Type="http://schemas.openxmlformats.org/officeDocument/2006/relationships/image" Target="../media/image2752.png"/><Relationship Id="rId15" Type="http://schemas.openxmlformats.org/officeDocument/2006/relationships/image" Target="../media/image2639.png"/><Relationship Id="rId36" Type="http://schemas.openxmlformats.org/officeDocument/2006/relationships/customXml" Target="../ink/ink2653.xml"/><Relationship Id="rId57" Type="http://schemas.openxmlformats.org/officeDocument/2006/relationships/image" Target="../media/image2660.png"/><Relationship Id="rId262" Type="http://schemas.openxmlformats.org/officeDocument/2006/relationships/customXml" Target="../ink/ink2766.xml"/><Relationship Id="rId283" Type="http://schemas.openxmlformats.org/officeDocument/2006/relationships/image" Target="../media/image2773.png"/><Relationship Id="rId318" Type="http://schemas.openxmlformats.org/officeDocument/2006/relationships/customXml" Target="../ink/ink2794.xml"/><Relationship Id="rId339" Type="http://schemas.openxmlformats.org/officeDocument/2006/relationships/image" Target="../media/image2801.png"/><Relationship Id="rId78" Type="http://schemas.openxmlformats.org/officeDocument/2006/relationships/customXml" Target="../ink/ink2674.xml"/><Relationship Id="rId99" Type="http://schemas.openxmlformats.org/officeDocument/2006/relationships/image" Target="../media/image2681.png"/><Relationship Id="rId101" Type="http://schemas.openxmlformats.org/officeDocument/2006/relationships/image" Target="../media/image2682.png"/><Relationship Id="rId122" Type="http://schemas.openxmlformats.org/officeDocument/2006/relationships/customXml" Target="../ink/ink2696.xml"/><Relationship Id="rId143" Type="http://schemas.openxmlformats.org/officeDocument/2006/relationships/image" Target="../media/image2703.png"/><Relationship Id="rId164" Type="http://schemas.openxmlformats.org/officeDocument/2006/relationships/customXml" Target="../ink/ink2717.xml"/><Relationship Id="rId185" Type="http://schemas.openxmlformats.org/officeDocument/2006/relationships/image" Target="../media/image2724.png"/><Relationship Id="rId350" Type="http://schemas.openxmlformats.org/officeDocument/2006/relationships/customXml" Target="../ink/ink2810.xml"/><Relationship Id="rId9" Type="http://schemas.openxmlformats.org/officeDocument/2006/relationships/image" Target="../media/image2636.png"/><Relationship Id="rId210" Type="http://schemas.openxmlformats.org/officeDocument/2006/relationships/customXml" Target="../ink/ink2740.xml"/><Relationship Id="rId26" Type="http://schemas.openxmlformats.org/officeDocument/2006/relationships/customXml" Target="../ink/ink2648.xml"/><Relationship Id="rId231" Type="http://schemas.openxmlformats.org/officeDocument/2006/relationships/image" Target="../media/image2747.png"/><Relationship Id="rId252" Type="http://schemas.openxmlformats.org/officeDocument/2006/relationships/customXml" Target="../ink/ink2761.xml"/><Relationship Id="rId273" Type="http://schemas.openxmlformats.org/officeDocument/2006/relationships/image" Target="../media/image2768.png"/><Relationship Id="rId294" Type="http://schemas.openxmlformats.org/officeDocument/2006/relationships/customXml" Target="../ink/ink2782.xml"/><Relationship Id="rId308" Type="http://schemas.openxmlformats.org/officeDocument/2006/relationships/customXml" Target="../ink/ink2789.xml"/><Relationship Id="rId329" Type="http://schemas.openxmlformats.org/officeDocument/2006/relationships/image" Target="../media/image2796.png"/><Relationship Id="rId47" Type="http://schemas.openxmlformats.org/officeDocument/2006/relationships/image" Target="../media/image2655.png"/><Relationship Id="rId68" Type="http://schemas.openxmlformats.org/officeDocument/2006/relationships/customXml" Target="../ink/ink2669.xml"/><Relationship Id="rId89" Type="http://schemas.openxmlformats.org/officeDocument/2006/relationships/image" Target="../media/image2676.png"/><Relationship Id="rId112" Type="http://schemas.openxmlformats.org/officeDocument/2006/relationships/customXml" Target="../ink/ink2691.xml"/><Relationship Id="rId133" Type="http://schemas.openxmlformats.org/officeDocument/2006/relationships/image" Target="../media/image2698.png"/><Relationship Id="rId154" Type="http://schemas.openxmlformats.org/officeDocument/2006/relationships/customXml" Target="../ink/ink2712.xml"/><Relationship Id="rId175" Type="http://schemas.openxmlformats.org/officeDocument/2006/relationships/image" Target="../media/image2719.png"/><Relationship Id="rId340" Type="http://schemas.openxmlformats.org/officeDocument/2006/relationships/customXml" Target="../ink/ink2805.xml"/><Relationship Id="rId196" Type="http://schemas.openxmlformats.org/officeDocument/2006/relationships/customXml" Target="../ink/ink2733.xml"/><Relationship Id="rId200" Type="http://schemas.openxmlformats.org/officeDocument/2006/relationships/customXml" Target="../ink/ink2735.xml"/><Relationship Id="rId16" Type="http://schemas.openxmlformats.org/officeDocument/2006/relationships/customXml" Target="../ink/ink2643.xml"/><Relationship Id="rId221" Type="http://schemas.openxmlformats.org/officeDocument/2006/relationships/image" Target="../media/image2742.png"/><Relationship Id="rId242" Type="http://schemas.openxmlformats.org/officeDocument/2006/relationships/customXml" Target="../ink/ink2756.xml"/><Relationship Id="rId263" Type="http://schemas.openxmlformats.org/officeDocument/2006/relationships/image" Target="../media/image2763.png"/><Relationship Id="rId284" Type="http://schemas.openxmlformats.org/officeDocument/2006/relationships/customXml" Target="../ink/ink2777.xml"/><Relationship Id="rId319" Type="http://schemas.openxmlformats.org/officeDocument/2006/relationships/image" Target="../media/image2791.png"/><Relationship Id="rId37" Type="http://schemas.openxmlformats.org/officeDocument/2006/relationships/image" Target="../media/image2650.png"/><Relationship Id="rId58" Type="http://schemas.openxmlformats.org/officeDocument/2006/relationships/customXml" Target="../ink/ink2664.xml"/><Relationship Id="rId79" Type="http://schemas.openxmlformats.org/officeDocument/2006/relationships/image" Target="../media/image2671.png"/><Relationship Id="rId102" Type="http://schemas.openxmlformats.org/officeDocument/2006/relationships/customXml" Target="../ink/ink2686.xml"/><Relationship Id="rId123" Type="http://schemas.openxmlformats.org/officeDocument/2006/relationships/image" Target="../media/image2693.png"/><Relationship Id="rId144" Type="http://schemas.openxmlformats.org/officeDocument/2006/relationships/customXml" Target="../ink/ink2707.xml"/><Relationship Id="rId330" Type="http://schemas.openxmlformats.org/officeDocument/2006/relationships/customXml" Target="../ink/ink2800.xml"/><Relationship Id="rId90" Type="http://schemas.openxmlformats.org/officeDocument/2006/relationships/customXml" Target="../ink/ink2680.xml"/><Relationship Id="rId165" Type="http://schemas.openxmlformats.org/officeDocument/2006/relationships/image" Target="../media/image2714.png"/><Relationship Id="rId186" Type="http://schemas.openxmlformats.org/officeDocument/2006/relationships/customXml" Target="../ink/ink2728.xml"/><Relationship Id="rId351" Type="http://schemas.openxmlformats.org/officeDocument/2006/relationships/image" Target="../media/image2807.png"/><Relationship Id="rId211" Type="http://schemas.openxmlformats.org/officeDocument/2006/relationships/image" Target="../media/image2737.png"/><Relationship Id="rId232" Type="http://schemas.openxmlformats.org/officeDocument/2006/relationships/customXml" Target="../ink/ink2751.xml"/><Relationship Id="rId253" Type="http://schemas.openxmlformats.org/officeDocument/2006/relationships/image" Target="../media/image2758.png"/><Relationship Id="rId274" Type="http://schemas.openxmlformats.org/officeDocument/2006/relationships/customXml" Target="../ink/ink2772.xml"/><Relationship Id="rId295" Type="http://schemas.openxmlformats.org/officeDocument/2006/relationships/image" Target="../media/image2779.png"/><Relationship Id="rId309" Type="http://schemas.openxmlformats.org/officeDocument/2006/relationships/image" Target="../media/image2786.png"/><Relationship Id="rId27" Type="http://schemas.openxmlformats.org/officeDocument/2006/relationships/image" Target="../media/image2645.png"/><Relationship Id="rId48" Type="http://schemas.openxmlformats.org/officeDocument/2006/relationships/customXml" Target="../ink/ink2659.xml"/><Relationship Id="rId69" Type="http://schemas.openxmlformats.org/officeDocument/2006/relationships/image" Target="../media/image2666.png"/><Relationship Id="rId113" Type="http://schemas.openxmlformats.org/officeDocument/2006/relationships/image" Target="../media/image2688.png"/><Relationship Id="rId134" Type="http://schemas.openxmlformats.org/officeDocument/2006/relationships/customXml" Target="../ink/ink2702.xml"/><Relationship Id="rId320" Type="http://schemas.openxmlformats.org/officeDocument/2006/relationships/customXml" Target="../ink/ink2795.xml"/><Relationship Id="rId80" Type="http://schemas.openxmlformats.org/officeDocument/2006/relationships/customXml" Target="../ink/ink2675.xml"/><Relationship Id="rId155" Type="http://schemas.openxmlformats.org/officeDocument/2006/relationships/image" Target="../media/image2709.png"/><Relationship Id="rId176" Type="http://schemas.openxmlformats.org/officeDocument/2006/relationships/customXml" Target="../ink/ink2723.xml"/><Relationship Id="rId197" Type="http://schemas.openxmlformats.org/officeDocument/2006/relationships/image" Target="../media/image2730.png"/><Relationship Id="rId341" Type="http://schemas.openxmlformats.org/officeDocument/2006/relationships/image" Target="../media/image2802.png"/><Relationship Id="rId201" Type="http://schemas.openxmlformats.org/officeDocument/2006/relationships/image" Target="../media/image2732.png"/><Relationship Id="rId222" Type="http://schemas.openxmlformats.org/officeDocument/2006/relationships/customXml" Target="../ink/ink2746.xml"/><Relationship Id="rId243" Type="http://schemas.openxmlformats.org/officeDocument/2006/relationships/image" Target="../media/image2753.png"/><Relationship Id="rId264" Type="http://schemas.openxmlformats.org/officeDocument/2006/relationships/customXml" Target="../ink/ink2767.xml"/><Relationship Id="rId285" Type="http://schemas.openxmlformats.org/officeDocument/2006/relationships/image" Target="../media/image2774.png"/><Relationship Id="rId17" Type="http://schemas.openxmlformats.org/officeDocument/2006/relationships/image" Target="../media/image2640.png"/><Relationship Id="rId38" Type="http://schemas.openxmlformats.org/officeDocument/2006/relationships/customXml" Target="../ink/ink2654.xml"/><Relationship Id="rId59" Type="http://schemas.openxmlformats.org/officeDocument/2006/relationships/image" Target="../media/image2661.png"/><Relationship Id="rId103" Type="http://schemas.openxmlformats.org/officeDocument/2006/relationships/image" Target="../media/image2683.png"/><Relationship Id="rId124" Type="http://schemas.openxmlformats.org/officeDocument/2006/relationships/customXml" Target="../ink/ink2697.xml"/><Relationship Id="rId310" Type="http://schemas.openxmlformats.org/officeDocument/2006/relationships/customXml" Target="../ink/ink2790.xml"/><Relationship Id="rId70" Type="http://schemas.openxmlformats.org/officeDocument/2006/relationships/customXml" Target="../ink/ink2670.xml"/><Relationship Id="rId91" Type="http://schemas.openxmlformats.org/officeDocument/2006/relationships/image" Target="../media/image2677.png"/><Relationship Id="rId145" Type="http://schemas.openxmlformats.org/officeDocument/2006/relationships/image" Target="../media/image2704.png"/><Relationship Id="rId166" Type="http://schemas.openxmlformats.org/officeDocument/2006/relationships/customXml" Target="../ink/ink2718.xml"/><Relationship Id="rId187" Type="http://schemas.openxmlformats.org/officeDocument/2006/relationships/image" Target="../media/image2725.png"/><Relationship Id="rId331" Type="http://schemas.openxmlformats.org/officeDocument/2006/relationships/image" Target="../media/image2797.png"/><Relationship Id="rId352" Type="http://schemas.openxmlformats.org/officeDocument/2006/relationships/customXml" Target="../ink/ink281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41.xml"/><Relationship Id="rId233" Type="http://schemas.openxmlformats.org/officeDocument/2006/relationships/image" Target="../media/image2748.png"/><Relationship Id="rId254" Type="http://schemas.openxmlformats.org/officeDocument/2006/relationships/customXml" Target="../ink/ink2762.xml"/><Relationship Id="rId28" Type="http://schemas.openxmlformats.org/officeDocument/2006/relationships/customXml" Target="../ink/ink2649.xml"/><Relationship Id="rId49" Type="http://schemas.openxmlformats.org/officeDocument/2006/relationships/image" Target="../media/image2656.png"/><Relationship Id="rId114" Type="http://schemas.openxmlformats.org/officeDocument/2006/relationships/customXml" Target="../ink/ink2692.xml"/><Relationship Id="rId275" Type="http://schemas.openxmlformats.org/officeDocument/2006/relationships/image" Target="../media/image2769.png"/><Relationship Id="rId296" Type="http://schemas.openxmlformats.org/officeDocument/2006/relationships/customXml" Target="../ink/ink2783.xml"/><Relationship Id="rId300" Type="http://schemas.openxmlformats.org/officeDocument/2006/relationships/customXml" Target="../ink/ink2785.xml"/><Relationship Id="rId60" Type="http://schemas.openxmlformats.org/officeDocument/2006/relationships/customXml" Target="../ink/ink2665.xml"/><Relationship Id="rId81" Type="http://schemas.openxmlformats.org/officeDocument/2006/relationships/image" Target="../media/image2672.png"/><Relationship Id="rId135" Type="http://schemas.openxmlformats.org/officeDocument/2006/relationships/image" Target="../media/image2699.png"/><Relationship Id="rId156" Type="http://schemas.openxmlformats.org/officeDocument/2006/relationships/customXml" Target="../ink/ink2713.xml"/><Relationship Id="rId177" Type="http://schemas.openxmlformats.org/officeDocument/2006/relationships/image" Target="../media/image2720.png"/><Relationship Id="rId198" Type="http://schemas.openxmlformats.org/officeDocument/2006/relationships/customXml" Target="../ink/ink2734.xml"/><Relationship Id="rId321" Type="http://schemas.openxmlformats.org/officeDocument/2006/relationships/image" Target="../media/image2792.png"/><Relationship Id="rId342" Type="http://schemas.openxmlformats.org/officeDocument/2006/relationships/customXml" Target="../ink/ink2806.xml"/><Relationship Id="rId202" Type="http://schemas.openxmlformats.org/officeDocument/2006/relationships/customXml" Target="../ink/ink2736.xml"/><Relationship Id="rId223" Type="http://schemas.openxmlformats.org/officeDocument/2006/relationships/image" Target="../media/image2743.png"/><Relationship Id="rId244" Type="http://schemas.openxmlformats.org/officeDocument/2006/relationships/customXml" Target="../ink/ink2757.xml"/><Relationship Id="rId18" Type="http://schemas.openxmlformats.org/officeDocument/2006/relationships/customXml" Target="../ink/ink2644.xml"/><Relationship Id="rId39" Type="http://schemas.openxmlformats.org/officeDocument/2006/relationships/image" Target="../media/image2651.png"/><Relationship Id="rId265" Type="http://schemas.openxmlformats.org/officeDocument/2006/relationships/image" Target="../media/image2764.png"/><Relationship Id="rId286" Type="http://schemas.openxmlformats.org/officeDocument/2006/relationships/customXml" Target="../ink/ink2778.xml"/><Relationship Id="rId50" Type="http://schemas.openxmlformats.org/officeDocument/2006/relationships/customXml" Target="../ink/ink2660.xml"/><Relationship Id="rId104" Type="http://schemas.openxmlformats.org/officeDocument/2006/relationships/customXml" Target="../ink/ink2687.xml"/><Relationship Id="rId125" Type="http://schemas.openxmlformats.org/officeDocument/2006/relationships/image" Target="../media/image2694.png"/><Relationship Id="rId146" Type="http://schemas.openxmlformats.org/officeDocument/2006/relationships/customXml" Target="../ink/ink2708.xml"/><Relationship Id="rId167" Type="http://schemas.openxmlformats.org/officeDocument/2006/relationships/image" Target="../media/image2715.png"/><Relationship Id="rId188" Type="http://schemas.openxmlformats.org/officeDocument/2006/relationships/customXml" Target="../ink/ink2729.xml"/><Relationship Id="rId311" Type="http://schemas.openxmlformats.org/officeDocument/2006/relationships/image" Target="../media/image2787.png"/><Relationship Id="rId332" Type="http://schemas.openxmlformats.org/officeDocument/2006/relationships/customXml" Target="../ink/ink2801.xml"/><Relationship Id="rId353" Type="http://schemas.openxmlformats.org/officeDocument/2006/relationships/image" Target="../media/image2808.png"/><Relationship Id="rId71" Type="http://schemas.openxmlformats.org/officeDocument/2006/relationships/image" Target="../media/image2667.png"/><Relationship Id="rId92" Type="http://schemas.openxmlformats.org/officeDocument/2006/relationships/customXml" Target="../ink/ink2681.xml"/><Relationship Id="rId213" Type="http://schemas.openxmlformats.org/officeDocument/2006/relationships/image" Target="../media/image2738.png"/><Relationship Id="rId234" Type="http://schemas.openxmlformats.org/officeDocument/2006/relationships/customXml" Target="../ink/ink2752.xml"/><Relationship Id="rId2" Type="http://schemas.openxmlformats.org/officeDocument/2006/relationships/customXml" Target="../ink/ink2636.xml"/><Relationship Id="rId29" Type="http://schemas.openxmlformats.org/officeDocument/2006/relationships/image" Target="../media/image2646.png"/><Relationship Id="rId255" Type="http://schemas.openxmlformats.org/officeDocument/2006/relationships/image" Target="../media/image2759.png"/><Relationship Id="rId276" Type="http://schemas.openxmlformats.org/officeDocument/2006/relationships/customXml" Target="../ink/ink2773.xml"/><Relationship Id="rId297" Type="http://schemas.openxmlformats.org/officeDocument/2006/relationships/image" Target="../media/image2780.png"/><Relationship Id="rId40" Type="http://schemas.openxmlformats.org/officeDocument/2006/relationships/customXml" Target="../ink/ink2655.xml"/><Relationship Id="rId115" Type="http://schemas.openxmlformats.org/officeDocument/2006/relationships/image" Target="../media/image2689.png"/><Relationship Id="rId136" Type="http://schemas.openxmlformats.org/officeDocument/2006/relationships/customXml" Target="../ink/ink2703.xml"/><Relationship Id="rId157" Type="http://schemas.openxmlformats.org/officeDocument/2006/relationships/image" Target="../media/image2710.png"/><Relationship Id="rId178" Type="http://schemas.openxmlformats.org/officeDocument/2006/relationships/customXml" Target="../ink/ink2724.xml"/><Relationship Id="rId301" Type="http://schemas.openxmlformats.org/officeDocument/2006/relationships/image" Target="../media/image2782.png"/><Relationship Id="rId322" Type="http://schemas.openxmlformats.org/officeDocument/2006/relationships/customXml" Target="../ink/ink2796.xml"/><Relationship Id="rId343" Type="http://schemas.openxmlformats.org/officeDocument/2006/relationships/image" Target="../media/image2803.png"/><Relationship Id="rId61" Type="http://schemas.openxmlformats.org/officeDocument/2006/relationships/image" Target="../media/image2662.png"/><Relationship Id="rId82" Type="http://schemas.openxmlformats.org/officeDocument/2006/relationships/customXml" Target="../ink/ink2676.xml"/><Relationship Id="rId199" Type="http://schemas.openxmlformats.org/officeDocument/2006/relationships/image" Target="../media/image2731.png"/><Relationship Id="rId203" Type="http://schemas.openxmlformats.org/officeDocument/2006/relationships/image" Target="../media/image2733.png"/><Relationship Id="rId19" Type="http://schemas.openxmlformats.org/officeDocument/2006/relationships/image" Target="../media/image2641.png"/><Relationship Id="rId224" Type="http://schemas.openxmlformats.org/officeDocument/2006/relationships/customXml" Target="../ink/ink2747.xml"/><Relationship Id="rId245" Type="http://schemas.openxmlformats.org/officeDocument/2006/relationships/image" Target="../media/image2754.png"/><Relationship Id="rId266" Type="http://schemas.openxmlformats.org/officeDocument/2006/relationships/customXml" Target="../ink/ink2768.xml"/><Relationship Id="rId287" Type="http://schemas.openxmlformats.org/officeDocument/2006/relationships/image" Target="../media/image2775.png"/><Relationship Id="rId30" Type="http://schemas.openxmlformats.org/officeDocument/2006/relationships/customXml" Target="../ink/ink2650.xml"/><Relationship Id="rId105" Type="http://schemas.openxmlformats.org/officeDocument/2006/relationships/image" Target="../media/image2684.png"/><Relationship Id="rId126" Type="http://schemas.openxmlformats.org/officeDocument/2006/relationships/customXml" Target="../ink/ink2698.xml"/><Relationship Id="rId147" Type="http://schemas.openxmlformats.org/officeDocument/2006/relationships/image" Target="../media/image2705.png"/><Relationship Id="rId168" Type="http://schemas.openxmlformats.org/officeDocument/2006/relationships/customXml" Target="../ink/ink2719.xml"/><Relationship Id="rId312" Type="http://schemas.openxmlformats.org/officeDocument/2006/relationships/customXml" Target="../ink/ink2791.xml"/><Relationship Id="rId333" Type="http://schemas.openxmlformats.org/officeDocument/2006/relationships/image" Target="../media/image2798.png"/><Relationship Id="rId51" Type="http://schemas.openxmlformats.org/officeDocument/2006/relationships/image" Target="../media/image2657.png"/><Relationship Id="rId72" Type="http://schemas.openxmlformats.org/officeDocument/2006/relationships/customXml" Target="../ink/ink2671.xml"/><Relationship Id="rId93" Type="http://schemas.openxmlformats.org/officeDocument/2006/relationships/image" Target="../media/image2678.png"/><Relationship Id="rId189" Type="http://schemas.openxmlformats.org/officeDocument/2006/relationships/image" Target="../media/image2726.png"/><Relationship Id="rId3" Type="http://schemas.openxmlformats.org/officeDocument/2006/relationships/image" Target="../media/image2633.png"/><Relationship Id="rId214" Type="http://schemas.openxmlformats.org/officeDocument/2006/relationships/customXml" Target="../ink/ink2742.xml"/><Relationship Id="rId235" Type="http://schemas.openxmlformats.org/officeDocument/2006/relationships/image" Target="../media/image2749.png"/><Relationship Id="rId256" Type="http://schemas.openxmlformats.org/officeDocument/2006/relationships/customXml" Target="../ink/ink2763.xml"/><Relationship Id="rId277" Type="http://schemas.openxmlformats.org/officeDocument/2006/relationships/image" Target="../media/image2770.png"/><Relationship Id="rId298" Type="http://schemas.openxmlformats.org/officeDocument/2006/relationships/customXml" Target="../ink/ink2784.xml"/><Relationship Id="rId116" Type="http://schemas.openxmlformats.org/officeDocument/2006/relationships/customXml" Target="../ink/ink2693.xml"/><Relationship Id="rId137" Type="http://schemas.openxmlformats.org/officeDocument/2006/relationships/image" Target="../media/image2700.png"/><Relationship Id="rId158" Type="http://schemas.openxmlformats.org/officeDocument/2006/relationships/customXml" Target="../ink/ink2714.xml"/><Relationship Id="rId302" Type="http://schemas.openxmlformats.org/officeDocument/2006/relationships/customXml" Target="../ink/ink2786.xml"/><Relationship Id="rId323" Type="http://schemas.openxmlformats.org/officeDocument/2006/relationships/image" Target="../media/image2793.png"/><Relationship Id="rId344" Type="http://schemas.openxmlformats.org/officeDocument/2006/relationships/customXml" Target="../ink/ink2807.xml"/><Relationship Id="rId20" Type="http://schemas.openxmlformats.org/officeDocument/2006/relationships/customXml" Target="../ink/ink2645.xml"/><Relationship Id="rId41" Type="http://schemas.openxmlformats.org/officeDocument/2006/relationships/image" Target="../media/image2652.png"/><Relationship Id="rId62" Type="http://schemas.openxmlformats.org/officeDocument/2006/relationships/customXml" Target="../ink/ink2666.xml"/><Relationship Id="rId83" Type="http://schemas.openxmlformats.org/officeDocument/2006/relationships/image" Target="../media/image2673.png"/><Relationship Id="rId179" Type="http://schemas.openxmlformats.org/officeDocument/2006/relationships/image" Target="../media/image2721.png"/><Relationship Id="rId190" Type="http://schemas.openxmlformats.org/officeDocument/2006/relationships/customXml" Target="../ink/ink2730.xml"/><Relationship Id="rId204" Type="http://schemas.openxmlformats.org/officeDocument/2006/relationships/customXml" Target="../ink/ink2737.xml"/><Relationship Id="rId225" Type="http://schemas.openxmlformats.org/officeDocument/2006/relationships/image" Target="../media/image2744.png"/><Relationship Id="rId246" Type="http://schemas.openxmlformats.org/officeDocument/2006/relationships/customXml" Target="../ink/ink2758.xml"/><Relationship Id="rId267" Type="http://schemas.openxmlformats.org/officeDocument/2006/relationships/image" Target="../media/image2765.png"/><Relationship Id="rId288" Type="http://schemas.openxmlformats.org/officeDocument/2006/relationships/customXml" Target="../ink/ink2779.xml"/><Relationship Id="rId106" Type="http://schemas.openxmlformats.org/officeDocument/2006/relationships/customXml" Target="../ink/ink2688.xml"/><Relationship Id="rId127" Type="http://schemas.openxmlformats.org/officeDocument/2006/relationships/image" Target="../media/image2695.png"/><Relationship Id="rId313" Type="http://schemas.openxmlformats.org/officeDocument/2006/relationships/image" Target="../media/image2788.png"/><Relationship Id="rId10" Type="http://schemas.openxmlformats.org/officeDocument/2006/relationships/customXml" Target="../ink/ink2640.xml"/><Relationship Id="rId31" Type="http://schemas.openxmlformats.org/officeDocument/2006/relationships/image" Target="../media/image2647.png"/><Relationship Id="rId52" Type="http://schemas.openxmlformats.org/officeDocument/2006/relationships/customXml" Target="../ink/ink2661.xml"/><Relationship Id="rId73" Type="http://schemas.openxmlformats.org/officeDocument/2006/relationships/image" Target="../media/image2668.png"/><Relationship Id="rId94" Type="http://schemas.openxmlformats.org/officeDocument/2006/relationships/customXml" Target="../ink/ink2682.xml"/><Relationship Id="rId148" Type="http://schemas.openxmlformats.org/officeDocument/2006/relationships/customXml" Target="../ink/ink2709.xml"/><Relationship Id="rId169" Type="http://schemas.openxmlformats.org/officeDocument/2006/relationships/image" Target="../media/image2716.png"/><Relationship Id="rId334" Type="http://schemas.openxmlformats.org/officeDocument/2006/relationships/customXml" Target="../ink/ink2802.xml"/><Relationship Id="rId4" Type="http://schemas.openxmlformats.org/officeDocument/2006/relationships/customXml" Target="../ink/ink2637.xml"/><Relationship Id="rId180" Type="http://schemas.openxmlformats.org/officeDocument/2006/relationships/customXml" Target="../ink/ink2725.xml"/><Relationship Id="rId215" Type="http://schemas.openxmlformats.org/officeDocument/2006/relationships/image" Target="../media/image2739.png"/><Relationship Id="rId236" Type="http://schemas.openxmlformats.org/officeDocument/2006/relationships/customXml" Target="../ink/ink2753.xml"/><Relationship Id="rId257" Type="http://schemas.openxmlformats.org/officeDocument/2006/relationships/image" Target="../media/image2760.png"/><Relationship Id="rId278" Type="http://schemas.openxmlformats.org/officeDocument/2006/relationships/customXml" Target="../ink/ink2774.xml"/><Relationship Id="rId303" Type="http://schemas.openxmlformats.org/officeDocument/2006/relationships/image" Target="../media/image2783.png"/><Relationship Id="rId42" Type="http://schemas.openxmlformats.org/officeDocument/2006/relationships/customXml" Target="../ink/ink2656.xml"/><Relationship Id="rId84" Type="http://schemas.openxmlformats.org/officeDocument/2006/relationships/customXml" Target="../ink/ink2677.xml"/><Relationship Id="rId138" Type="http://schemas.openxmlformats.org/officeDocument/2006/relationships/customXml" Target="../ink/ink2704.xml"/><Relationship Id="rId345" Type="http://schemas.openxmlformats.org/officeDocument/2006/relationships/image" Target="../media/image2804.png"/><Relationship Id="rId191" Type="http://schemas.openxmlformats.org/officeDocument/2006/relationships/image" Target="../media/image2727.png"/><Relationship Id="rId205" Type="http://schemas.openxmlformats.org/officeDocument/2006/relationships/image" Target="../media/image2734.png"/><Relationship Id="rId247" Type="http://schemas.openxmlformats.org/officeDocument/2006/relationships/image" Target="../media/image2755.png"/><Relationship Id="rId107" Type="http://schemas.openxmlformats.org/officeDocument/2006/relationships/image" Target="../media/image2685.png"/><Relationship Id="rId289" Type="http://schemas.openxmlformats.org/officeDocument/2006/relationships/image" Target="../media/image2776.png"/><Relationship Id="rId11" Type="http://schemas.openxmlformats.org/officeDocument/2006/relationships/image" Target="../media/image2637.png"/><Relationship Id="rId53" Type="http://schemas.openxmlformats.org/officeDocument/2006/relationships/image" Target="../media/image2658.png"/><Relationship Id="rId149" Type="http://schemas.openxmlformats.org/officeDocument/2006/relationships/image" Target="../media/image2706.png"/><Relationship Id="rId314" Type="http://schemas.openxmlformats.org/officeDocument/2006/relationships/customXml" Target="../ink/ink2792.xml"/><Relationship Id="rId95" Type="http://schemas.openxmlformats.org/officeDocument/2006/relationships/image" Target="../media/image2679.png"/><Relationship Id="rId160" Type="http://schemas.openxmlformats.org/officeDocument/2006/relationships/customXml" Target="../ink/ink2715.xml"/><Relationship Id="rId216" Type="http://schemas.openxmlformats.org/officeDocument/2006/relationships/customXml" Target="../ink/ink2743.xml"/><Relationship Id="rId258" Type="http://schemas.openxmlformats.org/officeDocument/2006/relationships/customXml" Target="../ink/ink2764.xml"/><Relationship Id="rId22" Type="http://schemas.openxmlformats.org/officeDocument/2006/relationships/customXml" Target="../ink/ink2646.xml"/><Relationship Id="rId64" Type="http://schemas.openxmlformats.org/officeDocument/2006/relationships/customXml" Target="../ink/ink2667.xml"/><Relationship Id="rId118" Type="http://schemas.openxmlformats.org/officeDocument/2006/relationships/customXml" Target="../ink/ink2694.xml"/><Relationship Id="rId325" Type="http://schemas.openxmlformats.org/officeDocument/2006/relationships/image" Target="../media/image2794.png"/><Relationship Id="rId171" Type="http://schemas.openxmlformats.org/officeDocument/2006/relationships/image" Target="../media/image2717.png"/><Relationship Id="rId227" Type="http://schemas.openxmlformats.org/officeDocument/2006/relationships/image" Target="../media/image2745.png"/><Relationship Id="rId269" Type="http://schemas.openxmlformats.org/officeDocument/2006/relationships/image" Target="../media/image2766.png"/><Relationship Id="rId33" Type="http://schemas.openxmlformats.org/officeDocument/2006/relationships/image" Target="../media/image2648.png"/><Relationship Id="rId129" Type="http://schemas.openxmlformats.org/officeDocument/2006/relationships/image" Target="../media/image2696.png"/><Relationship Id="rId280" Type="http://schemas.openxmlformats.org/officeDocument/2006/relationships/customXml" Target="../ink/ink2775.xml"/><Relationship Id="rId336" Type="http://schemas.openxmlformats.org/officeDocument/2006/relationships/customXml" Target="../ink/ink2803.xml"/><Relationship Id="rId75" Type="http://schemas.openxmlformats.org/officeDocument/2006/relationships/image" Target="../media/image2669.png"/><Relationship Id="rId140" Type="http://schemas.openxmlformats.org/officeDocument/2006/relationships/customXml" Target="../ink/ink2705.xml"/><Relationship Id="rId182" Type="http://schemas.openxmlformats.org/officeDocument/2006/relationships/customXml" Target="../ink/ink2726.xml"/><Relationship Id="rId6" Type="http://schemas.openxmlformats.org/officeDocument/2006/relationships/customXml" Target="../ink/ink2638.xml"/><Relationship Id="rId238" Type="http://schemas.openxmlformats.org/officeDocument/2006/relationships/customXml" Target="../ink/ink2754.xml"/><Relationship Id="rId291" Type="http://schemas.openxmlformats.org/officeDocument/2006/relationships/image" Target="../media/image2777.png"/><Relationship Id="rId305" Type="http://schemas.openxmlformats.org/officeDocument/2006/relationships/image" Target="../media/image2784.png"/><Relationship Id="rId347" Type="http://schemas.openxmlformats.org/officeDocument/2006/relationships/image" Target="../media/image2805.png"/><Relationship Id="rId44" Type="http://schemas.openxmlformats.org/officeDocument/2006/relationships/customXml" Target="../ink/ink2657.xml"/><Relationship Id="rId86" Type="http://schemas.openxmlformats.org/officeDocument/2006/relationships/customXml" Target="../ink/ink2678.xml"/><Relationship Id="rId151" Type="http://schemas.openxmlformats.org/officeDocument/2006/relationships/image" Target="../media/image2707.png"/><Relationship Id="rId193" Type="http://schemas.openxmlformats.org/officeDocument/2006/relationships/image" Target="../media/image2728.png"/><Relationship Id="rId207" Type="http://schemas.openxmlformats.org/officeDocument/2006/relationships/image" Target="../media/image2735.png"/><Relationship Id="rId249" Type="http://schemas.openxmlformats.org/officeDocument/2006/relationships/image" Target="../media/image2756.png"/><Relationship Id="rId13" Type="http://schemas.openxmlformats.org/officeDocument/2006/relationships/image" Target="../media/image2638.png"/><Relationship Id="rId109" Type="http://schemas.openxmlformats.org/officeDocument/2006/relationships/image" Target="../media/image2686.png"/><Relationship Id="rId260" Type="http://schemas.openxmlformats.org/officeDocument/2006/relationships/customXml" Target="../ink/ink2765.xml"/><Relationship Id="rId316" Type="http://schemas.openxmlformats.org/officeDocument/2006/relationships/customXml" Target="../ink/ink2793.xml"/><Relationship Id="rId55" Type="http://schemas.openxmlformats.org/officeDocument/2006/relationships/image" Target="../media/image2659.png"/><Relationship Id="rId97" Type="http://schemas.openxmlformats.org/officeDocument/2006/relationships/image" Target="../media/image2680.png"/><Relationship Id="rId120" Type="http://schemas.openxmlformats.org/officeDocument/2006/relationships/customXml" Target="../ink/ink2695.xml"/><Relationship Id="rId162" Type="http://schemas.openxmlformats.org/officeDocument/2006/relationships/customXml" Target="../ink/ink2716.xml"/><Relationship Id="rId218" Type="http://schemas.openxmlformats.org/officeDocument/2006/relationships/customXml" Target="../ink/ink2744.xml"/><Relationship Id="rId271" Type="http://schemas.openxmlformats.org/officeDocument/2006/relationships/image" Target="../media/image2767.png"/><Relationship Id="rId24" Type="http://schemas.openxmlformats.org/officeDocument/2006/relationships/customXml" Target="../ink/ink2647.xml"/><Relationship Id="rId66" Type="http://schemas.openxmlformats.org/officeDocument/2006/relationships/customXml" Target="../ink/ink2668.xml"/><Relationship Id="rId131" Type="http://schemas.openxmlformats.org/officeDocument/2006/relationships/image" Target="../media/image2697.png"/><Relationship Id="rId327" Type="http://schemas.openxmlformats.org/officeDocument/2006/relationships/image" Target="../media/image2795.png"/><Relationship Id="rId173" Type="http://schemas.openxmlformats.org/officeDocument/2006/relationships/image" Target="../media/image2718.png"/><Relationship Id="rId229" Type="http://schemas.openxmlformats.org/officeDocument/2006/relationships/image" Target="../media/image2746.png"/><Relationship Id="rId240" Type="http://schemas.openxmlformats.org/officeDocument/2006/relationships/customXml" Target="../ink/ink2755.xml"/><Relationship Id="rId35" Type="http://schemas.openxmlformats.org/officeDocument/2006/relationships/image" Target="../media/image2649.png"/><Relationship Id="rId77" Type="http://schemas.openxmlformats.org/officeDocument/2006/relationships/image" Target="../media/image2670.png"/><Relationship Id="rId100" Type="http://schemas.openxmlformats.org/officeDocument/2006/relationships/customXml" Target="../ink/ink2685.xml"/><Relationship Id="rId282" Type="http://schemas.openxmlformats.org/officeDocument/2006/relationships/customXml" Target="../ink/ink2776.xml"/><Relationship Id="rId338" Type="http://schemas.openxmlformats.org/officeDocument/2006/relationships/customXml" Target="../ink/ink2804.xml"/><Relationship Id="rId8" Type="http://schemas.openxmlformats.org/officeDocument/2006/relationships/customXml" Target="../ink/ink2639.xml"/><Relationship Id="rId142" Type="http://schemas.openxmlformats.org/officeDocument/2006/relationships/customXml" Target="../ink/ink2706.xml"/><Relationship Id="rId184" Type="http://schemas.openxmlformats.org/officeDocument/2006/relationships/customXml" Target="../ink/ink2727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0.png"/><Relationship Id="rId671" Type="http://schemas.openxmlformats.org/officeDocument/2006/relationships/image" Target="../media/image736.png"/><Relationship Id="rId21" Type="http://schemas.openxmlformats.org/officeDocument/2006/relationships/image" Target="../media/image412.png"/><Relationship Id="rId324" Type="http://schemas.openxmlformats.org/officeDocument/2006/relationships/customXml" Target="../ink/ink564.xml"/><Relationship Id="rId531" Type="http://schemas.openxmlformats.org/officeDocument/2006/relationships/image" Target="../media/image666.png"/><Relationship Id="rId629" Type="http://schemas.openxmlformats.org/officeDocument/2006/relationships/image" Target="../media/image715.png"/><Relationship Id="rId170" Type="http://schemas.openxmlformats.org/officeDocument/2006/relationships/customXml" Target="../ink/ink487.xml"/><Relationship Id="rId268" Type="http://schemas.openxmlformats.org/officeDocument/2006/relationships/customXml" Target="../ink/ink536.xml"/><Relationship Id="rId475" Type="http://schemas.openxmlformats.org/officeDocument/2006/relationships/image" Target="../media/image638.png"/><Relationship Id="rId682" Type="http://schemas.openxmlformats.org/officeDocument/2006/relationships/customXml" Target="../ink/ink743.xml"/><Relationship Id="rId32" Type="http://schemas.openxmlformats.org/officeDocument/2006/relationships/customXml" Target="../ink/ink418.xml"/><Relationship Id="rId128" Type="http://schemas.openxmlformats.org/officeDocument/2006/relationships/customXml" Target="../ink/ink466.xml"/><Relationship Id="rId335" Type="http://schemas.openxmlformats.org/officeDocument/2006/relationships/image" Target="../media/image568.png"/><Relationship Id="rId542" Type="http://schemas.openxmlformats.org/officeDocument/2006/relationships/customXml" Target="../ink/ink673.xml"/><Relationship Id="rId181" Type="http://schemas.openxmlformats.org/officeDocument/2006/relationships/image" Target="../media/image491.png"/><Relationship Id="rId402" Type="http://schemas.openxmlformats.org/officeDocument/2006/relationships/customXml" Target="../ink/ink603.xml"/><Relationship Id="rId279" Type="http://schemas.openxmlformats.org/officeDocument/2006/relationships/image" Target="../media/image540.png"/><Relationship Id="rId486" Type="http://schemas.openxmlformats.org/officeDocument/2006/relationships/customXml" Target="../ink/ink645.xml"/><Relationship Id="rId693" Type="http://schemas.openxmlformats.org/officeDocument/2006/relationships/image" Target="../media/image747.png"/><Relationship Id="rId707" Type="http://schemas.openxmlformats.org/officeDocument/2006/relationships/image" Target="../media/image754.png"/><Relationship Id="rId43" Type="http://schemas.openxmlformats.org/officeDocument/2006/relationships/image" Target="../media/image423.png"/><Relationship Id="rId139" Type="http://schemas.openxmlformats.org/officeDocument/2006/relationships/image" Target="../media/image471.png"/><Relationship Id="rId346" Type="http://schemas.openxmlformats.org/officeDocument/2006/relationships/customXml" Target="../ink/ink575.xml"/><Relationship Id="rId553" Type="http://schemas.openxmlformats.org/officeDocument/2006/relationships/image" Target="../media/image677.png"/><Relationship Id="rId192" Type="http://schemas.openxmlformats.org/officeDocument/2006/relationships/customXml" Target="../ink/ink498.xml"/><Relationship Id="rId206" Type="http://schemas.openxmlformats.org/officeDocument/2006/relationships/customXml" Target="../ink/ink505.xml"/><Relationship Id="rId413" Type="http://schemas.openxmlformats.org/officeDocument/2006/relationships/image" Target="../media/image607.png"/><Relationship Id="rId497" Type="http://schemas.openxmlformats.org/officeDocument/2006/relationships/image" Target="../media/image649.png"/><Relationship Id="rId620" Type="http://schemas.openxmlformats.org/officeDocument/2006/relationships/customXml" Target="../ink/ink712.xml"/><Relationship Id="rId718" Type="http://schemas.openxmlformats.org/officeDocument/2006/relationships/customXml" Target="../ink/ink761.xml"/><Relationship Id="rId357" Type="http://schemas.openxmlformats.org/officeDocument/2006/relationships/image" Target="../media/image579.png"/><Relationship Id="rId54" Type="http://schemas.openxmlformats.org/officeDocument/2006/relationships/customXml" Target="../ink/ink429.xml"/><Relationship Id="rId217" Type="http://schemas.openxmlformats.org/officeDocument/2006/relationships/image" Target="../media/image509.png"/><Relationship Id="rId564" Type="http://schemas.openxmlformats.org/officeDocument/2006/relationships/customXml" Target="../ink/ink684.xml"/><Relationship Id="rId424" Type="http://schemas.openxmlformats.org/officeDocument/2006/relationships/customXml" Target="../ink/ink614.xml"/><Relationship Id="rId631" Type="http://schemas.openxmlformats.org/officeDocument/2006/relationships/image" Target="../media/image716.png"/><Relationship Id="rId729" Type="http://schemas.openxmlformats.org/officeDocument/2006/relationships/image" Target="../media/image765.png"/><Relationship Id="rId270" Type="http://schemas.openxmlformats.org/officeDocument/2006/relationships/customXml" Target="../ink/ink537.xml"/><Relationship Id="rId65" Type="http://schemas.openxmlformats.org/officeDocument/2006/relationships/image" Target="../media/image434.png"/><Relationship Id="rId130" Type="http://schemas.openxmlformats.org/officeDocument/2006/relationships/customXml" Target="../ink/ink467.xml"/><Relationship Id="rId368" Type="http://schemas.openxmlformats.org/officeDocument/2006/relationships/customXml" Target="../ink/ink586.xml"/><Relationship Id="rId575" Type="http://schemas.openxmlformats.org/officeDocument/2006/relationships/image" Target="../media/image688.png"/><Relationship Id="rId228" Type="http://schemas.openxmlformats.org/officeDocument/2006/relationships/customXml" Target="../ink/ink516.xml"/><Relationship Id="rId435" Type="http://schemas.openxmlformats.org/officeDocument/2006/relationships/image" Target="../media/image618.png"/><Relationship Id="rId642" Type="http://schemas.openxmlformats.org/officeDocument/2006/relationships/customXml" Target="../ink/ink723.xml"/><Relationship Id="rId281" Type="http://schemas.openxmlformats.org/officeDocument/2006/relationships/image" Target="../media/image541.png"/><Relationship Id="rId502" Type="http://schemas.openxmlformats.org/officeDocument/2006/relationships/customXml" Target="../ink/ink653.xml"/><Relationship Id="rId76" Type="http://schemas.openxmlformats.org/officeDocument/2006/relationships/customXml" Target="../ink/ink440.xml"/><Relationship Id="rId141" Type="http://schemas.openxmlformats.org/officeDocument/2006/relationships/image" Target="../media/image472.png"/><Relationship Id="rId379" Type="http://schemas.openxmlformats.org/officeDocument/2006/relationships/image" Target="../media/image590.png"/><Relationship Id="rId586" Type="http://schemas.openxmlformats.org/officeDocument/2006/relationships/customXml" Target="../ink/ink695.xml"/><Relationship Id="rId7" Type="http://schemas.openxmlformats.org/officeDocument/2006/relationships/image" Target="../media/image405.png"/><Relationship Id="rId239" Type="http://schemas.openxmlformats.org/officeDocument/2006/relationships/image" Target="../media/image520.png"/><Relationship Id="rId446" Type="http://schemas.openxmlformats.org/officeDocument/2006/relationships/customXml" Target="../ink/ink625.xml"/><Relationship Id="rId653" Type="http://schemas.openxmlformats.org/officeDocument/2006/relationships/image" Target="../media/image727.png"/><Relationship Id="rId292" Type="http://schemas.openxmlformats.org/officeDocument/2006/relationships/customXml" Target="../ink/ink548.xml"/><Relationship Id="rId306" Type="http://schemas.openxmlformats.org/officeDocument/2006/relationships/customXml" Target="../ink/ink555.xml"/><Relationship Id="rId87" Type="http://schemas.openxmlformats.org/officeDocument/2006/relationships/image" Target="../media/image445.png"/><Relationship Id="rId513" Type="http://schemas.openxmlformats.org/officeDocument/2006/relationships/image" Target="../media/image657.png"/><Relationship Id="rId597" Type="http://schemas.openxmlformats.org/officeDocument/2006/relationships/image" Target="../media/image699.png"/><Relationship Id="rId720" Type="http://schemas.openxmlformats.org/officeDocument/2006/relationships/customXml" Target="../ink/ink762.xml"/><Relationship Id="rId152" Type="http://schemas.openxmlformats.org/officeDocument/2006/relationships/customXml" Target="../ink/ink478.xml"/><Relationship Id="rId457" Type="http://schemas.openxmlformats.org/officeDocument/2006/relationships/image" Target="../media/image629.png"/><Relationship Id="rId664" Type="http://schemas.openxmlformats.org/officeDocument/2006/relationships/customXml" Target="../ink/ink734.xml"/><Relationship Id="rId14" Type="http://schemas.openxmlformats.org/officeDocument/2006/relationships/customXml" Target="../ink/ink409.xml"/><Relationship Id="rId317" Type="http://schemas.openxmlformats.org/officeDocument/2006/relationships/image" Target="../media/image559.png"/><Relationship Id="rId524" Type="http://schemas.openxmlformats.org/officeDocument/2006/relationships/customXml" Target="../ink/ink664.xml"/><Relationship Id="rId731" Type="http://schemas.openxmlformats.org/officeDocument/2006/relationships/image" Target="../media/image766.png"/><Relationship Id="rId98" Type="http://schemas.openxmlformats.org/officeDocument/2006/relationships/customXml" Target="../ink/ink451.xml"/><Relationship Id="rId163" Type="http://schemas.openxmlformats.org/officeDocument/2006/relationships/image" Target="../media/image482.png"/><Relationship Id="rId370" Type="http://schemas.openxmlformats.org/officeDocument/2006/relationships/customXml" Target="../ink/ink587.xml"/><Relationship Id="rId230" Type="http://schemas.openxmlformats.org/officeDocument/2006/relationships/customXml" Target="../ink/ink517.xml"/><Relationship Id="rId468" Type="http://schemas.openxmlformats.org/officeDocument/2006/relationships/customXml" Target="../ink/ink636.xml"/><Relationship Id="rId675" Type="http://schemas.openxmlformats.org/officeDocument/2006/relationships/image" Target="../media/image738.png"/><Relationship Id="rId25" Type="http://schemas.openxmlformats.org/officeDocument/2006/relationships/image" Target="../media/image414.png"/><Relationship Id="rId328" Type="http://schemas.openxmlformats.org/officeDocument/2006/relationships/customXml" Target="../ink/ink566.xml"/><Relationship Id="rId535" Type="http://schemas.openxmlformats.org/officeDocument/2006/relationships/image" Target="../media/image668.png"/><Relationship Id="rId742" Type="http://schemas.openxmlformats.org/officeDocument/2006/relationships/customXml" Target="../ink/ink773.xml"/><Relationship Id="rId174" Type="http://schemas.openxmlformats.org/officeDocument/2006/relationships/customXml" Target="../ink/ink489.xml"/><Relationship Id="rId381" Type="http://schemas.openxmlformats.org/officeDocument/2006/relationships/image" Target="../media/image591.png"/><Relationship Id="rId602" Type="http://schemas.openxmlformats.org/officeDocument/2006/relationships/customXml" Target="../ink/ink703.xml"/><Relationship Id="rId241" Type="http://schemas.openxmlformats.org/officeDocument/2006/relationships/image" Target="../media/image521.png"/><Relationship Id="rId479" Type="http://schemas.openxmlformats.org/officeDocument/2006/relationships/image" Target="../media/image640.png"/><Relationship Id="rId686" Type="http://schemas.openxmlformats.org/officeDocument/2006/relationships/customXml" Target="../ink/ink745.xml"/><Relationship Id="rId36" Type="http://schemas.openxmlformats.org/officeDocument/2006/relationships/customXml" Target="../ink/ink420.xml"/><Relationship Id="rId339" Type="http://schemas.openxmlformats.org/officeDocument/2006/relationships/image" Target="../media/image570.png"/><Relationship Id="rId546" Type="http://schemas.openxmlformats.org/officeDocument/2006/relationships/customXml" Target="../ink/ink675.xml"/><Relationship Id="rId753" Type="http://schemas.openxmlformats.org/officeDocument/2006/relationships/image" Target="../media/image777.png"/><Relationship Id="rId101" Type="http://schemas.openxmlformats.org/officeDocument/2006/relationships/image" Target="../media/image452.png"/><Relationship Id="rId185" Type="http://schemas.openxmlformats.org/officeDocument/2006/relationships/image" Target="../media/image493.png"/><Relationship Id="rId406" Type="http://schemas.openxmlformats.org/officeDocument/2006/relationships/customXml" Target="../ink/ink605.xml"/><Relationship Id="rId392" Type="http://schemas.openxmlformats.org/officeDocument/2006/relationships/customXml" Target="../ink/ink598.xml"/><Relationship Id="rId613" Type="http://schemas.openxmlformats.org/officeDocument/2006/relationships/image" Target="../media/image707.png"/><Relationship Id="rId697" Type="http://schemas.openxmlformats.org/officeDocument/2006/relationships/image" Target="../media/image749.png"/><Relationship Id="rId252" Type="http://schemas.openxmlformats.org/officeDocument/2006/relationships/customXml" Target="../ink/ink528.xml"/><Relationship Id="rId47" Type="http://schemas.openxmlformats.org/officeDocument/2006/relationships/image" Target="../media/image425.png"/><Relationship Id="rId112" Type="http://schemas.openxmlformats.org/officeDocument/2006/relationships/customXml" Target="../ink/ink458.xml"/><Relationship Id="rId557" Type="http://schemas.openxmlformats.org/officeDocument/2006/relationships/image" Target="../media/image679.png"/><Relationship Id="rId196" Type="http://schemas.openxmlformats.org/officeDocument/2006/relationships/customXml" Target="../ink/ink500.xml"/><Relationship Id="rId417" Type="http://schemas.openxmlformats.org/officeDocument/2006/relationships/image" Target="../media/image609.png"/><Relationship Id="rId624" Type="http://schemas.openxmlformats.org/officeDocument/2006/relationships/customXml" Target="../ink/ink714.xml"/><Relationship Id="rId263" Type="http://schemas.openxmlformats.org/officeDocument/2006/relationships/image" Target="../media/image532.png"/><Relationship Id="rId470" Type="http://schemas.openxmlformats.org/officeDocument/2006/relationships/customXml" Target="../ink/ink637.xml"/><Relationship Id="rId58" Type="http://schemas.openxmlformats.org/officeDocument/2006/relationships/customXml" Target="../ink/ink431.xml"/><Relationship Id="rId123" Type="http://schemas.openxmlformats.org/officeDocument/2006/relationships/image" Target="../media/image463.png"/><Relationship Id="rId330" Type="http://schemas.openxmlformats.org/officeDocument/2006/relationships/customXml" Target="../ink/ink567.xml"/><Relationship Id="rId568" Type="http://schemas.openxmlformats.org/officeDocument/2006/relationships/customXml" Target="../ink/ink686.xml"/><Relationship Id="rId428" Type="http://schemas.openxmlformats.org/officeDocument/2006/relationships/customXml" Target="../ink/ink616.xml"/><Relationship Id="rId635" Type="http://schemas.openxmlformats.org/officeDocument/2006/relationships/image" Target="../media/image718.png"/><Relationship Id="rId274" Type="http://schemas.openxmlformats.org/officeDocument/2006/relationships/customXml" Target="../ink/ink539.xml"/><Relationship Id="rId481" Type="http://schemas.openxmlformats.org/officeDocument/2006/relationships/image" Target="../media/image641.png"/><Relationship Id="rId702" Type="http://schemas.openxmlformats.org/officeDocument/2006/relationships/customXml" Target="../ink/ink753.xml"/><Relationship Id="rId69" Type="http://schemas.openxmlformats.org/officeDocument/2006/relationships/image" Target="../media/image436.png"/><Relationship Id="rId134" Type="http://schemas.openxmlformats.org/officeDocument/2006/relationships/customXml" Target="../ink/ink469.xml"/><Relationship Id="rId579" Type="http://schemas.openxmlformats.org/officeDocument/2006/relationships/image" Target="../media/image690.png"/><Relationship Id="rId341" Type="http://schemas.openxmlformats.org/officeDocument/2006/relationships/image" Target="../media/image571.png"/><Relationship Id="rId439" Type="http://schemas.openxmlformats.org/officeDocument/2006/relationships/image" Target="../media/image620.png"/><Relationship Id="rId646" Type="http://schemas.openxmlformats.org/officeDocument/2006/relationships/customXml" Target="../ink/ink725.xml"/><Relationship Id="rId201" Type="http://schemas.openxmlformats.org/officeDocument/2006/relationships/image" Target="../media/image501.png"/><Relationship Id="rId285" Type="http://schemas.openxmlformats.org/officeDocument/2006/relationships/image" Target="../media/image543.png"/><Relationship Id="rId506" Type="http://schemas.openxmlformats.org/officeDocument/2006/relationships/customXml" Target="../ink/ink655.xml"/><Relationship Id="rId492" Type="http://schemas.openxmlformats.org/officeDocument/2006/relationships/customXml" Target="../ink/ink648.xml"/><Relationship Id="rId713" Type="http://schemas.openxmlformats.org/officeDocument/2006/relationships/image" Target="../media/image757.png"/><Relationship Id="rId145" Type="http://schemas.openxmlformats.org/officeDocument/2006/relationships/image" Target="../media/image474.png"/><Relationship Id="rId352" Type="http://schemas.openxmlformats.org/officeDocument/2006/relationships/customXml" Target="../ink/ink578.xml"/><Relationship Id="rId212" Type="http://schemas.openxmlformats.org/officeDocument/2006/relationships/customXml" Target="../ink/ink508.xml"/><Relationship Id="rId657" Type="http://schemas.openxmlformats.org/officeDocument/2006/relationships/image" Target="../media/image729.png"/><Relationship Id="rId296" Type="http://schemas.openxmlformats.org/officeDocument/2006/relationships/customXml" Target="../ink/ink550.xml"/><Relationship Id="rId517" Type="http://schemas.openxmlformats.org/officeDocument/2006/relationships/image" Target="../media/image659.png"/><Relationship Id="rId724" Type="http://schemas.openxmlformats.org/officeDocument/2006/relationships/customXml" Target="../ink/ink764.xml"/><Relationship Id="rId60" Type="http://schemas.openxmlformats.org/officeDocument/2006/relationships/customXml" Target="../ink/ink432.xml"/><Relationship Id="rId156" Type="http://schemas.openxmlformats.org/officeDocument/2006/relationships/customXml" Target="../ink/ink480.xml"/><Relationship Id="rId363" Type="http://schemas.openxmlformats.org/officeDocument/2006/relationships/image" Target="../media/image582.png"/><Relationship Id="rId570" Type="http://schemas.openxmlformats.org/officeDocument/2006/relationships/customXml" Target="../ink/ink687.xml"/><Relationship Id="rId223" Type="http://schemas.openxmlformats.org/officeDocument/2006/relationships/image" Target="../media/image512.png"/><Relationship Id="rId430" Type="http://schemas.openxmlformats.org/officeDocument/2006/relationships/customXml" Target="../ink/ink617.xml"/><Relationship Id="rId668" Type="http://schemas.openxmlformats.org/officeDocument/2006/relationships/customXml" Target="../ink/ink736.xml"/><Relationship Id="rId18" Type="http://schemas.openxmlformats.org/officeDocument/2006/relationships/customXml" Target="../ink/ink411.xml"/><Relationship Id="rId528" Type="http://schemas.openxmlformats.org/officeDocument/2006/relationships/customXml" Target="../ink/ink666.xml"/><Relationship Id="rId735" Type="http://schemas.openxmlformats.org/officeDocument/2006/relationships/image" Target="../media/image768.png"/><Relationship Id="rId167" Type="http://schemas.openxmlformats.org/officeDocument/2006/relationships/image" Target="../media/image484.png"/><Relationship Id="rId374" Type="http://schemas.openxmlformats.org/officeDocument/2006/relationships/customXml" Target="../ink/ink589.xml"/><Relationship Id="rId581" Type="http://schemas.openxmlformats.org/officeDocument/2006/relationships/image" Target="../media/image691.png"/><Relationship Id="rId71" Type="http://schemas.openxmlformats.org/officeDocument/2006/relationships/image" Target="../media/image437.png"/><Relationship Id="rId234" Type="http://schemas.openxmlformats.org/officeDocument/2006/relationships/customXml" Target="../ink/ink519.xml"/><Relationship Id="rId679" Type="http://schemas.openxmlformats.org/officeDocument/2006/relationships/image" Target="../media/image740.png"/><Relationship Id="rId2" Type="http://schemas.openxmlformats.org/officeDocument/2006/relationships/customXml" Target="../ink/ink403.xml"/><Relationship Id="rId29" Type="http://schemas.openxmlformats.org/officeDocument/2006/relationships/image" Target="../media/image416.png"/><Relationship Id="rId441" Type="http://schemas.openxmlformats.org/officeDocument/2006/relationships/image" Target="../media/image621.png"/><Relationship Id="rId539" Type="http://schemas.openxmlformats.org/officeDocument/2006/relationships/image" Target="../media/image670.png"/><Relationship Id="rId746" Type="http://schemas.openxmlformats.org/officeDocument/2006/relationships/customXml" Target="../ink/ink775.xml"/><Relationship Id="rId178" Type="http://schemas.openxmlformats.org/officeDocument/2006/relationships/customXml" Target="../ink/ink491.xml"/><Relationship Id="rId301" Type="http://schemas.openxmlformats.org/officeDocument/2006/relationships/image" Target="../media/image551.png"/><Relationship Id="rId82" Type="http://schemas.openxmlformats.org/officeDocument/2006/relationships/customXml" Target="../ink/ink443.xml"/><Relationship Id="rId385" Type="http://schemas.openxmlformats.org/officeDocument/2006/relationships/image" Target="../media/image593.png"/><Relationship Id="rId592" Type="http://schemas.openxmlformats.org/officeDocument/2006/relationships/customXml" Target="../ink/ink698.xml"/><Relationship Id="rId606" Type="http://schemas.openxmlformats.org/officeDocument/2006/relationships/customXml" Target="../ink/ink705.xml"/><Relationship Id="rId245" Type="http://schemas.openxmlformats.org/officeDocument/2006/relationships/image" Target="../media/image523.png"/><Relationship Id="rId452" Type="http://schemas.openxmlformats.org/officeDocument/2006/relationships/customXml" Target="../ink/ink628.xml"/><Relationship Id="rId105" Type="http://schemas.openxmlformats.org/officeDocument/2006/relationships/image" Target="../media/image454.png"/><Relationship Id="rId312" Type="http://schemas.openxmlformats.org/officeDocument/2006/relationships/customXml" Target="../ink/ink558.xml"/><Relationship Id="rId93" Type="http://schemas.openxmlformats.org/officeDocument/2006/relationships/image" Target="../media/image448.png"/><Relationship Id="rId189" Type="http://schemas.openxmlformats.org/officeDocument/2006/relationships/image" Target="../media/image495.png"/><Relationship Id="rId396" Type="http://schemas.openxmlformats.org/officeDocument/2006/relationships/customXml" Target="../ink/ink600.xml"/><Relationship Id="rId617" Type="http://schemas.openxmlformats.org/officeDocument/2006/relationships/image" Target="../media/image709.png"/><Relationship Id="rId256" Type="http://schemas.openxmlformats.org/officeDocument/2006/relationships/customXml" Target="../ink/ink530.xml"/><Relationship Id="rId463" Type="http://schemas.openxmlformats.org/officeDocument/2006/relationships/image" Target="../media/image632.png"/><Relationship Id="rId670" Type="http://schemas.openxmlformats.org/officeDocument/2006/relationships/customXml" Target="../ink/ink737.xml"/><Relationship Id="rId116" Type="http://schemas.openxmlformats.org/officeDocument/2006/relationships/customXml" Target="../ink/ink460.xml"/><Relationship Id="rId323" Type="http://schemas.openxmlformats.org/officeDocument/2006/relationships/image" Target="../media/image562.png"/><Relationship Id="rId530" Type="http://schemas.openxmlformats.org/officeDocument/2006/relationships/customXml" Target="../ink/ink667.xml"/><Relationship Id="rId20" Type="http://schemas.openxmlformats.org/officeDocument/2006/relationships/customXml" Target="../ink/ink412.xml"/><Relationship Id="rId628" Type="http://schemas.openxmlformats.org/officeDocument/2006/relationships/customXml" Target="../ink/ink716.xml"/><Relationship Id="rId267" Type="http://schemas.openxmlformats.org/officeDocument/2006/relationships/image" Target="../media/image534.png"/><Relationship Id="rId474" Type="http://schemas.openxmlformats.org/officeDocument/2006/relationships/customXml" Target="../ink/ink639.xml"/><Relationship Id="rId127" Type="http://schemas.openxmlformats.org/officeDocument/2006/relationships/image" Target="../media/image465.png"/><Relationship Id="rId681" Type="http://schemas.openxmlformats.org/officeDocument/2006/relationships/image" Target="../media/image741.png"/><Relationship Id="rId737" Type="http://schemas.openxmlformats.org/officeDocument/2006/relationships/image" Target="../media/image769.png"/><Relationship Id="rId31" Type="http://schemas.openxmlformats.org/officeDocument/2006/relationships/image" Target="../media/image417.png"/><Relationship Id="rId73" Type="http://schemas.openxmlformats.org/officeDocument/2006/relationships/image" Target="../media/image438.png"/><Relationship Id="rId169" Type="http://schemas.openxmlformats.org/officeDocument/2006/relationships/image" Target="../media/image485.png"/><Relationship Id="rId334" Type="http://schemas.openxmlformats.org/officeDocument/2006/relationships/customXml" Target="../ink/ink569.xml"/><Relationship Id="rId376" Type="http://schemas.openxmlformats.org/officeDocument/2006/relationships/customXml" Target="../ink/ink590.xml"/><Relationship Id="rId541" Type="http://schemas.openxmlformats.org/officeDocument/2006/relationships/image" Target="../media/image671.png"/><Relationship Id="rId583" Type="http://schemas.openxmlformats.org/officeDocument/2006/relationships/image" Target="../media/image692.png"/><Relationship Id="rId639" Type="http://schemas.openxmlformats.org/officeDocument/2006/relationships/image" Target="../media/image720.png"/><Relationship Id="rId4" Type="http://schemas.openxmlformats.org/officeDocument/2006/relationships/customXml" Target="../ink/ink404.xml"/><Relationship Id="rId180" Type="http://schemas.openxmlformats.org/officeDocument/2006/relationships/customXml" Target="../ink/ink492.xml"/><Relationship Id="rId236" Type="http://schemas.openxmlformats.org/officeDocument/2006/relationships/customXml" Target="../ink/ink520.xml"/><Relationship Id="rId278" Type="http://schemas.openxmlformats.org/officeDocument/2006/relationships/customXml" Target="../ink/ink541.xml"/><Relationship Id="rId401" Type="http://schemas.openxmlformats.org/officeDocument/2006/relationships/image" Target="../media/image601.png"/><Relationship Id="rId443" Type="http://schemas.openxmlformats.org/officeDocument/2006/relationships/image" Target="../media/image622.png"/><Relationship Id="rId650" Type="http://schemas.openxmlformats.org/officeDocument/2006/relationships/customXml" Target="../ink/ink727.xml"/><Relationship Id="rId303" Type="http://schemas.openxmlformats.org/officeDocument/2006/relationships/image" Target="../media/image552.png"/><Relationship Id="rId485" Type="http://schemas.openxmlformats.org/officeDocument/2006/relationships/image" Target="../media/image643.png"/><Relationship Id="rId692" Type="http://schemas.openxmlformats.org/officeDocument/2006/relationships/customXml" Target="../ink/ink748.xml"/><Relationship Id="rId706" Type="http://schemas.openxmlformats.org/officeDocument/2006/relationships/customXml" Target="../ink/ink755.xml"/><Relationship Id="rId748" Type="http://schemas.openxmlformats.org/officeDocument/2006/relationships/customXml" Target="../ink/ink776.xml"/><Relationship Id="rId42" Type="http://schemas.openxmlformats.org/officeDocument/2006/relationships/customXml" Target="../ink/ink423.xml"/><Relationship Id="rId84" Type="http://schemas.openxmlformats.org/officeDocument/2006/relationships/customXml" Target="../ink/ink444.xml"/><Relationship Id="rId138" Type="http://schemas.openxmlformats.org/officeDocument/2006/relationships/customXml" Target="../ink/ink471.xml"/><Relationship Id="rId345" Type="http://schemas.openxmlformats.org/officeDocument/2006/relationships/image" Target="../media/image573.png"/><Relationship Id="rId387" Type="http://schemas.openxmlformats.org/officeDocument/2006/relationships/image" Target="../media/image594.png"/><Relationship Id="rId510" Type="http://schemas.openxmlformats.org/officeDocument/2006/relationships/customXml" Target="../ink/ink657.xml"/><Relationship Id="rId552" Type="http://schemas.openxmlformats.org/officeDocument/2006/relationships/customXml" Target="../ink/ink678.xml"/><Relationship Id="rId594" Type="http://schemas.openxmlformats.org/officeDocument/2006/relationships/customXml" Target="../ink/ink699.xml"/><Relationship Id="rId608" Type="http://schemas.openxmlformats.org/officeDocument/2006/relationships/customXml" Target="../ink/ink706.xml"/><Relationship Id="rId191" Type="http://schemas.openxmlformats.org/officeDocument/2006/relationships/image" Target="../media/image496.png"/><Relationship Id="rId205" Type="http://schemas.openxmlformats.org/officeDocument/2006/relationships/image" Target="../media/image503.png"/><Relationship Id="rId247" Type="http://schemas.openxmlformats.org/officeDocument/2006/relationships/image" Target="../media/image524.png"/><Relationship Id="rId412" Type="http://schemas.openxmlformats.org/officeDocument/2006/relationships/customXml" Target="../ink/ink608.xml"/><Relationship Id="rId107" Type="http://schemas.openxmlformats.org/officeDocument/2006/relationships/image" Target="../media/image455.png"/><Relationship Id="rId289" Type="http://schemas.openxmlformats.org/officeDocument/2006/relationships/image" Target="../media/image545.png"/><Relationship Id="rId454" Type="http://schemas.openxmlformats.org/officeDocument/2006/relationships/customXml" Target="../ink/ink629.xml"/><Relationship Id="rId496" Type="http://schemas.openxmlformats.org/officeDocument/2006/relationships/customXml" Target="../ink/ink650.xml"/><Relationship Id="rId661" Type="http://schemas.openxmlformats.org/officeDocument/2006/relationships/image" Target="../media/image731.png"/><Relationship Id="rId717" Type="http://schemas.openxmlformats.org/officeDocument/2006/relationships/image" Target="../media/image759.png"/><Relationship Id="rId11" Type="http://schemas.openxmlformats.org/officeDocument/2006/relationships/image" Target="../media/image407.png"/><Relationship Id="rId53" Type="http://schemas.openxmlformats.org/officeDocument/2006/relationships/image" Target="../media/image428.png"/><Relationship Id="rId149" Type="http://schemas.openxmlformats.org/officeDocument/2006/relationships/image" Target="../media/image476.png"/><Relationship Id="rId314" Type="http://schemas.openxmlformats.org/officeDocument/2006/relationships/customXml" Target="../ink/ink559.xml"/><Relationship Id="rId356" Type="http://schemas.openxmlformats.org/officeDocument/2006/relationships/customXml" Target="../ink/ink580.xml"/><Relationship Id="rId398" Type="http://schemas.openxmlformats.org/officeDocument/2006/relationships/customXml" Target="../ink/ink601.xml"/><Relationship Id="rId521" Type="http://schemas.openxmlformats.org/officeDocument/2006/relationships/image" Target="../media/image661.png"/><Relationship Id="rId563" Type="http://schemas.openxmlformats.org/officeDocument/2006/relationships/image" Target="../media/image682.png"/><Relationship Id="rId619" Type="http://schemas.openxmlformats.org/officeDocument/2006/relationships/image" Target="../media/image710.png"/><Relationship Id="rId95" Type="http://schemas.openxmlformats.org/officeDocument/2006/relationships/image" Target="../media/image449.png"/><Relationship Id="rId160" Type="http://schemas.openxmlformats.org/officeDocument/2006/relationships/customXml" Target="../ink/ink482.xml"/><Relationship Id="rId216" Type="http://schemas.openxmlformats.org/officeDocument/2006/relationships/customXml" Target="../ink/ink510.xml"/><Relationship Id="rId423" Type="http://schemas.openxmlformats.org/officeDocument/2006/relationships/image" Target="../media/image612.png"/><Relationship Id="rId258" Type="http://schemas.openxmlformats.org/officeDocument/2006/relationships/customXml" Target="../ink/ink531.xml"/><Relationship Id="rId465" Type="http://schemas.openxmlformats.org/officeDocument/2006/relationships/image" Target="../media/image633.png"/><Relationship Id="rId630" Type="http://schemas.openxmlformats.org/officeDocument/2006/relationships/customXml" Target="../ink/ink717.xml"/><Relationship Id="rId672" Type="http://schemas.openxmlformats.org/officeDocument/2006/relationships/customXml" Target="../ink/ink738.xml"/><Relationship Id="rId728" Type="http://schemas.openxmlformats.org/officeDocument/2006/relationships/customXml" Target="../ink/ink766.xml"/><Relationship Id="rId22" Type="http://schemas.openxmlformats.org/officeDocument/2006/relationships/customXml" Target="../ink/ink413.xml"/><Relationship Id="rId64" Type="http://schemas.openxmlformats.org/officeDocument/2006/relationships/customXml" Target="../ink/ink434.xml"/><Relationship Id="rId118" Type="http://schemas.openxmlformats.org/officeDocument/2006/relationships/customXml" Target="../ink/ink461.xml"/><Relationship Id="rId325" Type="http://schemas.openxmlformats.org/officeDocument/2006/relationships/image" Target="../media/image563.png"/><Relationship Id="rId367" Type="http://schemas.openxmlformats.org/officeDocument/2006/relationships/image" Target="../media/image584.png"/><Relationship Id="rId532" Type="http://schemas.openxmlformats.org/officeDocument/2006/relationships/customXml" Target="../ink/ink668.xml"/><Relationship Id="rId574" Type="http://schemas.openxmlformats.org/officeDocument/2006/relationships/customXml" Target="../ink/ink689.xml"/><Relationship Id="rId171" Type="http://schemas.openxmlformats.org/officeDocument/2006/relationships/image" Target="../media/image486.png"/><Relationship Id="rId227" Type="http://schemas.openxmlformats.org/officeDocument/2006/relationships/image" Target="../media/image514.png"/><Relationship Id="rId269" Type="http://schemas.openxmlformats.org/officeDocument/2006/relationships/image" Target="../media/image535.png"/><Relationship Id="rId434" Type="http://schemas.openxmlformats.org/officeDocument/2006/relationships/customXml" Target="../ink/ink619.xml"/><Relationship Id="rId476" Type="http://schemas.openxmlformats.org/officeDocument/2006/relationships/customXml" Target="../ink/ink640.xml"/><Relationship Id="rId641" Type="http://schemas.openxmlformats.org/officeDocument/2006/relationships/image" Target="../media/image721.png"/><Relationship Id="rId683" Type="http://schemas.openxmlformats.org/officeDocument/2006/relationships/image" Target="../media/image742.png"/><Relationship Id="rId739" Type="http://schemas.openxmlformats.org/officeDocument/2006/relationships/image" Target="../media/image770.png"/><Relationship Id="rId33" Type="http://schemas.openxmlformats.org/officeDocument/2006/relationships/image" Target="../media/image418.png"/><Relationship Id="rId129" Type="http://schemas.openxmlformats.org/officeDocument/2006/relationships/image" Target="../media/image466.png"/><Relationship Id="rId280" Type="http://schemas.openxmlformats.org/officeDocument/2006/relationships/customXml" Target="../ink/ink542.xml"/><Relationship Id="rId336" Type="http://schemas.openxmlformats.org/officeDocument/2006/relationships/customXml" Target="../ink/ink570.xml"/><Relationship Id="rId501" Type="http://schemas.openxmlformats.org/officeDocument/2006/relationships/image" Target="../media/image651.png"/><Relationship Id="rId543" Type="http://schemas.openxmlformats.org/officeDocument/2006/relationships/image" Target="../media/image672.png"/><Relationship Id="rId75" Type="http://schemas.openxmlformats.org/officeDocument/2006/relationships/image" Target="../media/image439.png"/><Relationship Id="rId140" Type="http://schemas.openxmlformats.org/officeDocument/2006/relationships/customXml" Target="../ink/ink472.xml"/><Relationship Id="rId182" Type="http://schemas.openxmlformats.org/officeDocument/2006/relationships/customXml" Target="../ink/ink493.xml"/><Relationship Id="rId378" Type="http://schemas.openxmlformats.org/officeDocument/2006/relationships/customXml" Target="../ink/ink591.xml"/><Relationship Id="rId403" Type="http://schemas.openxmlformats.org/officeDocument/2006/relationships/image" Target="../media/image602.png"/><Relationship Id="rId585" Type="http://schemas.openxmlformats.org/officeDocument/2006/relationships/image" Target="../media/image693.png"/><Relationship Id="rId750" Type="http://schemas.openxmlformats.org/officeDocument/2006/relationships/customXml" Target="../ink/ink777.xml"/><Relationship Id="rId6" Type="http://schemas.openxmlformats.org/officeDocument/2006/relationships/customXml" Target="../ink/ink405.xml"/><Relationship Id="rId238" Type="http://schemas.openxmlformats.org/officeDocument/2006/relationships/customXml" Target="../ink/ink521.xml"/><Relationship Id="rId445" Type="http://schemas.openxmlformats.org/officeDocument/2006/relationships/image" Target="../media/image623.png"/><Relationship Id="rId487" Type="http://schemas.openxmlformats.org/officeDocument/2006/relationships/image" Target="../media/image644.png"/><Relationship Id="rId610" Type="http://schemas.openxmlformats.org/officeDocument/2006/relationships/customXml" Target="../ink/ink707.xml"/><Relationship Id="rId652" Type="http://schemas.openxmlformats.org/officeDocument/2006/relationships/customXml" Target="../ink/ink728.xml"/><Relationship Id="rId694" Type="http://schemas.openxmlformats.org/officeDocument/2006/relationships/customXml" Target="../ink/ink749.xml"/><Relationship Id="rId708" Type="http://schemas.openxmlformats.org/officeDocument/2006/relationships/customXml" Target="../ink/ink756.xml"/><Relationship Id="rId291" Type="http://schemas.openxmlformats.org/officeDocument/2006/relationships/image" Target="../media/image546.png"/><Relationship Id="rId305" Type="http://schemas.openxmlformats.org/officeDocument/2006/relationships/image" Target="../media/image553.png"/><Relationship Id="rId347" Type="http://schemas.openxmlformats.org/officeDocument/2006/relationships/image" Target="../media/image574.png"/><Relationship Id="rId512" Type="http://schemas.openxmlformats.org/officeDocument/2006/relationships/customXml" Target="../ink/ink658.xml"/><Relationship Id="rId44" Type="http://schemas.openxmlformats.org/officeDocument/2006/relationships/customXml" Target="../ink/ink424.xml"/><Relationship Id="rId86" Type="http://schemas.openxmlformats.org/officeDocument/2006/relationships/customXml" Target="../ink/ink445.xml"/><Relationship Id="rId151" Type="http://schemas.openxmlformats.org/officeDocument/2006/relationships/image" Target="../media/image374.png"/><Relationship Id="rId389" Type="http://schemas.openxmlformats.org/officeDocument/2006/relationships/image" Target="../media/image595.png"/><Relationship Id="rId554" Type="http://schemas.openxmlformats.org/officeDocument/2006/relationships/customXml" Target="../ink/ink679.xml"/><Relationship Id="rId596" Type="http://schemas.openxmlformats.org/officeDocument/2006/relationships/customXml" Target="../ink/ink700.xml"/><Relationship Id="rId193" Type="http://schemas.openxmlformats.org/officeDocument/2006/relationships/image" Target="../media/image497.png"/><Relationship Id="rId207" Type="http://schemas.openxmlformats.org/officeDocument/2006/relationships/image" Target="../media/image504.png"/><Relationship Id="rId249" Type="http://schemas.openxmlformats.org/officeDocument/2006/relationships/image" Target="../media/image525.png"/><Relationship Id="rId414" Type="http://schemas.openxmlformats.org/officeDocument/2006/relationships/customXml" Target="../ink/ink609.xml"/><Relationship Id="rId456" Type="http://schemas.openxmlformats.org/officeDocument/2006/relationships/customXml" Target="../ink/ink630.xml"/><Relationship Id="rId498" Type="http://schemas.openxmlformats.org/officeDocument/2006/relationships/customXml" Target="../ink/ink651.xml"/><Relationship Id="rId621" Type="http://schemas.openxmlformats.org/officeDocument/2006/relationships/image" Target="../media/image711.png"/><Relationship Id="rId663" Type="http://schemas.openxmlformats.org/officeDocument/2006/relationships/image" Target="../media/image732.png"/><Relationship Id="rId13" Type="http://schemas.openxmlformats.org/officeDocument/2006/relationships/image" Target="../media/image408.png"/><Relationship Id="rId109" Type="http://schemas.openxmlformats.org/officeDocument/2006/relationships/image" Target="../media/image456.png"/><Relationship Id="rId260" Type="http://schemas.openxmlformats.org/officeDocument/2006/relationships/customXml" Target="../ink/ink532.xml"/><Relationship Id="rId316" Type="http://schemas.openxmlformats.org/officeDocument/2006/relationships/customXml" Target="../ink/ink560.xml"/><Relationship Id="rId523" Type="http://schemas.openxmlformats.org/officeDocument/2006/relationships/image" Target="../media/image662.png"/><Relationship Id="rId719" Type="http://schemas.openxmlformats.org/officeDocument/2006/relationships/image" Target="../media/image760.png"/><Relationship Id="rId55" Type="http://schemas.openxmlformats.org/officeDocument/2006/relationships/image" Target="../media/image429.png"/><Relationship Id="rId97" Type="http://schemas.openxmlformats.org/officeDocument/2006/relationships/image" Target="../media/image450.png"/><Relationship Id="rId120" Type="http://schemas.openxmlformats.org/officeDocument/2006/relationships/customXml" Target="../ink/ink462.xml"/><Relationship Id="rId358" Type="http://schemas.openxmlformats.org/officeDocument/2006/relationships/customXml" Target="../ink/ink581.xml"/><Relationship Id="rId565" Type="http://schemas.openxmlformats.org/officeDocument/2006/relationships/image" Target="../media/image683.png"/><Relationship Id="rId730" Type="http://schemas.openxmlformats.org/officeDocument/2006/relationships/customXml" Target="../ink/ink767.xml"/><Relationship Id="rId162" Type="http://schemas.openxmlformats.org/officeDocument/2006/relationships/customXml" Target="../ink/ink483.xml"/><Relationship Id="rId218" Type="http://schemas.openxmlformats.org/officeDocument/2006/relationships/customXml" Target="../ink/ink511.xml"/><Relationship Id="rId425" Type="http://schemas.openxmlformats.org/officeDocument/2006/relationships/image" Target="../media/image613.png"/><Relationship Id="rId467" Type="http://schemas.openxmlformats.org/officeDocument/2006/relationships/image" Target="../media/image634.png"/><Relationship Id="rId632" Type="http://schemas.openxmlformats.org/officeDocument/2006/relationships/customXml" Target="../ink/ink718.xml"/><Relationship Id="rId271" Type="http://schemas.openxmlformats.org/officeDocument/2006/relationships/image" Target="../media/image536.png"/><Relationship Id="rId674" Type="http://schemas.openxmlformats.org/officeDocument/2006/relationships/customXml" Target="../ink/ink739.xml"/><Relationship Id="rId24" Type="http://schemas.openxmlformats.org/officeDocument/2006/relationships/customXml" Target="../ink/ink414.xml"/><Relationship Id="rId66" Type="http://schemas.openxmlformats.org/officeDocument/2006/relationships/customXml" Target="../ink/ink435.xml"/><Relationship Id="rId131" Type="http://schemas.openxmlformats.org/officeDocument/2006/relationships/image" Target="../media/image467.png"/><Relationship Id="rId327" Type="http://schemas.openxmlformats.org/officeDocument/2006/relationships/image" Target="../media/image564.png"/><Relationship Id="rId369" Type="http://schemas.openxmlformats.org/officeDocument/2006/relationships/image" Target="../media/image585.png"/><Relationship Id="rId534" Type="http://schemas.openxmlformats.org/officeDocument/2006/relationships/customXml" Target="../ink/ink669.xml"/><Relationship Id="rId576" Type="http://schemas.openxmlformats.org/officeDocument/2006/relationships/customXml" Target="../ink/ink690.xml"/><Relationship Id="rId741" Type="http://schemas.openxmlformats.org/officeDocument/2006/relationships/image" Target="../media/image771.png"/><Relationship Id="rId173" Type="http://schemas.openxmlformats.org/officeDocument/2006/relationships/image" Target="../media/image487.png"/><Relationship Id="rId229" Type="http://schemas.openxmlformats.org/officeDocument/2006/relationships/image" Target="../media/image515.png"/><Relationship Id="rId380" Type="http://schemas.openxmlformats.org/officeDocument/2006/relationships/customXml" Target="../ink/ink592.xml"/><Relationship Id="rId436" Type="http://schemas.openxmlformats.org/officeDocument/2006/relationships/customXml" Target="../ink/ink620.xml"/><Relationship Id="rId601" Type="http://schemas.openxmlformats.org/officeDocument/2006/relationships/image" Target="../media/image701.png"/><Relationship Id="rId643" Type="http://schemas.openxmlformats.org/officeDocument/2006/relationships/image" Target="../media/image722.png"/><Relationship Id="rId240" Type="http://schemas.openxmlformats.org/officeDocument/2006/relationships/customXml" Target="../ink/ink522.xml"/><Relationship Id="rId478" Type="http://schemas.openxmlformats.org/officeDocument/2006/relationships/customXml" Target="../ink/ink641.xml"/><Relationship Id="rId685" Type="http://schemas.openxmlformats.org/officeDocument/2006/relationships/image" Target="../media/image743.png"/><Relationship Id="rId35" Type="http://schemas.openxmlformats.org/officeDocument/2006/relationships/image" Target="../media/image419.png"/><Relationship Id="rId77" Type="http://schemas.openxmlformats.org/officeDocument/2006/relationships/image" Target="../media/image440.png"/><Relationship Id="rId100" Type="http://schemas.openxmlformats.org/officeDocument/2006/relationships/customXml" Target="../ink/ink452.xml"/><Relationship Id="rId282" Type="http://schemas.openxmlformats.org/officeDocument/2006/relationships/customXml" Target="../ink/ink543.xml"/><Relationship Id="rId338" Type="http://schemas.openxmlformats.org/officeDocument/2006/relationships/customXml" Target="../ink/ink571.xml"/><Relationship Id="rId503" Type="http://schemas.openxmlformats.org/officeDocument/2006/relationships/image" Target="../media/image652.png"/><Relationship Id="rId545" Type="http://schemas.openxmlformats.org/officeDocument/2006/relationships/image" Target="../media/image673.png"/><Relationship Id="rId587" Type="http://schemas.openxmlformats.org/officeDocument/2006/relationships/image" Target="../media/image694.png"/><Relationship Id="rId710" Type="http://schemas.openxmlformats.org/officeDocument/2006/relationships/customXml" Target="../ink/ink757.xml"/><Relationship Id="rId752" Type="http://schemas.openxmlformats.org/officeDocument/2006/relationships/customXml" Target="../ink/ink778.xml"/><Relationship Id="rId8" Type="http://schemas.openxmlformats.org/officeDocument/2006/relationships/customXml" Target="../ink/ink406.xml"/><Relationship Id="rId142" Type="http://schemas.openxmlformats.org/officeDocument/2006/relationships/customXml" Target="../ink/ink473.xml"/><Relationship Id="rId184" Type="http://schemas.openxmlformats.org/officeDocument/2006/relationships/customXml" Target="../ink/ink494.xml"/><Relationship Id="rId391" Type="http://schemas.openxmlformats.org/officeDocument/2006/relationships/image" Target="../media/image596.png"/><Relationship Id="rId405" Type="http://schemas.openxmlformats.org/officeDocument/2006/relationships/image" Target="../media/image603.png"/><Relationship Id="rId447" Type="http://schemas.openxmlformats.org/officeDocument/2006/relationships/image" Target="../media/image624.png"/><Relationship Id="rId612" Type="http://schemas.openxmlformats.org/officeDocument/2006/relationships/customXml" Target="../ink/ink708.xml"/><Relationship Id="rId251" Type="http://schemas.openxmlformats.org/officeDocument/2006/relationships/image" Target="../media/image526.png"/><Relationship Id="rId489" Type="http://schemas.openxmlformats.org/officeDocument/2006/relationships/image" Target="../media/image645.png"/><Relationship Id="rId654" Type="http://schemas.openxmlformats.org/officeDocument/2006/relationships/customXml" Target="../ink/ink729.xml"/><Relationship Id="rId696" Type="http://schemas.openxmlformats.org/officeDocument/2006/relationships/customXml" Target="../ink/ink750.xml"/><Relationship Id="rId46" Type="http://schemas.openxmlformats.org/officeDocument/2006/relationships/customXml" Target="../ink/ink425.xml"/><Relationship Id="rId293" Type="http://schemas.openxmlformats.org/officeDocument/2006/relationships/image" Target="../media/image547.png"/><Relationship Id="rId307" Type="http://schemas.openxmlformats.org/officeDocument/2006/relationships/image" Target="../media/image554.png"/><Relationship Id="rId349" Type="http://schemas.openxmlformats.org/officeDocument/2006/relationships/image" Target="../media/image575.png"/><Relationship Id="rId514" Type="http://schemas.openxmlformats.org/officeDocument/2006/relationships/customXml" Target="../ink/ink659.xml"/><Relationship Id="rId556" Type="http://schemas.openxmlformats.org/officeDocument/2006/relationships/customXml" Target="../ink/ink680.xml"/><Relationship Id="rId721" Type="http://schemas.openxmlformats.org/officeDocument/2006/relationships/image" Target="../media/image761.png"/><Relationship Id="rId88" Type="http://schemas.openxmlformats.org/officeDocument/2006/relationships/customXml" Target="../ink/ink446.xml"/><Relationship Id="rId111" Type="http://schemas.openxmlformats.org/officeDocument/2006/relationships/image" Target="../media/image457.png"/><Relationship Id="rId153" Type="http://schemas.openxmlformats.org/officeDocument/2006/relationships/image" Target="../media/image477.png"/><Relationship Id="rId195" Type="http://schemas.openxmlformats.org/officeDocument/2006/relationships/image" Target="../media/image498.png"/><Relationship Id="rId209" Type="http://schemas.openxmlformats.org/officeDocument/2006/relationships/image" Target="../media/image505.png"/><Relationship Id="rId360" Type="http://schemas.openxmlformats.org/officeDocument/2006/relationships/customXml" Target="../ink/ink582.xml"/><Relationship Id="rId416" Type="http://schemas.openxmlformats.org/officeDocument/2006/relationships/customXml" Target="../ink/ink610.xml"/><Relationship Id="rId598" Type="http://schemas.openxmlformats.org/officeDocument/2006/relationships/customXml" Target="../ink/ink701.xml"/><Relationship Id="rId220" Type="http://schemas.openxmlformats.org/officeDocument/2006/relationships/customXml" Target="../ink/ink512.xml"/><Relationship Id="rId458" Type="http://schemas.openxmlformats.org/officeDocument/2006/relationships/customXml" Target="../ink/ink631.xml"/><Relationship Id="rId623" Type="http://schemas.openxmlformats.org/officeDocument/2006/relationships/image" Target="../media/image712.png"/><Relationship Id="rId665" Type="http://schemas.openxmlformats.org/officeDocument/2006/relationships/image" Target="../media/image733.png"/><Relationship Id="rId15" Type="http://schemas.openxmlformats.org/officeDocument/2006/relationships/image" Target="../media/image409.png"/><Relationship Id="rId57" Type="http://schemas.openxmlformats.org/officeDocument/2006/relationships/image" Target="../media/image430.png"/><Relationship Id="rId262" Type="http://schemas.openxmlformats.org/officeDocument/2006/relationships/customXml" Target="../ink/ink533.xml"/><Relationship Id="rId318" Type="http://schemas.openxmlformats.org/officeDocument/2006/relationships/customXml" Target="../ink/ink561.xml"/><Relationship Id="rId525" Type="http://schemas.openxmlformats.org/officeDocument/2006/relationships/image" Target="../media/image663.png"/><Relationship Id="rId567" Type="http://schemas.openxmlformats.org/officeDocument/2006/relationships/image" Target="../media/image684.png"/><Relationship Id="rId732" Type="http://schemas.openxmlformats.org/officeDocument/2006/relationships/customXml" Target="../ink/ink768.xml"/><Relationship Id="rId99" Type="http://schemas.openxmlformats.org/officeDocument/2006/relationships/image" Target="../media/image451.png"/><Relationship Id="rId122" Type="http://schemas.openxmlformats.org/officeDocument/2006/relationships/customXml" Target="../ink/ink463.xml"/><Relationship Id="rId164" Type="http://schemas.openxmlformats.org/officeDocument/2006/relationships/customXml" Target="../ink/ink484.xml"/><Relationship Id="rId371" Type="http://schemas.openxmlformats.org/officeDocument/2006/relationships/image" Target="../media/image586.png"/><Relationship Id="rId427" Type="http://schemas.openxmlformats.org/officeDocument/2006/relationships/image" Target="../media/image614.png"/><Relationship Id="rId469" Type="http://schemas.openxmlformats.org/officeDocument/2006/relationships/image" Target="../media/image635.png"/><Relationship Id="rId634" Type="http://schemas.openxmlformats.org/officeDocument/2006/relationships/customXml" Target="../ink/ink719.xml"/><Relationship Id="rId676" Type="http://schemas.openxmlformats.org/officeDocument/2006/relationships/customXml" Target="../ink/ink740.xml"/><Relationship Id="rId26" Type="http://schemas.openxmlformats.org/officeDocument/2006/relationships/customXml" Target="../ink/ink415.xml"/><Relationship Id="rId231" Type="http://schemas.openxmlformats.org/officeDocument/2006/relationships/image" Target="../media/image516.png"/><Relationship Id="rId273" Type="http://schemas.openxmlformats.org/officeDocument/2006/relationships/image" Target="../media/image537.png"/><Relationship Id="rId329" Type="http://schemas.openxmlformats.org/officeDocument/2006/relationships/image" Target="../media/image565.png"/><Relationship Id="rId480" Type="http://schemas.openxmlformats.org/officeDocument/2006/relationships/customXml" Target="../ink/ink642.xml"/><Relationship Id="rId536" Type="http://schemas.openxmlformats.org/officeDocument/2006/relationships/customXml" Target="../ink/ink670.xml"/><Relationship Id="rId701" Type="http://schemas.openxmlformats.org/officeDocument/2006/relationships/image" Target="../media/image751.png"/><Relationship Id="rId68" Type="http://schemas.openxmlformats.org/officeDocument/2006/relationships/customXml" Target="../ink/ink436.xml"/><Relationship Id="rId133" Type="http://schemas.openxmlformats.org/officeDocument/2006/relationships/image" Target="../media/image468.png"/><Relationship Id="rId175" Type="http://schemas.openxmlformats.org/officeDocument/2006/relationships/image" Target="../media/image488.png"/><Relationship Id="rId340" Type="http://schemas.openxmlformats.org/officeDocument/2006/relationships/customXml" Target="../ink/ink572.xml"/><Relationship Id="rId578" Type="http://schemas.openxmlformats.org/officeDocument/2006/relationships/customXml" Target="../ink/ink691.xml"/><Relationship Id="rId743" Type="http://schemas.openxmlformats.org/officeDocument/2006/relationships/image" Target="../media/image772.png"/><Relationship Id="rId200" Type="http://schemas.openxmlformats.org/officeDocument/2006/relationships/customXml" Target="../ink/ink502.xml"/><Relationship Id="rId382" Type="http://schemas.openxmlformats.org/officeDocument/2006/relationships/customXml" Target="../ink/ink593.xml"/><Relationship Id="rId438" Type="http://schemas.openxmlformats.org/officeDocument/2006/relationships/customXml" Target="../ink/ink621.xml"/><Relationship Id="rId603" Type="http://schemas.openxmlformats.org/officeDocument/2006/relationships/image" Target="../media/image702.png"/><Relationship Id="rId645" Type="http://schemas.openxmlformats.org/officeDocument/2006/relationships/image" Target="../media/image723.png"/><Relationship Id="rId687" Type="http://schemas.openxmlformats.org/officeDocument/2006/relationships/image" Target="../media/image744.png"/><Relationship Id="rId242" Type="http://schemas.openxmlformats.org/officeDocument/2006/relationships/customXml" Target="../ink/ink523.xml"/><Relationship Id="rId284" Type="http://schemas.openxmlformats.org/officeDocument/2006/relationships/customXml" Target="../ink/ink544.xml"/><Relationship Id="rId491" Type="http://schemas.openxmlformats.org/officeDocument/2006/relationships/image" Target="../media/image646.png"/><Relationship Id="rId505" Type="http://schemas.openxmlformats.org/officeDocument/2006/relationships/image" Target="../media/image653.png"/><Relationship Id="rId712" Type="http://schemas.openxmlformats.org/officeDocument/2006/relationships/customXml" Target="../ink/ink758.xml"/><Relationship Id="rId37" Type="http://schemas.openxmlformats.org/officeDocument/2006/relationships/image" Target="../media/image420.png"/><Relationship Id="rId79" Type="http://schemas.openxmlformats.org/officeDocument/2006/relationships/image" Target="../media/image441.png"/><Relationship Id="rId102" Type="http://schemas.openxmlformats.org/officeDocument/2006/relationships/customXml" Target="../ink/ink453.xml"/><Relationship Id="rId144" Type="http://schemas.openxmlformats.org/officeDocument/2006/relationships/customXml" Target="../ink/ink474.xml"/><Relationship Id="rId547" Type="http://schemas.openxmlformats.org/officeDocument/2006/relationships/image" Target="../media/image674.png"/><Relationship Id="rId589" Type="http://schemas.openxmlformats.org/officeDocument/2006/relationships/image" Target="../media/image695.png"/><Relationship Id="rId754" Type="http://schemas.openxmlformats.org/officeDocument/2006/relationships/customXml" Target="../ink/ink779.xml"/><Relationship Id="rId90" Type="http://schemas.openxmlformats.org/officeDocument/2006/relationships/customXml" Target="../ink/ink447.xml"/><Relationship Id="rId186" Type="http://schemas.openxmlformats.org/officeDocument/2006/relationships/customXml" Target="../ink/ink495.xml"/><Relationship Id="rId351" Type="http://schemas.openxmlformats.org/officeDocument/2006/relationships/image" Target="../media/image576.png"/><Relationship Id="rId393" Type="http://schemas.openxmlformats.org/officeDocument/2006/relationships/image" Target="../media/image597.png"/><Relationship Id="rId407" Type="http://schemas.openxmlformats.org/officeDocument/2006/relationships/image" Target="../media/image604.png"/><Relationship Id="rId449" Type="http://schemas.openxmlformats.org/officeDocument/2006/relationships/image" Target="../media/image625.png"/><Relationship Id="rId614" Type="http://schemas.openxmlformats.org/officeDocument/2006/relationships/customXml" Target="../ink/ink709.xml"/><Relationship Id="rId656" Type="http://schemas.openxmlformats.org/officeDocument/2006/relationships/customXml" Target="../ink/ink730.xml"/><Relationship Id="rId211" Type="http://schemas.openxmlformats.org/officeDocument/2006/relationships/image" Target="../media/image506.png"/><Relationship Id="rId253" Type="http://schemas.openxmlformats.org/officeDocument/2006/relationships/image" Target="../media/image527.png"/><Relationship Id="rId295" Type="http://schemas.openxmlformats.org/officeDocument/2006/relationships/image" Target="../media/image548.png"/><Relationship Id="rId309" Type="http://schemas.openxmlformats.org/officeDocument/2006/relationships/image" Target="../media/image555.png"/><Relationship Id="rId460" Type="http://schemas.openxmlformats.org/officeDocument/2006/relationships/customXml" Target="../ink/ink632.xml"/><Relationship Id="rId516" Type="http://schemas.openxmlformats.org/officeDocument/2006/relationships/customXml" Target="../ink/ink660.xml"/><Relationship Id="rId698" Type="http://schemas.openxmlformats.org/officeDocument/2006/relationships/customXml" Target="../ink/ink751.xml"/><Relationship Id="rId48" Type="http://schemas.openxmlformats.org/officeDocument/2006/relationships/customXml" Target="../ink/ink426.xml"/><Relationship Id="rId113" Type="http://schemas.openxmlformats.org/officeDocument/2006/relationships/image" Target="../media/image458.png"/><Relationship Id="rId320" Type="http://schemas.openxmlformats.org/officeDocument/2006/relationships/customXml" Target="../ink/ink562.xml"/><Relationship Id="rId558" Type="http://schemas.openxmlformats.org/officeDocument/2006/relationships/customXml" Target="../ink/ink681.xml"/><Relationship Id="rId723" Type="http://schemas.openxmlformats.org/officeDocument/2006/relationships/image" Target="../media/image762.png"/><Relationship Id="rId155" Type="http://schemas.openxmlformats.org/officeDocument/2006/relationships/image" Target="../media/image478.png"/><Relationship Id="rId197" Type="http://schemas.openxmlformats.org/officeDocument/2006/relationships/image" Target="../media/image499.png"/><Relationship Id="rId362" Type="http://schemas.openxmlformats.org/officeDocument/2006/relationships/customXml" Target="../ink/ink583.xml"/><Relationship Id="rId418" Type="http://schemas.openxmlformats.org/officeDocument/2006/relationships/customXml" Target="../ink/ink611.xml"/><Relationship Id="rId625" Type="http://schemas.openxmlformats.org/officeDocument/2006/relationships/image" Target="../media/image713.png"/><Relationship Id="rId222" Type="http://schemas.openxmlformats.org/officeDocument/2006/relationships/customXml" Target="../ink/ink513.xml"/><Relationship Id="rId264" Type="http://schemas.openxmlformats.org/officeDocument/2006/relationships/customXml" Target="../ink/ink534.xml"/><Relationship Id="rId471" Type="http://schemas.openxmlformats.org/officeDocument/2006/relationships/image" Target="../media/image636.png"/><Relationship Id="rId667" Type="http://schemas.openxmlformats.org/officeDocument/2006/relationships/image" Target="../media/image734.png"/><Relationship Id="rId17" Type="http://schemas.openxmlformats.org/officeDocument/2006/relationships/image" Target="../media/image410.png"/><Relationship Id="rId59" Type="http://schemas.openxmlformats.org/officeDocument/2006/relationships/image" Target="../media/image431.png"/><Relationship Id="rId124" Type="http://schemas.openxmlformats.org/officeDocument/2006/relationships/customXml" Target="../ink/ink464.xml"/><Relationship Id="rId527" Type="http://schemas.openxmlformats.org/officeDocument/2006/relationships/image" Target="../media/image664.png"/><Relationship Id="rId569" Type="http://schemas.openxmlformats.org/officeDocument/2006/relationships/image" Target="../media/image685.png"/><Relationship Id="rId734" Type="http://schemas.openxmlformats.org/officeDocument/2006/relationships/customXml" Target="../ink/ink769.xml"/><Relationship Id="rId70" Type="http://schemas.openxmlformats.org/officeDocument/2006/relationships/customXml" Target="../ink/ink437.xml"/><Relationship Id="rId166" Type="http://schemas.openxmlformats.org/officeDocument/2006/relationships/customXml" Target="../ink/ink485.xml"/><Relationship Id="rId331" Type="http://schemas.openxmlformats.org/officeDocument/2006/relationships/image" Target="../media/image566.png"/><Relationship Id="rId373" Type="http://schemas.openxmlformats.org/officeDocument/2006/relationships/image" Target="../media/image587.png"/><Relationship Id="rId429" Type="http://schemas.openxmlformats.org/officeDocument/2006/relationships/image" Target="../media/image615.png"/><Relationship Id="rId580" Type="http://schemas.openxmlformats.org/officeDocument/2006/relationships/customXml" Target="../ink/ink692.xml"/><Relationship Id="rId636" Type="http://schemas.openxmlformats.org/officeDocument/2006/relationships/customXml" Target="../ink/ink72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17.png"/><Relationship Id="rId440" Type="http://schemas.openxmlformats.org/officeDocument/2006/relationships/customXml" Target="../ink/ink622.xml"/><Relationship Id="rId678" Type="http://schemas.openxmlformats.org/officeDocument/2006/relationships/customXml" Target="../ink/ink741.xml"/><Relationship Id="rId28" Type="http://schemas.openxmlformats.org/officeDocument/2006/relationships/customXml" Target="../ink/ink416.xml"/><Relationship Id="rId275" Type="http://schemas.openxmlformats.org/officeDocument/2006/relationships/image" Target="../media/image538.png"/><Relationship Id="rId300" Type="http://schemas.openxmlformats.org/officeDocument/2006/relationships/customXml" Target="../ink/ink552.xml"/><Relationship Id="rId482" Type="http://schemas.openxmlformats.org/officeDocument/2006/relationships/customXml" Target="../ink/ink643.xml"/><Relationship Id="rId538" Type="http://schemas.openxmlformats.org/officeDocument/2006/relationships/customXml" Target="../ink/ink671.xml"/><Relationship Id="rId703" Type="http://schemas.openxmlformats.org/officeDocument/2006/relationships/image" Target="../media/image752.png"/><Relationship Id="rId745" Type="http://schemas.openxmlformats.org/officeDocument/2006/relationships/image" Target="../media/image773.png"/><Relationship Id="rId81" Type="http://schemas.openxmlformats.org/officeDocument/2006/relationships/image" Target="../media/image442.png"/><Relationship Id="rId135" Type="http://schemas.openxmlformats.org/officeDocument/2006/relationships/image" Target="../media/image469.png"/><Relationship Id="rId177" Type="http://schemas.openxmlformats.org/officeDocument/2006/relationships/image" Target="../media/image489.png"/><Relationship Id="rId342" Type="http://schemas.openxmlformats.org/officeDocument/2006/relationships/customXml" Target="../ink/ink573.xml"/><Relationship Id="rId384" Type="http://schemas.openxmlformats.org/officeDocument/2006/relationships/customXml" Target="../ink/ink594.xml"/><Relationship Id="rId591" Type="http://schemas.openxmlformats.org/officeDocument/2006/relationships/image" Target="../media/image696.png"/><Relationship Id="rId605" Type="http://schemas.openxmlformats.org/officeDocument/2006/relationships/image" Target="../media/image703.png"/><Relationship Id="rId202" Type="http://schemas.openxmlformats.org/officeDocument/2006/relationships/customXml" Target="../ink/ink503.xml"/><Relationship Id="rId244" Type="http://schemas.openxmlformats.org/officeDocument/2006/relationships/customXml" Target="../ink/ink524.xml"/><Relationship Id="rId647" Type="http://schemas.openxmlformats.org/officeDocument/2006/relationships/image" Target="../media/image724.png"/><Relationship Id="rId689" Type="http://schemas.openxmlformats.org/officeDocument/2006/relationships/image" Target="../media/image745.png"/><Relationship Id="rId39" Type="http://schemas.openxmlformats.org/officeDocument/2006/relationships/image" Target="../media/image421.png"/><Relationship Id="rId286" Type="http://schemas.openxmlformats.org/officeDocument/2006/relationships/customXml" Target="../ink/ink545.xml"/><Relationship Id="rId451" Type="http://schemas.openxmlformats.org/officeDocument/2006/relationships/image" Target="../media/image626.png"/><Relationship Id="rId493" Type="http://schemas.openxmlformats.org/officeDocument/2006/relationships/image" Target="../media/image647.png"/><Relationship Id="rId507" Type="http://schemas.openxmlformats.org/officeDocument/2006/relationships/image" Target="../media/image654.png"/><Relationship Id="rId549" Type="http://schemas.openxmlformats.org/officeDocument/2006/relationships/image" Target="../media/image675.png"/><Relationship Id="rId714" Type="http://schemas.openxmlformats.org/officeDocument/2006/relationships/customXml" Target="../ink/ink759.xml"/><Relationship Id="rId50" Type="http://schemas.openxmlformats.org/officeDocument/2006/relationships/customXml" Target="../ink/ink427.xml"/><Relationship Id="rId104" Type="http://schemas.openxmlformats.org/officeDocument/2006/relationships/customXml" Target="../ink/ink454.xml"/><Relationship Id="rId146" Type="http://schemas.openxmlformats.org/officeDocument/2006/relationships/customXml" Target="../ink/ink475.xml"/><Relationship Id="rId188" Type="http://schemas.openxmlformats.org/officeDocument/2006/relationships/customXml" Target="../ink/ink496.xml"/><Relationship Id="rId311" Type="http://schemas.openxmlformats.org/officeDocument/2006/relationships/image" Target="../media/image556.png"/><Relationship Id="rId353" Type="http://schemas.openxmlformats.org/officeDocument/2006/relationships/image" Target="../media/image577.png"/><Relationship Id="rId395" Type="http://schemas.openxmlformats.org/officeDocument/2006/relationships/image" Target="../media/image598.png"/><Relationship Id="rId409" Type="http://schemas.openxmlformats.org/officeDocument/2006/relationships/image" Target="../media/image605.png"/><Relationship Id="rId560" Type="http://schemas.openxmlformats.org/officeDocument/2006/relationships/customXml" Target="../ink/ink682.xml"/><Relationship Id="rId92" Type="http://schemas.openxmlformats.org/officeDocument/2006/relationships/customXml" Target="../ink/ink448.xml"/><Relationship Id="rId213" Type="http://schemas.openxmlformats.org/officeDocument/2006/relationships/image" Target="../media/image507.png"/><Relationship Id="rId420" Type="http://schemas.openxmlformats.org/officeDocument/2006/relationships/customXml" Target="../ink/ink612.xml"/><Relationship Id="rId616" Type="http://schemas.openxmlformats.org/officeDocument/2006/relationships/customXml" Target="../ink/ink710.xml"/><Relationship Id="rId658" Type="http://schemas.openxmlformats.org/officeDocument/2006/relationships/customXml" Target="../ink/ink731.xml"/><Relationship Id="rId255" Type="http://schemas.openxmlformats.org/officeDocument/2006/relationships/image" Target="../media/image528.png"/><Relationship Id="rId297" Type="http://schemas.openxmlformats.org/officeDocument/2006/relationships/image" Target="../media/image549.png"/><Relationship Id="rId462" Type="http://schemas.openxmlformats.org/officeDocument/2006/relationships/customXml" Target="../ink/ink633.xml"/><Relationship Id="rId518" Type="http://schemas.openxmlformats.org/officeDocument/2006/relationships/customXml" Target="../ink/ink661.xml"/><Relationship Id="rId725" Type="http://schemas.openxmlformats.org/officeDocument/2006/relationships/image" Target="../media/image763.png"/><Relationship Id="rId115" Type="http://schemas.openxmlformats.org/officeDocument/2006/relationships/image" Target="../media/image459.png"/><Relationship Id="rId157" Type="http://schemas.openxmlformats.org/officeDocument/2006/relationships/image" Target="../media/image479.png"/><Relationship Id="rId322" Type="http://schemas.openxmlformats.org/officeDocument/2006/relationships/customXml" Target="../ink/ink563.xml"/><Relationship Id="rId364" Type="http://schemas.openxmlformats.org/officeDocument/2006/relationships/customXml" Target="../ink/ink584.xml"/><Relationship Id="rId61" Type="http://schemas.openxmlformats.org/officeDocument/2006/relationships/image" Target="../media/image432.png"/><Relationship Id="rId199" Type="http://schemas.openxmlformats.org/officeDocument/2006/relationships/image" Target="../media/image500.png"/><Relationship Id="rId571" Type="http://schemas.openxmlformats.org/officeDocument/2006/relationships/image" Target="../media/image686.png"/><Relationship Id="rId627" Type="http://schemas.openxmlformats.org/officeDocument/2006/relationships/image" Target="../media/image714.png"/><Relationship Id="rId669" Type="http://schemas.openxmlformats.org/officeDocument/2006/relationships/image" Target="../media/image735.png"/><Relationship Id="rId19" Type="http://schemas.openxmlformats.org/officeDocument/2006/relationships/image" Target="../media/image411.png"/><Relationship Id="rId224" Type="http://schemas.openxmlformats.org/officeDocument/2006/relationships/customXml" Target="../ink/ink514.xml"/><Relationship Id="rId266" Type="http://schemas.openxmlformats.org/officeDocument/2006/relationships/customXml" Target="../ink/ink535.xml"/><Relationship Id="rId431" Type="http://schemas.openxmlformats.org/officeDocument/2006/relationships/image" Target="../media/image616.png"/><Relationship Id="rId473" Type="http://schemas.openxmlformats.org/officeDocument/2006/relationships/image" Target="../media/image637.png"/><Relationship Id="rId529" Type="http://schemas.openxmlformats.org/officeDocument/2006/relationships/image" Target="../media/image665.png"/><Relationship Id="rId680" Type="http://schemas.openxmlformats.org/officeDocument/2006/relationships/customXml" Target="../ink/ink742.xml"/><Relationship Id="rId736" Type="http://schemas.openxmlformats.org/officeDocument/2006/relationships/customXml" Target="../ink/ink770.xml"/><Relationship Id="rId30" Type="http://schemas.openxmlformats.org/officeDocument/2006/relationships/customXml" Target="../ink/ink417.xml"/><Relationship Id="rId126" Type="http://schemas.openxmlformats.org/officeDocument/2006/relationships/customXml" Target="../ink/ink465.xml"/><Relationship Id="rId168" Type="http://schemas.openxmlformats.org/officeDocument/2006/relationships/customXml" Target="../ink/ink486.xml"/><Relationship Id="rId333" Type="http://schemas.openxmlformats.org/officeDocument/2006/relationships/image" Target="../media/image567.png"/><Relationship Id="rId540" Type="http://schemas.openxmlformats.org/officeDocument/2006/relationships/customXml" Target="../ink/ink672.xml"/><Relationship Id="rId72" Type="http://schemas.openxmlformats.org/officeDocument/2006/relationships/customXml" Target="../ink/ink438.xml"/><Relationship Id="rId375" Type="http://schemas.openxmlformats.org/officeDocument/2006/relationships/image" Target="../media/image588.png"/><Relationship Id="rId582" Type="http://schemas.openxmlformats.org/officeDocument/2006/relationships/customXml" Target="../ink/ink693.xml"/><Relationship Id="rId638" Type="http://schemas.openxmlformats.org/officeDocument/2006/relationships/customXml" Target="../ink/ink721.xml"/><Relationship Id="rId3" Type="http://schemas.openxmlformats.org/officeDocument/2006/relationships/image" Target="../media/image403.png"/><Relationship Id="rId235" Type="http://schemas.openxmlformats.org/officeDocument/2006/relationships/image" Target="../media/image518.png"/><Relationship Id="rId277" Type="http://schemas.openxmlformats.org/officeDocument/2006/relationships/image" Target="../media/image539.png"/><Relationship Id="rId400" Type="http://schemas.openxmlformats.org/officeDocument/2006/relationships/customXml" Target="../ink/ink602.xml"/><Relationship Id="rId442" Type="http://schemas.openxmlformats.org/officeDocument/2006/relationships/customXml" Target="../ink/ink623.xml"/><Relationship Id="rId484" Type="http://schemas.openxmlformats.org/officeDocument/2006/relationships/customXml" Target="../ink/ink644.xml"/><Relationship Id="rId705" Type="http://schemas.openxmlformats.org/officeDocument/2006/relationships/image" Target="../media/image753.png"/><Relationship Id="rId137" Type="http://schemas.openxmlformats.org/officeDocument/2006/relationships/image" Target="../media/image470.png"/><Relationship Id="rId302" Type="http://schemas.openxmlformats.org/officeDocument/2006/relationships/customXml" Target="../ink/ink553.xml"/><Relationship Id="rId344" Type="http://schemas.openxmlformats.org/officeDocument/2006/relationships/customXml" Target="../ink/ink574.xml"/><Relationship Id="rId691" Type="http://schemas.openxmlformats.org/officeDocument/2006/relationships/image" Target="../media/image746.png"/><Relationship Id="rId747" Type="http://schemas.openxmlformats.org/officeDocument/2006/relationships/image" Target="../media/image774.png"/><Relationship Id="rId41" Type="http://schemas.openxmlformats.org/officeDocument/2006/relationships/image" Target="../media/image422.png"/><Relationship Id="rId83" Type="http://schemas.openxmlformats.org/officeDocument/2006/relationships/image" Target="../media/image443.png"/><Relationship Id="rId179" Type="http://schemas.openxmlformats.org/officeDocument/2006/relationships/image" Target="../media/image490.png"/><Relationship Id="rId386" Type="http://schemas.openxmlformats.org/officeDocument/2006/relationships/customXml" Target="../ink/ink595.xml"/><Relationship Id="rId551" Type="http://schemas.openxmlformats.org/officeDocument/2006/relationships/image" Target="../media/image676.png"/><Relationship Id="rId593" Type="http://schemas.openxmlformats.org/officeDocument/2006/relationships/image" Target="../media/image697.png"/><Relationship Id="rId607" Type="http://schemas.openxmlformats.org/officeDocument/2006/relationships/image" Target="../media/image704.png"/><Relationship Id="rId649" Type="http://schemas.openxmlformats.org/officeDocument/2006/relationships/image" Target="../media/image725.png"/><Relationship Id="rId190" Type="http://schemas.openxmlformats.org/officeDocument/2006/relationships/customXml" Target="../ink/ink497.xml"/><Relationship Id="rId204" Type="http://schemas.openxmlformats.org/officeDocument/2006/relationships/customXml" Target="../ink/ink504.xml"/><Relationship Id="rId246" Type="http://schemas.openxmlformats.org/officeDocument/2006/relationships/customXml" Target="../ink/ink525.xml"/><Relationship Id="rId288" Type="http://schemas.openxmlformats.org/officeDocument/2006/relationships/customXml" Target="../ink/ink546.xml"/><Relationship Id="rId411" Type="http://schemas.openxmlformats.org/officeDocument/2006/relationships/image" Target="../media/image606.png"/><Relationship Id="rId453" Type="http://schemas.openxmlformats.org/officeDocument/2006/relationships/image" Target="../media/image627.png"/><Relationship Id="rId509" Type="http://schemas.openxmlformats.org/officeDocument/2006/relationships/image" Target="../media/image655.png"/><Relationship Id="rId660" Type="http://schemas.openxmlformats.org/officeDocument/2006/relationships/customXml" Target="../ink/ink732.xml"/><Relationship Id="rId106" Type="http://schemas.openxmlformats.org/officeDocument/2006/relationships/customXml" Target="../ink/ink455.xml"/><Relationship Id="rId313" Type="http://schemas.openxmlformats.org/officeDocument/2006/relationships/image" Target="../media/image557.png"/><Relationship Id="rId495" Type="http://schemas.openxmlformats.org/officeDocument/2006/relationships/image" Target="../media/image648.png"/><Relationship Id="rId716" Type="http://schemas.openxmlformats.org/officeDocument/2006/relationships/customXml" Target="../ink/ink760.xml"/><Relationship Id="rId10" Type="http://schemas.openxmlformats.org/officeDocument/2006/relationships/customXml" Target="../ink/ink407.xml"/><Relationship Id="rId52" Type="http://schemas.openxmlformats.org/officeDocument/2006/relationships/customXml" Target="../ink/ink428.xml"/><Relationship Id="rId94" Type="http://schemas.openxmlformats.org/officeDocument/2006/relationships/customXml" Target="../ink/ink449.xml"/><Relationship Id="rId148" Type="http://schemas.openxmlformats.org/officeDocument/2006/relationships/customXml" Target="../ink/ink476.xml"/><Relationship Id="rId355" Type="http://schemas.openxmlformats.org/officeDocument/2006/relationships/image" Target="../media/image578.png"/><Relationship Id="rId397" Type="http://schemas.openxmlformats.org/officeDocument/2006/relationships/image" Target="../media/image599.png"/><Relationship Id="rId520" Type="http://schemas.openxmlformats.org/officeDocument/2006/relationships/customXml" Target="../ink/ink662.xml"/><Relationship Id="rId562" Type="http://schemas.openxmlformats.org/officeDocument/2006/relationships/customXml" Target="../ink/ink683.xml"/><Relationship Id="rId618" Type="http://schemas.openxmlformats.org/officeDocument/2006/relationships/customXml" Target="../ink/ink711.xml"/><Relationship Id="rId215" Type="http://schemas.openxmlformats.org/officeDocument/2006/relationships/image" Target="../media/image508.png"/><Relationship Id="rId257" Type="http://schemas.openxmlformats.org/officeDocument/2006/relationships/image" Target="../media/image529.png"/><Relationship Id="rId422" Type="http://schemas.openxmlformats.org/officeDocument/2006/relationships/customXml" Target="../ink/ink613.xml"/><Relationship Id="rId464" Type="http://schemas.openxmlformats.org/officeDocument/2006/relationships/customXml" Target="../ink/ink634.xml"/><Relationship Id="rId299" Type="http://schemas.openxmlformats.org/officeDocument/2006/relationships/image" Target="../media/image550.png"/><Relationship Id="rId727" Type="http://schemas.openxmlformats.org/officeDocument/2006/relationships/image" Target="../media/image764.png"/><Relationship Id="rId63" Type="http://schemas.openxmlformats.org/officeDocument/2006/relationships/image" Target="../media/image433.png"/><Relationship Id="rId159" Type="http://schemas.openxmlformats.org/officeDocument/2006/relationships/image" Target="../media/image480.png"/><Relationship Id="rId366" Type="http://schemas.openxmlformats.org/officeDocument/2006/relationships/customXml" Target="../ink/ink585.xml"/><Relationship Id="rId573" Type="http://schemas.openxmlformats.org/officeDocument/2006/relationships/image" Target="../media/image687.png"/><Relationship Id="rId226" Type="http://schemas.openxmlformats.org/officeDocument/2006/relationships/customXml" Target="../ink/ink515.xml"/><Relationship Id="rId433" Type="http://schemas.openxmlformats.org/officeDocument/2006/relationships/image" Target="../media/image617.png"/><Relationship Id="rId640" Type="http://schemas.openxmlformats.org/officeDocument/2006/relationships/customXml" Target="../ink/ink722.xml"/><Relationship Id="rId738" Type="http://schemas.openxmlformats.org/officeDocument/2006/relationships/customXml" Target="../ink/ink771.xml"/><Relationship Id="rId74" Type="http://schemas.openxmlformats.org/officeDocument/2006/relationships/customXml" Target="../ink/ink439.xml"/><Relationship Id="rId377" Type="http://schemas.openxmlformats.org/officeDocument/2006/relationships/image" Target="../media/image589.png"/><Relationship Id="rId500" Type="http://schemas.openxmlformats.org/officeDocument/2006/relationships/customXml" Target="../ink/ink652.xml"/><Relationship Id="rId584" Type="http://schemas.openxmlformats.org/officeDocument/2006/relationships/customXml" Target="../ink/ink694.xml"/><Relationship Id="rId5" Type="http://schemas.openxmlformats.org/officeDocument/2006/relationships/image" Target="../media/image404.png"/><Relationship Id="rId237" Type="http://schemas.openxmlformats.org/officeDocument/2006/relationships/image" Target="../media/image519.png"/><Relationship Id="rId444" Type="http://schemas.openxmlformats.org/officeDocument/2006/relationships/customXml" Target="../ink/ink624.xml"/><Relationship Id="rId651" Type="http://schemas.openxmlformats.org/officeDocument/2006/relationships/image" Target="../media/image726.png"/><Relationship Id="rId749" Type="http://schemas.openxmlformats.org/officeDocument/2006/relationships/image" Target="../media/image775.png"/><Relationship Id="rId290" Type="http://schemas.openxmlformats.org/officeDocument/2006/relationships/customXml" Target="../ink/ink547.xml"/><Relationship Id="rId304" Type="http://schemas.openxmlformats.org/officeDocument/2006/relationships/customXml" Target="../ink/ink554.xml"/><Relationship Id="rId388" Type="http://schemas.openxmlformats.org/officeDocument/2006/relationships/customXml" Target="../ink/ink596.xml"/><Relationship Id="rId511" Type="http://schemas.openxmlformats.org/officeDocument/2006/relationships/image" Target="../media/image656.png"/><Relationship Id="rId609" Type="http://schemas.openxmlformats.org/officeDocument/2006/relationships/image" Target="../media/image705.png"/><Relationship Id="rId85" Type="http://schemas.openxmlformats.org/officeDocument/2006/relationships/image" Target="../media/image444.png"/><Relationship Id="rId150" Type="http://schemas.openxmlformats.org/officeDocument/2006/relationships/customXml" Target="../ink/ink477.xml"/><Relationship Id="rId595" Type="http://schemas.openxmlformats.org/officeDocument/2006/relationships/image" Target="../media/image698.png"/><Relationship Id="rId248" Type="http://schemas.openxmlformats.org/officeDocument/2006/relationships/customXml" Target="../ink/ink526.xml"/><Relationship Id="rId455" Type="http://schemas.openxmlformats.org/officeDocument/2006/relationships/image" Target="../media/image628.png"/><Relationship Id="rId662" Type="http://schemas.openxmlformats.org/officeDocument/2006/relationships/customXml" Target="../ink/ink733.xml"/><Relationship Id="rId12" Type="http://schemas.openxmlformats.org/officeDocument/2006/relationships/customXml" Target="../ink/ink408.xml"/><Relationship Id="rId108" Type="http://schemas.openxmlformats.org/officeDocument/2006/relationships/customXml" Target="../ink/ink456.xml"/><Relationship Id="rId315" Type="http://schemas.openxmlformats.org/officeDocument/2006/relationships/image" Target="../media/image558.png"/><Relationship Id="rId522" Type="http://schemas.openxmlformats.org/officeDocument/2006/relationships/customXml" Target="../ink/ink663.xml"/><Relationship Id="rId96" Type="http://schemas.openxmlformats.org/officeDocument/2006/relationships/customXml" Target="../ink/ink450.xml"/><Relationship Id="rId161" Type="http://schemas.openxmlformats.org/officeDocument/2006/relationships/image" Target="../media/image481.png"/><Relationship Id="rId399" Type="http://schemas.openxmlformats.org/officeDocument/2006/relationships/image" Target="../media/image600.png"/><Relationship Id="rId259" Type="http://schemas.openxmlformats.org/officeDocument/2006/relationships/image" Target="../media/image530.png"/><Relationship Id="rId466" Type="http://schemas.openxmlformats.org/officeDocument/2006/relationships/customXml" Target="../ink/ink635.xml"/><Relationship Id="rId673" Type="http://schemas.openxmlformats.org/officeDocument/2006/relationships/image" Target="../media/image737.png"/><Relationship Id="rId23" Type="http://schemas.openxmlformats.org/officeDocument/2006/relationships/image" Target="../media/image413.png"/><Relationship Id="rId119" Type="http://schemas.openxmlformats.org/officeDocument/2006/relationships/image" Target="../media/image461.png"/><Relationship Id="rId326" Type="http://schemas.openxmlformats.org/officeDocument/2006/relationships/customXml" Target="../ink/ink565.xml"/><Relationship Id="rId533" Type="http://schemas.openxmlformats.org/officeDocument/2006/relationships/image" Target="../media/image667.png"/><Relationship Id="rId740" Type="http://schemas.openxmlformats.org/officeDocument/2006/relationships/customXml" Target="../ink/ink772.xml"/><Relationship Id="rId172" Type="http://schemas.openxmlformats.org/officeDocument/2006/relationships/customXml" Target="../ink/ink488.xml"/><Relationship Id="rId477" Type="http://schemas.openxmlformats.org/officeDocument/2006/relationships/image" Target="../media/image639.png"/><Relationship Id="rId600" Type="http://schemas.openxmlformats.org/officeDocument/2006/relationships/customXml" Target="../ink/ink702.xml"/><Relationship Id="rId684" Type="http://schemas.openxmlformats.org/officeDocument/2006/relationships/customXml" Target="../ink/ink744.xml"/><Relationship Id="rId337" Type="http://schemas.openxmlformats.org/officeDocument/2006/relationships/image" Target="../media/image569.png"/><Relationship Id="rId34" Type="http://schemas.openxmlformats.org/officeDocument/2006/relationships/customXml" Target="../ink/ink419.xml"/><Relationship Id="rId544" Type="http://schemas.openxmlformats.org/officeDocument/2006/relationships/customXml" Target="../ink/ink674.xml"/><Relationship Id="rId751" Type="http://schemas.openxmlformats.org/officeDocument/2006/relationships/image" Target="../media/image776.png"/><Relationship Id="rId183" Type="http://schemas.openxmlformats.org/officeDocument/2006/relationships/image" Target="../media/image492.png"/><Relationship Id="rId390" Type="http://schemas.openxmlformats.org/officeDocument/2006/relationships/customXml" Target="../ink/ink597.xml"/><Relationship Id="rId404" Type="http://schemas.openxmlformats.org/officeDocument/2006/relationships/customXml" Target="../ink/ink604.xml"/><Relationship Id="rId611" Type="http://schemas.openxmlformats.org/officeDocument/2006/relationships/image" Target="../media/image706.png"/><Relationship Id="rId250" Type="http://schemas.openxmlformats.org/officeDocument/2006/relationships/customXml" Target="../ink/ink527.xml"/><Relationship Id="rId488" Type="http://schemas.openxmlformats.org/officeDocument/2006/relationships/customXml" Target="../ink/ink646.xml"/><Relationship Id="rId695" Type="http://schemas.openxmlformats.org/officeDocument/2006/relationships/image" Target="../media/image748.png"/><Relationship Id="rId709" Type="http://schemas.openxmlformats.org/officeDocument/2006/relationships/image" Target="../media/image755.png"/><Relationship Id="rId45" Type="http://schemas.openxmlformats.org/officeDocument/2006/relationships/image" Target="../media/image424.png"/><Relationship Id="rId110" Type="http://schemas.openxmlformats.org/officeDocument/2006/relationships/customXml" Target="../ink/ink457.xml"/><Relationship Id="rId348" Type="http://schemas.openxmlformats.org/officeDocument/2006/relationships/customXml" Target="../ink/ink576.xml"/><Relationship Id="rId555" Type="http://schemas.openxmlformats.org/officeDocument/2006/relationships/image" Target="../media/image678.png"/><Relationship Id="rId194" Type="http://schemas.openxmlformats.org/officeDocument/2006/relationships/customXml" Target="../ink/ink499.xml"/><Relationship Id="rId208" Type="http://schemas.openxmlformats.org/officeDocument/2006/relationships/customXml" Target="../ink/ink506.xml"/><Relationship Id="rId415" Type="http://schemas.openxmlformats.org/officeDocument/2006/relationships/image" Target="../media/image608.png"/><Relationship Id="rId622" Type="http://schemas.openxmlformats.org/officeDocument/2006/relationships/customXml" Target="../ink/ink713.xml"/><Relationship Id="rId261" Type="http://schemas.openxmlformats.org/officeDocument/2006/relationships/image" Target="../media/image531.png"/><Relationship Id="rId499" Type="http://schemas.openxmlformats.org/officeDocument/2006/relationships/image" Target="../media/image650.png"/><Relationship Id="rId56" Type="http://schemas.openxmlformats.org/officeDocument/2006/relationships/customXml" Target="../ink/ink430.xml"/><Relationship Id="rId359" Type="http://schemas.openxmlformats.org/officeDocument/2006/relationships/image" Target="../media/image580.png"/><Relationship Id="rId566" Type="http://schemas.openxmlformats.org/officeDocument/2006/relationships/customXml" Target="../ink/ink685.xml"/><Relationship Id="rId121" Type="http://schemas.openxmlformats.org/officeDocument/2006/relationships/image" Target="../media/image462.png"/><Relationship Id="rId219" Type="http://schemas.openxmlformats.org/officeDocument/2006/relationships/image" Target="../media/image510.png"/><Relationship Id="rId426" Type="http://schemas.openxmlformats.org/officeDocument/2006/relationships/customXml" Target="../ink/ink615.xml"/><Relationship Id="rId633" Type="http://schemas.openxmlformats.org/officeDocument/2006/relationships/image" Target="../media/image717.png"/><Relationship Id="rId67" Type="http://schemas.openxmlformats.org/officeDocument/2006/relationships/image" Target="../media/image435.png"/><Relationship Id="rId272" Type="http://schemas.openxmlformats.org/officeDocument/2006/relationships/customXml" Target="../ink/ink538.xml"/><Relationship Id="rId577" Type="http://schemas.openxmlformats.org/officeDocument/2006/relationships/image" Target="../media/image689.png"/><Relationship Id="rId700" Type="http://schemas.openxmlformats.org/officeDocument/2006/relationships/customXml" Target="../ink/ink752.xml"/><Relationship Id="rId132" Type="http://schemas.openxmlformats.org/officeDocument/2006/relationships/customXml" Target="../ink/ink468.xml"/><Relationship Id="rId437" Type="http://schemas.openxmlformats.org/officeDocument/2006/relationships/image" Target="../media/image619.png"/><Relationship Id="rId644" Type="http://schemas.openxmlformats.org/officeDocument/2006/relationships/customXml" Target="../ink/ink724.xml"/><Relationship Id="rId283" Type="http://schemas.openxmlformats.org/officeDocument/2006/relationships/image" Target="../media/image542.png"/><Relationship Id="rId490" Type="http://schemas.openxmlformats.org/officeDocument/2006/relationships/customXml" Target="../ink/ink647.xml"/><Relationship Id="rId504" Type="http://schemas.openxmlformats.org/officeDocument/2006/relationships/customXml" Target="../ink/ink654.xml"/><Relationship Id="rId711" Type="http://schemas.openxmlformats.org/officeDocument/2006/relationships/image" Target="../media/image756.png"/><Relationship Id="rId78" Type="http://schemas.openxmlformats.org/officeDocument/2006/relationships/customXml" Target="../ink/ink441.xml"/><Relationship Id="rId143" Type="http://schemas.openxmlformats.org/officeDocument/2006/relationships/image" Target="../media/image473.png"/><Relationship Id="rId350" Type="http://schemas.openxmlformats.org/officeDocument/2006/relationships/customXml" Target="../ink/ink577.xml"/><Relationship Id="rId588" Type="http://schemas.openxmlformats.org/officeDocument/2006/relationships/customXml" Target="../ink/ink696.xml"/><Relationship Id="rId9" Type="http://schemas.openxmlformats.org/officeDocument/2006/relationships/image" Target="../media/image406.png"/><Relationship Id="rId210" Type="http://schemas.openxmlformats.org/officeDocument/2006/relationships/customXml" Target="../ink/ink507.xml"/><Relationship Id="rId448" Type="http://schemas.openxmlformats.org/officeDocument/2006/relationships/customXml" Target="../ink/ink626.xml"/><Relationship Id="rId655" Type="http://schemas.openxmlformats.org/officeDocument/2006/relationships/image" Target="../media/image728.png"/><Relationship Id="rId294" Type="http://schemas.openxmlformats.org/officeDocument/2006/relationships/customXml" Target="../ink/ink549.xml"/><Relationship Id="rId308" Type="http://schemas.openxmlformats.org/officeDocument/2006/relationships/customXml" Target="../ink/ink556.xml"/><Relationship Id="rId515" Type="http://schemas.openxmlformats.org/officeDocument/2006/relationships/image" Target="../media/image658.png"/><Relationship Id="rId722" Type="http://schemas.openxmlformats.org/officeDocument/2006/relationships/customXml" Target="../ink/ink763.xml"/><Relationship Id="rId89" Type="http://schemas.openxmlformats.org/officeDocument/2006/relationships/image" Target="../media/image446.png"/><Relationship Id="rId154" Type="http://schemas.openxmlformats.org/officeDocument/2006/relationships/customXml" Target="../ink/ink479.xml"/><Relationship Id="rId361" Type="http://schemas.openxmlformats.org/officeDocument/2006/relationships/image" Target="../media/image581.png"/><Relationship Id="rId599" Type="http://schemas.openxmlformats.org/officeDocument/2006/relationships/image" Target="../media/image700.png"/><Relationship Id="rId459" Type="http://schemas.openxmlformats.org/officeDocument/2006/relationships/image" Target="../media/image630.png"/><Relationship Id="rId666" Type="http://schemas.openxmlformats.org/officeDocument/2006/relationships/customXml" Target="../ink/ink735.xml"/><Relationship Id="rId16" Type="http://schemas.openxmlformats.org/officeDocument/2006/relationships/customXml" Target="../ink/ink410.xml"/><Relationship Id="rId221" Type="http://schemas.openxmlformats.org/officeDocument/2006/relationships/image" Target="../media/image511.png"/><Relationship Id="rId319" Type="http://schemas.openxmlformats.org/officeDocument/2006/relationships/image" Target="../media/image560.png"/><Relationship Id="rId526" Type="http://schemas.openxmlformats.org/officeDocument/2006/relationships/customXml" Target="../ink/ink665.xml"/><Relationship Id="rId733" Type="http://schemas.openxmlformats.org/officeDocument/2006/relationships/image" Target="../media/image767.png"/><Relationship Id="rId165" Type="http://schemas.openxmlformats.org/officeDocument/2006/relationships/image" Target="../media/image483.png"/><Relationship Id="rId372" Type="http://schemas.openxmlformats.org/officeDocument/2006/relationships/customXml" Target="../ink/ink588.xml"/><Relationship Id="rId677" Type="http://schemas.openxmlformats.org/officeDocument/2006/relationships/image" Target="../media/image739.png"/><Relationship Id="rId232" Type="http://schemas.openxmlformats.org/officeDocument/2006/relationships/customXml" Target="../ink/ink518.xml"/><Relationship Id="rId27" Type="http://schemas.openxmlformats.org/officeDocument/2006/relationships/image" Target="../media/image415.png"/><Relationship Id="rId537" Type="http://schemas.openxmlformats.org/officeDocument/2006/relationships/image" Target="../media/image669.png"/><Relationship Id="rId744" Type="http://schemas.openxmlformats.org/officeDocument/2006/relationships/customXml" Target="../ink/ink774.xml"/><Relationship Id="rId80" Type="http://schemas.openxmlformats.org/officeDocument/2006/relationships/customXml" Target="../ink/ink442.xml"/><Relationship Id="rId176" Type="http://schemas.openxmlformats.org/officeDocument/2006/relationships/customXml" Target="../ink/ink490.xml"/><Relationship Id="rId383" Type="http://schemas.openxmlformats.org/officeDocument/2006/relationships/image" Target="../media/image592.png"/><Relationship Id="rId590" Type="http://schemas.openxmlformats.org/officeDocument/2006/relationships/customXml" Target="../ink/ink697.xml"/><Relationship Id="rId604" Type="http://schemas.openxmlformats.org/officeDocument/2006/relationships/customXml" Target="../ink/ink704.xml"/><Relationship Id="rId243" Type="http://schemas.openxmlformats.org/officeDocument/2006/relationships/image" Target="../media/image522.png"/><Relationship Id="rId450" Type="http://schemas.openxmlformats.org/officeDocument/2006/relationships/customXml" Target="../ink/ink627.xml"/><Relationship Id="rId688" Type="http://schemas.openxmlformats.org/officeDocument/2006/relationships/customXml" Target="../ink/ink746.xml"/><Relationship Id="rId38" Type="http://schemas.openxmlformats.org/officeDocument/2006/relationships/customXml" Target="../ink/ink421.xml"/><Relationship Id="rId103" Type="http://schemas.openxmlformats.org/officeDocument/2006/relationships/image" Target="../media/image453.png"/><Relationship Id="rId310" Type="http://schemas.openxmlformats.org/officeDocument/2006/relationships/customXml" Target="../ink/ink557.xml"/><Relationship Id="rId548" Type="http://schemas.openxmlformats.org/officeDocument/2006/relationships/customXml" Target="../ink/ink676.xml"/><Relationship Id="rId755" Type="http://schemas.openxmlformats.org/officeDocument/2006/relationships/image" Target="../media/image778.png"/><Relationship Id="rId91" Type="http://schemas.openxmlformats.org/officeDocument/2006/relationships/image" Target="../media/image447.png"/><Relationship Id="rId187" Type="http://schemas.openxmlformats.org/officeDocument/2006/relationships/image" Target="../media/image494.png"/><Relationship Id="rId394" Type="http://schemas.openxmlformats.org/officeDocument/2006/relationships/customXml" Target="../ink/ink599.xml"/><Relationship Id="rId408" Type="http://schemas.openxmlformats.org/officeDocument/2006/relationships/customXml" Target="../ink/ink606.xml"/><Relationship Id="rId615" Type="http://schemas.openxmlformats.org/officeDocument/2006/relationships/image" Target="../media/image708.png"/><Relationship Id="rId254" Type="http://schemas.openxmlformats.org/officeDocument/2006/relationships/customXml" Target="../ink/ink529.xml"/><Relationship Id="rId699" Type="http://schemas.openxmlformats.org/officeDocument/2006/relationships/image" Target="../media/image750.png"/><Relationship Id="rId49" Type="http://schemas.openxmlformats.org/officeDocument/2006/relationships/image" Target="../media/image426.png"/><Relationship Id="rId114" Type="http://schemas.openxmlformats.org/officeDocument/2006/relationships/customXml" Target="../ink/ink459.xml"/><Relationship Id="rId461" Type="http://schemas.openxmlformats.org/officeDocument/2006/relationships/image" Target="../media/image631.png"/><Relationship Id="rId559" Type="http://schemas.openxmlformats.org/officeDocument/2006/relationships/image" Target="../media/image680.png"/><Relationship Id="rId198" Type="http://schemas.openxmlformats.org/officeDocument/2006/relationships/customXml" Target="../ink/ink501.xml"/><Relationship Id="rId321" Type="http://schemas.openxmlformats.org/officeDocument/2006/relationships/image" Target="../media/image561.png"/><Relationship Id="rId419" Type="http://schemas.openxmlformats.org/officeDocument/2006/relationships/image" Target="../media/image610.png"/><Relationship Id="rId626" Type="http://schemas.openxmlformats.org/officeDocument/2006/relationships/customXml" Target="../ink/ink715.xml"/><Relationship Id="rId265" Type="http://schemas.openxmlformats.org/officeDocument/2006/relationships/image" Target="../media/image533.png"/><Relationship Id="rId472" Type="http://schemas.openxmlformats.org/officeDocument/2006/relationships/customXml" Target="../ink/ink638.xml"/><Relationship Id="rId125" Type="http://schemas.openxmlformats.org/officeDocument/2006/relationships/image" Target="../media/image464.png"/><Relationship Id="rId332" Type="http://schemas.openxmlformats.org/officeDocument/2006/relationships/customXml" Target="../ink/ink568.xml"/><Relationship Id="rId637" Type="http://schemas.openxmlformats.org/officeDocument/2006/relationships/image" Target="../media/image719.png"/><Relationship Id="rId276" Type="http://schemas.openxmlformats.org/officeDocument/2006/relationships/customXml" Target="../ink/ink540.xml"/><Relationship Id="rId483" Type="http://schemas.openxmlformats.org/officeDocument/2006/relationships/image" Target="../media/image642.png"/><Relationship Id="rId690" Type="http://schemas.openxmlformats.org/officeDocument/2006/relationships/customXml" Target="../ink/ink747.xml"/><Relationship Id="rId704" Type="http://schemas.openxmlformats.org/officeDocument/2006/relationships/customXml" Target="../ink/ink754.xml"/><Relationship Id="rId40" Type="http://schemas.openxmlformats.org/officeDocument/2006/relationships/customXml" Target="../ink/ink422.xml"/><Relationship Id="rId136" Type="http://schemas.openxmlformats.org/officeDocument/2006/relationships/customXml" Target="../ink/ink470.xml"/><Relationship Id="rId343" Type="http://schemas.openxmlformats.org/officeDocument/2006/relationships/image" Target="../media/image572.png"/><Relationship Id="rId550" Type="http://schemas.openxmlformats.org/officeDocument/2006/relationships/customXml" Target="../ink/ink677.xml"/><Relationship Id="rId203" Type="http://schemas.openxmlformats.org/officeDocument/2006/relationships/image" Target="../media/image502.png"/><Relationship Id="rId648" Type="http://schemas.openxmlformats.org/officeDocument/2006/relationships/customXml" Target="../ink/ink726.xml"/><Relationship Id="rId287" Type="http://schemas.openxmlformats.org/officeDocument/2006/relationships/image" Target="../media/image544.png"/><Relationship Id="rId410" Type="http://schemas.openxmlformats.org/officeDocument/2006/relationships/customXml" Target="../ink/ink607.xml"/><Relationship Id="rId494" Type="http://schemas.openxmlformats.org/officeDocument/2006/relationships/customXml" Target="../ink/ink649.xml"/><Relationship Id="rId508" Type="http://schemas.openxmlformats.org/officeDocument/2006/relationships/customXml" Target="../ink/ink656.xml"/><Relationship Id="rId715" Type="http://schemas.openxmlformats.org/officeDocument/2006/relationships/image" Target="../media/image758.png"/><Relationship Id="rId147" Type="http://schemas.openxmlformats.org/officeDocument/2006/relationships/image" Target="../media/image475.png"/><Relationship Id="rId354" Type="http://schemas.openxmlformats.org/officeDocument/2006/relationships/customXml" Target="../ink/ink579.xml"/><Relationship Id="rId51" Type="http://schemas.openxmlformats.org/officeDocument/2006/relationships/image" Target="../media/image427.png"/><Relationship Id="rId561" Type="http://schemas.openxmlformats.org/officeDocument/2006/relationships/image" Target="../media/image681.png"/><Relationship Id="rId659" Type="http://schemas.openxmlformats.org/officeDocument/2006/relationships/image" Target="../media/image730.png"/><Relationship Id="rId214" Type="http://schemas.openxmlformats.org/officeDocument/2006/relationships/customXml" Target="../ink/ink509.xml"/><Relationship Id="rId298" Type="http://schemas.openxmlformats.org/officeDocument/2006/relationships/customXml" Target="../ink/ink551.xml"/><Relationship Id="rId421" Type="http://schemas.openxmlformats.org/officeDocument/2006/relationships/image" Target="../media/image611.png"/><Relationship Id="rId519" Type="http://schemas.openxmlformats.org/officeDocument/2006/relationships/image" Target="../media/image660.png"/><Relationship Id="rId158" Type="http://schemas.openxmlformats.org/officeDocument/2006/relationships/customXml" Target="../ink/ink481.xml"/><Relationship Id="rId726" Type="http://schemas.openxmlformats.org/officeDocument/2006/relationships/customXml" Target="../ink/ink765.xml"/><Relationship Id="rId62" Type="http://schemas.openxmlformats.org/officeDocument/2006/relationships/customXml" Target="../ink/ink433.xml"/><Relationship Id="rId365" Type="http://schemas.openxmlformats.org/officeDocument/2006/relationships/image" Target="../media/image583.png"/><Relationship Id="rId572" Type="http://schemas.openxmlformats.org/officeDocument/2006/relationships/customXml" Target="../ink/ink688.xml"/><Relationship Id="rId225" Type="http://schemas.openxmlformats.org/officeDocument/2006/relationships/image" Target="../media/image513.png"/><Relationship Id="rId432" Type="http://schemas.openxmlformats.org/officeDocument/2006/relationships/customXml" Target="../ink/ink61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6.png"/><Relationship Id="rId671" Type="http://schemas.openxmlformats.org/officeDocument/2006/relationships/image" Target="../media/image1113.png"/><Relationship Id="rId769" Type="http://schemas.openxmlformats.org/officeDocument/2006/relationships/image" Target="../media/image1162.png"/><Relationship Id="rId21" Type="http://schemas.openxmlformats.org/officeDocument/2006/relationships/image" Target="../media/image788.png"/><Relationship Id="rId324" Type="http://schemas.openxmlformats.org/officeDocument/2006/relationships/customXml" Target="../ink/ink941.xml"/><Relationship Id="rId531" Type="http://schemas.openxmlformats.org/officeDocument/2006/relationships/image" Target="../media/image1043.png"/><Relationship Id="rId629" Type="http://schemas.openxmlformats.org/officeDocument/2006/relationships/image" Target="../media/image1092.png"/><Relationship Id="rId170" Type="http://schemas.openxmlformats.org/officeDocument/2006/relationships/customXml" Target="../ink/ink864.xml"/><Relationship Id="rId268" Type="http://schemas.openxmlformats.org/officeDocument/2006/relationships/customXml" Target="../ink/ink913.xml"/><Relationship Id="rId475" Type="http://schemas.openxmlformats.org/officeDocument/2006/relationships/image" Target="../media/image1015.png"/><Relationship Id="rId682" Type="http://schemas.openxmlformats.org/officeDocument/2006/relationships/customXml" Target="../ink/ink1120.xml"/><Relationship Id="rId32" Type="http://schemas.openxmlformats.org/officeDocument/2006/relationships/customXml" Target="../ink/ink795.xml"/><Relationship Id="rId128" Type="http://schemas.openxmlformats.org/officeDocument/2006/relationships/customXml" Target="../ink/ink843.xml"/><Relationship Id="rId335" Type="http://schemas.openxmlformats.org/officeDocument/2006/relationships/image" Target="../media/image945.png"/><Relationship Id="rId542" Type="http://schemas.openxmlformats.org/officeDocument/2006/relationships/customXml" Target="../ink/ink1050.xml"/><Relationship Id="rId181" Type="http://schemas.openxmlformats.org/officeDocument/2006/relationships/image" Target="../media/image868.png"/><Relationship Id="rId402" Type="http://schemas.openxmlformats.org/officeDocument/2006/relationships/customXml" Target="../ink/ink980.xml"/><Relationship Id="rId279" Type="http://schemas.openxmlformats.org/officeDocument/2006/relationships/image" Target="../media/image917.png"/><Relationship Id="rId486" Type="http://schemas.openxmlformats.org/officeDocument/2006/relationships/customXml" Target="../ink/ink1022.xml"/><Relationship Id="rId693" Type="http://schemas.openxmlformats.org/officeDocument/2006/relationships/image" Target="../media/image1124.png"/><Relationship Id="rId707" Type="http://schemas.openxmlformats.org/officeDocument/2006/relationships/image" Target="../media/image1131.png"/><Relationship Id="rId43" Type="http://schemas.openxmlformats.org/officeDocument/2006/relationships/image" Target="../media/image799.png"/><Relationship Id="rId139" Type="http://schemas.openxmlformats.org/officeDocument/2006/relationships/image" Target="../media/image847.png"/><Relationship Id="rId346" Type="http://schemas.openxmlformats.org/officeDocument/2006/relationships/customXml" Target="../ink/ink952.xml"/><Relationship Id="rId553" Type="http://schemas.openxmlformats.org/officeDocument/2006/relationships/image" Target="../media/image1054.png"/><Relationship Id="rId760" Type="http://schemas.openxmlformats.org/officeDocument/2006/relationships/customXml" Target="../ink/ink1159.xml"/><Relationship Id="rId192" Type="http://schemas.openxmlformats.org/officeDocument/2006/relationships/customXml" Target="../ink/ink875.xml"/><Relationship Id="rId206" Type="http://schemas.openxmlformats.org/officeDocument/2006/relationships/customXml" Target="../ink/ink882.xml"/><Relationship Id="rId413" Type="http://schemas.openxmlformats.org/officeDocument/2006/relationships/image" Target="../media/image984.png"/><Relationship Id="rId497" Type="http://schemas.openxmlformats.org/officeDocument/2006/relationships/image" Target="../media/image1026.png"/><Relationship Id="rId620" Type="http://schemas.openxmlformats.org/officeDocument/2006/relationships/customXml" Target="../ink/ink1089.xml"/><Relationship Id="rId718" Type="http://schemas.openxmlformats.org/officeDocument/2006/relationships/customXml" Target="../ink/ink1138.xml"/><Relationship Id="rId357" Type="http://schemas.openxmlformats.org/officeDocument/2006/relationships/image" Target="../media/image956.png"/><Relationship Id="rId54" Type="http://schemas.openxmlformats.org/officeDocument/2006/relationships/customXml" Target="../ink/ink806.xml"/><Relationship Id="rId217" Type="http://schemas.openxmlformats.org/officeDocument/2006/relationships/image" Target="../media/image886.png"/><Relationship Id="rId564" Type="http://schemas.openxmlformats.org/officeDocument/2006/relationships/customXml" Target="../ink/ink1061.xml"/><Relationship Id="rId771" Type="http://schemas.openxmlformats.org/officeDocument/2006/relationships/image" Target="../media/image1163.png"/><Relationship Id="rId424" Type="http://schemas.openxmlformats.org/officeDocument/2006/relationships/customXml" Target="../ink/ink991.xml"/><Relationship Id="rId631" Type="http://schemas.openxmlformats.org/officeDocument/2006/relationships/image" Target="../media/image1093.png"/><Relationship Id="rId729" Type="http://schemas.openxmlformats.org/officeDocument/2006/relationships/image" Target="../media/image1142.png"/><Relationship Id="rId270" Type="http://schemas.openxmlformats.org/officeDocument/2006/relationships/customXml" Target="../ink/ink914.xml"/><Relationship Id="rId65" Type="http://schemas.openxmlformats.org/officeDocument/2006/relationships/image" Target="../media/image810.png"/><Relationship Id="rId130" Type="http://schemas.openxmlformats.org/officeDocument/2006/relationships/customXml" Target="../ink/ink844.xml"/><Relationship Id="rId368" Type="http://schemas.openxmlformats.org/officeDocument/2006/relationships/customXml" Target="../ink/ink963.xml"/><Relationship Id="rId575" Type="http://schemas.openxmlformats.org/officeDocument/2006/relationships/image" Target="../media/image1065.png"/><Relationship Id="rId782" Type="http://schemas.openxmlformats.org/officeDocument/2006/relationships/customXml" Target="../ink/ink1170.xml"/><Relationship Id="rId228" Type="http://schemas.openxmlformats.org/officeDocument/2006/relationships/customXml" Target="../ink/ink893.xml"/><Relationship Id="rId435" Type="http://schemas.openxmlformats.org/officeDocument/2006/relationships/image" Target="../media/image995.png"/><Relationship Id="rId642" Type="http://schemas.openxmlformats.org/officeDocument/2006/relationships/customXml" Target="../ink/ink1100.xml"/><Relationship Id="rId281" Type="http://schemas.openxmlformats.org/officeDocument/2006/relationships/image" Target="../media/image918.png"/><Relationship Id="rId502" Type="http://schemas.openxmlformats.org/officeDocument/2006/relationships/customXml" Target="../ink/ink1030.xml"/><Relationship Id="rId76" Type="http://schemas.openxmlformats.org/officeDocument/2006/relationships/customXml" Target="../ink/ink817.xml"/><Relationship Id="rId141" Type="http://schemas.openxmlformats.org/officeDocument/2006/relationships/image" Target="../media/image848.png"/><Relationship Id="rId379" Type="http://schemas.openxmlformats.org/officeDocument/2006/relationships/image" Target="../media/image967.png"/><Relationship Id="rId586" Type="http://schemas.openxmlformats.org/officeDocument/2006/relationships/customXml" Target="../ink/ink1072.xml"/><Relationship Id="rId793" Type="http://schemas.openxmlformats.org/officeDocument/2006/relationships/image" Target="../media/image1174.png"/><Relationship Id="rId807" Type="http://schemas.openxmlformats.org/officeDocument/2006/relationships/image" Target="../media/image1181.png"/><Relationship Id="rId7" Type="http://schemas.openxmlformats.org/officeDocument/2006/relationships/image" Target="../media/image781.png"/><Relationship Id="rId239" Type="http://schemas.openxmlformats.org/officeDocument/2006/relationships/image" Target="../media/image897.png"/><Relationship Id="rId446" Type="http://schemas.openxmlformats.org/officeDocument/2006/relationships/customXml" Target="../ink/ink1002.xml"/><Relationship Id="rId653" Type="http://schemas.openxmlformats.org/officeDocument/2006/relationships/image" Target="../media/image1104.png"/><Relationship Id="rId292" Type="http://schemas.openxmlformats.org/officeDocument/2006/relationships/customXml" Target="../ink/ink925.xml"/><Relationship Id="rId306" Type="http://schemas.openxmlformats.org/officeDocument/2006/relationships/customXml" Target="../ink/ink932.xml"/><Relationship Id="rId87" Type="http://schemas.openxmlformats.org/officeDocument/2006/relationships/image" Target="../media/image821.png"/><Relationship Id="rId513" Type="http://schemas.openxmlformats.org/officeDocument/2006/relationships/image" Target="../media/image1034.png"/><Relationship Id="rId597" Type="http://schemas.openxmlformats.org/officeDocument/2006/relationships/image" Target="../media/image1076.png"/><Relationship Id="rId720" Type="http://schemas.openxmlformats.org/officeDocument/2006/relationships/customXml" Target="../ink/ink1139.xml"/><Relationship Id="rId152" Type="http://schemas.openxmlformats.org/officeDocument/2006/relationships/customXml" Target="../ink/ink855.xml"/><Relationship Id="rId457" Type="http://schemas.openxmlformats.org/officeDocument/2006/relationships/image" Target="../media/image1006.png"/><Relationship Id="rId664" Type="http://schemas.openxmlformats.org/officeDocument/2006/relationships/customXml" Target="../ink/ink1111.xml"/><Relationship Id="rId14" Type="http://schemas.openxmlformats.org/officeDocument/2006/relationships/customXml" Target="../ink/ink786.xml"/><Relationship Id="rId317" Type="http://schemas.openxmlformats.org/officeDocument/2006/relationships/image" Target="../media/image936.png"/><Relationship Id="rId524" Type="http://schemas.openxmlformats.org/officeDocument/2006/relationships/customXml" Target="../ink/ink1041.xml"/><Relationship Id="rId731" Type="http://schemas.openxmlformats.org/officeDocument/2006/relationships/image" Target="../media/image1143.png"/><Relationship Id="rId98" Type="http://schemas.openxmlformats.org/officeDocument/2006/relationships/customXml" Target="../ink/ink828.xml"/><Relationship Id="rId163" Type="http://schemas.openxmlformats.org/officeDocument/2006/relationships/image" Target="../media/image859.png"/><Relationship Id="rId370" Type="http://schemas.openxmlformats.org/officeDocument/2006/relationships/customXml" Target="../ink/ink964.xml"/><Relationship Id="rId230" Type="http://schemas.openxmlformats.org/officeDocument/2006/relationships/customXml" Target="../ink/ink894.xml"/><Relationship Id="rId468" Type="http://schemas.openxmlformats.org/officeDocument/2006/relationships/customXml" Target="../ink/ink1013.xml"/><Relationship Id="rId675" Type="http://schemas.openxmlformats.org/officeDocument/2006/relationships/image" Target="../media/image1115.png"/><Relationship Id="rId25" Type="http://schemas.openxmlformats.org/officeDocument/2006/relationships/image" Target="../media/image790.png"/><Relationship Id="rId328" Type="http://schemas.openxmlformats.org/officeDocument/2006/relationships/customXml" Target="../ink/ink943.xml"/><Relationship Id="rId535" Type="http://schemas.openxmlformats.org/officeDocument/2006/relationships/image" Target="../media/image1045.png"/><Relationship Id="rId742" Type="http://schemas.openxmlformats.org/officeDocument/2006/relationships/customXml" Target="../ink/ink1150.xml"/><Relationship Id="rId174" Type="http://schemas.openxmlformats.org/officeDocument/2006/relationships/customXml" Target="../ink/ink866.xml"/><Relationship Id="rId381" Type="http://schemas.openxmlformats.org/officeDocument/2006/relationships/image" Target="../media/image968.png"/><Relationship Id="rId602" Type="http://schemas.openxmlformats.org/officeDocument/2006/relationships/customXml" Target="../ink/ink1080.xml"/><Relationship Id="rId241" Type="http://schemas.openxmlformats.org/officeDocument/2006/relationships/image" Target="../media/image898.png"/><Relationship Id="rId479" Type="http://schemas.openxmlformats.org/officeDocument/2006/relationships/image" Target="../media/image1017.png"/><Relationship Id="rId686" Type="http://schemas.openxmlformats.org/officeDocument/2006/relationships/customXml" Target="../ink/ink1122.xml"/><Relationship Id="rId36" Type="http://schemas.openxmlformats.org/officeDocument/2006/relationships/customXml" Target="../ink/ink797.xml"/><Relationship Id="rId339" Type="http://schemas.openxmlformats.org/officeDocument/2006/relationships/image" Target="../media/image947.png"/><Relationship Id="rId546" Type="http://schemas.openxmlformats.org/officeDocument/2006/relationships/customXml" Target="../ink/ink1052.xml"/><Relationship Id="rId753" Type="http://schemas.openxmlformats.org/officeDocument/2006/relationships/image" Target="../media/image1154.png"/><Relationship Id="rId101" Type="http://schemas.openxmlformats.org/officeDocument/2006/relationships/image" Target="../media/image828.png"/><Relationship Id="rId185" Type="http://schemas.openxmlformats.org/officeDocument/2006/relationships/image" Target="../media/image870.png"/><Relationship Id="rId406" Type="http://schemas.openxmlformats.org/officeDocument/2006/relationships/customXml" Target="../ink/ink982.xml"/><Relationship Id="rId392" Type="http://schemas.openxmlformats.org/officeDocument/2006/relationships/customXml" Target="../ink/ink975.xml"/><Relationship Id="rId613" Type="http://schemas.openxmlformats.org/officeDocument/2006/relationships/image" Target="../media/image1084.png"/><Relationship Id="rId697" Type="http://schemas.openxmlformats.org/officeDocument/2006/relationships/image" Target="../media/image1126.png"/><Relationship Id="rId252" Type="http://schemas.openxmlformats.org/officeDocument/2006/relationships/customXml" Target="../ink/ink905.xml"/><Relationship Id="rId47" Type="http://schemas.openxmlformats.org/officeDocument/2006/relationships/image" Target="../media/image801.png"/><Relationship Id="rId112" Type="http://schemas.openxmlformats.org/officeDocument/2006/relationships/customXml" Target="../ink/ink835.xml"/><Relationship Id="rId557" Type="http://schemas.openxmlformats.org/officeDocument/2006/relationships/image" Target="../media/image1056.png"/><Relationship Id="rId764" Type="http://schemas.openxmlformats.org/officeDocument/2006/relationships/customXml" Target="../ink/ink1161.xml"/><Relationship Id="rId196" Type="http://schemas.openxmlformats.org/officeDocument/2006/relationships/customXml" Target="../ink/ink877.xml"/><Relationship Id="rId417" Type="http://schemas.openxmlformats.org/officeDocument/2006/relationships/image" Target="../media/image986.png"/><Relationship Id="rId624" Type="http://schemas.openxmlformats.org/officeDocument/2006/relationships/customXml" Target="../ink/ink1091.xml"/><Relationship Id="rId263" Type="http://schemas.openxmlformats.org/officeDocument/2006/relationships/image" Target="../media/image909.png"/><Relationship Id="rId470" Type="http://schemas.openxmlformats.org/officeDocument/2006/relationships/customXml" Target="../ink/ink1014.xml"/><Relationship Id="rId58" Type="http://schemas.openxmlformats.org/officeDocument/2006/relationships/customXml" Target="../ink/ink808.xml"/><Relationship Id="rId123" Type="http://schemas.openxmlformats.org/officeDocument/2006/relationships/image" Target="../media/image839.png"/><Relationship Id="rId330" Type="http://schemas.openxmlformats.org/officeDocument/2006/relationships/customXml" Target="../ink/ink944.xml"/><Relationship Id="rId568" Type="http://schemas.openxmlformats.org/officeDocument/2006/relationships/customXml" Target="../ink/ink1063.xml"/><Relationship Id="rId775" Type="http://schemas.openxmlformats.org/officeDocument/2006/relationships/image" Target="../media/image1165.png"/><Relationship Id="rId428" Type="http://schemas.openxmlformats.org/officeDocument/2006/relationships/customXml" Target="../ink/ink993.xml"/><Relationship Id="rId635" Type="http://schemas.openxmlformats.org/officeDocument/2006/relationships/image" Target="../media/image1095.png"/><Relationship Id="rId274" Type="http://schemas.openxmlformats.org/officeDocument/2006/relationships/customXml" Target="../ink/ink916.xml"/><Relationship Id="rId481" Type="http://schemas.openxmlformats.org/officeDocument/2006/relationships/image" Target="../media/image1018.png"/><Relationship Id="rId702" Type="http://schemas.openxmlformats.org/officeDocument/2006/relationships/customXml" Target="../ink/ink1130.xml"/><Relationship Id="rId69" Type="http://schemas.openxmlformats.org/officeDocument/2006/relationships/image" Target="../media/image812.png"/><Relationship Id="rId134" Type="http://schemas.openxmlformats.org/officeDocument/2006/relationships/customXml" Target="../ink/ink846.xml"/><Relationship Id="rId579" Type="http://schemas.openxmlformats.org/officeDocument/2006/relationships/image" Target="../media/image1067.png"/><Relationship Id="rId786" Type="http://schemas.openxmlformats.org/officeDocument/2006/relationships/customXml" Target="../ink/ink1172.xml"/><Relationship Id="rId341" Type="http://schemas.openxmlformats.org/officeDocument/2006/relationships/image" Target="../media/image948.png"/><Relationship Id="rId439" Type="http://schemas.openxmlformats.org/officeDocument/2006/relationships/image" Target="../media/image997.png"/><Relationship Id="rId646" Type="http://schemas.openxmlformats.org/officeDocument/2006/relationships/customXml" Target="../ink/ink1102.xml"/><Relationship Id="rId201" Type="http://schemas.openxmlformats.org/officeDocument/2006/relationships/image" Target="../media/image878.png"/><Relationship Id="rId285" Type="http://schemas.openxmlformats.org/officeDocument/2006/relationships/image" Target="../media/image920.png"/><Relationship Id="rId506" Type="http://schemas.openxmlformats.org/officeDocument/2006/relationships/customXml" Target="../ink/ink1032.xml"/><Relationship Id="rId492" Type="http://schemas.openxmlformats.org/officeDocument/2006/relationships/customXml" Target="../ink/ink1025.xml"/><Relationship Id="rId713" Type="http://schemas.openxmlformats.org/officeDocument/2006/relationships/image" Target="../media/image1134.png"/><Relationship Id="rId797" Type="http://schemas.openxmlformats.org/officeDocument/2006/relationships/image" Target="../media/image1176.png"/><Relationship Id="rId145" Type="http://schemas.openxmlformats.org/officeDocument/2006/relationships/image" Target="../media/image850.png"/><Relationship Id="rId352" Type="http://schemas.openxmlformats.org/officeDocument/2006/relationships/customXml" Target="../ink/ink955.xml"/><Relationship Id="rId212" Type="http://schemas.openxmlformats.org/officeDocument/2006/relationships/customXml" Target="../ink/ink885.xml"/><Relationship Id="rId657" Type="http://schemas.openxmlformats.org/officeDocument/2006/relationships/image" Target="../media/image1106.png"/><Relationship Id="rId296" Type="http://schemas.openxmlformats.org/officeDocument/2006/relationships/customXml" Target="../ink/ink927.xml"/><Relationship Id="rId517" Type="http://schemas.openxmlformats.org/officeDocument/2006/relationships/image" Target="../media/image1036.png"/><Relationship Id="rId724" Type="http://schemas.openxmlformats.org/officeDocument/2006/relationships/customXml" Target="../ink/ink1141.xml"/><Relationship Id="rId60" Type="http://schemas.openxmlformats.org/officeDocument/2006/relationships/customXml" Target="../ink/ink809.xml"/><Relationship Id="rId156" Type="http://schemas.openxmlformats.org/officeDocument/2006/relationships/customXml" Target="../ink/ink857.xml"/><Relationship Id="rId363" Type="http://schemas.openxmlformats.org/officeDocument/2006/relationships/image" Target="../media/image959.png"/><Relationship Id="rId570" Type="http://schemas.openxmlformats.org/officeDocument/2006/relationships/customXml" Target="../ink/ink1064.xml"/><Relationship Id="rId223" Type="http://schemas.openxmlformats.org/officeDocument/2006/relationships/image" Target="../media/image889.png"/><Relationship Id="rId430" Type="http://schemas.openxmlformats.org/officeDocument/2006/relationships/customXml" Target="../ink/ink994.xml"/><Relationship Id="rId668" Type="http://schemas.openxmlformats.org/officeDocument/2006/relationships/customXml" Target="../ink/ink1113.xml"/><Relationship Id="rId18" Type="http://schemas.openxmlformats.org/officeDocument/2006/relationships/customXml" Target="../ink/ink788.xml"/><Relationship Id="rId528" Type="http://schemas.openxmlformats.org/officeDocument/2006/relationships/customXml" Target="../ink/ink1043.xml"/><Relationship Id="rId735" Type="http://schemas.openxmlformats.org/officeDocument/2006/relationships/image" Target="../media/image1145.png"/><Relationship Id="rId167" Type="http://schemas.openxmlformats.org/officeDocument/2006/relationships/image" Target="../media/image861.png"/><Relationship Id="rId374" Type="http://schemas.openxmlformats.org/officeDocument/2006/relationships/customXml" Target="../ink/ink966.xml"/><Relationship Id="rId581" Type="http://schemas.openxmlformats.org/officeDocument/2006/relationships/image" Target="../media/image1068.png"/><Relationship Id="rId71" Type="http://schemas.openxmlformats.org/officeDocument/2006/relationships/image" Target="../media/image813.png"/><Relationship Id="rId234" Type="http://schemas.openxmlformats.org/officeDocument/2006/relationships/customXml" Target="../ink/ink896.xml"/><Relationship Id="rId679" Type="http://schemas.openxmlformats.org/officeDocument/2006/relationships/image" Target="../media/image1117.png"/><Relationship Id="rId802" Type="http://schemas.openxmlformats.org/officeDocument/2006/relationships/customXml" Target="../ink/ink1180.xml"/><Relationship Id="rId2" Type="http://schemas.openxmlformats.org/officeDocument/2006/relationships/customXml" Target="../ink/ink780.xml"/><Relationship Id="rId29" Type="http://schemas.openxmlformats.org/officeDocument/2006/relationships/image" Target="../media/image792.png"/><Relationship Id="rId441" Type="http://schemas.openxmlformats.org/officeDocument/2006/relationships/image" Target="../media/image998.png"/><Relationship Id="rId539" Type="http://schemas.openxmlformats.org/officeDocument/2006/relationships/image" Target="../media/image1047.png"/><Relationship Id="rId746" Type="http://schemas.openxmlformats.org/officeDocument/2006/relationships/customXml" Target="../ink/ink1152.xml"/><Relationship Id="rId178" Type="http://schemas.openxmlformats.org/officeDocument/2006/relationships/customXml" Target="../ink/ink868.xml"/><Relationship Id="rId301" Type="http://schemas.openxmlformats.org/officeDocument/2006/relationships/image" Target="../media/image928.png"/><Relationship Id="rId82" Type="http://schemas.openxmlformats.org/officeDocument/2006/relationships/customXml" Target="../ink/ink820.xml"/><Relationship Id="rId385" Type="http://schemas.openxmlformats.org/officeDocument/2006/relationships/image" Target="../media/image970.png"/><Relationship Id="rId592" Type="http://schemas.openxmlformats.org/officeDocument/2006/relationships/customXml" Target="../ink/ink1075.xml"/><Relationship Id="rId606" Type="http://schemas.openxmlformats.org/officeDocument/2006/relationships/customXml" Target="../ink/ink1082.xml"/><Relationship Id="rId813" Type="http://schemas.openxmlformats.org/officeDocument/2006/relationships/image" Target="../media/image1184.png"/><Relationship Id="rId245" Type="http://schemas.openxmlformats.org/officeDocument/2006/relationships/image" Target="../media/image900.png"/><Relationship Id="rId452" Type="http://schemas.openxmlformats.org/officeDocument/2006/relationships/customXml" Target="../ink/ink1005.xml"/><Relationship Id="rId105" Type="http://schemas.openxmlformats.org/officeDocument/2006/relationships/image" Target="../media/image830.png"/><Relationship Id="rId312" Type="http://schemas.openxmlformats.org/officeDocument/2006/relationships/customXml" Target="../ink/ink935.xml"/><Relationship Id="rId757" Type="http://schemas.openxmlformats.org/officeDocument/2006/relationships/image" Target="../media/image1156.png"/><Relationship Id="rId93" Type="http://schemas.openxmlformats.org/officeDocument/2006/relationships/image" Target="../media/image824.png"/><Relationship Id="rId189" Type="http://schemas.openxmlformats.org/officeDocument/2006/relationships/image" Target="../media/image872.png"/><Relationship Id="rId396" Type="http://schemas.openxmlformats.org/officeDocument/2006/relationships/customXml" Target="../ink/ink977.xml"/><Relationship Id="rId617" Type="http://schemas.openxmlformats.org/officeDocument/2006/relationships/image" Target="../media/image1086.png"/><Relationship Id="rId256" Type="http://schemas.openxmlformats.org/officeDocument/2006/relationships/customXml" Target="../ink/ink907.xml"/><Relationship Id="rId463" Type="http://schemas.openxmlformats.org/officeDocument/2006/relationships/image" Target="../media/image1009.png"/><Relationship Id="rId670" Type="http://schemas.openxmlformats.org/officeDocument/2006/relationships/customXml" Target="../ink/ink1114.xml"/><Relationship Id="rId116" Type="http://schemas.openxmlformats.org/officeDocument/2006/relationships/customXml" Target="../ink/ink837.xml"/><Relationship Id="rId323" Type="http://schemas.openxmlformats.org/officeDocument/2006/relationships/image" Target="../media/image939.png"/><Relationship Id="rId530" Type="http://schemas.openxmlformats.org/officeDocument/2006/relationships/customXml" Target="../ink/ink1044.xml"/><Relationship Id="rId768" Type="http://schemas.openxmlformats.org/officeDocument/2006/relationships/customXml" Target="../ink/ink1163.xml"/><Relationship Id="rId20" Type="http://schemas.openxmlformats.org/officeDocument/2006/relationships/customXml" Target="../ink/ink789.xml"/><Relationship Id="rId628" Type="http://schemas.openxmlformats.org/officeDocument/2006/relationships/customXml" Target="../ink/ink1093.xml"/><Relationship Id="rId267" Type="http://schemas.openxmlformats.org/officeDocument/2006/relationships/image" Target="../media/image911.png"/><Relationship Id="rId474" Type="http://schemas.openxmlformats.org/officeDocument/2006/relationships/customXml" Target="../ink/ink1016.xml"/><Relationship Id="rId127" Type="http://schemas.openxmlformats.org/officeDocument/2006/relationships/image" Target="../media/image841.png"/><Relationship Id="rId681" Type="http://schemas.openxmlformats.org/officeDocument/2006/relationships/image" Target="../media/image1118.png"/><Relationship Id="rId779" Type="http://schemas.openxmlformats.org/officeDocument/2006/relationships/image" Target="../media/image1167.png"/><Relationship Id="rId31" Type="http://schemas.openxmlformats.org/officeDocument/2006/relationships/image" Target="../media/image793.png"/><Relationship Id="rId334" Type="http://schemas.openxmlformats.org/officeDocument/2006/relationships/customXml" Target="../ink/ink946.xml"/><Relationship Id="rId541" Type="http://schemas.openxmlformats.org/officeDocument/2006/relationships/image" Target="../media/image1048.png"/><Relationship Id="rId639" Type="http://schemas.openxmlformats.org/officeDocument/2006/relationships/image" Target="../media/image1097.png"/><Relationship Id="rId180" Type="http://schemas.openxmlformats.org/officeDocument/2006/relationships/customXml" Target="../ink/ink869.xml"/><Relationship Id="rId278" Type="http://schemas.openxmlformats.org/officeDocument/2006/relationships/customXml" Target="../ink/ink918.xml"/><Relationship Id="rId401" Type="http://schemas.openxmlformats.org/officeDocument/2006/relationships/image" Target="../media/image978.png"/><Relationship Id="rId485" Type="http://schemas.openxmlformats.org/officeDocument/2006/relationships/image" Target="../media/image1020.png"/><Relationship Id="rId692" Type="http://schemas.openxmlformats.org/officeDocument/2006/relationships/customXml" Target="../ink/ink1125.xml"/><Relationship Id="rId706" Type="http://schemas.openxmlformats.org/officeDocument/2006/relationships/customXml" Target="../ink/ink1132.xml"/><Relationship Id="rId42" Type="http://schemas.openxmlformats.org/officeDocument/2006/relationships/customXml" Target="../ink/ink800.xml"/><Relationship Id="rId138" Type="http://schemas.openxmlformats.org/officeDocument/2006/relationships/customXml" Target="../ink/ink848.xml"/><Relationship Id="rId345" Type="http://schemas.openxmlformats.org/officeDocument/2006/relationships/image" Target="../media/image950.png"/><Relationship Id="rId552" Type="http://schemas.openxmlformats.org/officeDocument/2006/relationships/customXml" Target="../ink/ink1055.xml"/><Relationship Id="rId191" Type="http://schemas.openxmlformats.org/officeDocument/2006/relationships/image" Target="../media/image873.png"/><Relationship Id="rId205" Type="http://schemas.openxmlformats.org/officeDocument/2006/relationships/image" Target="../media/image880.png"/><Relationship Id="rId412" Type="http://schemas.openxmlformats.org/officeDocument/2006/relationships/customXml" Target="../ink/ink985.xml"/><Relationship Id="rId289" Type="http://schemas.openxmlformats.org/officeDocument/2006/relationships/image" Target="../media/image922.png"/><Relationship Id="rId496" Type="http://schemas.openxmlformats.org/officeDocument/2006/relationships/customXml" Target="../ink/ink1027.xml"/><Relationship Id="rId717" Type="http://schemas.openxmlformats.org/officeDocument/2006/relationships/image" Target="../media/image1136.png"/><Relationship Id="rId53" Type="http://schemas.openxmlformats.org/officeDocument/2006/relationships/image" Target="../media/image804.png"/><Relationship Id="rId149" Type="http://schemas.openxmlformats.org/officeDocument/2006/relationships/image" Target="../media/image852.png"/><Relationship Id="rId356" Type="http://schemas.openxmlformats.org/officeDocument/2006/relationships/customXml" Target="../ink/ink957.xml"/><Relationship Id="rId563" Type="http://schemas.openxmlformats.org/officeDocument/2006/relationships/image" Target="../media/image1059.png"/><Relationship Id="rId770" Type="http://schemas.openxmlformats.org/officeDocument/2006/relationships/customXml" Target="../ink/ink1164.xml"/><Relationship Id="rId216" Type="http://schemas.openxmlformats.org/officeDocument/2006/relationships/customXml" Target="../ink/ink887.xml"/><Relationship Id="rId423" Type="http://schemas.openxmlformats.org/officeDocument/2006/relationships/image" Target="../media/image989.png"/><Relationship Id="rId630" Type="http://schemas.openxmlformats.org/officeDocument/2006/relationships/customXml" Target="../ink/ink1094.xml"/><Relationship Id="rId728" Type="http://schemas.openxmlformats.org/officeDocument/2006/relationships/customXml" Target="../ink/ink1143.xml"/><Relationship Id="rId64" Type="http://schemas.openxmlformats.org/officeDocument/2006/relationships/customXml" Target="../ink/ink811.xml"/><Relationship Id="rId367" Type="http://schemas.openxmlformats.org/officeDocument/2006/relationships/image" Target="../media/image961.png"/><Relationship Id="rId574" Type="http://schemas.openxmlformats.org/officeDocument/2006/relationships/customXml" Target="../ink/ink1066.xml"/><Relationship Id="rId227" Type="http://schemas.openxmlformats.org/officeDocument/2006/relationships/image" Target="../media/image891.png"/><Relationship Id="rId781" Type="http://schemas.openxmlformats.org/officeDocument/2006/relationships/image" Target="../media/image1168.png"/><Relationship Id="rId434" Type="http://schemas.openxmlformats.org/officeDocument/2006/relationships/customXml" Target="../ink/ink996.xml"/><Relationship Id="rId641" Type="http://schemas.openxmlformats.org/officeDocument/2006/relationships/image" Target="../media/image1098.png"/><Relationship Id="rId739" Type="http://schemas.openxmlformats.org/officeDocument/2006/relationships/image" Target="../media/image1147.png"/><Relationship Id="rId280" Type="http://schemas.openxmlformats.org/officeDocument/2006/relationships/customXml" Target="../ink/ink919.xml"/><Relationship Id="rId501" Type="http://schemas.openxmlformats.org/officeDocument/2006/relationships/image" Target="../media/image1028.png"/><Relationship Id="rId75" Type="http://schemas.openxmlformats.org/officeDocument/2006/relationships/image" Target="../media/image815.png"/><Relationship Id="rId140" Type="http://schemas.openxmlformats.org/officeDocument/2006/relationships/customXml" Target="../ink/ink849.xml"/><Relationship Id="rId378" Type="http://schemas.openxmlformats.org/officeDocument/2006/relationships/customXml" Target="../ink/ink968.xml"/><Relationship Id="rId585" Type="http://schemas.openxmlformats.org/officeDocument/2006/relationships/image" Target="../media/image1070.png"/><Relationship Id="rId792" Type="http://schemas.openxmlformats.org/officeDocument/2006/relationships/customXml" Target="../ink/ink1175.xml"/><Relationship Id="rId806" Type="http://schemas.openxmlformats.org/officeDocument/2006/relationships/customXml" Target="../ink/ink1182.xml"/><Relationship Id="rId6" Type="http://schemas.openxmlformats.org/officeDocument/2006/relationships/customXml" Target="../ink/ink782.xml"/><Relationship Id="rId238" Type="http://schemas.openxmlformats.org/officeDocument/2006/relationships/customXml" Target="../ink/ink898.xml"/><Relationship Id="rId445" Type="http://schemas.openxmlformats.org/officeDocument/2006/relationships/image" Target="../media/image1000.png"/><Relationship Id="rId487" Type="http://schemas.openxmlformats.org/officeDocument/2006/relationships/image" Target="../media/image1021.png"/><Relationship Id="rId610" Type="http://schemas.openxmlformats.org/officeDocument/2006/relationships/customXml" Target="../ink/ink1084.xml"/><Relationship Id="rId652" Type="http://schemas.openxmlformats.org/officeDocument/2006/relationships/customXml" Target="../ink/ink1105.xml"/><Relationship Id="rId694" Type="http://schemas.openxmlformats.org/officeDocument/2006/relationships/customXml" Target="../ink/ink1126.xml"/><Relationship Id="rId708" Type="http://schemas.openxmlformats.org/officeDocument/2006/relationships/customXml" Target="../ink/ink1133.xml"/><Relationship Id="rId291" Type="http://schemas.openxmlformats.org/officeDocument/2006/relationships/image" Target="../media/image923.png"/><Relationship Id="rId305" Type="http://schemas.openxmlformats.org/officeDocument/2006/relationships/image" Target="../media/image930.png"/><Relationship Id="rId347" Type="http://schemas.openxmlformats.org/officeDocument/2006/relationships/image" Target="../media/image951.png"/><Relationship Id="rId512" Type="http://schemas.openxmlformats.org/officeDocument/2006/relationships/customXml" Target="../ink/ink1035.xml"/><Relationship Id="rId44" Type="http://schemas.openxmlformats.org/officeDocument/2006/relationships/customXml" Target="../ink/ink801.xml"/><Relationship Id="rId86" Type="http://schemas.openxmlformats.org/officeDocument/2006/relationships/customXml" Target="../ink/ink822.xml"/><Relationship Id="rId151" Type="http://schemas.openxmlformats.org/officeDocument/2006/relationships/image" Target="../media/image853.png"/><Relationship Id="rId389" Type="http://schemas.openxmlformats.org/officeDocument/2006/relationships/image" Target="../media/image972.png"/><Relationship Id="rId554" Type="http://schemas.openxmlformats.org/officeDocument/2006/relationships/customXml" Target="../ink/ink1056.xml"/><Relationship Id="rId596" Type="http://schemas.openxmlformats.org/officeDocument/2006/relationships/customXml" Target="../ink/ink1077.xml"/><Relationship Id="rId761" Type="http://schemas.openxmlformats.org/officeDocument/2006/relationships/image" Target="../media/image1158.png"/><Relationship Id="rId193" Type="http://schemas.openxmlformats.org/officeDocument/2006/relationships/image" Target="../media/image874.png"/><Relationship Id="rId207" Type="http://schemas.openxmlformats.org/officeDocument/2006/relationships/image" Target="../media/image881.png"/><Relationship Id="rId249" Type="http://schemas.openxmlformats.org/officeDocument/2006/relationships/image" Target="../media/image902.png"/><Relationship Id="rId414" Type="http://schemas.openxmlformats.org/officeDocument/2006/relationships/customXml" Target="../ink/ink986.xml"/><Relationship Id="rId456" Type="http://schemas.openxmlformats.org/officeDocument/2006/relationships/customXml" Target="../ink/ink1007.xml"/><Relationship Id="rId498" Type="http://schemas.openxmlformats.org/officeDocument/2006/relationships/customXml" Target="../ink/ink1028.xml"/><Relationship Id="rId621" Type="http://schemas.openxmlformats.org/officeDocument/2006/relationships/image" Target="../media/image1088.png"/><Relationship Id="rId663" Type="http://schemas.openxmlformats.org/officeDocument/2006/relationships/image" Target="../media/image1109.png"/><Relationship Id="rId13" Type="http://schemas.openxmlformats.org/officeDocument/2006/relationships/image" Target="../media/image784.png"/><Relationship Id="rId109" Type="http://schemas.openxmlformats.org/officeDocument/2006/relationships/image" Target="../media/image832.png"/><Relationship Id="rId260" Type="http://schemas.openxmlformats.org/officeDocument/2006/relationships/customXml" Target="../ink/ink909.xml"/><Relationship Id="rId316" Type="http://schemas.openxmlformats.org/officeDocument/2006/relationships/customXml" Target="../ink/ink937.xml"/><Relationship Id="rId523" Type="http://schemas.openxmlformats.org/officeDocument/2006/relationships/image" Target="../media/image1039.png"/><Relationship Id="rId719" Type="http://schemas.openxmlformats.org/officeDocument/2006/relationships/image" Target="../media/image1137.png"/><Relationship Id="rId55" Type="http://schemas.openxmlformats.org/officeDocument/2006/relationships/image" Target="../media/image805.png"/><Relationship Id="rId97" Type="http://schemas.openxmlformats.org/officeDocument/2006/relationships/image" Target="../media/image826.png"/><Relationship Id="rId120" Type="http://schemas.openxmlformats.org/officeDocument/2006/relationships/customXml" Target="../ink/ink839.xml"/><Relationship Id="rId358" Type="http://schemas.openxmlformats.org/officeDocument/2006/relationships/customXml" Target="../ink/ink958.xml"/><Relationship Id="rId565" Type="http://schemas.openxmlformats.org/officeDocument/2006/relationships/image" Target="../media/image1060.png"/><Relationship Id="rId730" Type="http://schemas.openxmlformats.org/officeDocument/2006/relationships/customXml" Target="../ink/ink1144.xml"/><Relationship Id="rId772" Type="http://schemas.openxmlformats.org/officeDocument/2006/relationships/customXml" Target="../ink/ink1165.xml"/><Relationship Id="rId162" Type="http://schemas.openxmlformats.org/officeDocument/2006/relationships/customXml" Target="../ink/ink860.xml"/><Relationship Id="rId218" Type="http://schemas.openxmlformats.org/officeDocument/2006/relationships/customXml" Target="../ink/ink888.xml"/><Relationship Id="rId425" Type="http://schemas.openxmlformats.org/officeDocument/2006/relationships/image" Target="../media/image990.png"/><Relationship Id="rId467" Type="http://schemas.openxmlformats.org/officeDocument/2006/relationships/image" Target="../media/image1011.png"/><Relationship Id="rId632" Type="http://schemas.openxmlformats.org/officeDocument/2006/relationships/customXml" Target="../ink/ink1095.xml"/><Relationship Id="rId271" Type="http://schemas.openxmlformats.org/officeDocument/2006/relationships/image" Target="../media/image913.png"/><Relationship Id="rId674" Type="http://schemas.openxmlformats.org/officeDocument/2006/relationships/customXml" Target="../ink/ink1116.xml"/><Relationship Id="rId24" Type="http://schemas.openxmlformats.org/officeDocument/2006/relationships/customXml" Target="../ink/ink791.xml"/><Relationship Id="rId66" Type="http://schemas.openxmlformats.org/officeDocument/2006/relationships/customXml" Target="../ink/ink812.xml"/><Relationship Id="rId131" Type="http://schemas.openxmlformats.org/officeDocument/2006/relationships/image" Target="../media/image843.png"/><Relationship Id="rId327" Type="http://schemas.openxmlformats.org/officeDocument/2006/relationships/image" Target="../media/image941.png"/><Relationship Id="rId369" Type="http://schemas.openxmlformats.org/officeDocument/2006/relationships/image" Target="../media/image962.png"/><Relationship Id="rId534" Type="http://schemas.openxmlformats.org/officeDocument/2006/relationships/customXml" Target="../ink/ink1046.xml"/><Relationship Id="rId576" Type="http://schemas.openxmlformats.org/officeDocument/2006/relationships/customXml" Target="../ink/ink1067.xml"/><Relationship Id="rId741" Type="http://schemas.openxmlformats.org/officeDocument/2006/relationships/image" Target="../media/image1148.png"/><Relationship Id="rId783" Type="http://schemas.openxmlformats.org/officeDocument/2006/relationships/image" Target="../media/image1169.png"/><Relationship Id="rId173" Type="http://schemas.openxmlformats.org/officeDocument/2006/relationships/image" Target="../media/image864.png"/><Relationship Id="rId229" Type="http://schemas.openxmlformats.org/officeDocument/2006/relationships/image" Target="../media/image892.png"/><Relationship Id="rId380" Type="http://schemas.openxmlformats.org/officeDocument/2006/relationships/customXml" Target="../ink/ink969.xml"/><Relationship Id="rId436" Type="http://schemas.openxmlformats.org/officeDocument/2006/relationships/customXml" Target="../ink/ink997.xml"/><Relationship Id="rId601" Type="http://schemas.openxmlformats.org/officeDocument/2006/relationships/image" Target="../media/image1078.png"/><Relationship Id="rId643" Type="http://schemas.openxmlformats.org/officeDocument/2006/relationships/image" Target="../media/image1099.png"/><Relationship Id="rId240" Type="http://schemas.openxmlformats.org/officeDocument/2006/relationships/customXml" Target="../ink/ink899.xml"/><Relationship Id="rId478" Type="http://schemas.openxmlformats.org/officeDocument/2006/relationships/customXml" Target="../ink/ink1018.xml"/><Relationship Id="rId685" Type="http://schemas.openxmlformats.org/officeDocument/2006/relationships/image" Target="../media/image1120.png"/><Relationship Id="rId35" Type="http://schemas.openxmlformats.org/officeDocument/2006/relationships/image" Target="../media/image795.png"/><Relationship Id="rId77" Type="http://schemas.openxmlformats.org/officeDocument/2006/relationships/image" Target="../media/image816.png"/><Relationship Id="rId100" Type="http://schemas.openxmlformats.org/officeDocument/2006/relationships/customXml" Target="../ink/ink829.xml"/><Relationship Id="rId282" Type="http://schemas.openxmlformats.org/officeDocument/2006/relationships/customXml" Target="../ink/ink920.xml"/><Relationship Id="rId338" Type="http://schemas.openxmlformats.org/officeDocument/2006/relationships/customXml" Target="../ink/ink948.xml"/><Relationship Id="rId503" Type="http://schemas.openxmlformats.org/officeDocument/2006/relationships/image" Target="../media/image1029.png"/><Relationship Id="rId545" Type="http://schemas.openxmlformats.org/officeDocument/2006/relationships/image" Target="../media/image1050.png"/><Relationship Id="rId587" Type="http://schemas.openxmlformats.org/officeDocument/2006/relationships/image" Target="../media/image1071.png"/><Relationship Id="rId710" Type="http://schemas.openxmlformats.org/officeDocument/2006/relationships/customXml" Target="../ink/ink1134.xml"/><Relationship Id="rId752" Type="http://schemas.openxmlformats.org/officeDocument/2006/relationships/customXml" Target="../ink/ink1155.xml"/><Relationship Id="rId808" Type="http://schemas.openxmlformats.org/officeDocument/2006/relationships/customXml" Target="../ink/ink1183.xml"/><Relationship Id="rId8" Type="http://schemas.openxmlformats.org/officeDocument/2006/relationships/customXml" Target="../ink/ink783.xml"/><Relationship Id="rId142" Type="http://schemas.openxmlformats.org/officeDocument/2006/relationships/customXml" Target="../ink/ink850.xml"/><Relationship Id="rId184" Type="http://schemas.openxmlformats.org/officeDocument/2006/relationships/customXml" Target="../ink/ink871.xml"/><Relationship Id="rId391" Type="http://schemas.openxmlformats.org/officeDocument/2006/relationships/image" Target="../media/image973.png"/><Relationship Id="rId405" Type="http://schemas.openxmlformats.org/officeDocument/2006/relationships/image" Target="../media/image980.png"/><Relationship Id="rId447" Type="http://schemas.openxmlformats.org/officeDocument/2006/relationships/image" Target="../media/image1001.png"/><Relationship Id="rId612" Type="http://schemas.openxmlformats.org/officeDocument/2006/relationships/customXml" Target="../ink/ink1085.xml"/><Relationship Id="rId794" Type="http://schemas.openxmlformats.org/officeDocument/2006/relationships/customXml" Target="../ink/ink1176.xml"/><Relationship Id="rId251" Type="http://schemas.openxmlformats.org/officeDocument/2006/relationships/image" Target="../media/image903.png"/><Relationship Id="rId489" Type="http://schemas.openxmlformats.org/officeDocument/2006/relationships/image" Target="../media/image1022.png"/><Relationship Id="rId654" Type="http://schemas.openxmlformats.org/officeDocument/2006/relationships/customXml" Target="../ink/ink1106.xml"/><Relationship Id="rId696" Type="http://schemas.openxmlformats.org/officeDocument/2006/relationships/customXml" Target="../ink/ink1127.xml"/><Relationship Id="rId46" Type="http://schemas.openxmlformats.org/officeDocument/2006/relationships/customXml" Target="../ink/ink802.xml"/><Relationship Id="rId293" Type="http://schemas.openxmlformats.org/officeDocument/2006/relationships/image" Target="../media/image924.png"/><Relationship Id="rId307" Type="http://schemas.openxmlformats.org/officeDocument/2006/relationships/image" Target="../media/image931.png"/><Relationship Id="rId349" Type="http://schemas.openxmlformats.org/officeDocument/2006/relationships/image" Target="../media/image952.png"/><Relationship Id="rId514" Type="http://schemas.openxmlformats.org/officeDocument/2006/relationships/customXml" Target="../ink/ink1036.xml"/><Relationship Id="rId556" Type="http://schemas.openxmlformats.org/officeDocument/2006/relationships/customXml" Target="../ink/ink1057.xml"/><Relationship Id="rId721" Type="http://schemas.openxmlformats.org/officeDocument/2006/relationships/image" Target="../media/image1138.png"/><Relationship Id="rId763" Type="http://schemas.openxmlformats.org/officeDocument/2006/relationships/image" Target="../media/image1159.png"/><Relationship Id="rId88" Type="http://schemas.openxmlformats.org/officeDocument/2006/relationships/customXml" Target="../ink/ink823.xml"/><Relationship Id="rId111" Type="http://schemas.openxmlformats.org/officeDocument/2006/relationships/image" Target="../media/image833.png"/><Relationship Id="rId153" Type="http://schemas.openxmlformats.org/officeDocument/2006/relationships/image" Target="../media/image854.png"/><Relationship Id="rId195" Type="http://schemas.openxmlformats.org/officeDocument/2006/relationships/image" Target="../media/image875.png"/><Relationship Id="rId209" Type="http://schemas.openxmlformats.org/officeDocument/2006/relationships/image" Target="../media/image882.png"/><Relationship Id="rId360" Type="http://schemas.openxmlformats.org/officeDocument/2006/relationships/customXml" Target="../ink/ink959.xml"/><Relationship Id="rId416" Type="http://schemas.openxmlformats.org/officeDocument/2006/relationships/customXml" Target="../ink/ink987.xml"/><Relationship Id="rId598" Type="http://schemas.openxmlformats.org/officeDocument/2006/relationships/customXml" Target="../ink/ink1078.xml"/><Relationship Id="rId220" Type="http://schemas.openxmlformats.org/officeDocument/2006/relationships/customXml" Target="../ink/ink889.xml"/><Relationship Id="rId458" Type="http://schemas.openxmlformats.org/officeDocument/2006/relationships/customXml" Target="../ink/ink1008.xml"/><Relationship Id="rId623" Type="http://schemas.openxmlformats.org/officeDocument/2006/relationships/image" Target="../media/image1089.png"/><Relationship Id="rId665" Type="http://schemas.openxmlformats.org/officeDocument/2006/relationships/image" Target="../media/image1110.png"/><Relationship Id="rId15" Type="http://schemas.openxmlformats.org/officeDocument/2006/relationships/image" Target="../media/image785.png"/><Relationship Id="rId57" Type="http://schemas.openxmlformats.org/officeDocument/2006/relationships/image" Target="../media/image806.png"/><Relationship Id="rId262" Type="http://schemas.openxmlformats.org/officeDocument/2006/relationships/customXml" Target="../ink/ink910.xml"/><Relationship Id="rId318" Type="http://schemas.openxmlformats.org/officeDocument/2006/relationships/customXml" Target="../ink/ink938.xml"/><Relationship Id="rId525" Type="http://schemas.openxmlformats.org/officeDocument/2006/relationships/image" Target="../media/image1040.png"/><Relationship Id="rId567" Type="http://schemas.openxmlformats.org/officeDocument/2006/relationships/image" Target="../media/image1061.png"/><Relationship Id="rId732" Type="http://schemas.openxmlformats.org/officeDocument/2006/relationships/customXml" Target="../ink/ink1145.xml"/><Relationship Id="rId99" Type="http://schemas.openxmlformats.org/officeDocument/2006/relationships/image" Target="../media/image827.png"/><Relationship Id="rId122" Type="http://schemas.openxmlformats.org/officeDocument/2006/relationships/customXml" Target="../ink/ink840.xml"/><Relationship Id="rId164" Type="http://schemas.openxmlformats.org/officeDocument/2006/relationships/customXml" Target="../ink/ink861.xml"/><Relationship Id="rId371" Type="http://schemas.openxmlformats.org/officeDocument/2006/relationships/image" Target="../media/image963.png"/><Relationship Id="rId774" Type="http://schemas.openxmlformats.org/officeDocument/2006/relationships/customXml" Target="../ink/ink1166.xml"/><Relationship Id="rId427" Type="http://schemas.openxmlformats.org/officeDocument/2006/relationships/image" Target="../media/image991.png"/><Relationship Id="rId469" Type="http://schemas.openxmlformats.org/officeDocument/2006/relationships/image" Target="../media/image1012.png"/><Relationship Id="rId634" Type="http://schemas.openxmlformats.org/officeDocument/2006/relationships/customXml" Target="../ink/ink1096.xml"/><Relationship Id="rId676" Type="http://schemas.openxmlformats.org/officeDocument/2006/relationships/customXml" Target="../ink/ink1117.xml"/><Relationship Id="rId26" Type="http://schemas.openxmlformats.org/officeDocument/2006/relationships/customXml" Target="../ink/ink792.xml"/><Relationship Id="rId231" Type="http://schemas.openxmlformats.org/officeDocument/2006/relationships/image" Target="../media/image893.png"/><Relationship Id="rId273" Type="http://schemas.openxmlformats.org/officeDocument/2006/relationships/image" Target="../media/image914.png"/><Relationship Id="rId329" Type="http://schemas.openxmlformats.org/officeDocument/2006/relationships/image" Target="../media/image942.png"/><Relationship Id="rId480" Type="http://schemas.openxmlformats.org/officeDocument/2006/relationships/customXml" Target="../ink/ink1019.xml"/><Relationship Id="rId536" Type="http://schemas.openxmlformats.org/officeDocument/2006/relationships/customXml" Target="../ink/ink1047.xml"/><Relationship Id="rId701" Type="http://schemas.openxmlformats.org/officeDocument/2006/relationships/image" Target="../media/image1128.png"/><Relationship Id="rId68" Type="http://schemas.openxmlformats.org/officeDocument/2006/relationships/customXml" Target="../ink/ink813.xml"/><Relationship Id="rId133" Type="http://schemas.openxmlformats.org/officeDocument/2006/relationships/image" Target="../media/image844.png"/><Relationship Id="rId175" Type="http://schemas.openxmlformats.org/officeDocument/2006/relationships/image" Target="../media/image865.png"/><Relationship Id="rId340" Type="http://schemas.openxmlformats.org/officeDocument/2006/relationships/customXml" Target="../ink/ink949.xml"/><Relationship Id="rId578" Type="http://schemas.openxmlformats.org/officeDocument/2006/relationships/customXml" Target="../ink/ink1068.xml"/><Relationship Id="rId743" Type="http://schemas.openxmlformats.org/officeDocument/2006/relationships/image" Target="../media/image1149.png"/><Relationship Id="rId785" Type="http://schemas.openxmlformats.org/officeDocument/2006/relationships/image" Target="../media/image1170.png"/><Relationship Id="rId200" Type="http://schemas.openxmlformats.org/officeDocument/2006/relationships/customXml" Target="../ink/ink879.xml"/><Relationship Id="rId382" Type="http://schemas.openxmlformats.org/officeDocument/2006/relationships/customXml" Target="../ink/ink970.xml"/><Relationship Id="rId438" Type="http://schemas.openxmlformats.org/officeDocument/2006/relationships/customXml" Target="../ink/ink998.xml"/><Relationship Id="rId603" Type="http://schemas.openxmlformats.org/officeDocument/2006/relationships/image" Target="../media/image1079.png"/><Relationship Id="rId645" Type="http://schemas.openxmlformats.org/officeDocument/2006/relationships/image" Target="../media/image1100.png"/><Relationship Id="rId687" Type="http://schemas.openxmlformats.org/officeDocument/2006/relationships/image" Target="../media/image1121.png"/><Relationship Id="rId810" Type="http://schemas.openxmlformats.org/officeDocument/2006/relationships/customXml" Target="../ink/ink1184.xml"/><Relationship Id="rId242" Type="http://schemas.openxmlformats.org/officeDocument/2006/relationships/customXml" Target="../ink/ink900.xml"/><Relationship Id="rId284" Type="http://schemas.openxmlformats.org/officeDocument/2006/relationships/customXml" Target="../ink/ink921.xml"/><Relationship Id="rId491" Type="http://schemas.openxmlformats.org/officeDocument/2006/relationships/image" Target="../media/image1023.png"/><Relationship Id="rId505" Type="http://schemas.openxmlformats.org/officeDocument/2006/relationships/image" Target="../media/image1030.png"/><Relationship Id="rId712" Type="http://schemas.openxmlformats.org/officeDocument/2006/relationships/customXml" Target="../ink/ink1135.xml"/><Relationship Id="rId37" Type="http://schemas.openxmlformats.org/officeDocument/2006/relationships/image" Target="../media/image796.png"/><Relationship Id="rId79" Type="http://schemas.openxmlformats.org/officeDocument/2006/relationships/image" Target="../media/image817.png"/><Relationship Id="rId102" Type="http://schemas.openxmlformats.org/officeDocument/2006/relationships/customXml" Target="../ink/ink830.xml"/><Relationship Id="rId144" Type="http://schemas.openxmlformats.org/officeDocument/2006/relationships/customXml" Target="../ink/ink851.xml"/><Relationship Id="rId547" Type="http://schemas.openxmlformats.org/officeDocument/2006/relationships/image" Target="../media/image1051.png"/><Relationship Id="rId589" Type="http://schemas.openxmlformats.org/officeDocument/2006/relationships/image" Target="../media/image1072.png"/><Relationship Id="rId754" Type="http://schemas.openxmlformats.org/officeDocument/2006/relationships/customXml" Target="../ink/ink1156.xml"/><Relationship Id="rId796" Type="http://schemas.openxmlformats.org/officeDocument/2006/relationships/customXml" Target="../ink/ink1177.xml"/><Relationship Id="rId90" Type="http://schemas.openxmlformats.org/officeDocument/2006/relationships/customXml" Target="../ink/ink824.xml"/><Relationship Id="rId186" Type="http://schemas.openxmlformats.org/officeDocument/2006/relationships/customXml" Target="../ink/ink872.xml"/><Relationship Id="rId351" Type="http://schemas.openxmlformats.org/officeDocument/2006/relationships/image" Target="../media/image953.png"/><Relationship Id="rId393" Type="http://schemas.openxmlformats.org/officeDocument/2006/relationships/image" Target="../media/image974.png"/><Relationship Id="rId407" Type="http://schemas.openxmlformats.org/officeDocument/2006/relationships/image" Target="../media/image981.png"/><Relationship Id="rId449" Type="http://schemas.openxmlformats.org/officeDocument/2006/relationships/image" Target="../media/image1002.png"/><Relationship Id="rId614" Type="http://schemas.openxmlformats.org/officeDocument/2006/relationships/customXml" Target="../ink/ink1086.xml"/><Relationship Id="rId656" Type="http://schemas.openxmlformats.org/officeDocument/2006/relationships/customXml" Target="../ink/ink1107.xml"/><Relationship Id="rId211" Type="http://schemas.openxmlformats.org/officeDocument/2006/relationships/image" Target="../media/image883.png"/><Relationship Id="rId253" Type="http://schemas.openxmlformats.org/officeDocument/2006/relationships/image" Target="../media/image904.png"/><Relationship Id="rId295" Type="http://schemas.openxmlformats.org/officeDocument/2006/relationships/image" Target="../media/image925.png"/><Relationship Id="rId309" Type="http://schemas.openxmlformats.org/officeDocument/2006/relationships/image" Target="../media/image932.png"/><Relationship Id="rId460" Type="http://schemas.openxmlformats.org/officeDocument/2006/relationships/customXml" Target="../ink/ink1009.xml"/><Relationship Id="rId516" Type="http://schemas.openxmlformats.org/officeDocument/2006/relationships/customXml" Target="../ink/ink1037.xml"/><Relationship Id="rId698" Type="http://schemas.openxmlformats.org/officeDocument/2006/relationships/customXml" Target="../ink/ink1128.xml"/><Relationship Id="rId48" Type="http://schemas.openxmlformats.org/officeDocument/2006/relationships/customXml" Target="../ink/ink803.xml"/><Relationship Id="rId113" Type="http://schemas.openxmlformats.org/officeDocument/2006/relationships/image" Target="../media/image834.png"/><Relationship Id="rId320" Type="http://schemas.openxmlformats.org/officeDocument/2006/relationships/customXml" Target="../ink/ink939.xml"/><Relationship Id="rId558" Type="http://schemas.openxmlformats.org/officeDocument/2006/relationships/customXml" Target="../ink/ink1058.xml"/><Relationship Id="rId723" Type="http://schemas.openxmlformats.org/officeDocument/2006/relationships/image" Target="../media/image1139.png"/><Relationship Id="rId765" Type="http://schemas.openxmlformats.org/officeDocument/2006/relationships/image" Target="../media/image1160.png"/><Relationship Id="rId155" Type="http://schemas.openxmlformats.org/officeDocument/2006/relationships/image" Target="../media/image855.png"/><Relationship Id="rId197" Type="http://schemas.openxmlformats.org/officeDocument/2006/relationships/image" Target="../media/image876.png"/><Relationship Id="rId362" Type="http://schemas.openxmlformats.org/officeDocument/2006/relationships/customXml" Target="../ink/ink960.xml"/><Relationship Id="rId418" Type="http://schemas.openxmlformats.org/officeDocument/2006/relationships/customXml" Target="../ink/ink988.xml"/><Relationship Id="rId625" Type="http://schemas.openxmlformats.org/officeDocument/2006/relationships/image" Target="../media/image1090.png"/><Relationship Id="rId222" Type="http://schemas.openxmlformats.org/officeDocument/2006/relationships/customXml" Target="../ink/ink890.xml"/><Relationship Id="rId264" Type="http://schemas.openxmlformats.org/officeDocument/2006/relationships/customXml" Target="../ink/ink911.xml"/><Relationship Id="rId471" Type="http://schemas.openxmlformats.org/officeDocument/2006/relationships/image" Target="../media/image1013.png"/><Relationship Id="rId667" Type="http://schemas.openxmlformats.org/officeDocument/2006/relationships/image" Target="../media/image1111.png"/><Relationship Id="rId17" Type="http://schemas.openxmlformats.org/officeDocument/2006/relationships/image" Target="../media/image786.png"/><Relationship Id="rId59" Type="http://schemas.openxmlformats.org/officeDocument/2006/relationships/image" Target="../media/image807.png"/><Relationship Id="rId124" Type="http://schemas.openxmlformats.org/officeDocument/2006/relationships/customXml" Target="../ink/ink841.xml"/><Relationship Id="rId527" Type="http://schemas.openxmlformats.org/officeDocument/2006/relationships/image" Target="../media/image1041.png"/><Relationship Id="rId569" Type="http://schemas.openxmlformats.org/officeDocument/2006/relationships/image" Target="../media/image1062.png"/><Relationship Id="rId734" Type="http://schemas.openxmlformats.org/officeDocument/2006/relationships/customXml" Target="../ink/ink1146.xml"/><Relationship Id="rId776" Type="http://schemas.openxmlformats.org/officeDocument/2006/relationships/customXml" Target="../ink/ink1167.xml"/><Relationship Id="rId70" Type="http://schemas.openxmlformats.org/officeDocument/2006/relationships/customXml" Target="../ink/ink814.xml"/><Relationship Id="rId166" Type="http://schemas.openxmlformats.org/officeDocument/2006/relationships/customXml" Target="../ink/ink862.xml"/><Relationship Id="rId331" Type="http://schemas.openxmlformats.org/officeDocument/2006/relationships/image" Target="../media/image943.png"/><Relationship Id="rId373" Type="http://schemas.openxmlformats.org/officeDocument/2006/relationships/image" Target="../media/image964.png"/><Relationship Id="rId429" Type="http://schemas.openxmlformats.org/officeDocument/2006/relationships/image" Target="../media/image992.png"/><Relationship Id="rId580" Type="http://schemas.openxmlformats.org/officeDocument/2006/relationships/customXml" Target="../ink/ink1069.xml"/><Relationship Id="rId636" Type="http://schemas.openxmlformats.org/officeDocument/2006/relationships/customXml" Target="../ink/ink1097.xml"/><Relationship Id="rId801" Type="http://schemas.openxmlformats.org/officeDocument/2006/relationships/image" Target="../media/image117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94.png"/><Relationship Id="rId440" Type="http://schemas.openxmlformats.org/officeDocument/2006/relationships/customXml" Target="../ink/ink999.xml"/><Relationship Id="rId678" Type="http://schemas.openxmlformats.org/officeDocument/2006/relationships/customXml" Target="../ink/ink1118.xml"/><Relationship Id="rId28" Type="http://schemas.openxmlformats.org/officeDocument/2006/relationships/customXml" Target="../ink/ink793.xml"/><Relationship Id="rId275" Type="http://schemas.openxmlformats.org/officeDocument/2006/relationships/image" Target="../media/image915.png"/><Relationship Id="rId300" Type="http://schemas.openxmlformats.org/officeDocument/2006/relationships/customXml" Target="../ink/ink929.xml"/><Relationship Id="rId482" Type="http://schemas.openxmlformats.org/officeDocument/2006/relationships/customXml" Target="../ink/ink1020.xml"/><Relationship Id="rId538" Type="http://schemas.openxmlformats.org/officeDocument/2006/relationships/customXml" Target="../ink/ink1048.xml"/><Relationship Id="rId703" Type="http://schemas.openxmlformats.org/officeDocument/2006/relationships/image" Target="../media/image1129.png"/><Relationship Id="rId745" Type="http://schemas.openxmlformats.org/officeDocument/2006/relationships/image" Target="../media/image1150.png"/><Relationship Id="rId81" Type="http://schemas.openxmlformats.org/officeDocument/2006/relationships/image" Target="../media/image818.png"/><Relationship Id="rId135" Type="http://schemas.openxmlformats.org/officeDocument/2006/relationships/image" Target="../media/image845.png"/><Relationship Id="rId177" Type="http://schemas.openxmlformats.org/officeDocument/2006/relationships/image" Target="../media/image866.png"/><Relationship Id="rId342" Type="http://schemas.openxmlformats.org/officeDocument/2006/relationships/customXml" Target="../ink/ink950.xml"/><Relationship Id="rId384" Type="http://schemas.openxmlformats.org/officeDocument/2006/relationships/customXml" Target="../ink/ink971.xml"/><Relationship Id="rId591" Type="http://schemas.openxmlformats.org/officeDocument/2006/relationships/image" Target="../media/image1073.png"/><Relationship Id="rId605" Type="http://schemas.openxmlformats.org/officeDocument/2006/relationships/image" Target="../media/image1080.png"/><Relationship Id="rId787" Type="http://schemas.openxmlformats.org/officeDocument/2006/relationships/image" Target="../media/image1171.png"/><Relationship Id="rId812" Type="http://schemas.openxmlformats.org/officeDocument/2006/relationships/customXml" Target="../ink/ink1185.xml"/><Relationship Id="rId202" Type="http://schemas.openxmlformats.org/officeDocument/2006/relationships/customXml" Target="../ink/ink880.xml"/><Relationship Id="rId244" Type="http://schemas.openxmlformats.org/officeDocument/2006/relationships/customXml" Target="../ink/ink901.xml"/><Relationship Id="rId647" Type="http://schemas.openxmlformats.org/officeDocument/2006/relationships/image" Target="../media/image1101.png"/><Relationship Id="rId689" Type="http://schemas.openxmlformats.org/officeDocument/2006/relationships/image" Target="../media/image1122.png"/><Relationship Id="rId39" Type="http://schemas.openxmlformats.org/officeDocument/2006/relationships/image" Target="../media/image797.png"/><Relationship Id="rId286" Type="http://schemas.openxmlformats.org/officeDocument/2006/relationships/customXml" Target="../ink/ink922.xml"/><Relationship Id="rId451" Type="http://schemas.openxmlformats.org/officeDocument/2006/relationships/image" Target="../media/image1003.png"/><Relationship Id="rId493" Type="http://schemas.openxmlformats.org/officeDocument/2006/relationships/image" Target="../media/image1024.png"/><Relationship Id="rId507" Type="http://schemas.openxmlformats.org/officeDocument/2006/relationships/image" Target="../media/image1031.png"/><Relationship Id="rId549" Type="http://schemas.openxmlformats.org/officeDocument/2006/relationships/image" Target="../media/image1052.png"/><Relationship Id="rId714" Type="http://schemas.openxmlformats.org/officeDocument/2006/relationships/customXml" Target="../ink/ink1136.xml"/><Relationship Id="rId756" Type="http://schemas.openxmlformats.org/officeDocument/2006/relationships/customXml" Target="../ink/ink1157.xml"/><Relationship Id="rId50" Type="http://schemas.openxmlformats.org/officeDocument/2006/relationships/customXml" Target="../ink/ink804.xml"/><Relationship Id="rId104" Type="http://schemas.openxmlformats.org/officeDocument/2006/relationships/customXml" Target="../ink/ink831.xml"/><Relationship Id="rId146" Type="http://schemas.openxmlformats.org/officeDocument/2006/relationships/customXml" Target="../ink/ink852.xml"/><Relationship Id="rId188" Type="http://schemas.openxmlformats.org/officeDocument/2006/relationships/customXml" Target="../ink/ink873.xml"/><Relationship Id="rId311" Type="http://schemas.openxmlformats.org/officeDocument/2006/relationships/image" Target="../media/image933.png"/><Relationship Id="rId353" Type="http://schemas.openxmlformats.org/officeDocument/2006/relationships/image" Target="../media/image954.png"/><Relationship Id="rId395" Type="http://schemas.openxmlformats.org/officeDocument/2006/relationships/image" Target="../media/image975.png"/><Relationship Id="rId409" Type="http://schemas.openxmlformats.org/officeDocument/2006/relationships/image" Target="../media/image982.png"/><Relationship Id="rId560" Type="http://schemas.openxmlformats.org/officeDocument/2006/relationships/customXml" Target="../ink/ink1059.xml"/><Relationship Id="rId798" Type="http://schemas.openxmlformats.org/officeDocument/2006/relationships/customXml" Target="../ink/ink1178.xml"/><Relationship Id="rId92" Type="http://schemas.openxmlformats.org/officeDocument/2006/relationships/customXml" Target="../ink/ink825.xml"/><Relationship Id="rId213" Type="http://schemas.openxmlformats.org/officeDocument/2006/relationships/image" Target="../media/image884.png"/><Relationship Id="rId420" Type="http://schemas.openxmlformats.org/officeDocument/2006/relationships/customXml" Target="../ink/ink989.xml"/><Relationship Id="rId616" Type="http://schemas.openxmlformats.org/officeDocument/2006/relationships/customXml" Target="../ink/ink1087.xml"/><Relationship Id="rId658" Type="http://schemas.openxmlformats.org/officeDocument/2006/relationships/customXml" Target="../ink/ink1108.xml"/><Relationship Id="rId255" Type="http://schemas.openxmlformats.org/officeDocument/2006/relationships/image" Target="../media/image905.png"/><Relationship Id="rId297" Type="http://schemas.openxmlformats.org/officeDocument/2006/relationships/image" Target="../media/image926.png"/><Relationship Id="rId462" Type="http://schemas.openxmlformats.org/officeDocument/2006/relationships/customXml" Target="../ink/ink1010.xml"/><Relationship Id="rId518" Type="http://schemas.openxmlformats.org/officeDocument/2006/relationships/customXml" Target="../ink/ink1038.xml"/><Relationship Id="rId725" Type="http://schemas.openxmlformats.org/officeDocument/2006/relationships/image" Target="../media/image1140.png"/><Relationship Id="rId115" Type="http://schemas.openxmlformats.org/officeDocument/2006/relationships/image" Target="../media/image835.png"/><Relationship Id="rId157" Type="http://schemas.openxmlformats.org/officeDocument/2006/relationships/image" Target="../media/image856.png"/><Relationship Id="rId322" Type="http://schemas.openxmlformats.org/officeDocument/2006/relationships/customXml" Target="../ink/ink940.xml"/><Relationship Id="rId364" Type="http://schemas.openxmlformats.org/officeDocument/2006/relationships/customXml" Target="../ink/ink961.xml"/><Relationship Id="rId767" Type="http://schemas.openxmlformats.org/officeDocument/2006/relationships/image" Target="../media/image1161.png"/><Relationship Id="rId61" Type="http://schemas.openxmlformats.org/officeDocument/2006/relationships/image" Target="../media/image808.png"/><Relationship Id="rId199" Type="http://schemas.openxmlformats.org/officeDocument/2006/relationships/image" Target="../media/image877.png"/><Relationship Id="rId571" Type="http://schemas.openxmlformats.org/officeDocument/2006/relationships/image" Target="../media/image1063.png"/><Relationship Id="rId627" Type="http://schemas.openxmlformats.org/officeDocument/2006/relationships/image" Target="../media/image1091.png"/><Relationship Id="rId669" Type="http://schemas.openxmlformats.org/officeDocument/2006/relationships/image" Target="../media/image1112.png"/><Relationship Id="rId19" Type="http://schemas.openxmlformats.org/officeDocument/2006/relationships/image" Target="../media/image787.png"/><Relationship Id="rId224" Type="http://schemas.openxmlformats.org/officeDocument/2006/relationships/customXml" Target="../ink/ink891.xml"/><Relationship Id="rId266" Type="http://schemas.openxmlformats.org/officeDocument/2006/relationships/customXml" Target="../ink/ink912.xml"/><Relationship Id="rId431" Type="http://schemas.openxmlformats.org/officeDocument/2006/relationships/image" Target="../media/image993.png"/><Relationship Id="rId473" Type="http://schemas.openxmlformats.org/officeDocument/2006/relationships/image" Target="../media/image1014.png"/><Relationship Id="rId529" Type="http://schemas.openxmlformats.org/officeDocument/2006/relationships/image" Target="../media/image1042.png"/><Relationship Id="rId680" Type="http://schemas.openxmlformats.org/officeDocument/2006/relationships/customXml" Target="../ink/ink1119.xml"/><Relationship Id="rId736" Type="http://schemas.openxmlformats.org/officeDocument/2006/relationships/customXml" Target="../ink/ink1147.xml"/><Relationship Id="rId30" Type="http://schemas.openxmlformats.org/officeDocument/2006/relationships/customXml" Target="../ink/ink794.xml"/><Relationship Id="rId126" Type="http://schemas.openxmlformats.org/officeDocument/2006/relationships/customXml" Target="../ink/ink842.xml"/><Relationship Id="rId168" Type="http://schemas.openxmlformats.org/officeDocument/2006/relationships/customXml" Target="../ink/ink863.xml"/><Relationship Id="rId333" Type="http://schemas.openxmlformats.org/officeDocument/2006/relationships/image" Target="../media/image944.png"/><Relationship Id="rId540" Type="http://schemas.openxmlformats.org/officeDocument/2006/relationships/customXml" Target="../ink/ink1049.xml"/><Relationship Id="rId778" Type="http://schemas.openxmlformats.org/officeDocument/2006/relationships/customXml" Target="../ink/ink1168.xml"/><Relationship Id="rId72" Type="http://schemas.openxmlformats.org/officeDocument/2006/relationships/customXml" Target="../ink/ink815.xml"/><Relationship Id="rId375" Type="http://schemas.openxmlformats.org/officeDocument/2006/relationships/image" Target="../media/image965.png"/><Relationship Id="rId582" Type="http://schemas.openxmlformats.org/officeDocument/2006/relationships/customXml" Target="../ink/ink1070.xml"/><Relationship Id="rId638" Type="http://schemas.openxmlformats.org/officeDocument/2006/relationships/customXml" Target="../ink/ink1098.xml"/><Relationship Id="rId803" Type="http://schemas.openxmlformats.org/officeDocument/2006/relationships/image" Target="../media/image1179.png"/><Relationship Id="rId3" Type="http://schemas.openxmlformats.org/officeDocument/2006/relationships/image" Target="../media/image779.png"/><Relationship Id="rId235" Type="http://schemas.openxmlformats.org/officeDocument/2006/relationships/image" Target="../media/image895.png"/><Relationship Id="rId277" Type="http://schemas.openxmlformats.org/officeDocument/2006/relationships/image" Target="../media/image916.png"/><Relationship Id="rId400" Type="http://schemas.openxmlformats.org/officeDocument/2006/relationships/customXml" Target="../ink/ink979.xml"/><Relationship Id="rId442" Type="http://schemas.openxmlformats.org/officeDocument/2006/relationships/customXml" Target="../ink/ink1000.xml"/><Relationship Id="rId484" Type="http://schemas.openxmlformats.org/officeDocument/2006/relationships/customXml" Target="../ink/ink1021.xml"/><Relationship Id="rId705" Type="http://schemas.openxmlformats.org/officeDocument/2006/relationships/image" Target="../media/image1130.png"/><Relationship Id="rId137" Type="http://schemas.openxmlformats.org/officeDocument/2006/relationships/image" Target="../media/image846.png"/><Relationship Id="rId302" Type="http://schemas.openxmlformats.org/officeDocument/2006/relationships/customXml" Target="../ink/ink930.xml"/><Relationship Id="rId344" Type="http://schemas.openxmlformats.org/officeDocument/2006/relationships/customXml" Target="../ink/ink951.xml"/><Relationship Id="rId691" Type="http://schemas.openxmlformats.org/officeDocument/2006/relationships/image" Target="../media/image1123.png"/><Relationship Id="rId747" Type="http://schemas.openxmlformats.org/officeDocument/2006/relationships/image" Target="../media/image1151.png"/><Relationship Id="rId789" Type="http://schemas.openxmlformats.org/officeDocument/2006/relationships/image" Target="../media/image1172.png"/><Relationship Id="rId41" Type="http://schemas.openxmlformats.org/officeDocument/2006/relationships/image" Target="../media/image798.png"/><Relationship Id="rId83" Type="http://schemas.openxmlformats.org/officeDocument/2006/relationships/image" Target="../media/image819.png"/><Relationship Id="rId179" Type="http://schemas.openxmlformats.org/officeDocument/2006/relationships/image" Target="../media/image867.png"/><Relationship Id="rId386" Type="http://schemas.openxmlformats.org/officeDocument/2006/relationships/customXml" Target="../ink/ink972.xml"/><Relationship Id="rId551" Type="http://schemas.openxmlformats.org/officeDocument/2006/relationships/image" Target="../media/image1053.png"/><Relationship Id="rId593" Type="http://schemas.openxmlformats.org/officeDocument/2006/relationships/image" Target="../media/image1074.png"/><Relationship Id="rId607" Type="http://schemas.openxmlformats.org/officeDocument/2006/relationships/image" Target="../media/image1081.png"/><Relationship Id="rId649" Type="http://schemas.openxmlformats.org/officeDocument/2006/relationships/image" Target="../media/image1102.png"/><Relationship Id="rId190" Type="http://schemas.openxmlformats.org/officeDocument/2006/relationships/customXml" Target="../ink/ink874.xml"/><Relationship Id="rId204" Type="http://schemas.openxmlformats.org/officeDocument/2006/relationships/customXml" Target="../ink/ink881.xml"/><Relationship Id="rId246" Type="http://schemas.openxmlformats.org/officeDocument/2006/relationships/customXml" Target="../ink/ink902.xml"/><Relationship Id="rId288" Type="http://schemas.openxmlformats.org/officeDocument/2006/relationships/customXml" Target="../ink/ink923.xml"/><Relationship Id="rId411" Type="http://schemas.openxmlformats.org/officeDocument/2006/relationships/image" Target="../media/image983.png"/><Relationship Id="rId453" Type="http://schemas.openxmlformats.org/officeDocument/2006/relationships/image" Target="../media/image1004.png"/><Relationship Id="rId509" Type="http://schemas.openxmlformats.org/officeDocument/2006/relationships/image" Target="../media/image1032.png"/><Relationship Id="rId660" Type="http://schemas.openxmlformats.org/officeDocument/2006/relationships/customXml" Target="../ink/ink1109.xml"/><Relationship Id="rId106" Type="http://schemas.openxmlformats.org/officeDocument/2006/relationships/customXml" Target="../ink/ink832.xml"/><Relationship Id="rId313" Type="http://schemas.openxmlformats.org/officeDocument/2006/relationships/image" Target="../media/image934.png"/><Relationship Id="rId495" Type="http://schemas.openxmlformats.org/officeDocument/2006/relationships/image" Target="../media/image1025.png"/><Relationship Id="rId716" Type="http://schemas.openxmlformats.org/officeDocument/2006/relationships/customXml" Target="../ink/ink1137.xml"/><Relationship Id="rId758" Type="http://schemas.openxmlformats.org/officeDocument/2006/relationships/customXml" Target="../ink/ink1158.xml"/><Relationship Id="rId10" Type="http://schemas.openxmlformats.org/officeDocument/2006/relationships/customXml" Target="../ink/ink784.xml"/><Relationship Id="rId52" Type="http://schemas.openxmlformats.org/officeDocument/2006/relationships/customXml" Target="../ink/ink805.xml"/><Relationship Id="rId94" Type="http://schemas.openxmlformats.org/officeDocument/2006/relationships/customXml" Target="../ink/ink826.xml"/><Relationship Id="rId148" Type="http://schemas.openxmlformats.org/officeDocument/2006/relationships/customXml" Target="../ink/ink853.xml"/><Relationship Id="rId355" Type="http://schemas.openxmlformats.org/officeDocument/2006/relationships/image" Target="../media/image955.png"/><Relationship Id="rId397" Type="http://schemas.openxmlformats.org/officeDocument/2006/relationships/image" Target="../media/image976.png"/><Relationship Id="rId520" Type="http://schemas.openxmlformats.org/officeDocument/2006/relationships/customXml" Target="../ink/ink1039.xml"/><Relationship Id="rId562" Type="http://schemas.openxmlformats.org/officeDocument/2006/relationships/customXml" Target="../ink/ink1060.xml"/><Relationship Id="rId618" Type="http://schemas.openxmlformats.org/officeDocument/2006/relationships/customXml" Target="../ink/ink1088.xml"/><Relationship Id="rId215" Type="http://schemas.openxmlformats.org/officeDocument/2006/relationships/image" Target="../media/image885.png"/><Relationship Id="rId257" Type="http://schemas.openxmlformats.org/officeDocument/2006/relationships/image" Target="../media/image906.png"/><Relationship Id="rId422" Type="http://schemas.openxmlformats.org/officeDocument/2006/relationships/customXml" Target="../ink/ink990.xml"/><Relationship Id="rId464" Type="http://schemas.openxmlformats.org/officeDocument/2006/relationships/customXml" Target="../ink/ink1011.xml"/><Relationship Id="rId299" Type="http://schemas.openxmlformats.org/officeDocument/2006/relationships/image" Target="../media/image927.png"/><Relationship Id="rId727" Type="http://schemas.openxmlformats.org/officeDocument/2006/relationships/image" Target="../media/image1141.png"/><Relationship Id="rId63" Type="http://schemas.openxmlformats.org/officeDocument/2006/relationships/image" Target="../media/image809.png"/><Relationship Id="rId159" Type="http://schemas.openxmlformats.org/officeDocument/2006/relationships/image" Target="../media/image857.png"/><Relationship Id="rId366" Type="http://schemas.openxmlformats.org/officeDocument/2006/relationships/customXml" Target="../ink/ink962.xml"/><Relationship Id="rId573" Type="http://schemas.openxmlformats.org/officeDocument/2006/relationships/image" Target="../media/image1064.png"/><Relationship Id="rId780" Type="http://schemas.openxmlformats.org/officeDocument/2006/relationships/customXml" Target="../ink/ink1169.xml"/><Relationship Id="rId226" Type="http://schemas.openxmlformats.org/officeDocument/2006/relationships/customXml" Target="../ink/ink892.xml"/><Relationship Id="rId433" Type="http://schemas.openxmlformats.org/officeDocument/2006/relationships/image" Target="../media/image994.png"/><Relationship Id="rId640" Type="http://schemas.openxmlformats.org/officeDocument/2006/relationships/customXml" Target="../ink/ink1099.xml"/><Relationship Id="rId738" Type="http://schemas.openxmlformats.org/officeDocument/2006/relationships/customXml" Target="../ink/ink1148.xml"/><Relationship Id="rId74" Type="http://schemas.openxmlformats.org/officeDocument/2006/relationships/customXml" Target="../ink/ink816.xml"/><Relationship Id="rId377" Type="http://schemas.openxmlformats.org/officeDocument/2006/relationships/image" Target="../media/image966.png"/><Relationship Id="rId500" Type="http://schemas.openxmlformats.org/officeDocument/2006/relationships/customXml" Target="../ink/ink1029.xml"/><Relationship Id="rId584" Type="http://schemas.openxmlformats.org/officeDocument/2006/relationships/customXml" Target="../ink/ink1071.xml"/><Relationship Id="rId805" Type="http://schemas.openxmlformats.org/officeDocument/2006/relationships/image" Target="../media/image1180.png"/><Relationship Id="rId5" Type="http://schemas.openxmlformats.org/officeDocument/2006/relationships/image" Target="../media/image780.png"/><Relationship Id="rId237" Type="http://schemas.openxmlformats.org/officeDocument/2006/relationships/image" Target="../media/image896.png"/><Relationship Id="rId791" Type="http://schemas.openxmlformats.org/officeDocument/2006/relationships/image" Target="../media/image1173.png"/><Relationship Id="rId444" Type="http://schemas.openxmlformats.org/officeDocument/2006/relationships/customXml" Target="../ink/ink1001.xml"/><Relationship Id="rId651" Type="http://schemas.openxmlformats.org/officeDocument/2006/relationships/image" Target="../media/image1103.png"/><Relationship Id="rId749" Type="http://schemas.openxmlformats.org/officeDocument/2006/relationships/image" Target="../media/image1152.png"/><Relationship Id="rId290" Type="http://schemas.openxmlformats.org/officeDocument/2006/relationships/customXml" Target="../ink/ink924.xml"/><Relationship Id="rId304" Type="http://schemas.openxmlformats.org/officeDocument/2006/relationships/customXml" Target="../ink/ink931.xml"/><Relationship Id="rId388" Type="http://schemas.openxmlformats.org/officeDocument/2006/relationships/customXml" Target="../ink/ink973.xml"/><Relationship Id="rId511" Type="http://schemas.openxmlformats.org/officeDocument/2006/relationships/image" Target="../media/image1033.png"/><Relationship Id="rId609" Type="http://schemas.openxmlformats.org/officeDocument/2006/relationships/image" Target="../media/image1082.png"/><Relationship Id="rId85" Type="http://schemas.openxmlformats.org/officeDocument/2006/relationships/image" Target="../media/image820.png"/><Relationship Id="rId150" Type="http://schemas.openxmlformats.org/officeDocument/2006/relationships/customXml" Target="../ink/ink854.xml"/><Relationship Id="rId595" Type="http://schemas.openxmlformats.org/officeDocument/2006/relationships/image" Target="../media/image1075.png"/><Relationship Id="rId248" Type="http://schemas.openxmlformats.org/officeDocument/2006/relationships/customXml" Target="../ink/ink903.xml"/><Relationship Id="rId455" Type="http://schemas.openxmlformats.org/officeDocument/2006/relationships/image" Target="../media/image1005.png"/><Relationship Id="rId662" Type="http://schemas.openxmlformats.org/officeDocument/2006/relationships/customXml" Target="../ink/ink1110.xml"/><Relationship Id="rId12" Type="http://schemas.openxmlformats.org/officeDocument/2006/relationships/customXml" Target="../ink/ink785.xml"/><Relationship Id="rId108" Type="http://schemas.openxmlformats.org/officeDocument/2006/relationships/customXml" Target="../ink/ink833.xml"/><Relationship Id="rId315" Type="http://schemas.openxmlformats.org/officeDocument/2006/relationships/image" Target="../media/image935.png"/><Relationship Id="rId522" Type="http://schemas.openxmlformats.org/officeDocument/2006/relationships/customXml" Target="../ink/ink1040.xml"/><Relationship Id="rId96" Type="http://schemas.openxmlformats.org/officeDocument/2006/relationships/customXml" Target="../ink/ink827.xml"/><Relationship Id="rId161" Type="http://schemas.openxmlformats.org/officeDocument/2006/relationships/image" Target="../media/image858.png"/><Relationship Id="rId399" Type="http://schemas.openxmlformats.org/officeDocument/2006/relationships/image" Target="../media/image977.png"/><Relationship Id="rId259" Type="http://schemas.openxmlformats.org/officeDocument/2006/relationships/image" Target="../media/image907.png"/><Relationship Id="rId466" Type="http://schemas.openxmlformats.org/officeDocument/2006/relationships/customXml" Target="../ink/ink1012.xml"/><Relationship Id="rId673" Type="http://schemas.openxmlformats.org/officeDocument/2006/relationships/image" Target="../media/image1114.png"/><Relationship Id="rId23" Type="http://schemas.openxmlformats.org/officeDocument/2006/relationships/image" Target="../media/image789.png"/><Relationship Id="rId119" Type="http://schemas.openxmlformats.org/officeDocument/2006/relationships/image" Target="../media/image837.png"/><Relationship Id="rId326" Type="http://schemas.openxmlformats.org/officeDocument/2006/relationships/customXml" Target="../ink/ink942.xml"/><Relationship Id="rId533" Type="http://schemas.openxmlformats.org/officeDocument/2006/relationships/image" Target="../media/image1044.png"/><Relationship Id="rId740" Type="http://schemas.openxmlformats.org/officeDocument/2006/relationships/customXml" Target="../ink/ink1149.xml"/><Relationship Id="rId172" Type="http://schemas.openxmlformats.org/officeDocument/2006/relationships/customXml" Target="../ink/ink865.xml"/><Relationship Id="rId477" Type="http://schemas.openxmlformats.org/officeDocument/2006/relationships/image" Target="../media/image1016.png"/><Relationship Id="rId600" Type="http://schemas.openxmlformats.org/officeDocument/2006/relationships/customXml" Target="../ink/ink1079.xml"/><Relationship Id="rId684" Type="http://schemas.openxmlformats.org/officeDocument/2006/relationships/customXml" Target="../ink/ink1121.xml"/><Relationship Id="rId337" Type="http://schemas.openxmlformats.org/officeDocument/2006/relationships/image" Target="../media/image946.png"/><Relationship Id="rId34" Type="http://schemas.openxmlformats.org/officeDocument/2006/relationships/customXml" Target="../ink/ink796.xml"/><Relationship Id="rId544" Type="http://schemas.openxmlformats.org/officeDocument/2006/relationships/customXml" Target="../ink/ink1051.xml"/><Relationship Id="rId751" Type="http://schemas.openxmlformats.org/officeDocument/2006/relationships/image" Target="../media/image1153.png"/><Relationship Id="rId183" Type="http://schemas.openxmlformats.org/officeDocument/2006/relationships/image" Target="../media/image869.png"/><Relationship Id="rId390" Type="http://schemas.openxmlformats.org/officeDocument/2006/relationships/customXml" Target="../ink/ink974.xml"/><Relationship Id="rId404" Type="http://schemas.openxmlformats.org/officeDocument/2006/relationships/customXml" Target="../ink/ink981.xml"/><Relationship Id="rId611" Type="http://schemas.openxmlformats.org/officeDocument/2006/relationships/image" Target="../media/image1083.png"/><Relationship Id="rId250" Type="http://schemas.openxmlformats.org/officeDocument/2006/relationships/customXml" Target="../ink/ink904.xml"/><Relationship Id="rId488" Type="http://schemas.openxmlformats.org/officeDocument/2006/relationships/customXml" Target="../ink/ink1023.xml"/><Relationship Id="rId695" Type="http://schemas.openxmlformats.org/officeDocument/2006/relationships/image" Target="../media/image1125.png"/><Relationship Id="rId709" Type="http://schemas.openxmlformats.org/officeDocument/2006/relationships/image" Target="../media/image1132.png"/><Relationship Id="rId45" Type="http://schemas.openxmlformats.org/officeDocument/2006/relationships/image" Target="../media/image800.png"/><Relationship Id="rId110" Type="http://schemas.openxmlformats.org/officeDocument/2006/relationships/customXml" Target="../ink/ink834.xml"/><Relationship Id="rId348" Type="http://schemas.openxmlformats.org/officeDocument/2006/relationships/customXml" Target="../ink/ink953.xml"/><Relationship Id="rId555" Type="http://schemas.openxmlformats.org/officeDocument/2006/relationships/image" Target="../media/image1055.png"/><Relationship Id="rId762" Type="http://schemas.openxmlformats.org/officeDocument/2006/relationships/customXml" Target="../ink/ink1160.xml"/><Relationship Id="rId194" Type="http://schemas.openxmlformats.org/officeDocument/2006/relationships/customXml" Target="../ink/ink876.xml"/><Relationship Id="rId208" Type="http://schemas.openxmlformats.org/officeDocument/2006/relationships/customXml" Target="../ink/ink883.xml"/><Relationship Id="rId415" Type="http://schemas.openxmlformats.org/officeDocument/2006/relationships/image" Target="../media/image985.png"/><Relationship Id="rId622" Type="http://schemas.openxmlformats.org/officeDocument/2006/relationships/customXml" Target="../ink/ink1090.xml"/><Relationship Id="rId261" Type="http://schemas.openxmlformats.org/officeDocument/2006/relationships/image" Target="../media/image908.png"/><Relationship Id="rId499" Type="http://schemas.openxmlformats.org/officeDocument/2006/relationships/image" Target="../media/image1027.png"/><Relationship Id="rId56" Type="http://schemas.openxmlformats.org/officeDocument/2006/relationships/customXml" Target="../ink/ink807.xml"/><Relationship Id="rId359" Type="http://schemas.openxmlformats.org/officeDocument/2006/relationships/image" Target="../media/image957.png"/><Relationship Id="rId566" Type="http://schemas.openxmlformats.org/officeDocument/2006/relationships/customXml" Target="../ink/ink1062.xml"/><Relationship Id="rId773" Type="http://schemas.openxmlformats.org/officeDocument/2006/relationships/image" Target="../media/image1164.png"/><Relationship Id="rId121" Type="http://schemas.openxmlformats.org/officeDocument/2006/relationships/image" Target="../media/image838.png"/><Relationship Id="rId219" Type="http://schemas.openxmlformats.org/officeDocument/2006/relationships/image" Target="../media/image887.png"/><Relationship Id="rId426" Type="http://schemas.openxmlformats.org/officeDocument/2006/relationships/customXml" Target="../ink/ink992.xml"/><Relationship Id="rId633" Type="http://schemas.openxmlformats.org/officeDocument/2006/relationships/image" Target="../media/image1094.png"/><Relationship Id="rId67" Type="http://schemas.openxmlformats.org/officeDocument/2006/relationships/image" Target="../media/image811.png"/><Relationship Id="rId272" Type="http://schemas.openxmlformats.org/officeDocument/2006/relationships/customXml" Target="../ink/ink915.xml"/><Relationship Id="rId577" Type="http://schemas.openxmlformats.org/officeDocument/2006/relationships/image" Target="../media/image1066.png"/><Relationship Id="rId700" Type="http://schemas.openxmlformats.org/officeDocument/2006/relationships/customXml" Target="../ink/ink1129.xml"/><Relationship Id="rId132" Type="http://schemas.openxmlformats.org/officeDocument/2006/relationships/customXml" Target="../ink/ink845.xml"/><Relationship Id="rId784" Type="http://schemas.openxmlformats.org/officeDocument/2006/relationships/customXml" Target="../ink/ink1171.xml"/><Relationship Id="rId437" Type="http://schemas.openxmlformats.org/officeDocument/2006/relationships/image" Target="../media/image996.png"/><Relationship Id="rId644" Type="http://schemas.openxmlformats.org/officeDocument/2006/relationships/customXml" Target="../ink/ink1101.xml"/><Relationship Id="rId283" Type="http://schemas.openxmlformats.org/officeDocument/2006/relationships/image" Target="../media/image919.png"/><Relationship Id="rId490" Type="http://schemas.openxmlformats.org/officeDocument/2006/relationships/customXml" Target="../ink/ink1024.xml"/><Relationship Id="rId504" Type="http://schemas.openxmlformats.org/officeDocument/2006/relationships/customXml" Target="../ink/ink1031.xml"/><Relationship Id="rId711" Type="http://schemas.openxmlformats.org/officeDocument/2006/relationships/image" Target="../media/image1133.png"/><Relationship Id="rId78" Type="http://schemas.openxmlformats.org/officeDocument/2006/relationships/customXml" Target="../ink/ink818.xml"/><Relationship Id="rId143" Type="http://schemas.openxmlformats.org/officeDocument/2006/relationships/image" Target="../media/image849.png"/><Relationship Id="rId350" Type="http://schemas.openxmlformats.org/officeDocument/2006/relationships/customXml" Target="../ink/ink954.xml"/><Relationship Id="rId588" Type="http://schemas.openxmlformats.org/officeDocument/2006/relationships/customXml" Target="../ink/ink1073.xml"/><Relationship Id="rId795" Type="http://schemas.openxmlformats.org/officeDocument/2006/relationships/image" Target="../media/image1175.png"/><Relationship Id="rId809" Type="http://schemas.openxmlformats.org/officeDocument/2006/relationships/image" Target="../media/image1182.png"/><Relationship Id="rId9" Type="http://schemas.openxmlformats.org/officeDocument/2006/relationships/image" Target="../media/image782.png"/><Relationship Id="rId210" Type="http://schemas.openxmlformats.org/officeDocument/2006/relationships/customXml" Target="../ink/ink884.xml"/><Relationship Id="rId448" Type="http://schemas.openxmlformats.org/officeDocument/2006/relationships/customXml" Target="../ink/ink1003.xml"/><Relationship Id="rId655" Type="http://schemas.openxmlformats.org/officeDocument/2006/relationships/image" Target="../media/image1105.png"/><Relationship Id="rId294" Type="http://schemas.openxmlformats.org/officeDocument/2006/relationships/customXml" Target="../ink/ink926.xml"/><Relationship Id="rId308" Type="http://schemas.openxmlformats.org/officeDocument/2006/relationships/customXml" Target="../ink/ink933.xml"/><Relationship Id="rId515" Type="http://schemas.openxmlformats.org/officeDocument/2006/relationships/image" Target="../media/image1035.png"/><Relationship Id="rId722" Type="http://schemas.openxmlformats.org/officeDocument/2006/relationships/customXml" Target="../ink/ink1140.xml"/><Relationship Id="rId89" Type="http://schemas.openxmlformats.org/officeDocument/2006/relationships/image" Target="../media/image822.png"/><Relationship Id="rId154" Type="http://schemas.openxmlformats.org/officeDocument/2006/relationships/customXml" Target="../ink/ink856.xml"/><Relationship Id="rId361" Type="http://schemas.openxmlformats.org/officeDocument/2006/relationships/image" Target="../media/image958.png"/><Relationship Id="rId599" Type="http://schemas.openxmlformats.org/officeDocument/2006/relationships/image" Target="../media/image1077.png"/><Relationship Id="rId459" Type="http://schemas.openxmlformats.org/officeDocument/2006/relationships/image" Target="../media/image1007.png"/><Relationship Id="rId666" Type="http://schemas.openxmlformats.org/officeDocument/2006/relationships/customXml" Target="../ink/ink1112.xml"/><Relationship Id="rId16" Type="http://schemas.openxmlformats.org/officeDocument/2006/relationships/customXml" Target="../ink/ink787.xml"/><Relationship Id="rId221" Type="http://schemas.openxmlformats.org/officeDocument/2006/relationships/image" Target="../media/image888.png"/><Relationship Id="rId319" Type="http://schemas.openxmlformats.org/officeDocument/2006/relationships/image" Target="../media/image937.png"/><Relationship Id="rId526" Type="http://schemas.openxmlformats.org/officeDocument/2006/relationships/customXml" Target="../ink/ink1042.xml"/><Relationship Id="rId733" Type="http://schemas.openxmlformats.org/officeDocument/2006/relationships/image" Target="../media/image1144.png"/><Relationship Id="rId165" Type="http://schemas.openxmlformats.org/officeDocument/2006/relationships/image" Target="../media/image860.png"/><Relationship Id="rId372" Type="http://schemas.openxmlformats.org/officeDocument/2006/relationships/customXml" Target="../ink/ink965.xml"/><Relationship Id="rId677" Type="http://schemas.openxmlformats.org/officeDocument/2006/relationships/image" Target="../media/image1116.png"/><Relationship Id="rId800" Type="http://schemas.openxmlformats.org/officeDocument/2006/relationships/customXml" Target="../ink/ink1179.xml"/><Relationship Id="rId232" Type="http://schemas.openxmlformats.org/officeDocument/2006/relationships/customXml" Target="../ink/ink895.xml"/><Relationship Id="rId27" Type="http://schemas.openxmlformats.org/officeDocument/2006/relationships/image" Target="../media/image791.png"/><Relationship Id="rId537" Type="http://schemas.openxmlformats.org/officeDocument/2006/relationships/image" Target="../media/image1046.png"/><Relationship Id="rId744" Type="http://schemas.openxmlformats.org/officeDocument/2006/relationships/customXml" Target="../ink/ink1151.xml"/><Relationship Id="rId80" Type="http://schemas.openxmlformats.org/officeDocument/2006/relationships/customXml" Target="../ink/ink819.xml"/><Relationship Id="rId176" Type="http://schemas.openxmlformats.org/officeDocument/2006/relationships/customXml" Target="../ink/ink867.xml"/><Relationship Id="rId383" Type="http://schemas.openxmlformats.org/officeDocument/2006/relationships/image" Target="../media/image969.png"/><Relationship Id="rId590" Type="http://schemas.openxmlformats.org/officeDocument/2006/relationships/customXml" Target="../ink/ink1074.xml"/><Relationship Id="rId604" Type="http://schemas.openxmlformats.org/officeDocument/2006/relationships/customXml" Target="../ink/ink1081.xml"/><Relationship Id="rId811" Type="http://schemas.openxmlformats.org/officeDocument/2006/relationships/image" Target="../media/image1183.png"/><Relationship Id="rId243" Type="http://schemas.openxmlformats.org/officeDocument/2006/relationships/image" Target="../media/image899.png"/><Relationship Id="rId450" Type="http://schemas.openxmlformats.org/officeDocument/2006/relationships/customXml" Target="../ink/ink1004.xml"/><Relationship Id="rId688" Type="http://schemas.openxmlformats.org/officeDocument/2006/relationships/customXml" Target="../ink/ink1123.xml"/><Relationship Id="rId38" Type="http://schemas.openxmlformats.org/officeDocument/2006/relationships/customXml" Target="../ink/ink798.xml"/><Relationship Id="rId103" Type="http://schemas.openxmlformats.org/officeDocument/2006/relationships/image" Target="../media/image829.png"/><Relationship Id="rId310" Type="http://schemas.openxmlformats.org/officeDocument/2006/relationships/customXml" Target="../ink/ink934.xml"/><Relationship Id="rId548" Type="http://schemas.openxmlformats.org/officeDocument/2006/relationships/customXml" Target="../ink/ink1053.xml"/><Relationship Id="rId755" Type="http://schemas.openxmlformats.org/officeDocument/2006/relationships/image" Target="../media/image1155.png"/><Relationship Id="rId91" Type="http://schemas.openxmlformats.org/officeDocument/2006/relationships/image" Target="../media/image823.png"/><Relationship Id="rId187" Type="http://schemas.openxmlformats.org/officeDocument/2006/relationships/image" Target="../media/image871.png"/><Relationship Id="rId394" Type="http://schemas.openxmlformats.org/officeDocument/2006/relationships/customXml" Target="../ink/ink976.xml"/><Relationship Id="rId408" Type="http://schemas.openxmlformats.org/officeDocument/2006/relationships/customXml" Target="../ink/ink983.xml"/><Relationship Id="rId615" Type="http://schemas.openxmlformats.org/officeDocument/2006/relationships/image" Target="../media/image1085.png"/><Relationship Id="rId254" Type="http://schemas.openxmlformats.org/officeDocument/2006/relationships/customXml" Target="../ink/ink906.xml"/><Relationship Id="rId699" Type="http://schemas.openxmlformats.org/officeDocument/2006/relationships/image" Target="../media/image1127.png"/><Relationship Id="rId49" Type="http://schemas.openxmlformats.org/officeDocument/2006/relationships/image" Target="../media/image802.png"/><Relationship Id="rId114" Type="http://schemas.openxmlformats.org/officeDocument/2006/relationships/customXml" Target="../ink/ink836.xml"/><Relationship Id="rId461" Type="http://schemas.openxmlformats.org/officeDocument/2006/relationships/image" Target="../media/image1008.png"/><Relationship Id="rId559" Type="http://schemas.openxmlformats.org/officeDocument/2006/relationships/image" Target="../media/image1057.png"/><Relationship Id="rId766" Type="http://schemas.openxmlformats.org/officeDocument/2006/relationships/customXml" Target="../ink/ink1162.xml"/><Relationship Id="rId198" Type="http://schemas.openxmlformats.org/officeDocument/2006/relationships/customXml" Target="../ink/ink878.xml"/><Relationship Id="rId321" Type="http://schemas.openxmlformats.org/officeDocument/2006/relationships/image" Target="../media/image938.png"/><Relationship Id="rId419" Type="http://schemas.openxmlformats.org/officeDocument/2006/relationships/image" Target="../media/image987.png"/><Relationship Id="rId626" Type="http://schemas.openxmlformats.org/officeDocument/2006/relationships/customXml" Target="../ink/ink1092.xml"/><Relationship Id="rId265" Type="http://schemas.openxmlformats.org/officeDocument/2006/relationships/image" Target="../media/image910.png"/><Relationship Id="rId472" Type="http://schemas.openxmlformats.org/officeDocument/2006/relationships/customXml" Target="../ink/ink1015.xml"/><Relationship Id="rId125" Type="http://schemas.openxmlformats.org/officeDocument/2006/relationships/image" Target="../media/image840.png"/><Relationship Id="rId332" Type="http://schemas.openxmlformats.org/officeDocument/2006/relationships/customXml" Target="../ink/ink945.xml"/><Relationship Id="rId777" Type="http://schemas.openxmlformats.org/officeDocument/2006/relationships/image" Target="../media/image1166.png"/><Relationship Id="rId637" Type="http://schemas.openxmlformats.org/officeDocument/2006/relationships/image" Target="../media/image1096.png"/><Relationship Id="rId276" Type="http://schemas.openxmlformats.org/officeDocument/2006/relationships/customXml" Target="../ink/ink917.xml"/><Relationship Id="rId483" Type="http://schemas.openxmlformats.org/officeDocument/2006/relationships/image" Target="../media/image1019.png"/><Relationship Id="rId690" Type="http://schemas.openxmlformats.org/officeDocument/2006/relationships/customXml" Target="../ink/ink1124.xml"/><Relationship Id="rId704" Type="http://schemas.openxmlformats.org/officeDocument/2006/relationships/customXml" Target="../ink/ink1131.xml"/><Relationship Id="rId40" Type="http://schemas.openxmlformats.org/officeDocument/2006/relationships/customXml" Target="../ink/ink799.xml"/><Relationship Id="rId136" Type="http://schemas.openxmlformats.org/officeDocument/2006/relationships/customXml" Target="../ink/ink847.xml"/><Relationship Id="rId343" Type="http://schemas.openxmlformats.org/officeDocument/2006/relationships/image" Target="../media/image949.png"/><Relationship Id="rId550" Type="http://schemas.openxmlformats.org/officeDocument/2006/relationships/customXml" Target="../ink/ink1054.xml"/><Relationship Id="rId788" Type="http://schemas.openxmlformats.org/officeDocument/2006/relationships/customXml" Target="../ink/ink1173.xml"/><Relationship Id="rId203" Type="http://schemas.openxmlformats.org/officeDocument/2006/relationships/image" Target="../media/image879.png"/><Relationship Id="rId648" Type="http://schemas.openxmlformats.org/officeDocument/2006/relationships/customXml" Target="../ink/ink1103.xml"/><Relationship Id="rId287" Type="http://schemas.openxmlformats.org/officeDocument/2006/relationships/image" Target="../media/image921.png"/><Relationship Id="rId410" Type="http://schemas.openxmlformats.org/officeDocument/2006/relationships/customXml" Target="../ink/ink984.xml"/><Relationship Id="rId494" Type="http://schemas.openxmlformats.org/officeDocument/2006/relationships/customXml" Target="../ink/ink1026.xml"/><Relationship Id="rId508" Type="http://schemas.openxmlformats.org/officeDocument/2006/relationships/customXml" Target="../ink/ink1033.xml"/><Relationship Id="rId715" Type="http://schemas.openxmlformats.org/officeDocument/2006/relationships/image" Target="../media/image1135.png"/><Relationship Id="rId147" Type="http://schemas.openxmlformats.org/officeDocument/2006/relationships/image" Target="../media/image851.png"/><Relationship Id="rId354" Type="http://schemas.openxmlformats.org/officeDocument/2006/relationships/customXml" Target="../ink/ink956.xml"/><Relationship Id="rId799" Type="http://schemas.openxmlformats.org/officeDocument/2006/relationships/image" Target="../media/image1177.png"/><Relationship Id="rId51" Type="http://schemas.openxmlformats.org/officeDocument/2006/relationships/image" Target="../media/image803.png"/><Relationship Id="rId561" Type="http://schemas.openxmlformats.org/officeDocument/2006/relationships/image" Target="../media/image1058.png"/><Relationship Id="rId659" Type="http://schemas.openxmlformats.org/officeDocument/2006/relationships/image" Target="../media/image1107.png"/><Relationship Id="rId214" Type="http://schemas.openxmlformats.org/officeDocument/2006/relationships/customXml" Target="../ink/ink886.xml"/><Relationship Id="rId298" Type="http://schemas.openxmlformats.org/officeDocument/2006/relationships/customXml" Target="../ink/ink928.xml"/><Relationship Id="rId421" Type="http://schemas.openxmlformats.org/officeDocument/2006/relationships/image" Target="../media/image988.png"/><Relationship Id="rId519" Type="http://schemas.openxmlformats.org/officeDocument/2006/relationships/image" Target="../media/image1037.png"/><Relationship Id="rId158" Type="http://schemas.openxmlformats.org/officeDocument/2006/relationships/customXml" Target="../ink/ink858.xml"/><Relationship Id="rId726" Type="http://schemas.openxmlformats.org/officeDocument/2006/relationships/customXml" Target="../ink/ink1142.xml"/><Relationship Id="rId62" Type="http://schemas.openxmlformats.org/officeDocument/2006/relationships/customXml" Target="../ink/ink810.xml"/><Relationship Id="rId365" Type="http://schemas.openxmlformats.org/officeDocument/2006/relationships/image" Target="../media/image960.png"/><Relationship Id="rId572" Type="http://schemas.openxmlformats.org/officeDocument/2006/relationships/customXml" Target="../ink/ink1065.xml"/><Relationship Id="rId225" Type="http://schemas.openxmlformats.org/officeDocument/2006/relationships/image" Target="../media/image890.png"/><Relationship Id="rId432" Type="http://schemas.openxmlformats.org/officeDocument/2006/relationships/customXml" Target="../ink/ink995.xml"/><Relationship Id="rId737" Type="http://schemas.openxmlformats.org/officeDocument/2006/relationships/image" Target="../media/image1146.png"/><Relationship Id="rId73" Type="http://schemas.openxmlformats.org/officeDocument/2006/relationships/image" Target="../media/image814.png"/><Relationship Id="rId169" Type="http://schemas.openxmlformats.org/officeDocument/2006/relationships/image" Target="../media/image862.png"/><Relationship Id="rId376" Type="http://schemas.openxmlformats.org/officeDocument/2006/relationships/customXml" Target="../ink/ink967.xml"/><Relationship Id="rId583" Type="http://schemas.openxmlformats.org/officeDocument/2006/relationships/image" Target="../media/image1069.png"/><Relationship Id="rId790" Type="http://schemas.openxmlformats.org/officeDocument/2006/relationships/customXml" Target="../ink/ink1174.xml"/><Relationship Id="rId804" Type="http://schemas.openxmlformats.org/officeDocument/2006/relationships/customXml" Target="../ink/ink1181.xml"/><Relationship Id="rId4" Type="http://schemas.openxmlformats.org/officeDocument/2006/relationships/customXml" Target="../ink/ink781.xml"/><Relationship Id="rId236" Type="http://schemas.openxmlformats.org/officeDocument/2006/relationships/customXml" Target="../ink/ink897.xml"/><Relationship Id="rId443" Type="http://schemas.openxmlformats.org/officeDocument/2006/relationships/image" Target="../media/image999.png"/><Relationship Id="rId650" Type="http://schemas.openxmlformats.org/officeDocument/2006/relationships/customXml" Target="../ink/ink1104.xml"/><Relationship Id="rId303" Type="http://schemas.openxmlformats.org/officeDocument/2006/relationships/image" Target="../media/image929.png"/><Relationship Id="rId748" Type="http://schemas.openxmlformats.org/officeDocument/2006/relationships/customXml" Target="../ink/ink1153.xml"/><Relationship Id="rId84" Type="http://schemas.openxmlformats.org/officeDocument/2006/relationships/customXml" Target="../ink/ink821.xml"/><Relationship Id="rId387" Type="http://schemas.openxmlformats.org/officeDocument/2006/relationships/image" Target="../media/image971.png"/><Relationship Id="rId510" Type="http://schemas.openxmlformats.org/officeDocument/2006/relationships/customXml" Target="../ink/ink1034.xml"/><Relationship Id="rId594" Type="http://schemas.openxmlformats.org/officeDocument/2006/relationships/customXml" Target="../ink/ink1076.xml"/><Relationship Id="rId608" Type="http://schemas.openxmlformats.org/officeDocument/2006/relationships/customXml" Target="../ink/ink1083.xml"/><Relationship Id="rId247" Type="http://schemas.openxmlformats.org/officeDocument/2006/relationships/image" Target="../media/image901.png"/><Relationship Id="rId107" Type="http://schemas.openxmlformats.org/officeDocument/2006/relationships/image" Target="../media/image831.png"/><Relationship Id="rId454" Type="http://schemas.openxmlformats.org/officeDocument/2006/relationships/customXml" Target="../ink/ink1006.xml"/><Relationship Id="rId661" Type="http://schemas.openxmlformats.org/officeDocument/2006/relationships/image" Target="../media/image1108.png"/><Relationship Id="rId759" Type="http://schemas.openxmlformats.org/officeDocument/2006/relationships/image" Target="../media/image1157.png"/><Relationship Id="rId11" Type="http://schemas.openxmlformats.org/officeDocument/2006/relationships/image" Target="../media/image783.png"/><Relationship Id="rId314" Type="http://schemas.openxmlformats.org/officeDocument/2006/relationships/customXml" Target="../ink/ink936.xml"/><Relationship Id="rId398" Type="http://schemas.openxmlformats.org/officeDocument/2006/relationships/customXml" Target="../ink/ink978.xml"/><Relationship Id="rId521" Type="http://schemas.openxmlformats.org/officeDocument/2006/relationships/image" Target="../media/image1038.png"/><Relationship Id="rId619" Type="http://schemas.openxmlformats.org/officeDocument/2006/relationships/image" Target="../media/image1087.png"/><Relationship Id="rId95" Type="http://schemas.openxmlformats.org/officeDocument/2006/relationships/image" Target="../media/image825.png"/><Relationship Id="rId160" Type="http://schemas.openxmlformats.org/officeDocument/2006/relationships/customXml" Target="../ink/ink859.xml"/><Relationship Id="rId258" Type="http://schemas.openxmlformats.org/officeDocument/2006/relationships/customXml" Target="../ink/ink908.xml"/><Relationship Id="rId465" Type="http://schemas.openxmlformats.org/officeDocument/2006/relationships/image" Target="../media/image1010.png"/><Relationship Id="rId672" Type="http://schemas.openxmlformats.org/officeDocument/2006/relationships/customXml" Target="../ink/ink1115.xml"/><Relationship Id="rId22" Type="http://schemas.openxmlformats.org/officeDocument/2006/relationships/customXml" Target="../ink/ink790.xml"/><Relationship Id="rId118" Type="http://schemas.openxmlformats.org/officeDocument/2006/relationships/customXml" Target="../ink/ink838.xml"/><Relationship Id="rId325" Type="http://schemas.openxmlformats.org/officeDocument/2006/relationships/image" Target="../media/image940.png"/><Relationship Id="rId532" Type="http://schemas.openxmlformats.org/officeDocument/2006/relationships/customXml" Target="../ink/ink1045.xml"/><Relationship Id="rId171" Type="http://schemas.openxmlformats.org/officeDocument/2006/relationships/image" Target="../media/image863.png"/><Relationship Id="rId269" Type="http://schemas.openxmlformats.org/officeDocument/2006/relationships/image" Target="../media/image912.png"/><Relationship Id="rId476" Type="http://schemas.openxmlformats.org/officeDocument/2006/relationships/customXml" Target="../ink/ink1017.xml"/><Relationship Id="rId683" Type="http://schemas.openxmlformats.org/officeDocument/2006/relationships/image" Target="../media/image1119.png"/><Relationship Id="rId33" Type="http://schemas.openxmlformats.org/officeDocument/2006/relationships/image" Target="../media/image794.png"/><Relationship Id="rId129" Type="http://schemas.openxmlformats.org/officeDocument/2006/relationships/image" Target="../media/image842.png"/><Relationship Id="rId336" Type="http://schemas.openxmlformats.org/officeDocument/2006/relationships/customXml" Target="../ink/ink947.xml"/><Relationship Id="rId543" Type="http://schemas.openxmlformats.org/officeDocument/2006/relationships/image" Target="../media/image1049.png"/><Relationship Id="rId182" Type="http://schemas.openxmlformats.org/officeDocument/2006/relationships/customXml" Target="../ink/ink870.xml"/><Relationship Id="rId403" Type="http://schemas.openxmlformats.org/officeDocument/2006/relationships/image" Target="../media/image979.png"/><Relationship Id="rId750" Type="http://schemas.openxmlformats.org/officeDocument/2006/relationships/customXml" Target="../ink/ink1154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2.png"/><Relationship Id="rId299" Type="http://schemas.openxmlformats.org/officeDocument/2006/relationships/image" Target="../media/image1333.png"/><Relationship Id="rId21" Type="http://schemas.openxmlformats.org/officeDocument/2006/relationships/image" Target="../media/image1194.png"/><Relationship Id="rId63" Type="http://schemas.openxmlformats.org/officeDocument/2006/relationships/image" Target="../media/image1215.png"/><Relationship Id="rId159" Type="http://schemas.openxmlformats.org/officeDocument/2006/relationships/image" Target="../media/image1263.png"/><Relationship Id="rId324" Type="http://schemas.openxmlformats.org/officeDocument/2006/relationships/customXml" Target="../ink/ink1347.xml"/><Relationship Id="rId366" Type="http://schemas.openxmlformats.org/officeDocument/2006/relationships/customXml" Target="../ink/ink1368.xml"/><Relationship Id="rId170" Type="http://schemas.openxmlformats.org/officeDocument/2006/relationships/customXml" Target="../ink/ink1270.xml"/><Relationship Id="rId226" Type="http://schemas.openxmlformats.org/officeDocument/2006/relationships/customXml" Target="../ink/ink1298.xml"/><Relationship Id="rId268" Type="http://schemas.openxmlformats.org/officeDocument/2006/relationships/customXml" Target="../ink/ink1319.xml"/><Relationship Id="rId32" Type="http://schemas.openxmlformats.org/officeDocument/2006/relationships/customXml" Target="../ink/ink1201.xml"/><Relationship Id="rId74" Type="http://schemas.openxmlformats.org/officeDocument/2006/relationships/customXml" Target="../ink/ink1222.xml"/><Relationship Id="rId128" Type="http://schemas.openxmlformats.org/officeDocument/2006/relationships/customXml" Target="../ink/ink1249.xml"/><Relationship Id="rId335" Type="http://schemas.openxmlformats.org/officeDocument/2006/relationships/image" Target="../media/image1351.png"/><Relationship Id="rId377" Type="http://schemas.openxmlformats.org/officeDocument/2006/relationships/image" Target="../media/image1372.png"/><Relationship Id="rId5" Type="http://schemas.openxmlformats.org/officeDocument/2006/relationships/image" Target="../media/image1186.png"/><Relationship Id="rId181" Type="http://schemas.openxmlformats.org/officeDocument/2006/relationships/image" Target="../media/image1274.png"/><Relationship Id="rId237" Type="http://schemas.openxmlformats.org/officeDocument/2006/relationships/image" Target="../media/image1302.png"/><Relationship Id="rId402" Type="http://schemas.openxmlformats.org/officeDocument/2006/relationships/customXml" Target="../ink/ink1386.xml"/><Relationship Id="rId279" Type="http://schemas.openxmlformats.org/officeDocument/2006/relationships/image" Target="../media/image1323.png"/><Relationship Id="rId43" Type="http://schemas.openxmlformats.org/officeDocument/2006/relationships/image" Target="../media/image1205.png"/><Relationship Id="rId139" Type="http://schemas.openxmlformats.org/officeDocument/2006/relationships/image" Target="../media/image1253.png"/><Relationship Id="rId290" Type="http://schemas.openxmlformats.org/officeDocument/2006/relationships/customXml" Target="../ink/ink1330.xml"/><Relationship Id="rId304" Type="http://schemas.openxmlformats.org/officeDocument/2006/relationships/customXml" Target="../ink/ink1337.xml"/><Relationship Id="rId346" Type="http://schemas.openxmlformats.org/officeDocument/2006/relationships/customXml" Target="../ink/ink1358.xml"/><Relationship Id="rId388" Type="http://schemas.openxmlformats.org/officeDocument/2006/relationships/customXml" Target="../ink/ink1379.xml"/><Relationship Id="rId85" Type="http://schemas.openxmlformats.org/officeDocument/2006/relationships/image" Target="../media/image1226.png"/><Relationship Id="rId150" Type="http://schemas.openxmlformats.org/officeDocument/2006/relationships/customXml" Target="../ink/ink1260.xml"/><Relationship Id="rId192" Type="http://schemas.openxmlformats.org/officeDocument/2006/relationships/customXml" Target="../ink/ink1281.xml"/><Relationship Id="rId206" Type="http://schemas.openxmlformats.org/officeDocument/2006/relationships/customXml" Target="../ink/ink1288.xml"/><Relationship Id="rId248" Type="http://schemas.openxmlformats.org/officeDocument/2006/relationships/customXml" Target="../ink/ink1309.xml"/><Relationship Id="rId12" Type="http://schemas.openxmlformats.org/officeDocument/2006/relationships/customXml" Target="../ink/ink1191.xml"/><Relationship Id="rId108" Type="http://schemas.openxmlformats.org/officeDocument/2006/relationships/customXml" Target="../ink/ink1239.xml"/><Relationship Id="rId315" Type="http://schemas.openxmlformats.org/officeDocument/2006/relationships/image" Target="../media/image1341.png"/><Relationship Id="rId357" Type="http://schemas.openxmlformats.org/officeDocument/2006/relationships/image" Target="../media/image1362.png"/><Relationship Id="rId54" Type="http://schemas.openxmlformats.org/officeDocument/2006/relationships/customXml" Target="../ink/ink1212.xml"/><Relationship Id="rId96" Type="http://schemas.openxmlformats.org/officeDocument/2006/relationships/customXml" Target="../ink/ink1233.xml"/><Relationship Id="rId161" Type="http://schemas.openxmlformats.org/officeDocument/2006/relationships/image" Target="../media/image1264.png"/><Relationship Id="rId217" Type="http://schemas.openxmlformats.org/officeDocument/2006/relationships/image" Target="../media/image1292.png"/><Relationship Id="rId399" Type="http://schemas.openxmlformats.org/officeDocument/2006/relationships/image" Target="../media/image1383.png"/><Relationship Id="rId259" Type="http://schemas.openxmlformats.org/officeDocument/2006/relationships/image" Target="../media/image1313.png"/><Relationship Id="rId23" Type="http://schemas.openxmlformats.org/officeDocument/2006/relationships/image" Target="../media/image1195.png"/><Relationship Id="rId119" Type="http://schemas.openxmlformats.org/officeDocument/2006/relationships/image" Target="../media/image1243.png"/><Relationship Id="rId270" Type="http://schemas.openxmlformats.org/officeDocument/2006/relationships/customXml" Target="../ink/ink1320.xml"/><Relationship Id="rId326" Type="http://schemas.openxmlformats.org/officeDocument/2006/relationships/customXml" Target="../ink/ink1348.xml"/><Relationship Id="rId65" Type="http://schemas.openxmlformats.org/officeDocument/2006/relationships/image" Target="../media/image1216.png"/><Relationship Id="rId130" Type="http://schemas.openxmlformats.org/officeDocument/2006/relationships/customXml" Target="../ink/ink1250.xml"/><Relationship Id="rId368" Type="http://schemas.openxmlformats.org/officeDocument/2006/relationships/customXml" Target="../ink/ink1369.xml"/><Relationship Id="rId172" Type="http://schemas.openxmlformats.org/officeDocument/2006/relationships/customXml" Target="../ink/ink1271.xml"/><Relationship Id="rId228" Type="http://schemas.openxmlformats.org/officeDocument/2006/relationships/customXml" Target="../ink/ink1299.xml"/><Relationship Id="rId281" Type="http://schemas.openxmlformats.org/officeDocument/2006/relationships/image" Target="../media/image1324.png"/><Relationship Id="rId337" Type="http://schemas.openxmlformats.org/officeDocument/2006/relationships/image" Target="../media/image1352.png"/><Relationship Id="rId34" Type="http://schemas.openxmlformats.org/officeDocument/2006/relationships/customXml" Target="../ink/ink1202.xml"/><Relationship Id="rId76" Type="http://schemas.openxmlformats.org/officeDocument/2006/relationships/customXml" Target="../ink/ink1223.xml"/><Relationship Id="rId141" Type="http://schemas.openxmlformats.org/officeDocument/2006/relationships/image" Target="../media/image1254.png"/><Relationship Id="rId379" Type="http://schemas.openxmlformats.org/officeDocument/2006/relationships/image" Target="../media/image1373.png"/><Relationship Id="rId7" Type="http://schemas.openxmlformats.org/officeDocument/2006/relationships/image" Target="../media/image1187.png"/><Relationship Id="rId183" Type="http://schemas.openxmlformats.org/officeDocument/2006/relationships/image" Target="../media/image1275.png"/><Relationship Id="rId239" Type="http://schemas.openxmlformats.org/officeDocument/2006/relationships/image" Target="../media/image1303.png"/><Relationship Id="rId390" Type="http://schemas.openxmlformats.org/officeDocument/2006/relationships/customXml" Target="../ink/ink1380.xml"/><Relationship Id="rId404" Type="http://schemas.openxmlformats.org/officeDocument/2006/relationships/customXml" Target="../ink/ink1387.xml"/><Relationship Id="rId250" Type="http://schemas.openxmlformats.org/officeDocument/2006/relationships/customXml" Target="../ink/ink1310.xml"/><Relationship Id="rId292" Type="http://schemas.openxmlformats.org/officeDocument/2006/relationships/customXml" Target="../ink/ink1331.xml"/><Relationship Id="rId306" Type="http://schemas.openxmlformats.org/officeDocument/2006/relationships/customXml" Target="../ink/ink1338.xml"/><Relationship Id="rId45" Type="http://schemas.openxmlformats.org/officeDocument/2006/relationships/image" Target="../media/image1206.png"/><Relationship Id="rId87" Type="http://schemas.openxmlformats.org/officeDocument/2006/relationships/image" Target="../media/image1227.png"/><Relationship Id="rId110" Type="http://schemas.openxmlformats.org/officeDocument/2006/relationships/customXml" Target="../ink/ink1240.xml"/><Relationship Id="rId348" Type="http://schemas.openxmlformats.org/officeDocument/2006/relationships/customXml" Target="../ink/ink1359.xml"/><Relationship Id="rId152" Type="http://schemas.openxmlformats.org/officeDocument/2006/relationships/customXml" Target="../ink/ink1261.xml"/><Relationship Id="rId194" Type="http://schemas.openxmlformats.org/officeDocument/2006/relationships/customXml" Target="../ink/ink1282.xml"/><Relationship Id="rId208" Type="http://schemas.openxmlformats.org/officeDocument/2006/relationships/customXml" Target="../ink/ink1289.xml"/><Relationship Id="rId261" Type="http://schemas.openxmlformats.org/officeDocument/2006/relationships/image" Target="../media/image1314.png"/><Relationship Id="rId14" Type="http://schemas.openxmlformats.org/officeDocument/2006/relationships/customXml" Target="../ink/ink1192.xml"/><Relationship Id="rId56" Type="http://schemas.openxmlformats.org/officeDocument/2006/relationships/customXml" Target="../ink/ink1213.xml"/><Relationship Id="rId317" Type="http://schemas.openxmlformats.org/officeDocument/2006/relationships/image" Target="../media/image1342.png"/><Relationship Id="rId359" Type="http://schemas.openxmlformats.org/officeDocument/2006/relationships/image" Target="../media/image1363.png"/><Relationship Id="rId98" Type="http://schemas.openxmlformats.org/officeDocument/2006/relationships/customXml" Target="../ink/ink1234.xml"/><Relationship Id="rId121" Type="http://schemas.openxmlformats.org/officeDocument/2006/relationships/image" Target="../media/image1244.png"/><Relationship Id="rId163" Type="http://schemas.openxmlformats.org/officeDocument/2006/relationships/image" Target="../media/image1265.png"/><Relationship Id="rId219" Type="http://schemas.openxmlformats.org/officeDocument/2006/relationships/image" Target="../media/image1293.png"/><Relationship Id="rId370" Type="http://schemas.openxmlformats.org/officeDocument/2006/relationships/customXml" Target="../ink/ink1370.xml"/><Relationship Id="rId230" Type="http://schemas.openxmlformats.org/officeDocument/2006/relationships/customXml" Target="../ink/ink1300.xml"/><Relationship Id="rId25" Type="http://schemas.openxmlformats.org/officeDocument/2006/relationships/image" Target="../media/image1196.png"/><Relationship Id="rId67" Type="http://schemas.openxmlformats.org/officeDocument/2006/relationships/image" Target="../media/image1217.png"/><Relationship Id="rId272" Type="http://schemas.openxmlformats.org/officeDocument/2006/relationships/customXml" Target="../ink/ink1321.xml"/><Relationship Id="rId328" Type="http://schemas.openxmlformats.org/officeDocument/2006/relationships/customXml" Target="../ink/ink1349.xml"/><Relationship Id="rId132" Type="http://schemas.openxmlformats.org/officeDocument/2006/relationships/customXml" Target="../ink/ink1251.xml"/><Relationship Id="rId174" Type="http://schemas.openxmlformats.org/officeDocument/2006/relationships/customXml" Target="../ink/ink1272.xml"/><Relationship Id="rId381" Type="http://schemas.openxmlformats.org/officeDocument/2006/relationships/image" Target="../media/image1374.png"/><Relationship Id="rId241" Type="http://schemas.openxmlformats.org/officeDocument/2006/relationships/image" Target="../media/image1304.png"/><Relationship Id="rId36" Type="http://schemas.openxmlformats.org/officeDocument/2006/relationships/customXml" Target="../ink/ink1203.xml"/><Relationship Id="rId283" Type="http://schemas.openxmlformats.org/officeDocument/2006/relationships/image" Target="../media/image1325.png"/><Relationship Id="rId339" Type="http://schemas.openxmlformats.org/officeDocument/2006/relationships/image" Target="../media/image1353.png"/><Relationship Id="rId78" Type="http://schemas.openxmlformats.org/officeDocument/2006/relationships/customXml" Target="../ink/ink1224.xml"/><Relationship Id="rId101" Type="http://schemas.openxmlformats.org/officeDocument/2006/relationships/image" Target="../media/image1234.png"/><Relationship Id="rId143" Type="http://schemas.openxmlformats.org/officeDocument/2006/relationships/image" Target="../media/image1255.png"/><Relationship Id="rId185" Type="http://schemas.openxmlformats.org/officeDocument/2006/relationships/image" Target="../media/image1276.png"/><Relationship Id="rId350" Type="http://schemas.openxmlformats.org/officeDocument/2006/relationships/customXml" Target="../ink/ink1360.xml"/><Relationship Id="rId9" Type="http://schemas.openxmlformats.org/officeDocument/2006/relationships/image" Target="../media/image1188.png"/><Relationship Id="rId210" Type="http://schemas.openxmlformats.org/officeDocument/2006/relationships/customXml" Target="../ink/ink1290.xml"/><Relationship Id="rId392" Type="http://schemas.openxmlformats.org/officeDocument/2006/relationships/customXml" Target="../ink/ink1381.xml"/><Relationship Id="rId252" Type="http://schemas.openxmlformats.org/officeDocument/2006/relationships/customXml" Target="../ink/ink1311.xml"/><Relationship Id="rId294" Type="http://schemas.openxmlformats.org/officeDocument/2006/relationships/customXml" Target="../ink/ink1332.xml"/><Relationship Id="rId308" Type="http://schemas.openxmlformats.org/officeDocument/2006/relationships/customXml" Target="../ink/ink1339.xml"/><Relationship Id="rId47" Type="http://schemas.openxmlformats.org/officeDocument/2006/relationships/image" Target="../media/image1207.png"/><Relationship Id="rId89" Type="http://schemas.openxmlformats.org/officeDocument/2006/relationships/image" Target="../media/image1228.png"/><Relationship Id="rId112" Type="http://schemas.openxmlformats.org/officeDocument/2006/relationships/customXml" Target="../ink/ink1241.xml"/><Relationship Id="rId154" Type="http://schemas.openxmlformats.org/officeDocument/2006/relationships/customXml" Target="../ink/ink1262.xml"/><Relationship Id="rId361" Type="http://schemas.openxmlformats.org/officeDocument/2006/relationships/image" Target="../media/image1364.png"/><Relationship Id="rId196" Type="http://schemas.openxmlformats.org/officeDocument/2006/relationships/customXml" Target="../ink/ink1283.xml"/><Relationship Id="rId16" Type="http://schemas.openxmlformats.org/officeDocument/2006/relationships/customXml" Target="../ink/ink1193.xml"/><Relationship Id="rId221" Type="http://schemas.openxmlformats.org/officeDocument/2006/relationships/image" Target="../media/image1294.png"/><Relationship Id="rId263" Type="http://schemas.openxmlformats.org/officeDocument/2006/relationships/image" Target="../media/image1315.png"/><Relationship Id="rId319" Type="http://schemas.openxmlformats.org/officeDocument/2006/relationships/image" Target="../media/image1343.png"/><Relationship Id="rId58" Type="http://schemas.openxmlformats.org/officeDocument/2006/relationships/customXml" Target="../ink/ink1214.xml"/><Relationship Id="rId123" Type="http://schemas.openxmlformats.org/officeDocument/2006/relationships/image" Target="../media/image1245.png"/><Relationship Id="rId330" Type="http://schemas.openxmlformats.org/officeDocument/2006/relationships/customXml" Target="../ink/ink1350.xml"/><Relationship Id="rId165" Type="http://schemas.openxmlformats.org/officeDocument/2006/relationships/image" Target="../media/image1266.png"/><Relationship Id="rId372" Type="http://schemas.openxmlformats.org/officeDocument/2006/relationships/customXml" Target="../ink/ink1371.xml"/><Relationship Id="rId211" Type="http://schemas.openxmlformats.org/officeDocument/2006/relationships/image" Target="../media/image1289.png"/><Relationship Id="rId232" Type="http://schemas.openxmlformats.org/officeDocument/2006/relationships/customXml" Target="../ink/ink1301.xml"/><Relationship Id="rId253" Type="http://schemas.openxmlformats.org/officeDocument/2006/relationships/image" Target="../media/image1310.png"/><Relationship Id="rId274" Type="http://schemas.openxmlformats.org/officeDocument/2006/relationships/customXml" Target="../ink/ink1322.xml"/><Relationship Id="rId295" Type="http://schemas.openxmlformats.org/officeDocument/2006/relationships/image" Target="../media/image1331.png"/><Relationship Id="rId309" Type="http://schemas.openxmlformats.org/officeDocument/2006/relationships/image" Target="../media/image1338.png"/><Relationship Id="rId27" Type="http://schemas.openxmlformats.org/officeDocument/2006/relationships/image" Target="../media/image1197.png"/><Relationship Id="rId48" Type="http://schemas.openxmlformats.org/officeDocument/2006/relationships/customXml" Target="../ink/ink1209.xml"/><Relationship Id="rId69" Type="http://schemas.openxmlformats.org/officeDocument/2006/relationships/image" Target="../media/image1218.png"/><Relationship Id="rId113" Type="http://schemas.openxmlformats.org/officeDocument/2006/relationships/image" Target="../media/image1240.png"/><Relationship Id="rId134" Type="http://schemas.openxmlformats.org/officeDocument/2006/relationships/customXml" Target="../ink/ink1252.xml"/><Relationship Id="rId320" Type="http://schemas.openxmlformats.org/officeDocument/2006/relationships/customXml" Target="../ink/ink1345.xml"/><Relationship Id="rId80" Type="http://schemas.openxmlformats.org/officeDocument/2006/relationships/customXml" Target="../ink/ink1225.xml"/><Relationship Id="rId155" Type="http://schemas.openxmlformats.org/officeDocument/2006/relationships/image" Target="../media/image1261.png"/><Relationship Id="rId176" Type="http://schemas.openxmlformats.org/officeDocument/2006/relationships/customXml" Target="../ink/ink1273.xml"/><Relationship Id="rId197" Type="http://schemas.openxmlformats.org/officeDocument/2006/relationships/image" Target="../media/image1282.png"/><Relationship Id="rId341" Type="http://schemas.openxmlformats.org/officeDocument/2006/relationships/image" Target="../media/image1354.png"/><Relationship Id="rId362" Type="http://schemas.openxmlformats.org/officeDocument/2006/relationships/customXml" Target="../ink/ink1366.xml"/><Relationship Id="rId383" Type="http://schemas.openxmlformats.org/officeDocument/2006/relationships/image" Target="../media/image1375.png"/><Relationship Id="rId201" Type="http://schemas.openxmlformats.org/officeDocument/2006/relationships/image" Target="../media/image1284.png"/><Relationship Id="rId222" Type="http://schemas.openxmlformats.org/officeDocument/2006/relationships/customXml" Target="../ink/ink1296.xml"/><Relationship Id="rId243" Type="http://schemas.openxmlformats.org/officeDocument/2006/relationships/image" Target="../media/image1305.png"/><Relationship Id="rId264" Type="http://schemas.openxmlformats.org/officeDocument/2006/relationships/customXml" Target="../ink/ink1317.xml"/><Relationship Id="rId285" Type="http://schemas.openxmlformats.org/officeDocument/2006/relationships/image" Target="../media/image1326.png"/><Relationship Id="rId17" Type="http://schemas.openxmlformats.org/officeDocument/2006/relationships/image" Target="../media/image1192.png"/><Relationship Id="rId38" Type="http://schemas.openxmlformats.org/officeDocument/2006/relationships/customXml" Target="../ink/ink1204.xml"/><Relationship Id="rId59" Type="http://schemas.openxmlformats.org/officeDocument/2006/relationships/image" Target="../media/image1213.png"/><Relationship Id="rId103" Type="http://schemas.openxmlformats.org/officeDocument/2006/relationships/image" Target="../media/image1235.png"/><Relationship Id="rId124" Type="http://schemas.openxmlformats.org/officeDocument/2006/relationships/customXml" Target="../ink/ink1247.xml"/><Relationship Id="rId310" Type="http://schemas.openxmlformats.org/officeDocument/2006/relationships/customXml" Target="../ink/ink1340.xml"/><Relationship Id="rId70" Type="http://schemas.openxmlformats.org/officeDocument/2006/relationships/customXml" Target="../ink/ink1220.xml"/><Relationship Id="rId91" Type="http://schemas.openxmlformats.org/officeDocument/2006/relationships/image" Target="../media/image1229.png"/><Relationship Id="rId145" Type="http://schemas.openxmlformats.org/officeDocument/2006/relationships/image" Target="../media/image1256.png"/><Relationship Id="rId166" Type="http://schemas.openxmlformats.org/officeDocument/2006/relationships/customXml" Target="../ink/ink1268.xml"/><Relationship Id="rId187" Type="http://schemas.openxmlformats.org/officeDocument/2006/relationships/image" Target="../media/image1277.png"/><Relationship Id="rId331" Type="http://schemas.openxmlformats.org/officeDocument/2006/relationships/image" Target="../media/image1349.png"/><Relationship Id="rId352" Type="http://schemas.openxmlformats.org/officeDocument/2006/relationships/customXml" Target="../ink/ink1361.xml"/><Relationship Id="rId373" Type="http://schemas.openxmlformats.org/officeDocument/2006/relationships/image" Target="../media/image1370.png"/><Relationship Id="rId394" Type="http://schemas.openxmlformats.org/officeDocument/2006/relationships/customXml" Target="../ink/ink1382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91.xml"/><Relationship Id="rId233" Type="http://schemas.openxmlformats.org/officeDocument/2006/relationships/image" Target="../media/image1300.png"/><Relationship Id="rId254" Type="http://schemas.openxmlformats.org/officeDocument/2006/relationships/customXml" Target="../ink/ink1312.xml"/><Relationship Id="rId28" Type="http://schemas.openxmlformats.org/officeDocument/2006/relationships/customXml" Target="../ink/ink1199.xml"/><Relationship Id="rId49" Type="http://schemas.openxmlformats.org/officeDocument/2006/relationships/image" Target="../media/image1208.png"/><Relationship Id="rId114" Type="http://schemas.openxmlformats.org/officeDocument/2006/relationships/customXml" Target="../ink/ink1242.xml"/><Relationship Id="rId275" Type="http://schemas.openxmlformats.org/officeDocument/2006/relationships/image" Target="../media/image1321.png"/><Relationship Id="rId296" Type="http://schemas.openxmlformats.org/officeDocument/2006/relationships/customXml" Target="../ink/ink1333.xml"/><Relationship Id="rId300" Type="http://schemas.openxmlformats.org/officeDocument/2006/relationships/customXml" Target="../ink/ink1335.xml"/><Relationship Id="rId60" Type="http://schemas.openxmlformats.org/officeDocument/2006/relationships/customXml" Target="../ink/ink1215.xml"/><Relationship Id="rId81" Type="http://schemas.openxmlformats.org/officeDocument/2006/relationships/image" Target="../media/image1224.png"/><Relationship Id="rId135" Type="http://schemas.openxmlformats.org/officeDocument/2006/relationships/image" Target="../media/image1251.png"/><Relationship Id="rId156" Type="http://schemas.openxmlformats.org/officeDocument/2006/relationships/customXml" Target="../ink/ink1263.xml"/><Relationship Id="rId177" Type="http://schemas.openxmlformats.org/officeDocument/2006/relationships/image" Target="../media/image1272.png"/><Relationship Id="rId198" Type="http://schemas.openxmlformats.org/officeDocument/2006/relationships/customXml" Target="../ink/ink1284.xml"/><Relationship Id="rId321" Type="http://schemas.openxmlformats.org/officeDocument/2006/relationships/image" Target="../media/image1344.png"/><Relationship Id="rId342" Type="http://schemas.openxmlformats.org/officeDocument/2006/relationships/customXml" Target="../ink/ink1356.xml"/><Relationship Id="rId363" Type="http://schemas.openxmlformats.org/officeDocument/2006/relationships/image" Target="../media/image1365.png"/><Relationship Id="rId384" Type="http://schemas.openxmlformats.org/officeDocument/2006/relationships/customXml" Target="../ink/ink1377.xml"/><Relationship Id="rId202" Type="http://schemas.openxmlformats.org/officeDocument/2006/relationships/customXml" Target="../ink/ink1286.xml"/><Relationship Id="rId223" Type="http://schemas.openxmlformats.org/officeDocument/2006/relationships/image" Target="../media/image1295.png"/><Relationship Id="rId244" Type="http://schemas.openxmlformats.org/officeDocument/2006/relationships/customXml" Target="../ink/ink1307.xml"/><Relationship Id="rId18" Type="http://schemas.openxmlformats.org/officeDocument/2006/relationships/customXml" Target="../ink/ink1194.xml"/><Relationship Id="rId39" Type="http://schemas.openxmlformats.org/officeDocument/2006/relationships/image" Target="../media/image1203.png"/><Relationship Id="rId265" Type="http://schemas.openxmlformats.org/officeDocument/2006/relationships/image" Target="../media/image1316.png"/><Relationship Id="rId286" Type="http://schemas.openxmlformats.org/officeDocument/2006/relationships/customXml" Target="../ink/ink1328.xml"/><Relationship Id="rId50" Type="http://schemas.openxmlformats.org/officeDocument/2006/relationships/customXml" Target="../ink/ink1210.xml"/><Relationship Id="rId104" Type="http://schemas.openxmlformats.org/officeDocument/2006/relationships/customXml" Target="../ink/ink1237.xml"/><Relationship Id="rId125" Type="http://schemas.openxmlformats.org/officeDocument/2006/relationships/image" Target="../media/image1246.png"/><Relationship Id="rId146" Type="http://schemas.openxmlformats.org/officeDocument/2006/relationships/customXml" Target="../ink/ink1258.xml"/><Relationship Id="rId167" Type="http://schemas.openxmlformats.org/officeDocument/2006/relationships/image" Target="../media/image1267.png"/><Relationship Id="rId188" Type="http://schemas.openxmlformats.org/officeDocument/2006/relationships/customXml" Target="../ink/ink1279.xml"/><Relationship Id="rId311" Type="http://schemas.openxmlformats.org/officeDocument/2006/relationships/image" Target="../media/image1339.png"/><Relationship Id="rId332" Type="http://schemas.openxmlformats.org/officeDocument/2006/relationships/customXml" Target="../ink/ink1351.xml"/><Relationship Id="rId353" Type="http://schemas.openxmlformats.org/officeDocument/2006/relationships/image" Target="../media/image1360.png"/><Relationship Id="rId374" Type="http://schemas.openxmlformats.org/officeDocument/2006/relationships/customXml" Target="../ink/ink1372.xml"/><Relationship Id="rId395" Type="http://schemas.openxmlformats.org/officeDocument/2006/relationships/image" Target="../media/image1381.png"/><Relationship Id="rId71" Type="http://schemas.openxmlformats.org/officeDocument/2006/relationships/image" Target="../media/image1219.png"/><Relationship Id="rId92" Type="http://schemas.openxmlformats.org/officeDocument/2006/relationships/customXml" Target="../ink/ink1231.xml"/><Relationship Id="rId213" Type="http://schemas.openxmlformats.org/officeDocument/2006/relationships/image" Target="../media/image1290.png"/><Relationship Id="rId234" Type="http://schemas.openxmlformats.org/officeDocument/2006/relationships/customXml" Target="../ink/ink1302.xml"/><Relationship Id="rId2" Type="http://schemas.openxmlformats.org/officeDocument/2006/relationships/customXml" Target="../ink/ink1186.xml"/><Relationship Id="rId29" Type="http://schemas.openxmlformats.org/officeDocument/2006/relationships/image" Target="../media/image1198.png"/><Relationship Id="rId255" Type="http://schemas.openxmlformats.org/officeDocument/2006/relationships/image" Target="../media/image1311.png"/><Relationship Id="rId276" Type="http://schemas.openxmlformats.org/officeDocument/2006/relationships/customXml" Target="../ink/ink1323.xml"/><Relationship Id="rId297" Type="http://schemas.openxmlformats.org/officeDocument/2006/relationships/image" Target="../media/image1332.png"/><Relationship Id="rId40" Type="http://schemas.openxmlformats.org/officeDocument/2006/relationships/customXml" Target="../ink/ink1205.xml"/><Relationship Id="rId115" Type="http://schemas.openxmlformats.org/officeDocument/2006/relationships/image" Target="../media/image1241.png"/><Relationship Id="rId136" Type="http://schemas.openxmlformats.org/officeDocument/2006/relationships/customXml" Target="../ink/ink1253.xml"/><Relationship Id="rId157" Type="http://schemas.openxmlformats.org/officeDocument/2006/relationships/image" Target="../media/image1262.png"/><Relationship Id="rId178" Type="http://schemas.openxmlformats.org/officeDocument/2006/relationships/customXml" Target="../ink/ink1274.xml"/><Relationship Id="rId301" Type="http://schemas.openxmlformats.org/officeDocument/2006/relationships/image" Target="../media/image1334.png"/><Relationship Id="rId322" Type="http://schemas.openxmlformats.org/officeDocument/2006/relationships/customXml" Target="../ink/ink1346.xml"/><Relationship Id="rId343" Type="http://schemas.openxmlformats.org/officeDocument/2006/relationships/image" Target="../media/image1355.png"/><Relationship Id="rId364" Type="http://schemas.openxmlformats.org/officeDocument/2006/relationships/customXml" Target="../ink/ink1367.xml"/><Relationship Id="rId61" Type="http://schemas.openxmlformats.org/officeDocument/2006/relationships/image" Target="../media/image1214.png"/><Relationship Id="rId82" Type="http://schemas.openxmlformats.org/officeDocument/2006/relationships/customXml" Target="../ink/ink1226.xml"/><Relationship Id="rId199" Type="http://schemas.openxmlformats.org/officeDocument/2006/relationships/image" Target="../media/image1283.png"/><Relationship Id="rId203" Type="http://schemas.openxmlformats.org/officeDocument/2006/relationships/image" Target="../media/image1285.png"/><Relationship Id="rId385" Type="http://schemas.openxmlformats.org/officeDocument/2006/relationships/image" Target="../media/image1376.png"/><Relationship Id="rId19" Type="http://schemas.openxmlformats.org/officeDocument/2006/relationships/image" Target="../media/image1193.png"/><Relationship Id="rId224" Type="http://schemas.openxmlformats.org/officeDocument/2006/relationships/customXml" Target="../ink/ink1297.xml"/><Relationship Id="rId245" Type="http://schemas.openxmlformats.org/officeDocument/2006/relationships/image" Target="../media/image1306.png"/><Relationship Id="rId266" Type="http://schemas.openxmlformats.org/officeDocument/2006/relationships/customXml" Target="../ink/ink1318.xml"/><Relationship Id="rId287" Type="http://schemas.openxmlformats.org/officeDocument/2006/relationships/image" Target="../media/image1327.png"/><Relationship Id="rId30" Type="http://schemas.openxmlformats.org/officeDocument/2006/relationships/customXml" Target="../ink/ink1200.xml"/><Relationship Id="rId105" Type="http://schemas.openxmlformats.org/officeDocument/2006/relationships/image" Target="../media/image1236.png"/><Relationship Id="rId126" Type="http://schemas.openxmlformats.org/officeDocument/2006/relationships/customXml" Target="../ink/ink1248.xml"/><Relationship Id="rId147" Type="http://schemas.openxmlformats.org/officeDocument/2006/relationships/image" Target="../media/image1257.png"/><Relationship Id="rId168" Type="http://schemas.openxmlformats.org/officeDocument/2006/relationships/customXml" Target="../ink/ink1269.xml"/><Relationship Id="rId312" Type="http://schemas.openxmlformats.org/officeDocument/2006/relationships/customXml" Target="../ink/ink1341.xml"/><Relationship Id="rId333" Type="http://schemas.openxmlformats.org/officeDocument/2006/relationships/image" Target="../media/image1350.png"/><Relationship Id="rId354" Type="http://schemas.openxmlformats.org/officeDocument/2006/relationships/customXml" Target="../ink/ink1362.xml"/><Relationship Id="rId51" Type="http://schemas.openxmlformats.org/officeDocument/2006/relationships/image" Target="../media/image1209.png"/><Relationship Id="rId72" Type="http://schemas.openxmlformats.org/officeDocument/2006/relationships/customXml" Target="../ink/ink1221.xml"/><Relationship Id="rId93" Type="http://schemas.openxmlformats.org/officeDocument/2006/relationships/image" Target="../media/image1230.png"/><Relationship Id="rId189" Type="http://schemas.openxmlformats.org/officeDocument/2006/relationships/image" Target="../media/image1278.png"/><Relationship Id="rId375" Type="http://schemas.openxmlformats.org/officeDocument/2006/relationships/image" Target="../media/image1371.png"/><Relationship Id="rId396" Type="http://schemas.openxmlformats.org/officeDocument/2006/relationships/customXml" Target="../ink/ink1383.xml"/><Relationship Id="rId3" Type="http://schemas.openxmlformats.org/officeDocument/2006/relationships/image" Target="../media/image1185.png"/><Relationship Id="rId214" Type="http://schemas.openxmlformats.org/officeDocument/2006/relationships/customXml" Target="../ink/ink1292.xml"/><Relationship Id="rId235" Type="http://schemas.openxmlformats.org/officeDocument/2006/relationships/image" Target="../media/image1301.png"/><Relationship Id="rId256" Type="http://schemas.openxmlformats.org/officeDocument/2006/relationships/customXml" Target="../ink/ink1313.xml"/><Relationship Id="rId277" Type="http://schemas.openxmlformats.org/officeDocument/2006/relationships/image" Target="../media/image1322.png"/><Relationship Id="rId298" Type="http://schemas.openxmlformats.org/officeDocument/2006/relationships/customXml" Target="../ink/ink1334.xml"/><Relationship Id="rId400" Type="http://schemas.openxmlformats.org/officeDocument/2006/relationships/customXml" Target="../ink/ink1385.xml"/><Relationship Id="rId116" Type="http://schemas.openxmlformats.org/officeDocument/2006/relationships/customXml" Target="../ink/ink1243.xml"/><Relationship Id="rId137" Type="http://schemas.openxmlformats.org/officeDocument/2006/relationships/image" Target="../media/image1252.png"/><Relationship Id="rId158" Type="http://schemas.openxmlformats.org/officeDocument/2006/relationships/customXml" Target="../ink/ink1264.xml"/><Relationship Id="rId302" Type="http://schemas.openxmlformats.org/officeDocument/2006/relationships/customXml" Target="../ink/ink1336.xml"/><Relationship Id="rId323" Type="http://schemas.openxmlformats.org/officeDocument/2006/relationships/image" Target="../media/image1345.png"/><Relationship Id="rId344" Type="http://schemas.openxmlformats.org/officeDocument/2006/relationships/customXml" Target="../ink/ink1357.xml"/><Relationship Id="rId20" Type="http://schemas.openxmlformats.org/officeDocument/2006/relationships/customXml" Target="../ink/ink1195.xml"/><Relationship Id="rId41" Type="http://schemas.openxmlformats.org/officeDocument/2006/relationships/image" Target="../media/image1204.png"/><Relationship Id="rId62" Type="http://schemas.openxmlformats.org/officeDocument/2006/relationships/customXml" Target="../ink/ink1216.xml"/><Relationship Id="rId83" Type="http://schemas.openxmlformats.org/officeDocument/2006/relationships/image" Target="../media/image1225.png"/><Relationship Id="rId179" Type="http://schemas.openxmlformats.org/officeDocument/2006/relationships/image" Target="../media/image1273.png"/><Relationship Id="rId365" Type="http://schemas.openxmlformats.org/officeDocument/2006/relationships/image" Target="../media/image1366.png"/><Relationship Id="rId386" Type="http://schemas.openxmlformats.org/officeDocument/2006/relationships/customXml" Target="../ink/ink1378.xml"/><Relationship Id="rId190" Type="http://schemas.openxmlformats.org/officeDocument/2006/relationships/customXml" Target="../ink/ink1280.xml"/><Relationship Id="rId204" Type="http://schemas.openxmlformats.org/officeDocument/2006/relationships/customXml" Target="../ink/ink1287.xml"/><Relationship Id="rId225" Type="http://schemas.openxmlformats.org/officeDocument/2006/relationships/image" Target="../media/image1296.png"/><Relationship Id="rId246" Type="http://schemas.openxmlformats.org/officeDocument/2006/relationships/customXml" Target="../ink/ink1308.xml"/><Relationship Id="rId267" Type="http://schemas.openxmlformats.org/officeDocument/2006/relationships/image" Target="../media/image1317.png"/><Relationship Id="rId288" Type="http://schemas.openxmlformats.org/officeDocument/2006/relationships/customXml" Target="../ink/ink1329.xml"/><Relationship Id="rId106" Type="http://schemas.openxmlformats.org/officeDocument/2006/relationships/customXml" Target="../ink/ink1238.xml"/><Relationship Id="rId127" Type="http://schemas.openxmlformats.org/officeDocument/2006/relationships/image" Target="../media/image1247.png"/><Relationship Id="rId313" Type="http://schemas.openxmlformats.org/officeDocument/2006/relationships/image" Target="../media/image1340.png"/><Relationship Id="rId10" Type="http://schemas.openxmlformats.org/officeDocument/2006/relationships/customXml" Target="../ink/ink1190.xml"/><Relationship Id="rId31" Type="http://schemas.openxmlformats.org/officeDocument/2006/relationships/image" Target="../media/image1199.png"/><Relationship Id="rId52" Type="http://schemas.openxmlformats.org/officeDocument/2006/relationships/customXml" Target="../ink/ink1211.xml"/><Relationship Id="rId73" Type="http://schemas.openxmlformats.org/officeDocument/2006/relationships/image" Target="../media/image1220.png"/><Relationship Id="rId94" Type="http://schemas.openxmlformats.org/officeDocument/2006/relationships/customXml" Target="../ink/ink1232.xml"/><Relationship Id="rId148" Type="http://schemas.openxmlformats.org/officeDocument/2006/relationships/customXml" Target="../ink/ink1259.xml"/><Relationship Id="rId169" Type="http://schemas.openxmlformats.org/officeDocument/2006/relationships/image" Target="../media/image1268.png"/><Relationship Id="rId334" Type="http://schemas.openxmlformats.org/officeDocument/2006/relationships/customXml" Target="../ink/ink1352.xml"/><Relationship Id="rId355" Type="http://schemas.openxmlformats.org/officeDocument/2006/relationships/image" Target="../media/image1361.png"/><Relationship Id="rId376" Type="http://schemas.openxmlformats.org/officeDocument/2006/relationships/customXml" Target="../ink/ink1373.xml"/><Relationship Id="rId397" Type="http://schemas.openxmlformats.org/officeDocument/2006/relationships/image" Target="../media/image1382.png"/><Relationship Id="rId4" Type="http://schemas.openxmlformats.org/officeDocument/2006/relationships/customXml" Target="../ink/ink1187.xml"/><Relationship Id="rId180" Type="http://schemas.openxmlformats.org/officeDocument/2006/relationships/customXml" Target="../ink/ink1275.xml"/><Relationship Id="rId215" Type="http://schemas.openxmlformats.org/officeDocument/2006/relationships/image" Target="../media/image1291.png"/><Relationship Id="rId236" Type="http://schemas.openxmlformats.org/officeDocument/2006/relationships/customXml" Target="../ink/ink1303.xml"/><Relationship Id="rId257" Type="http://schemas.openxmlformats.org/officeDocument/2006/relationships/image" Target="../media/image1312.png"/><Relationship Id="rId278" Type="http://schemas.openxmlformats.org/officeDocument/2006/relationships/customXml" Target="../ink/ink1324.xml"/><Relationship Id="rId401" Type="http://schemas.openxmlformats.org/officeDocument/2006/relationships/image" Target="../media/image1384.png"/><Relationship Id="rId303" Type="http://schemas.openxmlformats.org/officeDocument/2006/relationships/image" Target="../media/image1335.png"/><Relationship Id="rId42" Type="http://schemas.openxmlformats.org/officeDocument/2006/relationships/customXml" Target="../ink/ink1206.xml"/><Relationship Id="rId84" Type="http://schemas.openxmlformats.org/officeDocument/2006/relationships/customXml" Target="../ink/ink1227.xml"/><Relationship Id="rId138" Type="http://schemas.openxmlformats.org/officeDocument/2006/relationships/customXml" Target="../ink/ink1254.xml"/><Relationship Id="rId345" Type="http://schemas.openxmlformats.org/officeDocument/2006/relationships/image" Target="../media/image1356.png"/><Relationship Id="rId387" Type="http://schemas.openxmlformats.org/officeDocument/2006/relationships/image" Target="../media/image1377.png"/><Relationship Id="rId191" Type="http://schemas.openxmlformats.org/officeDocument/2006/relationships/image" Target="../media/image1279.png"/><Relationship Id="rId205" Type="http://schemas.openxmlformats.org/officeDocument/2006/relationships/image" Target="../media/image1286.png"/><Relationship Id="rId247" Type="http://schemas.openxmlformats.org/officeDocument/2006/relationships/image" Target="../media/image1307.png"/><Relationship Id="rId107" Type="http://schemas.openxmlformats.org/officeDocument/2006/relationships/image" Target="../media/image1237.png"/><Relationship Id="rId289" Type="http://schemas.openxmlformats.org/officeDocument/2006/relationships/image" Target="../media/image1328.png"/><Relationship Id="rId11" Type="http://schemas.openxmlformats.org/officeDocument/2006/relationships/image" Target="../media/image1189.png"/><Relationship Id="rId53" Type="http://schemas.openxmlformats.org/officeDocument/2006/relationships/image" Target="../media/image1210.png"/><Relationship Id="rId149" Type="http://schemas.openxmlformats.org/officeDocument/2006/relationships/image" Target="../media/image1258.png"/><Relationship Id="rId314" Type="http://schemas.openxmlformats.org/officeDocument/2006/relationships/customXml" Target="../ink/ink1342.xml"/><Relationship Id="rId356" Type="http://schemas.openxmlformats.org/officeDocument/2006/relationships/customXml" Target="../ink/ink1363.xml"/><Relationship Id="rId398" Type="http://schemas.openxmlformats.org/officeDocument/2006/relationships/customXml" Target="../ink/ink1384.xml"/><Relationship Id="rId95" Type="http://schemas.openxmlformats.org/officeDocument/2006/relationships/image" Target="../media/image1231.png"/><Relationship Id="rId160" Type="http://schemas.openxmlformats.org/officeDocument/2006/relationships/customXml" Target="../ink/ink1265.xml"/><Relationship Id="rId216" Type="http://schemas.openxmlformats.org/officeDocument/2006/relationships/customXml" Target="../ink/ink1293.xml"/><Relationship Id="rId258" Type="http://schemas.openxmlformats.org/officeDocument/2006/relationships/customXml" Target="../ink/ink1314.xml"/><Relationship Id="rId22" Type="http://schemas.openxmlformats.org/officeDocument/2006/relationships/customXml" Target="../ink/ink1196.xml"/><Relationship Id="rId64" Type="http://schemas.openxmlformats.org/officeDocument/2006/relationships/customXml" Target="../ink/ink1217.xml"/><Relationship Id="rId118" Type="http://schemas.openxmlformats.org/officeDocument/2006/relationships/customXml" Target="../ink/ink1244.xml"/><Relationship Id="rId325" Type="http://schemas.openxmlformats.org/officeDocument/2006/relationships/image" Target="../media/image1346.png"/><Relationship Id="rId367" Type="http://schemas.openxmlformats.org/officeDocument/2006/relationships/image" Target="../media/image1367.png"/><Relationship Id="rId171" Type="http://schemas.openxmlformats.org/officeDocument/2006/relationships/image" Target="../media/image1269.png"/><Relationship Id="rId227" Type="http://schemas.openxmlformats.org/officeDocument/2006/relationships/image" Target="../media/image1297.png"/><Relationship Id="rId269" Type="http://schemas.openxmlformats.org/officeDocument/2006/relationships/image" Target="../media/image1318.png"/><Relationship Id="rId33" Type="http://schemas.openxmlformats.org/officeDocument/2006/relationships/image" Target="../media/image1200.png"/><Relationship Id="rId129" Type="http://schemas.openxmlformats.org/officeDocument/2006/relationships/image" Target="../media/image1248.png"/><Relationship Id="rId280" Type="http://schemas.openxmlformats.org/officeDocument/2006/relationships/customXml" Target="../ink/ink1325.xml"/><Relationship Id="rId336" Type="http://schemas.openxmlformats.org/officeDocument/2006/relationships/customXml" Target="../ink/ink1353.xml"/><Relationship Id="rId75" Type="http://schemas.openxmlformats.org/officeDocument/2006/relationships/image" Target="../media/image1221.png"/><Relationship Id="rId140" Type="http://schemas.openxmlformats.org/officeDocument/2006/relationships/customXml" Target="../ink/ink1255.xml"/><Relationship Id="rId182" Type="http://schemas.openxmlformats.org/officeDocument/2006/relationships/customXml" Target="../ink/ink1276.xml"/><Relationship Id="rId378" Type="http://schemas.openxmlformats.org/officeDocument/2006/relationships/customXml" Target="../ink/ink1374.xml"/><Relationship Id="rId403" Type="http://schemas.openxmlformats.org/officeDocument/2006/relationships/image" Target="../media/image1385.png"/><Relationship Id="rId6" Type="http://schemas.openxmlformats.org/officeDocument/2006/relationships/customXml" Target="../ink/ink1188.xml"/><Relationship Id="rId238" Type="http://schemas.openxmlformats.org/officeDocument/2006/relationships/customXml" Target="../ink/ink1304.xml"/><Relationship Id="rId291" Type="http://schemas.openxmlformats.org/officeDocument/2006/relationships/image" Target="../media/image1329.png"/><Relationship Id="rId305" Type="http://schemas.openxmlformats.org/officeDocument/2006/relationships/image" Target="../media/image1336.png"/><Relationship Id="rId347" Type="http://schemas.openxmlformats.org/officeDocument/2006/relationships/image" Target="../media/image1357.png"/><Relationship Id="rId44" Type="http://schemas.openxmlformats.org/officeDocument/2006/relationships/customXml" Target="../ink/ink1207.xml"/><Relationship Id="rId86" Type="http://schemas.openxmlformats.org/officeDocument/2006/relationships/customXml" Target="../ink/ink1228.xml"/><Relationship Id="rId151" Type="http://schemas.openxmlformats.org/officeDocument/2006/relationships/image" Target="../media/image1259.png"/><Relationship Id="rId389" Type="http://schemas.openxmlformats.org/officeDocument/2006/relationships/image" Target="../media/image1378.png"/><Relationship Id="rId193" Type="http://schemas.openxmlformats.org/officeDocument/2006/relationships/image" Target="../media/image1280.png"/><Relationship Id="rId207" Type="http://schemas.openxmlformats.org/officeDocument/2006/relationships/image" Target="../media/image1287.png"/><Relationship Id="rId249" Type="http://schemas.openxmlformats.org/officeDocument/2006/relationships/image" Target="../media/image1308.png"/><Relationship Id="rId13" Type="http://schemas.openxmlformats.org/officeDocument/2006/relationships/image" Target="../media/image1190.png"/><Relationship Id="rId109" Type="http://schemas.openxmlformats.org/officeDocument/2006/relationships/image" Target="../media/image1238.png"/><Relationship Id="rId260" Type="http://schemas.openxmlformats.org/officeDocument/2006/relationships/customXml" Target="../ink/ink1315.xml"/><Relationship Id="rId316" Type="http://schemas.openxmlformats.org/officeDocument/2006/relationships/customXml" Target="../ink/ink1343.xml"/><Relationship Id="rId55" Type="http://schemas.openxmlformats.org/officeDocument/2006/relationships/image" Target="../media/image1211.png"/><Relationship Id="rId97" Type="http://schemas.openxmlformats.org/officeDocument/2006/relationships/image" Target="../media/image1232.png"/><Relationship Id="rId120" Type="http://schemas.openxmlformats.org/officeDocument/2006/relationships/customXml" Target="../ink/ink1245.xml"/><Relationship Id="rId358" Type="http://schemas.openxmlformats.org/officeDocument/2006/relationships/customXml" Target="../ink/ink1364.xml"/><Relationship Id="rId162" Type="http://schemas.openxmlformats.org/officeDocument/2006/relationships/customXml" Target="../ink/ink1266.xml"/><Relationship Id="rId218" Type="http://schemas.openxmlformats.org/officeDocument/2006/relationships/customXml" Target="../ink/ink1294.xml"/><Relationship Id="rId271" Type="http://schemas.openxmlformats.org/officeDocument/2006/relationships/image" Target="../media/image1319.png"/><Relationship Id="rId24" Type="http://schemas.openxmlformats.org/officeDocument/2006/relationships/customXml" Target="../ink/ink1197.xml"/><Relationship Id="rId66" Type="http://schemas.openxmlformats.org/officeDocument/2006/relationships/customXml" Target="../ink/ink1218.xml"/><Relationship Id="rId131" Type="http://schemas.openxmlformats.org/officeDocument/2006/relationships/image" Target="../media/image1249.png"/><Relationship Id="rId327" Type="http://schemas.openxmlformats.org/officeDocument/2006/relationships/image" Target="../media/image1347.png"/><Relationship Id="rId369" Type="http://schemas.openxmlformats.org/officeDocument/2006/relationships/image" Target="../media/image1368.png"/><Relationship Id="rId173" Type="http://schemas.openxmlformats.org/officeDocument/2006/relationships/image" Target="../media/image1270.png"/><Relationship Id="rId229" Type="http://schemas.openxmlformats.org/officeDocument/2006/relationships/image" Target="../media/image1298.png"/><Relationship Id="rId380" Type="http://schemas.openxmlformats.org/officeDocument/2006/relationships/customXml" Target="../ink/ink1375.xml"/><Relationship Id="rId240" Type="http://schemas.openxmlformats.org/officeDocument/2006/relationships/customXml" Target="../ink/ink1305.xml"/><Relationship Id="rId35" Type="http://schemas.openxmlformats.org/officeDocument/2006/relationships/image" Target="../media/image1201.png"/><Relationship Id="rId77" Type="http://schemas.openxmlformats.org/officeDocument/2006/relationships/image" Target="../media/image1222.png"/><Relationship Id="rId100" Type="http://schemas.openxmlformats.org/officeDocument/2006/relationships/customXml" Target="../ink/ink1235.xml"/><Relationship Id="rId282" Type="http://schemas.openxmlformats.org/officeDocument/2006/relationships/customXml" Target="../ink/ink1326.xml"/><Relationship Id="rId338" Type="http://schemas.openxmlformats.org/officeDocument/2006/relationships/customXml" Target="../ink/ink1354.xml"/><Relationship Id="rId8" Type="http://schemas.openxmlformats.org/officeDocument/2006/relationships/customXml" Target="../ink/ink1189.xml"/><Relationship Id="rId142" Type="http://schemas.openxmlformats.org/officeDocument/2006/relationships/customXml" Target="../ink/ink1256.xml"/><Relationship Id="rId184" Type="http://schemas.openxmlformats.org/officeDocument/2006/relationships/customXml" Target="../ink/ink1277.xml"/><Relationship Id="rId391" Type="http://schemas.openxmlformats.org/officeDocument/2006/relationships/image" Target="../media/image1379.png"/><Relationship Id="rId405" Type="http://schemas.openxmlformats.org/officeDocument/2006/relationships/image" Target="../media/image1386.png"/><Relationship Id="rId251" Type="http://schemas.openxmlformats.org/officeDocument/2006/relationships/image" Target="../media/image1309.png"/><Relationship Id="rId46" Type="http://schemas.openxmlformats.org/officeDocument/2006/relationships/customXml" Target="../ink/ink1208.xml"/><Relationship Id="rId293" Type="http://schemas.openxmlformats.org/officeDocument/2006/relationships/image" Target="../media/image1330.png"/><Relationship Id="rId307" Type="http://schemas.openxmlformats.org/officeDocument/2006/relationships/image" Target="../media/image1337.png"/><Relationship Id="rId349" Type="http://schemas.openxmlformats.org/officeDocument/2006/relationships/image" Target="../media/image1358.png"/><Relationship Id="rId88" Type="http://schemas.openxmlformats.org/officeDocument/2006/relationships/customXml" Target="../ink/ink1229.xml"/><Relationship Id="rId111" Type="http://schemas.openxmlformats.org/officeDocument/2006/relationships/image" Target="../media/image1239.png"/><Relationship Id="rId153" Type="http://schemas.openxmlformats.org/officeDocument/2006/relationships/image" Target="../media/image1260.png"/><Relationship Id="rId195" Type="http://schemas.openxmlformats.org/officeDocument/2006/relationships/image" Target="../media/image1281.png"/><Relationship Id="rId209" Type="http://schemas.openxmlformats.org/officeDocument/2006/relationships/image" Target="../media/image1288.png"/><Relationship Id="rId360" Type="http://schemas.openxmlformats.org/officeDocument/2006/relationships/customXml" Target="../ink/ink1365.xml"/><Relationship Id="rId220" Type="http://schemas.openxmlformats.org/officeDocument/2006/relationships/customXml" Target="../ink/ink1295.xml"/><Relationship Id="rId15" Type="http://schemas.openxmlformats.org/officeDocument/2006/relationships/image" Target="../media/image1191.png"/><Relationship Id="rId57" Type="http://schemas.openxmlformats.org/officeDocument/2006/relationships/image" Target="../media/image1212.png"/><Relationship Id="rId262" Type="http://schemas.openxmlformats.org/officeDocument/2006/relationships/customXml" Target="../ink/ink1316.xml"/><Relationship Id="rId318" Type="http://schemas.openxmlformats.org/officeDocument/2006/relationships/customXml" Target="../ink/ink1344.xml"/><Relationship Id="rId99" Type="http://schemas.openxmlformats.org/officeDocument/2006/relationships/image" Target="../media/image1233.png"/><Relationship Id="rId122" Type="http://schemas.openxmlformats.org/officeDocument/2006/relationships/customXml" Target="../ink/ink1246.xml"/><Relationship Id="rId164" Type="http://schemas.openxmlformats.org/officeDocument/2006/relationships/customXml" Target="../ink/ink1267.xml"/><Relationship Id="rId371" Type="http://schemas.openxmlformats.org/officeDocument/2006/relationships/image" Target="../media/image1369.png"/><Relationship Id="rId26" Type="http://schemas.openxmlformats.org/officeDocument/2006/relationships/customXml" Target="../ink/ink1198.xml"/><Relationship Id="rId231" Type="http://schemas.openxmlformats.org/officeDocument/2006/relationships/image" Target="../media/image1299.png"/><Relationship Id="rId273" Type="http://schemas.openxmlformats.org/officeDocument/2006/relationships/image" Target="../media/image1320.png"/><Relationship Id="rId329" Type="http://schemas.openxmlformats.org/officeDocument/2006/relationships/image" Target="../media/image1348.png"/><Relationship Id="rId68" Type="http://schemas.openxmlformats.org/officeDocument/2006/relationships/customXml" Target="../ink/ink1219.xml"/><Relationship Id="rId133" Type="http://schemas.openxmlformats.org/officeDocument/2006/relationships/image" Target="../media/image1250.png"/><Relationship Id="rId175" Type="http://schemas.openxmlformats.org/officeDocument/2006/relationships/image" Target="../media/image1271.png"/><Relationship Id="rId340" Type="http://schemas.openxmlformats.org/officeDocument/2006/relationships/customXml" Target="../ink/ink1355.xml"/><Relationship Id="rId200" Type="http://schemas.openxmlformats.org/officeDocument/2006/relationships/customXml" Target="../ink/ink1285.xml"/><Relationship Id="rId382" Type="http://schemas.openxmlformats.org/officeDocument/2006/relationships/customXml" Target="../ink/ink1376.xml"/><Relationship Id="rId242" Type="http://schemas.openxmlformats.org/officeDocument/2006/relationships/customXml" Target="../ink/ink1306.xml"/><Relationship Id="rId284" Type="http://schemas.openxmlformats.org/officeDocument/2006/relationships/customXml" Target="../ink/ink1327.xml"/><Relationship Id="rId37" Type="http://schemas.openxmlformats.org/officeDocument/2006/relationships/image" Target="../media/image1202.png"/><Relationship Id="rId79" Type="http://schemas.openxmlformats.org/officeDocument/2006/relationships/image" Target="../media/image1223.png"/><Relationship Id="rId102" Type="http://schemas.openxmlformats.org/officeDocument/2006/relationships/customXml" Target="../ink/ink1236.xml"/><Relationship Id="rId144" Type="http://schemas.openxmlformats.org/officeDocument/2006/relationships/customXml" Target="../ink/ink1257.xml"/><Relationship Id="rId90" Type="http://schemas.openxmlformats.org/officeDocument/2006/relationships/customXml" Target="../ink/ink1230.xml"/><Relationship Id="rId186" Type="http://schemas.openxmlformats.org/officeDocument/2006/relationships/customXml" Target="../ink/ink1278.xml"/><Relationship Id="rId351" Type="http://schemas.openxmlformats.org/officeDocument/2006/relationships/image" Target="../media/image1359.png"/><Relationship Id="rId393" Type="http://schemas.openxmlformats.org/officeDocument/2006/relationships/image" Target="../media/image1380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4.png"/><Relationship Id="rId21" Type="http://schemas.openxmlformats.org/officeDocument/2006/relationships/image" Target="../media/image1396.png"/><Relationship Id="rId324" Type="http://schemas.openxmlformats.org/officeDocument/2006/relationships/customXml" Target="../ink/ink1549.xml"/><Relationship Id="rId531" Type="http://schemas.openxmlformats.org/officeDocument/2006/relationships/image" Target="../media/image1651.png"/><Relationship Id="rId170" Type="http://schemas.openxmlformats.org/officeDocument/2006/relationships/customXml" Target="../ink/ink1472.xml"/><Relationship Id="rId268" Type="http://schemas.openxmlformats.org/officeDocument/2006/relationships/customXml" Target="../ink/ink1521.xml"/><Relationship Id="rId475" Type="http://schemas.openxmlformats.org/officeDocument/2006/relationships/image" Target="../media/image1623.png"/><Relationship Id="rId32" Type="http://schemas.openxmlformats.org/officeDocument/2006/relationships/customXml" Target="../ink/ink1403.xml"/><Relationship Id="rId128" Type="http://schemas.openxmlformats.org/officeDocument/2006/relationships/customXml" Target="../ink/ink1451.xml"/><Relationship Id="rId335" Type="http://schemas.openxmlformats.org/officeDocument/2006/relationships/image" Target="../media/image1553.png"/><Relationship Id="rId542" Type="http://schemas.openxmlformats.org/officeDocument/2006/relationships/customXml" Target="../ink/ink1658.xml"/><Relationship Id="rId181" Type="http://schemas.openxmlformats.org/officeDocument/2006/relationships/image" Target="../media/image1476.png"/><Relationship Id="rId402" Type="http://schemas.openxmlformats.org/officeDocument/2006/relationships/customXml" Target="../ink/ink1588.xml"/><Relationship Id="rId279" Type="http://schemas.openxmlformats.org/officeDocument/2006/relationships/image" Target="../media/image1525.png"/><Relationship Id="rId486" Type="http://schemas.openxmlformats.org/officeDocument/2006/relationships/customXml" Target="../ink/ink1630.xml"/><Relationship Id="rId43" Type="http://schemas.openxmlformats.org/officeDocument/2006/relationships/image" Target="../media/image1407.png"/><Relationship Id="rId139" Type="http://schemas.openxmlformats.org/officeDocument/2006/relationships/image" Target="../media/image1455.png"/><Relationship Id="rId346" Type="http://schemas.openxmlformats.org/officeDocument/2006/relationships/customXml" Target="../ink/ink1560.xml"/><Relationship Id="rId553" Type="http://schemas.openxmlformats.org/officeDocument/2006/relationships/image" Target="../media/image1662.png"/><Relationship Id="rId192" Type="http://schemas.openxmlformats.org/officeDocument/2006/relationships/customXml" Target="../ink/ink1483.xml"/><Relationship Id="rId206" Type="http://schemas.openxmlformats.org/officeDocument/2006/relationships/customXml" Target="../ink/ink1490.xml"/><Relationship Id="rId413" Type="http://schemas.openxmlformats.org/officeDocument/2006/relationships/image" Target="../media/image1592.png"/><Relationship Id="rId497" Type="http://schemas.openxmlformats.org/officeDocument/2006/relationships/image" Target="../media/image1634.png"/><Relationship Id="rId357" Type="http://schemas.openxmlformats.org/officeDocument/2006/relationships/image" Target="../media/image1564.png"/><Relationship Id="rId54" Type="http://schemas.openxmlformats.org/officeDocument/2006/relationships/customXml" Target="../ink/ink1414.xml"/><Relationship Id="rId217" Type="http://schemas.openxmlformats.org/officeDocument/2006/relationships/image" Target="../media/image1494.png"/><Relationship Id="rId564" Type="http://schemas.openxmlformats.org/officeDocument/2006/relationships/customXml" Target="../ink/ink1669.xml"/><Relationship Id="rId424" Type="http://schemas.openxmlformats.org/officeDocument/2006/relationships/customXml" Target="../ink/ink1599.xml"/><Relationship Id="rId270" Type="http://schemas.openxmlformats.org/officeDocument/2006/relationships/customXml" Target="../ink/ink1522.xml"/><Relationship Id="rId65" Type="http://schemas.openxmlformats.org/officeDocument/2006/relationships/image" Target="../media/image1418.png"/><Relationship Id="rId130" Type="http://schemas.openxmlformats.org/officeDocument/2006/relationships/customXml" Target="../ink/ink1452.xml"/><Relationship Id="rId368" Type="http://schemas.openxmlformats.org/officeDocument/2006/relationships/customXml" Target="../ink/ink1571.xml"/><Relationship Id="rId575" Type="http://schemas.openxmlformats.org/officeDocument/2006/relationships/image" Target="../media/image1673.png"/><Relationship Id="rId228" Type="http://schemas.openxmlformats.org/officeDocument/2006/relationships/customXml" Target="../ink/ink1501.xml"/><Relationship Id="rId435" Type="http://schemas.openxmlformats.org/officeDocument/2006/relationships/image" Target="../media/image1603.png"/><Relationship Id="rId281" Type="http://schemas.openxmlformats.org/officeDocument/2006/relationships/image" Target="../media/image1526.png"/><Relationship Id="rId502" Type="http://schemas.openxmlformats.org/officeDocument/2006/relationships/customXml" Target="../ink/ink1638.xml"/><Relationship Id="rId76" Type="http://schemas.openxmlformats.org/officeDocument/2006/relationships/customXml" Target="../ink/ink1425.xml"/><Relationship Id="rId141" Type="http://schemas.openxmlformats.org/officeDocument/2006/relationships/image" Target="../media/image1456.png"/><Relationship Id="rId379" Type="http://schemas.openxmlformats.org/officeDocument/2006/relationships/image" Target="../media/image1575.png"/><Relationship Id="rId7" Type="http://schemas.openxmlformats.org/officeDocument/2006/relationships/image" Target="../media/image1389.png"/><Relationship Id="rId183" Type="http://schemas.openxmlformats.org/officeDocument/2006/relationships/image" Target="../media/image1477.png"/><Relationship Id="rId239" Type="http://schemas.openxmlformats.org/officeDocument/2006/relationships/image" Target="../media/image1505.png"/><Relationship Id="rId390" Type="http://schemas.openxmlformats.org/officeDocument/2006/relationships/customXml" Target="../ink/ink1582.xml"/><Relationship Id="rId404" Type="http://schemas.openxmlformats.org/officeDocument/2006/relationships/customXml" Target="../ink/ink1589.xml"/><Relationship Id="rId446" Type="http://schemas.openxmlformats.org/officeDocument/2006/relationships/customXml" Target="../ink/ink1610.xml"/><Relationship Id="rId250" Type="http://schemas.openxmlformats.org/officeDocument/2006/relationships/customXml" Target="../ink/ink1512.xml"/><Relationship Id="rId292" Type="http://schemas.openxmlformats.org/officeDocument/2006/relationships/customXml" Target="../ink/ink1533.xml"/><Relationship Id="rId306" Type="http://schemas.openxmlformats.org/officeDocument/2006/relationships/customXml" Target="../ink/ink1540.xml"/><Relationship Id="rId488" Type="http://schemas.openxmlformats.org/officeDocument/2006/relationships/customXml" Target="../ink/ink1631.xml"/><Relationship Id="rId45" Type="http://schemas.openxmlformats.org/officeDocument/2006/relationships/image" Target="../media/image1408.png"/><Relationship Id="rId87" Type="http://schemas.openxmlformats.org/officeDocument/2006/relationships/image" Target="../media/image1429.png"/><Relationship Id="rId110" Type="http://schemas.openxmlformats.org/officeDocument/2006/relationships/customXml" Target="../ink/ink1442.xml"/><Relationship Id="rId348" Type="http://schemas.openxmlformats.org/officeDocument/2006/relationships/customXml" Target="../ink/ink1561.xml"/><Relationship Id="rId513" Type="http://schemas.openxmlformats.org/officeDocument/2006/relationships/image" Target="../media/image1642.png"/><Relationship Id="rId555" Type="http://schemas.openxmlformats.org/officeDocument/2006/relationships/image" Target="../media/image1663.png"/><Relationship Id="rId152" Type="http://schemas.openxmlformats.org/officeDocument/2006/relationships/customXml" Target="../ink/ink1463.xml"/><Relationship Id="rId194" Type="http://schemas.openxmlformats.org/officeDocument/2006/relationships/customXml" Target="../ink/ink1484.xml"/><Relationship Id="rId208" Type="http://schemas.openxmlformats.org/officeDocument/2006/relationships/customXml" Target="../ink/ink1491.xml"/><Relationship Id="rId415" Type="http://schemas.openxmlformats.org/officeDocument/2006/relationships/image" Target="../media/image1593.png"/><Relationship Id="rId457" Type="http://schemas.openxmlformats.org/officeDocument/2006/relationships/image" Target="../media/image1614.png"/><Relationship Id="rId261" Type="http://schemas.openxmlformats.org/officeDocument/2006/relationships/image" Target="../media/image1516.png"/><Relationship Id="rId499" Type="http://schemas.openxmlformats.org/officeDocument/2006/relationships/image" Target="../media/image1635.png"/><Relationship Id="rId14" Type="http://schemas.openxmlformats.org/officeDocument/2006/relationships/customXml" Target="../ink/ink1394.xml"/><Relationship Id="rId56" Type="http://schemas.openxmlformats.org/officeDocument/2006/relationships/customXml" Target="../ink/ink1415.xml"/><Relationship Id="rId317" Type="http://schemas.openxmlformats.org/officeDocument/2006/relationships/image" Target="../media/image1544.png"/><Relationship Id="rId359" Type="http://schemas.openxmlformats.org/officeDocument/2006/relationships/image" Target="../media/image1565.png"/><Relationship Id="rId524" Type="http://schemas.openxmlformats.org/officeDocument/2006/relationships/customXml" Target="../ink/ink1649.xml"/><Relationship Id="rId566" Type="http://schemas.openxmlformats.org/officeDocument/2006/relationships/customXml" Target="../ink/ink1670.xml"/><Relationship Id="rId98" Type="http://schemas.openxmlformats.org/officeDocument/2006/relationships/customXml" Target="../ink/ink1436.xml"/><Relationship Id="rId121" Type="http://schemas.openxmlformats.org/officeDocument/2006/relationships/image" Target="../media/image1446.png"/><Relationship Id="rId163" Type="http://schemas.openxmlformats.org/officeDocument/2006/relationships/image" Target="../media/image1467.png"/><Relationship Id="rId219" Type="http://schemas.openxmlformats.org/officeDocument/2006/relationships/image" Target="../media/image1495.png"/><Relationship Id="rId370" Type="http://schemas.openxmlformats.org/officeDocument/2006/relationships/customXml" Target="../ink/ink1572.xml"/><Relationship Id="rId426" Type="http://schemas.openxmlformats.org/officeDocument/2006/relationships/customXml" Target="../ink/ink1600.xml"/><Relationship Id="rId230" Type="http://schemas.openxmlformats.org/officeDocument/2006/relationships/customXml" Target="../ink/ink1502.xml"/><Relationship Id="rId468" Type="http://schemas.openxmlformats.org/officeDocument/2006/relationships/customXml" Target="../ink/ink1621.xml"/><Relationship Id="rId25" Type="http://schemas.openxmlformats.org/officeDocument/2006/relationships/image" Target="../media/image1398.png"/><Relationship Id="rId67" Type="http://schemas.openxmlformats.org/officeDocument/2006/relationships/image" Target="../media/image1419.png"/><Relationship Id="rId272" Type="http://schemas.openxmlformats.org/officeDocument/2006/relationships/customXml" Target="../ink/ink1523.xml"/><Relationship Id="rId328" Type="http://schemas.openxmlformats.org/officeDocument/2006/relationships/customXml" Target="../ink/ink1551.xml"/><Relationship Id="rId535" Type="http://schemas.openxmlformats.org/officeDocument/2006/relationships/image" Target="../media/image1653.png"/><Relationship Id="rId577" Type="http://schemas.openxmlformats.org/officeDocument/2006/relationships/image" Target="../media/image1674.png"/><Relationship Id="rId132" Type="http://schemas.openxmlformats.org/officeDocument/2006/relationships/customXml" Target="../ink/ink1453.xml"/><Relationship Id="rId174" Type="http://schemas.openxmlformats.org/officeDocument/2006/relationships/customXml" Target="../ink/ink1474.xml"/><Relationship Id="rId381" Type="http://schemas.openxmlformats.org/officeDocument/2006/relationships/image" Target="../media/image1576.png"/><Relationship Id="rId241" Type="http://schemas.openxmlformats.org/officeDocument/2006/relationships/image" Target="../media/image1506.png"/><Relationship Id="rId437" Type="http://schemas.openxmlformats.org/officeDocument/2006/relationships/image" Target="../media/image1604.png"/><Relationship Id="rId479" Type="http://schemas.openxmlformats.org/officeDocument/2006/relationships/image" Target="../media/image1625.png"/><Relationship Id="rId36" Type="http://schemas.openxmlformats.org/officeDocument/2006/relationships/customXml" Target="../ink/ink1405.xml"/><Relationship Id="rId283" Type="http://schemas.openxmlformats.org/officeDocument/2006/relationships/image" Target="../media/image1527.png"/><Relationship Id="rId339" Type="http://schemas.openxmlformats.org/officeDocument/2006/relationships/image" Target="../media/image1555.png"/><Relationship Id="rId490" Type="http://schemas.openxmlformats.org/officeDocument/2006/relationships/customXml" Target="../ink/ink1632.xml"/><Relationship Id="rId504" Type="http://schemas.openxmlformats.org/officeDocument/2006/relationships/customXml" Target="../ink/ink1639.xml"/><Relationship Id="rId546" Type="http://schemas.openxmlformats.org/officeDocument/2006/relationships/customXml" Target="../ink/ink1660.xml"/><Relationship Id="rId78" Type="http://schemas.openxmlformats.org/officeDocument/2006/relationships/customXml" Target="../ink/ink1426.xml"/><Relationship Id="rId101" Type="http://schemas.openxmlformats.org/officeDocument/2006/relationships/image" Target="../media/image1436.png"/><Relationship Id="rId143" Type="http://schemas.openxmlformats.org/officeDocument/2006/relationships/image" Target="../media/image1457.png"/><Relationship Id="rId185" Type="http://schemas.openxmlformats.org/officeDocument/2006/relationships/image" Target="../media/image1478.png"/><Relationship Id="rId350" Type="http://schemas.openxmlformats.org/officeDocument/2006/relationships/customXml" Target="../ink/ink1562.xml"/><Relationship Id="rId406" Type="http://schemas.openxmlformats.org/officeDocument/2006/relationships/customXml" Target="../ink/ink1590.xml"/><Relationship Id="rId9" Type="http://schemas.openxmlformats.org/officeDocument/2006/relationships/image" Target="../media/image1390.png"/><Relationship Id="rId210" Type="http://schemas.openxmlformats.org/officeDocument/2006/relationships/customXml" Target="../ink/ink1492.xml"/><Relationship Id="rId392" Type="http://schemas.openxmlformats.org/officeDocument/2006/relationships/customXml" Target="../ink/ink1583.xml"/><Relationship Id="rId448" Type="http://schemas.openxmlformats.org/officeDocument/2006/relationships/customXml" Target="../ink/ink1611.xml"/><Relationship Id="rId252" Type="http://schemas.openxmlformats.org/officeDocument/2006/relationships/customXml" Target="../ink/ink1513.xml"/><Relationship Id="rId294" Type="http://schemas.openxmlformats.org/officeDocument/2006/relationships/customXml" Target="../ink/ink1534.xml"/><Relationship Id="rId308" Type="http://schemas.openxmlformats.org/officeDocument/2006/relationships/customXml" Target="../ink/ink1541.xml"/><Relationship Id="rId515" Type="http://schemas.openxmlformats.org/officeDocument/2006/relationships/image" Target="../media/image1643.png"/><Relationship Id="rId47" Type="http://schemas.openxmlformats.org/officeDocument/2006/relationships/image" Target="../media/image1409.png"/><Relationship Id="rId89" Type="http://schemas.openxmlformats.org/officeDocument/2006/relationships/image" Target="../media/image1430.png"/><Relationship Id="rId112" Type="http://schemas.openxmlformats.org/officeDocument/2006/relationships/customXml" Target="../ink/ink1443.xml"/><Relationship Id="rId154" Type="http://schemas.openxmlformats.org/officeDocument/2006/relationships/customXml" Target="../ink/ink1464.xml"/><Relationship Id="rId361" Type="http://schemas.openxmlformats.org/officeDocument/2006/relationships/image" Target="../media/image1566.png"/><Relationship Id="rId557" Type="http://schemas.openxmlformats.org/officeDocument/2006/relationships/image" Target="../media/image1664.png"/><Relationship Id="rId196" Type="http://schemas.openxmlformats.org/officeDocument/2006/relationships/customXml" Target="../ink/ink1485.xml"/><Relationship Id="rId417" Type="http://schemas.openxmlformats.org/officeDocument/2006/relationships/image" Target="../media/image1594.png"/><Relationship Id="rId459" Type="http://schemas.openxmlformats.org/officeDocument/2006/relationships/image" Target="../media/image1615.png"/><Relationship Id="rId16" Type="http://schemas.openxmlformats.org/officeDocument/2006/relationships/customXml" Target="../ink/ink1395.xml"/><Relationship Id="rId221" Type="http://schemas.openxmlformats.org/officeDocument/2006/relationships/image" Target="../media/image1496.png"/><Relationship Id="rId263" Type="http://schemas.openxmlformats.org/officeDocument/2006/relationships/image" Target="../media/image1517.png"/><Relationship Id="rId319" Type="http://schemas.openxmlformats.org/officeDocument/2006/relationships/image" Target="../media/image1545.png"/><Relationship Id="rId470" Type="http://schemas.openxmlformats.org/officeDocument/2006/relationships/customXml" Target="../ink/ink1622.xml"/><Relationship Id="rId526" Type="http://schemas.openxmlformats.org/officeDocument/2006/relationships/customXml" Target="../ink/ink1650.xml"/><Relationship Id="rId58" Type="http://schemas.openxmlformats.org/officeDocument/2006/relationships/customXml" Target="../ink/ink1416.xml"/><Relationship Id="rId123" Type="http://schemas.openxmlformats.org/officeDocument/2006/relationships/image" Target="../media/image1447.png"/><Relationship Id="rId330" Type="http://schemas.openxmlformats.org/officeDocument/2006/relationships/customXml" Target="../ink/ink1552.xml"/><Relationship Id="rId568" Type="http://schemas.openxmlformats.org/officeDocument/2006/relationships/customXml" Target="../ink/ink1671.xml"/><Relationship Id="rId165" Type="http://schemas.openxmlformats.org/officeDocument/2006/relationships/image" Target="../media/image1468.png"/><Relationship Id="rId372" Type="http://schemas.openxmlformats.org/officeDocument/2006/relationships/customXml" Target="../ink/ink1573.xml"/><Relationship Id="rId428" Type="http://schemas.openxmlformats.org/officeDocument/2006/relationships/customXml" Target="../ink/ink1601.xml"/><Relationship Id="rId232" Type="http://schemas.openxmlformats.org/officeDocument/2006/relationships/customXml" Target="../ink/ink1503.xml"/><Relationship Id="rId274" Type="http://schemas.openxmlformats.org/officeDocument/2006/relationships/customXml" Target="../ink/ink1524.xml"/><Relationship Id="rId481" Type="http://schemas.openxmlformats.org/officeDocument/2006/relationships/image" Target="../media/image1626.png"/><Relationship Id="rId27" Type="http://schemas.openxmlformats.org/officeDocument/2006/relationships/image" Target="../media/image1399.png"/><Relationship Id="rId69" Type="http://schemas.openxmlformats.org/officeDocument/2006/relationships/image" Target="../media/image1420.png"/><Relationship Id="rId134" Type="http://schemas.openxmlformats.org/officeDocument/2006/relationships/customXml" Target="../ink/ink1454.xml"/><Relationship Id="rId537" Type="http://schemas.openxmlformats.org/officeDocument/2006/relationships/image" Target="../media/image1654.png"/><Relationship Id="rId579" Type="http://schemas.openxmlformats.org/officeDocument/2006/relationships/image" Target="../media/image1675.png"/><Relationship Id="rId80" Type="http://schemas.openxmlformats.org/officeDocument/2006/relationships/customXml" Target="../ink/ink1427.xml"/><Relationship Id="rId176" Type="http://schemas.openxmlformats.org/officeDocument/2006/relationships/customXml" Target="../ink/ink1475.xml"/><Relationship Id="rId341" Type="http://schemas.openxmlformats.org/officeDocument/2006/relationships/image" Target="../media/image1556.png"/><Relationship Id="rId383" Type="http://schemas.openxmlformats.org/officeDocument/2006/relationships/image" Target="../media/image1577.png"/><Relationship Id="rId439" Type="http://schemas.openxmlformats.org/officeDocument/2006/relationships/image" Target="../media/image1605.png"/><Relationship Id="rId201" Type="http://schemas.openxmlformats.org/officeDocument/2006/relationships/image" Target="../media/image1486.png"/><Relationship Id="rId243" Type="http://schemas.openxmlformats.org/officeDocument/2006/relationships/image" Target="../media/image1507.png"/><Relationship Id="rId285" Type="http://schemas.openxmlformats.org/officeDocument/2006/relationships/image" Target="../media/image1528.png"/><Relationship Id="rId450" Type="http://schemas.openxmlformats.org/officeDocument/2006/relationships/customXml" Target="../ink/ink1612.xml"/><Relationship Id="rId506" Type="http://schemas.openxmlformats.org/officeDocument/2006/relationships/customXml" Target="../ink/ink1640.xml"/><Relationship Id="rId38" Type="http://schemas.openxmlformats.org/officeDocument/2006/relationships/customXml" Target="../ink/ink1406.xml"/><Relationship Id="rId103" Type="http://schemas.openxmlformats.org/officeDocument/2006/relationships/image" Target="../media/image1437.png"/><Relationship Id="rId310" Type="http://schemas.openxmlformats.org/officeDocument/2006/relationships/customXml" Target="../ink/ink1542.xml"/><Relationship Id="rId492" Type="http://schemas.openxmlformats.org/officeDocument/2006/relationships/customXml" Target="../ink/ink1633.xml"/><Relationship Id="rId548" Type="http://schemas.openxmlformats.org/officeDocument/2006/relationships/customXml" Target="../ink/ink1661.xml"/><Relationship Id="rId91" Type="http://schemas.openxmlformats.org/officeDocument/2006/relationships/image" Target="../media/image1431.png"/><Relationship Id="rId145" Type="http://schemas.openxmlformats.org/officeDocument/2006/relationships/image" Target="../media/image1458.png"/><Relationship Id="rId187" Type="http://schemas.openxmlformats.org/officeDocument/2006/relationships/image" Target="../media/image1479.png"/><Relationship Id="rId352" Type="http://schemas.openxmlformats.org/officeDocument/2006/relationships/customXml" Target="../ink/ink1563.xml"/><Relationship Id="rId394" Type="http://schemas.openxmlformats.org/officeDocument/2006/relationships/customXml" Target="../ink/ink1584.xml"/><Relationship Id="rId408" Type="http://schemas.openxmlformats.org/officeDocument/2006/relationships/customXml" Target="../ink/ink1591.xml"/><Relationship Id="rId212" Type="http://schemas.openxmlformats.org/officeDocument/2006/relationships/customXml" Target="../ink/ink1493.xml"/><Relationship Id="rId254" Type="http://schemas.openxmlformats.org/officeDocument/2006/relationships/customXml" Target="../ink/ink1514.xml"/><Relationship Id="rId49" Type="http://schemas.openxmlformats.org/officeDocument/2006/relationships/image" Target="../media/image1410.png"/><Relationship Id="rId114" Type="http://schemas.openxmlformats.org/officeDocument/2006/relationships/customXml" Target="../ink/ink1444.xml"/><Relationship Id="rId296" Type="http://schemas.openxmlformats.org/officeDocument/2006/relationships/customXml" Target="../ink/ink1535.xml"/><Relationship Id="rId461" Type="http://schemas.openxmlformats.org/officeDocument/2006/relationships/image" Target="../media/image1616.png"/><Relationship Id="rId517" Type="http://schemas.openxmlformats.org/officeDocument/2006/relationships/image" Target="../media/image1644.png"/><Relationship Id="rId559" Type="http://schemas.openxmlformats.org/officeDocument/2006/relationships/image" Target="../media/image1665.png"/><Relationship Id="rId60" Type="http://schemas.openxmlformats.org/officeDocument/2006/relationships/customXml" Target="../ink/ink1417.xml"/><Relationship Id="rId156" Type="http://schemas.openxmlformats.org/officeDocument/2006/relationships/customXml" Target="../ink/ink1465.xml"/><Relationship Id="rId198" Type="http://schemas.openxmlformats.org/officeDocument/2006/relationships/customXml" Target="../ink/ink1486.xml"/><Relationship Id="rId321" Type="http://schemas.openxmlformats.org/officeDocument/2006/relationships/image" Target="../media/image1546.png"/><Relationship Id="rId363" Type="http://schemas.openxmlformats.org/officeDocument/2006/relationships/image" Target="../media/image1567.png"/><Relationship Id="rId419" Type="http://schemas.openxmlformats.org/officeDocument/2006/relationships/image" Target="../media/image1595.png"/><Relationship Id="rId570" Type="http://schemas.openxmlformats.org/officeDocument/2006/relationships/customXml" Target="../ink/ink1672.xml"/><Relationship Id="rId223" Type="http://schemas.openxmlformats.org/officeDocument/2006/relationships/image" Target="../media/image1497.png"/><Relationship Id="rId430" Type="http://schemas.openxmlformats.org/officeDocument/2006/relationships/customXml" Target="../ink/ink1602.xml"/><Relationship Id="rId18" Type="http://schemas.openxmlformats.org/officeDocument/2006/relationships/customXml" Target="../ink/ink1396.xml"/><Relationship Id="rId265" Type="http://schemas.openxmlformats.org/officeDocument/2006/relationships/image" Target="../media/image1518.png"/><Relationship Id="rId472" Type="http://schemas.openxmlformats.org/officeDocument/2006/relationships/customXml" Target="../ink/ink1623.xml"/><Relationship Id="rId528" Type="http://schemas.openxmlformats.org/officeDocument/2006/relationships/customXml" Target="../ink/ink1651.xml"/><Relationship Id="rId125" Type="http://schemas.openxmlformats.org/officeDocument/2006/relationships/image" Target="../media/image1448.png"/><Relationship Id="rId167" Type="http://schemas.openxmlformats.org/officeDocument/2006/relationships/image" Target="../media/image1469.png"/><Relationship Id="rId332" Type="http://schemas.openxmlformats.org/officeDocument/2006/relationships/customXml" Target="../ink/ink1553.xml"/><Relationship Id="rId374" Type="http://schemas.openxmlformats.org/officeDocument/2006/relationships/customXml" Target="../ink/ink1574.xml"/><Relationship Id="rId581" Type="http://schemas.openxmlformats.org/officeDocument/2006/relationships/image" Target="../media/image1676.png"/><Relationship Id="rId71" Type="http://schemas.openxmlformats.org/officeDocument/2006/relationships/image" Target="../media/image1421.png"/><Relationship Id="rId234" Type="http://schemas.openxmlformats.org/officeDocument/2006/relationships/customXml" Target="../ink/ink1504.xml"/><Relationship Id="rId2" Type="http://schemas.openxmlformats.org/officeDocument/2006/relationships/customXml" Target="../ink/ink1388.xml"/><Relationship Id="rId29" Type="http://schemas.openxmlformats.org/officeDocument/2006/relationships/image" Target="../media/image1400.png"/><Relationship Id="rId276" Type="http://schemas.openxmlformats.org/officeDocument/2006/relationships/customXml" Target="../ink/ink1525.xml"/><Relationship Id="rId441" Type="http://schemas.openxmlformats.org/officeDocument/2006/relationships/image" Target="../media/image1606.png"/><Relationship Id="rId483" Type="http://schemas.openxmlformats.org/officeDocument/2006/relationships/image" Target="../media/image1627.png"/><Relationship Id="rId539" Type="http://schemas.openxmlformats.org/officeDocument/2006/relationships/image" Target="../media/image1655.png"/><Relationship Id="rId40" Type="http://schemas.openxmlformats.org/officeDocument/2006/relationships/customXml" Target="../ink/ink1407.xml"/><Relationship Id="rId136" Type="http://schemas.openxmlformats.org/officeDocument/2006/relationships/customXml" Target="../ink/ink1455.xml"/><Relationship Id="rId178" Type="http://schemas.openxmlformats.org/officeDocument/2006/relationships/customXml" Target="../ink/ink1476.xml"/><Relationship Id="rId301" Type="http://schemas.openxmlformats.org/officeDocument/2006/relationships/image" Target="../media/image1536.png"/><Relationship Id="rId343" Type="http://schemas.openxmlformats.org/officeDocument/2006/relationships/image" Target="../media/image1557.png"/><Relationship Id="rId550" Type="http://schemas.openxmlformats.org/officeDocument/2006/relationships/customXml" Target="../ink/ink1662.xml"/><Relationship Id="rId82" Type="http://schemas.openxmlformats.org/officeDocument/2006/relationships/customXml" Target="../ink/ink1428.xml"/><Relationship Id="rId203" Type="http://schemas.openxmlformats.org/officeDocument/2006/relationships/image" Target="../media/image1487.png"/><Relationship Id="rId385" Type="http://schemas.openxmlformats.org/officeDocument/2006/relationships/image" Target="../media/image1578.png"/><Relationship Id="rId245" Type="http://schemas.openxmlformats.org/officeDocument/2006/relationships/image" Target="../media/image1508.png"/><Relationship Id="rId287" Type="http://schemas.openxmlformats.org/officeDocument/2006/relationships/image" Target="../media/image1529.png"/><Relationship Id="rId410" Type="http://schemas.openxmlformats.org/officeDocument/2006/relationships/customXml" Target="../ink/ink1592.xml"/><Relationship Id="rId452" Type="http://schemas.openxmlformats.org/officeDocument/2006/relationships/customXml" Target="../ink/ink1613.xml"/><Relationship Id="rId494" Type="http://schemas.openxmlformats.org/officeDocument/2006/relationships/customXml" Target="../ink/ink1634.xml"/><Relationship Id="rId508" Type="http://schemas.openxmlformats.org/officeDocument/2006/relationships/customXml" Target="../ink/ink1641.xml"/><Relationship Id="rId105" Type="http://schemas.openxmlformats.org/officeDocument/2006/relationships/image" Target="../media/image1438.png"/><Relationship Id="rId147" Type="http://schemas.openxmlformats.org/officeDocument/2006/relationships/image" Target="../media/image1459.png"/><Relationship Id="rId312" Type="http://schemas.openxmlformats.org/officeDocument/2006/relationships/customXml" Target="../ink/ink1543.xml"/><Relationship Id="rId354" Type="http://schemas.openxmlformats.org/officeDocument/2006/relationships/customXml" Target="../ink/ink1564.xml"/><Relationship Id="rId51" Type="http://schemas.openxmlformats.org/officeDocument/2006/relationships/image" Target="../media/image1411.png"/><Relationship Id="rId93" Type="http://schemas.openxmlformats.org/officeDocument/2006/relationships/image" Target="../media/image1432.png"/><Relationship Id="rId189" Type="http://schemas.openxmlformats.org/officeDocument/2006/relationships/image" Target="../media/image1480.png"/><Relationship Id="rId396" Type="http://schemas.openxmlformats.org/officeDocument/2006/relationships/customXml" Target="../ink/ink1585.xml"/><Relationship Id="rId561" Type="http://schemas.openxmlformats.org/officeDocument/2006/relationships/image" Target="../media/image1666.png"/><Relationship Id="rId214" Type="http://schemas.openxmlformats.org/officeDocument/2006/relationships/customXml" Target="../ink/ink1494.xml"/><Relationship Id="rId256" Type="http://schemas.openxmlformats.org/officeDocument/2006/relationships/customXml" Target="../ink/ink1515.xml"/><Relationship Id="rId298" Type="http://schemas.openxmlformats.org/officeDocument/2006/relationships/customXml" Target="../ink/ink1536.xml"/><Relationship Id="rId421" Type="http://schemas.openxmlformats.org/officeDocument/2006/relationships/image" Target="../media/image1596.png"/><Relationship Id="rId463" Type="http://schemas.openxmlformats.org/officeDocument/2006/relationships/image" Target="../media/image1617.png"/><Relationship Id="rId519" Type="http://schemas.openxmlformats.org/officeDocument/2006/relationships/image" Target="../media/image1645.png"/><Relationship Id="rId116" Type="http://schemas.openxmlformats.org/officeDocument/2006/relationships/customXml" Target="../ink/ink1445.xml"/><Relationship Id="rId158" Type="http://schemas.openxmlformats.org/officeDocument/2006/relationships/customXml" Target="../ink/ink1466.xml"/><Relationship Id="rId323" Type="http://schemas.openxmlformats.org/officeDocument/2006/relationships/image" Target="../media/image1547.png"/><Relationship Id="rId530" Type="http://schemas.openxmlformats.org/officeDocument/2006/relationships/customXml" Target="../ink/ink1652.xml"/><Relationship Id="rId20" Type="http://schemas.openxmlformats.org/officeDocument/2006/relationships/customXml" Target="../ink/ink1397.xml"/><Relationship Id="rId62" Type="http://schemas.openxmlformats.org/officeDocument/2006/relationships/customXml" Target="../ink/ink1418.xml"/><Relationship Id="rId365" Type="http://schemas.openxmlformats.org/officeDocument/2006/relationships/image" Target="../media/image1568.png"/><Relationship Id="rId572" Type="http://schemas.openxmlformats.org/officeDocument/2006/relationships/customXml" Target="../ink/ink1673.xml"/><Relationship Id="rId225" Type="http://schemas.openxmlformats.org/officeDocument/2006/relationships/image" Target="../media/image1498.png"/><Relationship Id="rId267" Type="http://schemas.openxmlformats.org/officeDocument/2006/relationships/image" Target="../media/image1519.png"/><Relationship Id="rId432" Type="http://schemas.openxmlformats.org/officeDocument/2006/relationships/customXml" Target="../ink/ink1603.xml"/><Relationship Id="rId474" Type="http://schemas.openxmlformats.org/officeDocument/2006/relationships/customXml" Target="../ink/ink1624.xml"/><Relationship Id="rId127" Type="http://schemas.openxmlformats.org/officeDocument/2006/relationships/image" Target="../media/image1449.png"/><Relationship Id="rId31" Type="http://schemas.openxmlformats.org/officeDocument/2006/relationships/image" Target="../media/image1401.png"/><Relationship Id="rId73" Type="http://schemas.openxmlformats.org/officeDocument/2006/relationships/image" Target="../media/image1422.png"/><Relationship Id="rId169" Type="http://schemas.openxmlformats.org/officeDocument/2006/relationships/image" Target="../media/image1470.png"/><Relationship Id="rId334" Type="http://schemas.openxmlformats.org/officeDocument/2006/relationships/customXml" Target="../ink/ink1554.xml"/><Relationship Id="rId376" Type="http://schemas.openxmlformats.org/officeDocument/2006/relationships/customXml" Target="../ink/ink1575.xml"/><Relationship Id="rId541" Type="http://schemas.openxmlformats.org/officeDocument/2006/relationships/image" Target="../media/image1656.png"/><Relationship Id="rId583" Type="http://schemas.openxmlformats.org/officeDocument/2006/relationships/image" Target="../media/image1677.png"/><Relationship Id="rId4" Type="http://schemas.openxmlformats.org/officeDocument/2006/relationships/customXml" Target="../ink/ink1389.xml"/><Relationship Id="rId180" Type="http://schemas.openxmlformats.org/officeDocument/2006/relationships/customXml" Target="../ink/ink1477.xml"/><Relationship Id="rId236" Type="http://schemas.openxmlformats.org/officeDocument/2006/relationships/customXml" Target="../ink/ink1505.xml"/><Relationship Id="rId278" Type="http://schemas.openxmlformats.org/officeDocument/2006/relationships/customXml" Target="../ink/ink1526.xml"/><Relationship Id="rId401" Type="http://schemas.openxmlformats.org/officeDocument/2006/relationships/image" Target="../media/image1586.png"/><Relationship Id="rId443" Type="http://schemas.openxmlformats.org/officeDocument/2006/relationships/image" Target="../media/image1607.png"/><Relationship Id="rId303" Type="http://schemas.openxmlformats.org/officeDocument/2006/relationships/image" Target="../media/image1537.png"/><Relationship Id="rId485" Type="http://schemas.openxmlformats.org/officeDocument/2006/relationships/image" Target="../media/image1628.png"/><Relationship Id="rId42" Type="http://schemas.openxmlformats.org/officeDocument/2006/relationships/customXml" Target="../ink/ink1408.xml"/><Relationship Id="rId84" Type="http://schemas.openxmlformats.org/officeDocument/2006/relationships/customXml" Target="../ink/ink1429.xml"/><Relationship Id="rId138" Type="http://schemas.openxmlformats.org/officeDocument/2006/relationships/customXml" Target="../ink/ink1456.xml"/><Relationship Id="rId345" Type="http://schemas.openxmlformats.org/officeDocument/2006/relationships/image" Target="../media/image1558.png"/><Relationship Id="rId387" Type="http://schemas.openxmlformats.org/officeDocument/2006/relationships/image" Target="../media/image1579.png"/><Relationship Id="rId510" Type="http://schemas.openxmlformats.org/officeDocument/2006/relationships/customXml" Target="../ink/ink1642.xml"/><Relationship Id="rId552" Type="http://schemas.openxmlformats.org/officeDocument/2006/relationships/customXml" Target="../ink/ink1663.xml"/><Relationship Id="rId191" Type="http://schemas.openxmlformats.org/officeDocument/2006/relationships/image" Target="../media/image1481.png"/><Relationship Id="rId205" Type="http://schemas.openxmlformats.org/officeDocument/2006/relationships/image" Target="../media/image1488.png"/><Relationship Id="rId247" Type="http://schemas.openxmlformats.org/officeDocument/2006/relationships/image" Target="../media/image1509.png"/><Relationship Id="rId412" Type="http://schemas.openxmlformats.org/officeDocument/2006/relationships/customXml" Target="../ink/ink1593.xml"/><Relationship Id="rId107" Type="http://schemas.openxmlformats.org/officeDocument/2006/relationships/image" Target="../media/image1439.png"/><Relationship Id="rId289" Type="http://schemas.openxmlformats.org/officeDocument/2006/relationships/image" Target="../media/image1530.png"/><Relationship Id="rId454" Type="http://schemas.openxmlformats.org/officeDocument/2006/relationships/customXml" Target="../ink/ink1614.xml"/><Relationship Id="rId496" Type="http://schemas.openxmlformats.org/officeDocument/2006/relationships/customXml" Target="../ink/ink1635.xml"/><Relationship Id="rId11" Type="http://schemas.openxmlformats.org/officeDocument/2006/relationships/image" Target="../media/image1391.png"/><Relationship Id="rId53" Type="http://schemas.openxmlformats.org/officeDocument/2006/relationships/image" Target="../media/image1412.png"/><Relationship Id="rId149" Type="http://schemas.openxmlformats.org/officeDocument/2006/relationships/image" Target="../media/image1460.png"/><Relationship Id="rId314" Type="http://schemas.openxmlformats.org/officeDocument/2006/relationships/customXml" Target="../ink/ink1544.xml"/><Relationship Id="rId356" Type="http://schemas.openxmlformats.org/officeDocument/2006/relationships/customXml" Target="../ink/ink1565.xml"/><Relationship Id="rId398" Type="http://schemas.openxmlformats.org/officeDocument/2006/relationships/customXml" Target="../ink/ink1586.xml"/><Relationship Id="rId521" Type="http://schemas.openxmlformats.org/officeDocument/2006/relationships/image" Target="../media/image1646.png"/><Relationship Id="rId563" Type="http://schemas.openxmlformats.org/officeDocument/2006/relationships/image" Target="../media/image1667.png"/><Relationship Id="rId95" Type="http://schemas.openxmlformats.org/officeDocument/2006/relationships/image" Target="../media/image1433.png"/><Relationship Id="rId160" Type="http://schemas.openxmlformats.org/officeDocument/2006/relationships/customXml" Target="../ink/ink1467.xml"/><Relationship Id="rId216" Type="http://schemas.openxmlformats.org/officeDocument/2006/relationships/customXml" Target="../ink/ink1495.xml"/><Relationship Id="rId423" Type="http://schemas.openxmlformats.org/officeDocument/2006/relationships/image" Target="../media/image1597.png"/><Relationship Id="rId258" Type="http://schemas.openxmlformats.org/officeDocument/2006/relationships/customXml" Target="../ink/ink1516.xml"/><Relationship Id="rId465" Type="http://schemas.openxmlformats.org/officeDocument/2006/relationships/image" Target="../media/image1618.png"/><Relationship Id="rId22" Type="http://schemas.openxmlformats.org/officeDocument/2006/relationships/customXml" Target="../ink/ink1398.xml"/><Relationship Id="rId64" Type="http://schemas.openxmlformats.org/officeDocument/2006/relationships/customXml" Target="../ink/ink1419.xml"/><Relationship Id="rId118" Type="http://schemas.openxmlformats.org/officeDocument/2006/relationships/customXml" Target="../ink/ink1446.xml"/><Relationship Id="rId325" Type="http://schemas.openxmlformats.org/officeDocument/2006/relationships/image" Target="../media/image1548.png"/><Relationship Id="rId367" Type="http://schemas.openxmlformats.org/officeDocument/2006/relationships/image" Target="../media/image1569.png"/><Relationship Id="rId532" Type="http://schemas.openxmlformats.org/officeDocument/2006/relationships/customXml" Target="../ink/ink1653.xml"/><Relationship Id="rId574" Type="http://schemas.openxmlformats.org/officeDocument/2006/relationships/customXml" Target="../ink/ink1674.xml"/><Relationship Id="rId171" Type="http://schemas.openxmlformats.org/officeDocument/2006/relationships/image" Target="../media/image1471.png"/><Relationship Id="rId227" Type="http://schemas.openxmlformats.org/officeDocument/2006/relationships/image" Target="../media/image1499.png"/><Relationship Id="rId269" Type="http://schemas.openxmlformats.org/officeDocument/2006/relationships/image" Target="../media/image1520.png"/><Relationship Id="rId434" Type="http://schemas.openxmlformats.org/officeDocument/2006/relationships/customXml" Target="../ink/ink1604.xml"/><Relationship Id="rId476" Type="http://schemas.openxmlformats.org/officeDocument/2006/relationships/customXml" Target="../ink/ink1625.xml"/><Relationship Id="rId33" Type="http://schemas.openxmlformats.org/officeDocument/2006/relationships/image" Target="../media/image1402.png"/><Relationship Id="rId129" Type="http://schemas.openxmlformats.org/officeDocument/2006/relationships/image" Target="../media/image1450.png"/><Relationship Id="rId280" Type="http://schemas.openxmlformats.org/officeDocument/2006/relationships/customXml" Target="../ink/ink1527.xml"/><Relationship Id="rId336" Type="http://schemas.openxmlformats.org/officeDocument/2006/relationships/customXml" Target="../ink/ink1555.xml"/><Relationship Id="rId501" Type="http://schemas.openxmlformats.org/officeDocument/2006/relationships/image" Target="../media/image1636.png"/><Relationship Id="rId543" Type="http://schemas.openxmlformats.org/officeDocument/2006/relationships/image" Target="../media/image1657.png"/><Relationship Id="rId75" Type="http://schemas.openxmlformats.org/officeDocument/2006/relationships/image" Target="../media/image1423.png"/><Relationship Id="rId140" Type="http://schemas.openxmlformats.org/officeDocument/2006/relationships/customXml" Target="../ink/ink1457.xml"/><Relationship Id="rId182" Type="http://schemas.openxmlformats.org/officeDocument/2006/relationships/customXml" Target="../ink/ink1478.xml"/><Relationship Id="rId378" Type="http://schemas.openxmlformats.org/officeDocument/2006/relationships/customXml" Target="../ink/ink1576.xml"/><Relationship Id="rId403" Type="http://schemas.openxmlformats.org/officeDocument/2006/relationships/image" Target="../media/image1587.png"/><Relationship Id="rId6" Type="http://schemas.openxmlformats.org/officeDocument/2006/relationships/customXml" Target="../ink/ink1390.xml"/><Relationship Id="rId238" Type="http://schemas.openxmlformats.org/officeDocument/2006/relationships/customXml" Target="../ink/ink1506.xml"/><Relationship Id="rId445" Type="http://schemas.openxmlformats.org/officeDocument/2006/relationships/image" Target="../media/image1608.png"/><Relationship Id="rId487" Type="http://schemas.openxmlformats.org/officeDocument/2006/relationships/image" Target="../media/image1629.png"/><Relationship Id="rId291" Type="http://schemas.openxmlformats.org/officeDocument/2006/relationships/image" Target="../media/image1531.png"/><Relationship Id="rId305" Type="http://schemas.openxmlformats.org/officeDocument/2006/relationships/image" Target="../media/image1538.png"/><Relationship Id="rId347" Type="http://schemas.openxmlformats.org/officeDocument/2006/relationships/image" Target="../media/image1559.png"/><Relationship Id="rId512" Type="http://schemas.openxmlformats.org/officeDocument/2006/relationships/customXml" Target="../ink/ink1643.xml"/><Relationship Id="rId44" Type="http://schemas.openxmlformats.org/officeDocument/2006/relationships/customXml" Target="../ink/ink1409.xml"/><Relationship Id="rId86" Type="http://schemas.openxmlformats.org/officeDocument/2006/relationships/customXml" Target="../ink/ink1430.xml"/><Relationship Id="rId151" Type="http://schemas.openxmlformats.org/officeDocument/2006/relationships/image" Target="../media/image1461.png"/><Relationship Id="rId389" Type="http://schemas.openxmlformats.org/officeDocument/2006/relationships/image" Target="../media/image1580.png"/><Relationship Id="rId554" Type="http://schemas.openxmlformats.org/officeDocument/2006/relationships/customXml" Target="../ink/ink1664.xml"/><Relationship Id="rId193" Type="http://schemas.openxmlformats.org/officeDocument/2006/relationships/image" Target="../media/image1482.png"/><Relationship Id="rId207" Type="http://schemas.openxmlformats.org/officeDocument/2006/relationships/image" Target="../media/image1489.png"/><Relationship Id="rId249" Type="http://schemas.openxmlformats.org/officeDocument/2006/relationships/image" Target="../media/image1510.png"/><Relationship Id="rId414" Type="http://schemas.openxmlformats.org/officeDocument/2006/relationships/customXml" Target="../ink/ink1594.xml"/><Relationship Id="rId456" Type="http://schemas.openxmlformats.org/officeDocument/2006/relationships/customXml" Target="../ink/ink1615.xml"/><Relationship Id="rId498" Type="http://schemas.openxmlformats.org/officeDocument/2006/relationships/customXml" Target="../ink/ink1636.xml"/><Relationship Id="rId13" Type="http://schemas.openxmlformats.org/officeDocument/2006/relationships/image" Target="../media/image1392.png"/><Relationship Id="rId109" Type="http://schemas.openxmlformats.org/officeDocument/2006/relationships/image" Target="../media/image1440.png"/><Relationship Id="rId260" Type="http://schemas.openxmlformats.org/officeDocument/2006/relationships/customXml" Target="../ink/ink1517.xml"/><Relationship Id="rId316" Type="http://schemas.openxmlformats.org/officeDocument/2006/relationships/customXml" Target="../ink/ink1545.xml"/><Relationship Id="rId523" Type="http://schemas.openxmlformats.org/officeDocument/2006/relationships/image" Target="../media/image1647.png"/><Relationship Id="rId55" Type="http://schemas.openxmlformats.org/officeDocument/2006/relationships/image" Target="../media/image1413.png"/><Relationship Id="rId97" Type="http://schemas.openxmlformats.org/officeDocument/2006/relationships/image" Target="../media/image1434.png"/><Relationship Id="rId120" Type="http://schemas.openxmlformats.org/officeDocument/2006/relationships/customXml" Target="../ink/ink1447.xml"/><Relationship Id="rId358" Type="http://schemas.openxmlformats.org/officeDocument/2006/relationships/customXml" Target="../ink/ink1566.xml"/><Relationship Id="rId565" Type="http://schemas.openxmlformats.org/officeDocument/2006/relationships/image" Target="../media/image1668.png"/><Relationship Id="rId162" Type="http://schemas.openxmlformats.org/officeDocument/2006/relationships/customXml" Target="../ink/ink1468.xml"/><Relationship Id="rId218" Type="http://schemas.openxmlformats.org/officeDocument/2006/relationships/customXml" Target="../ink/ink1496.xml"/><Relationship Id="rId425" Type="http://schemas.openxmlformats.org/officeDocument/2006/relationships/image" Target="../media/image1598.png"/><Relationship Id="rId467" Type="http://schemas.openxmlformats.org/officeDocument/2006/relationships/image" Target="../media/image1619.png"/><Relationship Id="rId271" Type="http://schemas.openxmlformats.org/officeDocument/2006/relationships/image" Target="../media/image1521.png"/><Relationship Id="rId24" Type="http://schemas.openxmlformats.org/officeDocument/2006/relationships/customXml" Target="../ink/ink1399.xml"/><Relationship Id="rId66" Type="http://schemas.openxmlformats.org/officeDocument/2006/relationships/customXml" Target="../ink/ink1420.xml"/><Relationship Id="rId131" Type="http://schemas.openxmlformats.org/officeDocument/2006/relationships/image" Target="../media/image1451.png"/><Relationship Id="rId327" Type="http://schemas.openxmlformats.org/officeDocument/2006/relationships/image" Target="../media/image1549.png"/><Relationship Id="rId369" Type="http://schemas.openxmlformats.org/officeDocument/2006/relationships/image" Target="../media/image1570.png"/><Relationship Id="rId534" Type="http://schemas.openxmlformats.org/officeDocument/2006/relationships/customXml" Target="../ink/ink1654.xml"/><Relationship Id="rId576" Type="http://schemas.openxmlformats.org/officeDocument/2006/relationships/customXml" Target="../ink/ink1675.xml"/><Relationship Id="rId173" Type="http://schemas.openxmlformats.org/officeDocument/2006/relationships/image" Target="../media/image1472.png"/><Relationship Id="rId229" Type="http://schemas.openxmlformats.org/officeDocument/2006/relationships/image" Target="../media/image1500.png"/><Relationship Id="rId380" Type="http://schemas.openxmlformats.org/officeDocument/2006/relationships/customXml" Target="../ink/ink1577.xml"/><Relationship Id="rId436" Type="http://schemas.openxmlformats.org/officeDocument/2006/relationships/customXml" Target="../ink/ink1605.xml"/><Relationship Id="rId240" Type="http://schemas.openxmlformats.org/officeDocument/2006/relationships/customXml" Target="../ink/ink1507.xml"/><Relationship Id="rId478" Type="http://schemas.openxmlformats.org/officeDocument/2006/relationships/customXml" Target="../ink/ink1626.xml"/><Relationship Id="rId35" Type="http://schemas.openxmlformats.org/officeDocument/2006/relationships/image" Target="../media/image1403.png"/><Relationship Id="rId77" Type="http://schemas.openxmlformats.org/officeDocument/2006/relationships/image" Target="../media/image1424.png"/><Relationship Id="rId100" Type="http://schemas.openxmlformats.org/officeDocument/2006/relationships/customXml" Target="../ink/ink1437.xml"/><Relationship Id="rId282" Type="http://schemas.openxmlformats.org/officeDocument/2006/relationships/customXml" Target="../ink/ink1528.xml"/><Relationship Id="rId338" Type="http://schemas.openxmlformats.org/officeDocument/2006/relationships/customXml" Target="../ink/ink1556.xml"/><Relationship Id="rId503" Type="http://schemas.openxmlformats.org/officeDocument/2006/relationships/image" Target="../media/image1637.png"/><Relationship Id="rId545" Type="http://schemas.openxmlformats.org/officeDocument/2006/relationships/image" Target="../media/image1658.png"/><Relationship Id="rId8" Type="http://schemas.openxmlformats.org/officeDocument/2006/relationships/customXml" Target="../ink/ink1391.xml"/><Relationship Id="rId142" Type="http://schemas.openxmlformats.org/officeDocument/2006/relationships/customXml" Target="../ink/ink1458.xml"/><Relationship Id="rId184" Type="http://schemas.openxmlformats.org/officeDocument/2006/relationships/customXml" Target="../ink/ink1479.xml"/><Relationship Id="rId391" Type="http://schemas.openxmlformats.org/officeDocument/2006/relationships/image" Target="../media/image1581.png"/><Relationship Id="rId405" Type="http://schemas.openxmlformats.org/officeDocument/2006/relationships/image" Target="../media/image1588.png"/><Relationship Id="rId447" Type="http://schemas.openxmlformats.org/officeDocument/2006/relationships/image" Target="../media/image1609.png"/><Relationship Id="rId251" Type="http://schemas.openxmlformats.org/officeDocument/2006/relationships/image" Target="../media/image1511.png"/><Relationship Id="rId489" Type="http://schemas.openxmlformats.org/officeDocument/2006/relationships/image" Target="../media/image1630.png"/><Relationship Id="rId46" Type="http://schemas.openxmlformats.org/officeDocument/2006/relationships/customXml" Target="../ink/ink1410.xml"/><Relationship Id="rId293" Type="http://schemas.openxmlformats.org/officeDocument/2006/relationships/image" Target="../media/image1532.png"/><Relationship Id="rId307" Type="http://schemas.openxmlformats.org/officeDocument/2006/relationships/image" Target="../media/image1539.png"/><Relationship Id="rId349" Type="http://schemas.openxmlformats.org/officeDocument/2006/relationships/image" Target="../media/image1560.png"/><Relationship Id="rId514" Type="http://schemas.openxmlformats.org/officeDocument/2006/relationships/customXml" Target="../ink/ink1644.xml"/><Relationship Id="rId556" Type="http://schemas.openxmlformats.org/officeDocument/2006/relationships/customXml" Target="../ink/ink1665.xml"/><Relationship Id="rId88" Type="http://schemas.openxmlformats.org/officeDocument/2006/relationships/customXml" Target="../ink/ink1431.xml"/><Relationship Id="rId111" Type="http://schemas.openxmlformats.org/officeDocument/2006/relationships/image" Target="../media/image1441.png"/><Relationship Id="rId153" Type="http://schemas.openxmlformats.org/officeDocument/2006/relationships/image" Target="../media/image1462.png"/><Relationship Id="rId195" Type="http://schemas.openxmlformats.org/officeDocument/2006/relationships/image" Target="../media/image1483.png"/><Relationship Id="rId209" Type="http://schemas.openxmlformats.org/officeDocument/2006/relationships/image" Target="../media/image1490.png"/><Relationship Id="rId360" Type="http://schemas.openxmlformats.org/officeDocument/2006/relationships/customXml" Target="../ink/ink1567.xml"/><Relationship Id="rId416" Type="http://schemas.openxmlformats.org/officeDocument/2006/relationships/customXml" Target="../ink/ink1595.xml"/><Relationship Id="rId220" Type="http://schemas.openxmlformats.org/officeDocument/2006/relationships/customXml" Target="../ink/ink1497.xml"/><Relationship Id="rId458" Type="http://schemas.openxmlformats.org/officeDocument/2006/relationships/customXml" Target="../ink/ink1616.xml"/><Relationship Id="rId15" Type="http://schemas.openxmlformats.org/officeDocument/2006/relationships/image" Target="../media/image1393.png"/><Relationship Id="rId57" Type="http://schemas.openxmlformats.org/officeDocument/2006/relationships/image" Target="../media/image1414.png"/><Relationship Id="rId262" Type="http://schemas.openxmlformats.org/officeDocument/2006/relationships/customXml" Target="../ink/ink1518.xml"/><Relationship Id="rId318" Type="http://schemas.openxmlformats.org/officeDocument/2006/relationships/customXml" Target="../ink/ink1546.xml"/><Relationship Id="rId525" Type="http://schemas.openxmlformats.org/officeDocument/2006/relationships/image" Target="../media/image1648.png"/><Relationship Id="rId567" Type="http://schemas.openxmlformats.org/officeDocument/2006/relationships/image" Target="../media/image1669.png"/><Relationship Id="rId99" Type="http://schemas.openxmlformats.org/officeDocument/2006/relationships/image" Target="../media/image1435.png"/><Relationship Id="rId122" Type="http://schemas.openxmlformats.org/officeDocument/2006/relationships/customXml" Target="../ink/ink1448.xml"/><Relationship Id="rId164" Type="http://schemas.openxmlformats.org/officeDocument/2006/relationships/customXml" Target="../ink/ink1469.xml"/><Relationship Id="rId371" Type="http://schemas.openxmlformats.org/officeDocument/2006/relationships/image" Target="../media/image1571.png"/><Relationship Id="rId427" Type="http://schemas.openxmlformats.org/officeDocument/2006/relationships/image" Target="../media/image1599.png"/><Relationship Id="rId469" Type="http://schemas.openxmlformats.org/officeDocument/2006/relationships/image" Target="../media/image1620.png"/><Relationship Id="rId26" Type="http://schemas.openxmlformats.org/officeDocument/2006/relationships/customXml" Target="../ink/ink1400.xml"/><Relationship Id="rId231" Type="http://schemas.openxmlformats.org/officeDocument/2006/relationships/image" Target="../media/image1501.png"/><Relationship Id="rId273" Type="http://schemas.openxmlformats.org/officeDocument/2006/relationships/image" Target="../media/image1522.png"/><Relationship Id="rId329" Type="http://schemas.openxmlformats.org/officeDocument/2006/relationships/image" Target="../media/image1550.png"/><Relationship Id="rId480" Type="http://schemas.openxmlformats.org/officeDocument/2006/relationships/customXml" Target="../ink/ink1627.xml"/><Relationship Id="rId536" Type="http://schemas.openxmlformats.org/officeDocument/2006/relationships/customXml" Target="../ink/ink1655.xml"/><Relationship Id="rId68" Type="http://schemas.openxmlformats.org/officeDocument/2006/relationships/customXml" Target="../ink/ink1421.xml"/><Relationship Id="rId133" Type="http://schemas.openxmlformats.org/officeDocument/2006/relationships/image" Target="../media/image1452.png"/><Relationship Id="rId175" Type="http://schemas.openxmlformats.org/officeDocument/2006/relationships/image" Target="../media/image1473.png"/><Relationship Id="rId340" Type="http://schemas.openxmlformats.org/officeDocument/2006/relationships/customXml" Target="../ink/ink1557.xml"/><Relationship Id="rId578" Type="http://schemas.openxmlformats.org/officeDocument/2006/relationships/customXml" Target="../ink/ink1676.xml"/><Relationship Id="rId200" Type="http://schemas.openxmlformats.org/officeDocument/2006/relationships/customXml" Target="../ink/ink1487.xml"/><Relationship Id="rId382" Type="http://schemas.openxmlformats.org/officeDocument/2006/relationships/customXml" Target="../ink/ink1578.xml"/><Relationship Id="rId438" Type="http://schemas.openxmlformats.org/officeDocument/2006/relationships/customXml" Target="../ink/ink1606.xml"/><Relationship Id="rId242" Type="http://schemas.openxmlformats.org/officeDocument/2006/relationships/customXml" Target="../ink/ink1508.xml"/><Relationship Id="rId284" Type="http://schemas.openxmlformats.org/officeDocument/2006/relationships/customXml" Target="../ink/ink1529.xml"/><Relationship Id="rId491" Type="http://schemas.openxmlformats.org/officeDocument/2006/relationships/image" Target="../media/image1631.png"/><Relationship Id="rId505" Type="http://schemas.openxmlformats.org/officeDocument/2006/relationships/image" Target="../media/image1638.png"/><Relationship Id="rId37" Type="http://schemas.openxmlformats.org/officeDocument/2006/relationships/image" Target="../media/image1404.png"/><Relationship Id="rId79" Type="http://schemas.openxmlformats.org/officeDocument/2006/relationships/image" Target="../media/image1425.png"/><Relationship Id="rId102" Type="http://schemas.openxmlformats.org/officeDocument/2006/relationships/customXml" Target="../ink/ink1438.xml"/><Relationship Id="rId144" Type="http://schemas.openxmlformats.org/officeDocument/2006/relationships/customXml" Target="../ink/ink1459.xml"/><Relationship Id="rId547" Type="http://schemas.openxmlformats.org/officeDocument/2006/relationships/image" Target="../media/image1659.png"/><Relationship Id="rId90" Type="http://schemas.openxmlformats.org/officeDocument/2006/relationships/customXml" Target="../ink/ink1432.xml"/><Relationship Id="rId186" Type="http://schemas.openxmlformats.org/officeDocument/2006/relationships/customXml" Target="../ink/ink1480.xml"/><Relationship Id="rId351" Type="http://schemas.openxmlformats.org/officeDocument/2006/relationships/image" Target="../media/image1561.png"/><Relationship Id="rId393" Type="http://schemas.openxmlformats.org/officeDocument/2006/relationships/image" Target="../media/image1582.png"/><Relationship Id="rId407" Type="http://schemas.openxmlformats.org/officeDocument/2006/relationships/image" Target="../media/image1589.png"/><Relationship Id="rId449" Type="http://schemas.openxmlformats.org/officeDocument/2006/relationships/image" Target="../media/image1610.png"/><Relationship Id="rId211" Type="http://schemas.openxmlformats.org/officeDocument/2006/relationships/image" Target="../media/image1491.png"/><Relationship Id="rId253" Type="http://schemas.openxmlformats.org/officeDocument/2006/relationships/image" Target="../media/image1512.png"/><Relationship Id="rId295" Type="http://schemas.openxmlformats.org/officeDocument/2006/relationships/image" Target="../media/image1533.png"/><Relationship Id="rId309" Type="http://schemas.openxmlformats.org/officeDocument/2006/relationships/image" Target="../media/image1540.png"/><Relationship Id="rId460" Type="http://schemas.openxmlformats.org/officeDocument/2006/relationships/customXml" Target="../ink/ink1617.xml"/><Relationship Id="rId516" Type="http://schemas.openxmlformats.org/officeDocument/2006/relationships/customXml" Target="../ink/ink1645.xml"/><Relationship Id="rId48" Type="http://schemas.openxmlformats.org/officeDocument/2006/relationships/customXml" Target="../ink/ink1411.xml"/><Relationship Id="rId113" Type="http://schemas.openxmlformats.org/officeDocument/2006/relationships/image" Target="../media/image1442.png"/><Relationship Id="rId320" Type="http://schemas.openxmlformats.org/officeDocument/2006/relationships/customXml" Target="../ink/ink1547.xml"/><Relationship Id="rId558" Type="http://schemas.openxmlformats.org/officeDocument/2006/relationships/customXml" Target="../ink/ink1666.xml"/><Relationship Id="rId155" Type="http://schemas.openxmlformats.org/officeDocument/2006/relationships/image" Target="../media/image1463.png"/><Relationship Id="rId197" Type="http://schemas.openxmlformats.org/officeDocument/2006/relationships/image" Target="../media/image1484.png"/><Relationship Id="rId362" Type="http://schemas.openxmlformats.org/officeDocument/2006/relationships/customXml" Target="../ink/ink1568.xml"/><Relationship Id="rId418" Type="http://schemas.openxmlformats.org/officeDocument/2006/relationships/customXml" Target="../ink/ink1596.xml"/><Relationship Id="rId222" Type="http://schemas.openxmlformats.org/officeDocument/2006/relationships/customXml" Target="../ink/ink1498.xml"/><Relationship Id="rId264" Type="http://schemas.openxmlformats.org/officeDocument/2006/relationships/customXml" Target="../ink/ink1519.xml"/><Relationship Id="rId471" Type="http://schemas.openxmlformats.org/officeDocument/2006/relationships/image" Target="../media/image1621.png"/><Relationship Id="rId17" Type="http://schemas.openxmlformats.org/officeDocument/2006/relationships/image" Target="../media/image1394.png"/><Relationship Id="rId59" Type="http://schemas.openxmlformats.org/officeDocument/2006/relationships/image" Target="../media/image1415.png"/><Relationship Id="rId124" Type="http://schemas.openxmlformats.org/officeDocument/2006/relationships/customXml" Target="../ink/ink1449.xml"/><Relationship Id="rId527" Type="http://schemas.openxmlformats.org/officeDocument/2006/relationships/image" Target="../media/image1649.png"/><Relationship Id="rId569" Type="http://schemas.openxmlformats.org/officeDocument/2006/relationships/image" Target="../media/image1670.png"/><Relationship Id="rId70" Type="http://schemas.openxmlformats.org/officeDocument/2006/relationships/customXml" Target="../ink/ink1422.xml"/><Relationship Id="rId166" Type="http://schemas.openxmlformats.org/officeDocument/2006/relationships/customXml" Target="../ink/ink1470.xml"/><Relationship Id="rId331" Type="http://schemas.openxmlformats.org/officeDocument/2006/relationships/image" Target="../media/image1551.png"/><Relationship Id="rId373" Type="http://schemas.openxmlformats.org/officeDocument/2006/relationships/image" Target="../media/image1572.png"/><Relationship Id="rId429" Type="http://schemas.openxmlformats.org/officeDocument/2006/relationships/image" Target="../media/image1600.png"/><Relationship Id="rId580" Type="http://schemas.openxmlformats.org/officeDocument/2006/relationships/customXml" Target="../ink/ink167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02.png"/><Relationship Id="rId440" Type="http://schemas.openxmlformats.org/officeDocument/2006/relationships/customXml" Target="../ink/ink1607.xml"/><Relationship Id="rId28" Type="http://schemas.openxmlformats.org/officeDocument/2006/relationships/customXml" Target="../ink/ink1401.xml"/><Relationship Id="rId275" Type="http://schemas.openxmlformats.org/officeDocument/2006/relationships/image" Target="../media/image1523.png"/><Relationship Id="rId300" Type="http://schemas.openxmlformats.org/officeDocument/2006/relationships/customXml" Target="../ink/ink1537.xml"/><Relationship Id="rId482" Type="http://schemas.openxmlformats.org/officeDocument/2006/relationships/customXml" Target="../ink/ink1628.xml"/><Relationship Id="rId538" Type="http://schemas.openxmlformats.org/officeDocument/2006/relationships/customXml" Target="../ink/ink1656.xml"/><Relationship Id="rId81" Type="http://schemas.openxmlformats.org/officeDocument/2006/relationships/image" Target="../media/image1426.png"/><Relationship Id="rId135" Type="http://schemas.openxmlformats.org/officeDocument/2006/relationships/image" Target="../media/image1453.png"/><Relationship Id="rId177" Type="http://schemas.openxmlformats.org/officeDocument/2006/relationships/image" Target="../media/image1474.png"/><Relationship Id="rId342" Type="http://schemas.openxmlformats.org/officeDocument/2006/relationships/customXml" Target="../ink/ink1558.xml"/><Relationship Id="rId384" Type="http://schemas.openxmlformats.org/officeDocument/2006/relationships/customXml" Target="../ink/ink1579.xml"/><Relationship Id="rId202" Type="http://schemas.openxmlformats.org/officeDocument/2006/relationships/customXml" Target="../ink/ink1488.xml"/><Relationship Id="rId244" Type="http://schemas.openxmlformats.org/officeDocument/2006/relationships/customXml" Target="../ink/ink1509.xml"/><Relationship Id="rId39" Type="http://schemas.openxmlformats.org/officeDocument/2006/relationships/image" Target="../media/image1405.png"/><Relationship Id="rId286" Type="http://schemas.openxmlformats.org/officeDocument/2006/relationships/customXml" Target="../ink/ink1530.xml"/><Relationship Id="rId451" Type="http://schemas.openxmlformats.org/officeDocument/2006/relationships/image" Target="../media/image1611.png"/><Relationship Id="rId493" Type="http://schemas.openxmlformats.org/officeDocument/2006/relationships/image" Target="../media/image1632.png"/><Relationship Id="rId507" Type="http://schemas.openxmlformats.org/officeDocument/2006/relationships/image" Target="../media/image1639.png"/><Relationship Id="rId549" Type="http://schemas.openxmlformats.org/officeDocument/2006/relationships/image" Target="../media/image1660.png"/><Relationship Id="rId50" Type="http://schemas.openxmlformats.org/officeDocument/2006/relationships/customXml" Target="../ink/ink1412.xml"/><Relationship Id="rId104" Type="http://schemas.openxmlformats.org/officeDocument/2006/relationships/customXml" Target="../ink/ink1439.xml"/><Relationship Id="rId146" Type="http://schemas.openxmlformats.org/officeDocument/2006/relationships/customXml" Target="../ink/ink1460.xml"/><Relationship Id="rId188" Type="http://schemas.openxmlformats.org/officeDocument/2006/relationships/customXml" Target="../ink/ink1481.xml"/><Relationship Id="rId311" Type="http://schemas.openxmlformats.org/officeDocument/2006/relationships/image" Target="../media/image1541.png"/><Relationship Id="rId353" Type="http://schemas.openxmlformats.org/officeDocument/2006/relationships/image" Target="../media/image1562.png"/><Relationship Id="rId395" Type="http://schemas.openxmlformats.org/officeDocument/2006/relationships/image" Target="../media/image1583.png"/><Relationship Id="rId409" Type="http://schemas.openxmlformats.org/officeDocument/2006/relationships/image" Target="../media/image1590.png"/><Relationship Id="rId560" Type="http://schemas.openxmlformats.org/officeDocument/2006/relationships/customXml" Target="../ink/ink1667.xml"/><Relationship Id="rId92" Type="http://schemas.openxmlformats.org/officeDocument/2006/relationships/customXml" Target="../ink/ink1433.xml"/><Relationship Id="rId213" Type="http://schemas.openxmlformats.org/officeDocument/2006/relationships/image" Target="../media/image1492.png"/><Relationship Id="rId420" Type="http://schemas.openxmlformats.org/officeDocument/2006/relationships/customXml" Target="../ink/ink1597.xml"/><Relationship Id="rId255" Type="http://schemas.openxmlformats.org/officeDocument/2006/relationships/image" Target="../media/image1513.png"/><Relationship Id="rId297" Type="http://schemas.openxmlformats.org/officeDocument/2006/relationships/image" Target="../media/image1534.png"/><Relationship Id="rId462" Type="http://schemas.openxmlformats.org/officeDocument/2006/relationships/customXml" Target="../ink/ink1618.xml"/><Relationship Id="rId518" Type="http://schemas.openxmlformats.org/officeDocument/2006/relationships/customXml" Target="../ink/ink1646.xml"/><Relationship Id="rId115" Type="http://schemas.openxmlformats.org/officeDocument/2006/relationships/image" Target="../media/image1443.png"/><Relationship Id="rId157" Type="http://schemas.openxmlformats.org/officeDocument/2006/relationships/image" Target="../media/image1464.png"/><Relationship Id="rId322" Type="http://schemas.openxmlformats.org/officeDocument/2006/relationships/customXml" Target="../ink/ink1548.xml"/><Relationship Id="rId364" Type="http://schemas.openxmlformats.org/officeDocument/2006/relationships/customXml" Target="../ink/ink1569.xml"/><Relationship Id="rId61" Type="http://schemas.openxmlformats.org/officeDocument/2006/relationships/image" Target="../media/image1416.png"/><Relationship Id="rId199" Type="http://schemas.openxmlformats.org/officeDocument/2006/relationships/image" Target="../media/image1485.png"/><Relationship Id="rId571" Type="http://schemas.openxmlformats.org/officeDocument/2006/relationships/image" Target="../media/image1671.png"/><Relationship Id="rId19" Type="http://schemas.openxmlformats.org/officeDocument/2006/relationships/image" Target="../media/image1395.png"/><Relationship Id="rId224" Type="http://schemas.openxmlformats.org/officeDocument/2006/relationships/customXml" Target="../ink/ink1499.xml"/><Relationship Id="rId266" Type="http://schemas.openxmlformats.org/officeDocument/2006/relationships/customXml" Target="../ink/ink1520.xml"/><Relationship Id="rId431" Type="http://schemas.openxmlformats.org/officeDocument/2006/relationships/image" Target="../media/image1601.png"/><Relationship Id="rId473" Type="http://schemas.openxmlformats.org/officeDocument/2006/relationships/image" Target="../media/image1622.png"/><Relationship Id="rId529" Type="http://schemas.openxmlformats.org/officeDocument/2006/relationships/image" Target="../media/image1650.png"/><Relationship Id="rId30" Type="http://schemas.openxmlformats.org/officeDocument/2006/relationships/customXml" Target="../ink/ink1402.xml"/><Relationship Id="rId126" Type="http://schemas.openxmlformats.org/officeDocument/2006/relationships/customXml" Target="../ink/ink1450.xml"/><Relationship Id="rId168" Type="http://schemas.openxmlformats.org/officeDocument/2006/relationships/customXml" Target="../ink/ink1471.xml"/><Relationship Id="rId333" Type="http://schemas.openxmlformats.org/officeDocument/2006/relationships/image" Target="../media/image1552.png"/><Relationship Id="rId540" Type="http://schemas.openxmlformats.org/officeDocument/2006/relationships/customXml" Target="../ink/ink1657.xml"/><Relationship Id="rId72" Type="http://schemas.openxmlformats.org/officeDocument/2006/relationships/customXml" Target="../ink/ink1423.xml"/><Relationship Id="rId375" Type="http://schemas.openxmlformats.org/officeDocument/2006/relationships/image" Target="../media/image1573.png"/><Relationship Id="rId582" Type="http://schemas.openxmlformats.org/officeDocument/2006/relationships/customXml" Target="../ink/ink1678.xml"/><Relationship Id="rId3" Type="http://schemas.openxmlformats.org/officeDocument/2006/relationships/image" Target="../media/image1387.png"/><Relationship Id="rId235" Type="http://schemas.openxmlformats.org/officeDocument/2006/relationships/image" Target="../media/image1503.png"/><Relationship Id="rId277" Type="http://schemas.openxmlformats.org/officeDocument/2006/relationships/image" Target="../media/image1524.png"/><Relationship Id="rId400" Type="http://schemas.openxmlformats.org/officeDocument/2006/relationships/customXml" Target="../ink/ink1587.xml"/><Relationship Id="rId442" Type="http://schemas.openxmlformats.org/officeDocument/2006/relationships/customXml" Target="../ink/ink1608.xml"/><Relationship Id="rId484" Type="http://schemas.openxmlformats.org/officeDocument/2006/relationships/customXml" Target="../ink/ink1629.xml"/><Relationship Id="rId137" Type="http://schemas.openxmlformats.org/officeDocument/2006/relationships/image" Target="../media/image1454.png"/><Relationship Id="rId302" Type="http://schemas.openxmlformats.org/officeDocument/2006/relationships/customXml" Target="../ink/ink1538.xml"/><Relationship Id="rId344" Type="http://schemas.openxmlformats.org/officeDocument/2006/relationships/customXml" Target="../ink/ink1559.xml"/><Relationship Id="rId41" Type="http://schemas.openxmlformats.org/officeDocument/2006/relationships/image" Target="../media/image1406.png"/><Relationship Id="rId83" Type="http://schemas.openxmlformats.org/officeDocument/2006/relationships/image" Target="../media/image1427.png"/><Relationship Id="rId179" Type="http://schemas.openxmlformats.org/officeDocument/2006/relationships/image" Target="../media/image1475.png"/><Relationship Id="rId386" Type="http://schemas.openxmlformats.org/officeDocument/2006/relationships/customXml" Target="../ink/ink1580.xml"/><Relationship Id="rId551" Type="http://schemas.openxmlformats.org/officeDocument/2006/relationships/image" Target="../media/image1661.png"/><Relationship Id="rId190" Type="http://schemas.openxmlformats.org/officeDocument/2006/relationships/customXml" Target="../ink/ink1482.xml"/><Relationship Id="rId204" Type="http://schemas.openxmlformats.org/officeDocument/2006/relationships/customXml" Target="../ink/ink1489.xml"/><Relationship Id="rId246" Type="http://schemas.openxmlformats.org/officeDocument/2006/relationships/customXml" Target="../ink/ink1510.xml"/><Relationship Id="rId288" Type="http://schemas.openxmlformats.org/officeDocument/2006/relationships/customXml" Target="../ink/ink1531.xml"/><Relationship Id="rId411" Type="http://schemas.openxmlformats.org/officeDocument/2006/relationships/image" Target="../media/image1591.png"/><Relationship Id="rId453" Type="http://schemas.openxmlformats.org/officeDocument/2006/relationships/image" Target="../media/image1612.png"/><Relationship Id="rId509" Type="http://schemas.openxmlformats.org/officeDocument/2006/relationships/image" Target="../media/image1640.png"/><Relationship Id="rId106" Type="http://schemas.openxmlformats.org/officeDocument/2006/relationships/customXml" Target="../ink/ink1440.xml"/><Relationship Id="rId313" Type="http://schemas.openxmlformats.org/officeDocument/2006/relationships/image" Target="../media/image1542.png"/><Relationship Id="rId495" Type="http://schemas.openxmlformats.org/officeDocument/2006/relationships/image" Target="../media/image1633.png"/><Relationship Id="rId10" Type="http://schemas.openxmlformats.org/officeDocument/2006/relationships/customXml" Target="../ink/ink1392.xml"/><Relationship Id="rId52" Type="http://schemas.openxmlformats.org/officeDocument/2006/relationships/customXml" Target="../ink/ink1413.xml"/><Relationship Id="rId94" Type="http://schemas.openxmlformats.org/officeDocument/2006/relationships/customXml" Target="../ink/ink1434.xml"/><Relationship Id="rId148" Type="http://schemas.openxmlformats.org/officeDocument/2006/relationships/customXml" Target="../ink/ink1461.xml"/><Relationship Id="rId355" Type="http://schemas.openxmlformats.org/officeDocument/2006/relationships/image" Target="../media/image1563.png"/><Relationship Id="rId397" Type="http://schemas.openxmlformats.org/officeDocument/2006/relationships/image" Target="../media/image1584.png"/><Relationship Id="rId520" Type="http://schemas.openxmlformats.org/officeDocument/2006/relationships/customXml" Target="../ink/ink1647.xml"/><Relationship Id="rId562" Type="http://schemas.openxmlformats.org/officeDocument/2006/relationships/customXml" Target="../ink/ink1668.xml"/><Relationship Id="rId215" Type="http://schemas.openxmlformats.org/officeDocument/2006/relationships/image" Target="../media/image1493.png"/><Relationship Id="rId257" Type="http://schemas.openxmlformats.org/officeDocument/2006/relationships/image" Target="../media/image1514.png"/><Relationship Id="rId422" Type="http://schemas.openxmlformats.org/officeDocument/2006/relationships/customXml" Target="../ink/ink1598.xml"/><Relationship Id="rId464" Type="http://schemas.openxmlformats.org/officeDocument/2006/relationships/customXml" Target="../ink/ink1619.xml"/><Relationship Id="rId299" Type="http://schemas.openxmlformats.org/officeDocument/2006/relationships/image" Target="../media/image1535.png"/><Relationship Id="rId63" Type="http://schemas.openxmlformats.org/officeDocument/2006/relationships/image" Target="../media/image1417.png"/><Relationship Id="rId159" Type="http://schemas.openxmlformats.org/officeDocument/2006/relationships/image" Target="../media/image1465.png"/><Relationship Id="rId366" Type="http://schemas.openxmlformats.org/officeDocument/2006/relationships/customXml" Target="../ink/ink1570.xml"/><Relationship Id="rId573" Type="http://schemas.openxmlformats.org/officeDocument/2006/relationships/image" Target="../media/image1672.png"/><Relationship Id="rId226" Type="http://schemas.openxmlformats.org/officeDocument/2006/relationships/customXml" Target="../ink/ink1500.xml"/><Relationship Id="rId433" Type="http://schemas.openxmlformats.org/officeDocument/2006/relationships/image" Target="../media/image1602.png"/><Relationship Id="rId74" Type="http://schemas.openxmlformats.org/officeDocument/2006/relationships/customXml" Target="../ink/ink1424.xml"/><Relationship Id="rId377" Type="http://schemas.openxmlformats.org/officeDocument/2006/relationships/image" Target="../media/image1574.png"/><Relationship Id="rId500" Type="http://schemas.openxmlformats.org/officeDocument/2006/relationships/customXml" Target="../ink/ink1637.xml"/><Relationship Id="rId5" Type="http://schemas.openxmlformats.org/officeDocument/2006/relationships/image" Target="../media/image1388.png"/><Relationship Id="rId237" Type="http://schemas.openxmlformats.org/officeDocument/2006/relationships/image" Target="../media/image1504.png"/><Relationship Id="rId444" Type="http://schemas.openxmlformats.org/officeDocument/2006/relationships/customXml" Target="../ink/ink1609.xml"/><Relationship Id="rId290" Type="http://schemas.openxmlformats.org/officeDocument/2006/relationships/customXml" Target="../ink/ink1532.xml"/><Relationship Id="rId304" Type="http://schemas.openxmlformats.org/officeDocument/2006/relationships/customXml" Target="../ink/ink1539.xml"/><Relationship Id="rId388" Type="http://schemas.openxmlformats.org/officeDocument/2006/relationships/customXml" Target="../ink/ink1581.xml"/><Relationship Id="rId511" Type="http://schemas.openxmlformats.org/officeDocument/2006/relationships/image" Target="../media/image1641.png"/><Relationship Id="rId85" Type="http://schemas.openxmlformats.org/officeDocument/2006/relationships/image" Target="../media/image1428.png"/><Relationship Id="rId150" Type="http://schemas.openxmlformats.org/officeDocument/2006/relationships/customXml" Target="../ink/ink1462.xml"/><Relationship Id="rId248" Type="http://schemas.openxmlformats.org/officeDocument/2006/relationships/customXml" Target="../ink/ink1511.xml"/><Relationship Id="rId455" Type="http://schemas.openxmlformats.org/officeDocument/2006/relationships/image" Target="../media/image1613.png"/><Relationship Id="rId12" Type="http://schemas.openxmlformats.org/officeDocument/2006/relationships/customXml" Target="../ink/ink1393.xml"/><Relationship Id="rId108" Type="http://schemas.openxmlformats.org/officeDocument/2006/relationships/customXml" Target="../ink/ink1441.xml"/><Relationship Id="rId315" Type="http://schemas.openxmlformats.org/officeDocument/2006/relationships/image" Target="../media/image1543.png"/><Relationship Id="rId522" Type="http://schemas.openxmlformats.org/officeDocument/2006/relationships/customXml" Target="../ink/ink1648.xml"/><Relationship Id="rId96" Type="http://schemas.openxmlformats.org/officeDocument/2006/relationships/customXml" Target="../ink/ink1435.xml"/><Relationship Id="rId161" Type="http://schemas.openxmlformats.org/officeDocument/2006/relationships/image" Target="../media/image1466.png"/><Relationship Id="rId399" Type="http://schemas.openxmlformats.org/officeDocument/2006/relationships/image" Target="../media/image1585.png"/><Relationship Id="rId259" Type="http://schemas.openxmlformats.org/officeDocument/2006/relationships/image" Target="../media/image1515.png"/><Relationship Id="rId466" Type="http://schemas.openxmlformats.org/officeDocument/2006/relationships/customXml" Target="../ink/ink1620.xml"/><Relationship Id="rId23" Type="http://schemas.openxmlformats.org/officeDocument/2006/relationships/image" Target="../media/image1397.png"/><Relationship Id="rId119" Type="http://schemas.openxmlformats.org/officeDocument/2006/relationships/image" Target="../media/image1445.png"/><Relationship Id="rId326" Type="http://schemas.openxmlformats.org/officeDocument/2006/relationships/customXml" Target="../ink/ink1550.xml"/><Relationship Id="rId533" Type="http://schemas.openxmlformats.org/officeDocument/2006/relationships/image" Target="../media/image1652.png"/><Relationship Id="rId172" Type="http://schemas.openxmlformats.org/officeDocument/2006/relationships/customXml" Target="../ink/ink1473.xml"/><Relationship Id="rId477" Type="http://schemas.openxmlformats.org/officeDocument/2006/relationships/image" Target="../media/image1624.png"/><Relationship Id="rId337" Type="http://schemas.openxmlformats.org/officeDocument/2006/relationships/image" Target="../media/image1554.png"/><Relationship Id="rId34" Type="http://schemas.openxmlformats.org/officeDocument/2006/relationships/customXml" Target="../ink/ink1404.xml"/><Relationship Id="rId544" Type="http://schemas.openxmlformats.org/officeDocument/2006/relationships/customXml" Target="../ink/ink1659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35.png"/><Relationship Id="rId299" Type="http://schemas.openxmlformats.org/officeDocument/2006/relationships/image" Target="../media/image1826.png"/><Relationship Id="rId21" Type="http://schemas.openxmlformats.org/officeDocument/2006/relationships/image" Target="../media/image1687.png"/><Relationship Id="rId63" Type="http://schemas.openxmlformats.org/officeDocument/2006/relationships/image" Target="../media/image1708.png"/><Relationship Id="rId159" Type="http://schemas.openxmlformats.org/officeDocument/2006/relationships/image" Target="../media/image1756.png"/><Relationship Id="rId324" Type="http://schemas.openxmlformats.org/officeDocument/2006/relationships/customXml" Target="../ink/ink1840.xml"/><Relationship Id="rId366" Type="http://schemas.openxmlformats.org/officeDocument/2006/relationships/customXml" Target="../ink/ink1861.xml"/><Relationship Id="rId170" Type="http://schemas.openxmlformats.org/officeDocument/2006/relationships/customXml" Target="../ink/ink1763.xml"/><Relationship Id="rId226" Type="http://schemas.openxmlformats.org/officeDocument/2006/relationships/customXml" Target="../ink/ink1791.xml"/><Relationship Id="rId433" Type="http://schemas.openxmlformats.org/officeDocument/2006/relationships/image" Target="../media/image1893.png"/><Relationship Id="rId268" Type="http://schemas.openxmlformats.org/officeDocument/2006/relationships/customXml" Target="../ink/ink1812.xml"/><Relationship Id="rId475" Type="http://schemas.openxmlformats.org/officeDocument/2006/relationships/image" Target="../media/image1914.png"/><Relationship Id="rId32" Type="http://schemas.openxmlformats.org/officeDocument/2006/relationships/customXml" Target="../ink/ink1694.xml"/><Relationship Id="rId74" Type="http://schemas.openxmlformats.org/officeDocument/2006/relationships/customXml" Target="../ink/ink1715.xml"/><Relationship Id="rId128" Type="http://schemas.openxmlformats.org/officeDocument/2006/relationships/customXml" Target="../ink/ink1742.xml"/><Relationship Id="rId335" Type="http://schemas.openxmlformats.org/officeDocument/2006/relationships/image" Target="../media/image1844.png"/><Relationship Id="rId377" Type="http://schemas.openxmlformats.org/officeDocument/2006/relationships/image" Target="../media/image1865.png"/><Relationship Id="rId5" Type="http://schemas.openxmlformats.org/officeDocument/2006/relationships/image" Target="../media/image1679.png"/><Relationship Id="rId181" Type="http://schemas.openxmlformats.org/officeDocument/2006/relationships/image" Target="../media/image1767.png"/><Relationship Id="rId237" Type="http://schemas.openxmlformats.org/officeDocument/2006/relationships/image" Target="../media/image1795.png"/><Relationship Id="rId402" Type="http://schemas.openxmlformats.org/officeDocument/2006/relationships/customXml" Target="../ink/ink1879.xml"/><Relationship Id="rId279" Type="http://schemas.openxmlformats.org/officeDocument/2006/relationships/image" Target="../media/image1816.png"/><Relationship Id="rId444" Type="http://schemas.openxmlformats.org/officeDocument/2006/relationships/customXml" Target="../ink/ink1900.xml"/><Relationship Id="rId486" Type="http://schemas.openxmlformats.org/officeDocument/2006/relationships/customXml" Target="../ink/ink1921.xml"/><Relationship Id="rId43" Type="http://schemas.openxmlformats.org/officeDocument/2006/relationships/image" Target="../media/image1698.png"/><Relationship Id="rId139" Type="http://schemas.openxmlformats.org/officeDocument/2006/relationships/image" Target="../media/image1746.png"/><Relationship Id="rId290" Type="http://schemas.openxmlformats.org/officeDocument/2006/relationships/customXml" Target="../ink/ink1823.xml"/><Relationship Id="rId304" Type="http://schemas.openxmlformats.org/officeDocument/2006/relationships/customXml" Target="../ink/ink1830.xml"/><Relationship Id="rId346" Type="http://schemas.openxmlformats.org/officeDocument/2006/relationships/customXml" Target="../ink/ink1851.xml"/><Relationship Id="rId388" Type="http://schemas.openxmlformats.org/officeDocument/2006/relationships/customXml" Target="../ink/ink1872.xml"/><Relationship Id="rId85" Type="http://schemas.openxmlformats.org/officeDocument/2006/relationships/image" Target="../media/image1719.png"/><Relationship Id="rId150" Type="http://schemas.openxmlformats.org/officeDocument/2006/relationships/customXml" Target="../ink/ink1753.xml"/><Relationship Id="rId192" Type="http://schemas.openxmlformats.org/officeDocument/2006/relationships/customXml" Target="../ink/ink1774.xml"/><Relationship Id="rId206" Type="http://schemas.openxmlformats.org/officeDocument/2006/relationships/customXml" Target="../ink/ink1781.xml"/><Relationship Id="rId413" Type="http://schemas.openxmlformats.org/officeDocument/2006/relationships/image" Target="../media/image1883.png"/><Relationship Id="rId248" Type="http://schemas.openxmlformats.org/officeDocument/2006/relationships/customXml" Target="../ink/ink1802.xml"/><Relationship Id="rId455" Type="http://schemas.openxmlformats.org/officeDocument/2006/relationships/image" Target="../media/image1904.png"/><Relationship Id="rId12" Type="http://schemas.openxmlformats.org/officeDocument/2006/relationships/customXml" Target="../ink/ink1684.xml"/><Relationship Id="rId108" Type="http://schemas.openxmlformats.org/officeDocument/2006/relationships/customXml" Target="../ink/ink1732.xml"/><Relationship Id="rId315" Type="http://schemas.openxmlformats.org/officeDocument/2006/relationships/image" Target="../media/image1834.png"/><Relationship Id="rId357" Type="http://schemas.openxmlformats.org/officeDocument/2006/relationships/image" Target="../media/image1855.png"/><Relationship Id="rId54" Type="http://schemas.openxmlformats.org/officeDocument/2006/relationships/customXml" Target="../ink/ink1705.xml"/><Relationship Id="rId96" Type="http://schemas.openxmlformats.org/officeDocument/2006/relationships/customXml" Target="../ink/ink1726.xml"/><Relationship Id="rId161" Type="http://schemas.openxmlformats.org/officeDocument/2006/relationships/image" Target="../media/image1757.png"/><Relationship Id="rId217" Type="http://schemas.openxmlformats.org/officeDocument/2006/relationships/image" Target="../media/image1785.png"/><Relationship Id="rId399" Type="http://schemas.openxmlformats.org/officeDocument/2006/relationships/image" Target="../media/image1876.png"/><Relationship Id="rId259" Type="http://schemas.openxmlformats.org/officeDocument/2006/relationships/image" Target="../media/image1806.png"/><Relationship Id="rId424" Type="http://schemas.openxmlformats.org/officeDocument/2006/relationships/customXml" Target="../ink/ink1890.xml"/><Relationship Id="rId466" Type="http://schemas.openxmlformats.org/officeDocument/2006/relationships/customXml" Target="../ink/ink1911.xml"/><Relationship Id="rId23" Type="http://schemas.openxmlformats.org/officeDocument/2006/relationships/image" Target="../media/image1688.png"/><Relationship Id="rId119" Type="http://schemas.openxmlformats.org/officeDocument/2006/relationships/image" Target="../media/image1736.png"/><Relationship Id="rId270" Type="http://schemas.openxmlformats.org/officeDocument/2006/relationships/customXml" Target="../ink/ink1813.xml"/><Relationship Id="rId326" Type="http://schemas.openxmlformats.org/officeDocument/2006/relationships/customXml" Target="../ink/ink1841.xml"/><Relationship Id="rId65" Type="http://schemas.openxmlformats.org/officeDocument/2006/relationships/image" Target="../media/image1709.png"/><Relationship Id="rId130" Type="http://schemas.openxmlformats.org/officeDocument/2006/relationships/customXml" Target="../ink/ink1743.xml"/><Relationship Id="rId368" Type="http://schemas.openxmlformats.org/officeDocument/2006/relationships/customXml" Target="../ink/ink1862.xml"/><Relationship Id="rId172" Type="http://schemas.openxmlformats.org/officeDocument/2006/relationships/customXml" Target="../ink/ink1764.xml"/><Relationship Id="rId228" Type="http://schemas.openxmlformats.org/officeDocument/2006/relationships/customXml" Target="../ink/ink1792.xml"/><Relationship Id="rId435" Type="http://schemas.openxmlformats.org/officeDocument/2006/relationships/image" Target="../media/image1894.png"/><Relationship Id="rId477" Type="http://schemas.openxmlformats.org/officeDocument/2006/relationships/image" Target="../media/image1915.png"/><Relationship Id="rId281" Type="http://schemas.openxmlformats.org/officeDocument/2006/relationships/image" Target="../media/image1817.png"/><Relationship Id="rId337" Type="http://schemas.openxmlformats.org/officeDocument/2006/relationships/image" Target="../media/image1845.png"/><Relationship Id="rId34" Type="http://schemas.openxmlformats.org/officeDocument/2006/relationships/customXml" Target="../ink/ink1695.xml"/><Relationship Id="rId76" Type="http://schemas.openxmlformats.org/officeDocument/2006/relationships/customXml" Target="../ink/ink1716.xml"/><Relationship Id="rId141" Type="http://schemas.openxmlformats.org/officeDocument/2006/relationships/image" Target="../media/image1747.png"/><Relationship Id="rId379" Type="http://schemas.openxmlformats.org/officeDocument/2006/relationships/image" Target="../media/image1866.png"/><Relationship Id="rId7" Type="http://schemas.openxmlformats.org/officeDocument/2006/relationships/image" Target="../media/image1680.png"/><Relationship Id="rId183" Type="http://schemas.openxmlformats.org/officeDocument/2006/relationships/image" Target="../media/image1768.png"/><Relationship Id="rId239" Type="http://schemas.openxmlformats.org/officeDocument/2006/relationships/image" Target="../media/image1796.png"/><Relationship Id="rId390" Type="http://schemas.openxmlformats.org/officeDocument/2006/relationships/customXml" Target="../ink/ink1873.xml"/><Relationship Id="rId404" Type="http://schemas.openxmlformats.org/officeDocument/2006/relationships/customXml" Target="../ink/ink1880.xml"/><Relationship Id="rId446" Type="http://schemas.openxmlformats.org/officeDocument/2006/relationships/customXml" Target="../ink/ink1901.xml"/><Relationship Id="rId250" Type="http://schemas.openxmlformats.org/officeDocument/2006/relationships/customXml" Target="../ink/ink1803.xml"/><Relationship Id="rId292" Type="http://schemas.openxmlformats.org/officeDocument/2006/relationships/customXml" Target="../ink/ink1824.xml"/><Relationship Id="rId306" Type="http://schemas.openxmlformats.org/officeDocument/2006/relationships/customXml" Target="../ink/ink1831.xml"/><Relationship Id="rId488" Type="http://schemas.openxmlformats.org/officeDocument/2006/relationships/customXml" Target="../ink/ink1922.xml"/><Relationship Id="rId45" Type="http://schemas.openxmlformats.org/officeDocument/2006/relationships/image" Target="../media/image1699.png"/><Relationship Id="rId87" Type="http://schemas.openxmlformats.org/officeDocument/2006/relationships/image" Target="../media/image1720.png"/><Relationship Id="rId110" Type="http://schemas.openxmlformats.org/officeDocument/2006/relationships/customXml" Target="../ink/ink1733.xml"/><Relationship Id="rId348" Type="http://schemas.openxmlformats.org/officeDocument/2006/relationships/customXml" Target="../ink/ink1852.xml"/><Relationship Id="rId152" Type="http://schemas.openxmlformats.org/officeDocument/2006/relationships/customXml" Target="../ink/ink1754.xml"/><Relationship Id="rId194" Type="http://schemas.openxmlformats.org/officeDocument/2006/relationships/customXml" Target="../ink/ink1775.xml"/><Relationship Id="rId208" Type="http://schemas.openxmlformats.org/officeDocument/2006/relationships/customXml" Target="../ink/ink1782.xml"/><Relationship Id="rId415" Type="http://schemas.openxmlformats.org/officeDocument/2006/relationships/image" Target="../media/image1884.png"/><Relationship Id="rId457" Type="http://schemas.openxmlformats.org/officeDocument/2006/relationships/image" Target="../media/image1905.png"/><Relationship Id="rId261" Type="http://schemas.openxmlformats.org/officeDocument/2006/relationships/image" Target="../media/image1807.png"/><Relationship Id="rId14" Type="http://schemas.openxmlformats.org/officeDocument/2006/relationships/customXml" Target="../ink/ink1685.xml"/><Relationship Id="rId56" Type="http://schemas.openxmlformats.org/officeDocument/2006/relationships/customXml" Target="../ink/ink1706.xml"/><Relationship Id="rId317" Type="http://schemas.openxmlformats.org/officeDocument/2006/relationships/image" Target="../media/image1835.png"/><Relationship Id="rId359" Type="http://schemas.openxmlformats.org/officeDocument/2006/relationships/image" Target="../media/image1856.png"/><Relationship Id="rId98" Type="http://schemas.openxmlformats.org/officeDocument/2006/relationships/customXml" Target="../ink/ink1727.xml"/><Relationship Id="rId121" Type="http://schemas.openxmlformats.org/officeDocument/2006/relationships/image" Target="../media/image1737.png"/><Relationship Id="rId163" Type="http://schemas.openxmlformats.org/officeDocument/2006/relationships/image" Target="../media/image1758.png"/><Relationship Id="rId219" Type="http://schemas.openxmlformats.org/officeDocument/2006/relationships/image" Target="../media/image1786.png"/><Relationship Id="rId370" Type="http://schemas.openxmlformats.org/officeDocument/2006/relationships/customXml" Target="../ink/ink1863.xml"/><Relationship Id="rId426" Type="http://schemas.openxmlformats.org/officeDocument/2006/relationships/customXml" Target="../ink/ink1891.xml"/><Relationship Id="rId230" Type="http://schemas.openxmlformats.org/officeDocument/2006/relationships/customXml" Target="../ink/ink1793.xml"/><Relationship Id="rId468" Type="http://schemas.openxmlformats.org/officeDocument/2006/relationships/customXml" Target="../ink/ink1912.xml"/><Relationship Id="rId25" Type="http://schemas.openxmlformats.org/officeDocument/2006/relationships/image" Target="../media/image1689.png"/><Relationship Id="rId67" Type="http://schemas.openxmlformats.org/officeDocument/2006/relationships/image" Target="../media/image1710.png"/><Relationship Id="rId272" Type="http://schemas.openxmlformats.org/officeDocument/2006/relationships/customXml" Target="../ink/ink1814.xml"/><Relationship Id="rId328" Type="http://schemas.openxmlformats.org/officeDocument/2006/relationships/customXml" Target="../ink/ink1842.xml"/><Relationship Id="rId132" Type="http://schemas.openxmlformats.org/officeDocument/2006/relationships/customXml" Target="../ink/ink1744.xml"/><Relationship Id="rId174" Type="http://schemas.openxmlformats.org/officeDocument/2006/relationships/customXml" Target="../ink/ink1765.xml"/><Relationship Id="rId381" Type="http://schemas.openxmlformats.org/officeDocument/2006/relationships/image" Target="../media/image1867.png"/><Relationship Id="rId241" Type="http://schemas.openxmlformats.org/officeDocument/2006/relationships/image" Target="../media/image1797.png"/><Relationship Id="rId437" Type="http://schemas.openxmlformats.org/officeDocument/2006/relationships/image" Target="../media/image1895.png"/><Relationship Id="rId479" Type="http://schemas.openxmlformats.org/officeDocument/2006/relationships/image" Target="../media/image1916.png"/><Relationship Id="rId36" Type="http://schemas.openxmlformats.org/officeDocument/2006/relationships/customXml" Target="../ink/ink1696.xml"/><Relationship Id="rId283" Type="http://schemas.openxmlformats.org/officeDocument/2006/relationships/image" Target="../media/image1818.png"/><Relationship Id="rId339" Type="http://schemas.openxmlformats.org/officeDocument/2006/relationships/image" Target="../media/image1846.png"/><Relationship Id="rId490" Type="http://schemas.openxmlformats.org/officeDocument/2006/relationships/customXml" Target="../ink/ink1923.xml"/><Relationship Id="rId78" Type="http://schemas.openxmlformats.org/officeDocument/2006/relationships/customXml" Target="../ink/ink1717.xml"/><Relationship Id="rId101" Type="http://schemas.openxmlformats.org/officeDocument/2006/relationships/image" Target="../media/image1727.png"/><Relationship Id="rId143" Type="http://schemas.openxmlformats.org/officeDocument/2006/relationships/image" Target="../media/image1748.png"/><Relationship Id="rId185" Type="http://schemas.openxmlformats.org/officeDocument/2006/relationships/image" Target="../media/image1769.png"/><Relationship Id="rId350" Type="http://schemas.openxmlformats.org/officeDocument/2006/relationships/customXml" Target="../ink/ink1853.xml"/><Relationship Id="rId406" Type="http://schemas.openxmlformats.org/officeDocument/2006/relationships/customXml" Target="../ink/ink1881.xml"/><Relationship Id="rId9" Type="http://schemas.openxmlformats.org/officeDocument/2006/relationships/image" Target="../media/image1681.png"/><Relationship Id="rId210" Type="http://schemas.openxmlformats.org/officeDocument/2006/relationships/customXml" Target="../ink/ink1783.xml"/><Relationship Id="rId392" Type="http://schemas.openxmlformats.org/officeDocument/2006/relationships/customXml" Target="../ink/ink1874.xml"/><Relationship Id="rId448" Type="http://schemas.openxmlformats.org/officeDocument/2006/relationships/customXml" Target="../ink/ink1902.xml"/><Relationship Id="rId252" Type="http://schemas.openxmlformats.org/officeDocument/2006/relationships/customXml" Target="../ink/ink1804.xml"/><Relationship Id="rId294" Type="http://schemas.openxmlformats.org/officeDocument/2006/relationships/customXml" Target="../ink/ink1825.xml"/><Relationship Id="rId308" Type="http://schemas.openxmlformats.org/officeDocument/2006/relationships/customXml" Target="../ink/ink1832.xml"/><Relationship Id="rId47" Type="http://schemas.openxmlformats.org/officeDocument/2006/relationships/image" Target="../media/image1700.png"/><Relationship Id="rId89" Type="http://schemas.openxmlformats.org/officeDocument/2006/relationships/image" Target="../media/image1721.png"/><Relationship Id="rId112" Type="http://schemas.openxmlformats.org/officeDocument/2006/relationships/customXml" Target="../ink/ink1734.xml"/><Relationship Id="rId154" Type="http://schemas.openxmlformats.org/officeDocument/2006/relationships/customXml" Target="../ink/ink1755.xml"/><Relationship Id="rId361" Type="http://schemas.openxmlformats.org/officeDocument/2006/relationships/image" Target="../media/image1857.png"/><Relationship Id="rId196" Type="http://schemas.openxmlformats.org/officeDocument/2006/relationships/customXml" Target="../ink/ink1776.xml"/><Relationship Id="rId417" Type="http://schemas.openxmlformats.org/officeDocument/2006/relationships/image" Target="../media/image1885.png"/><Relationship Id="rId459" Type="http://schemas.openxmlformats.org/officeDocument/2006/relationships/image" Target="../media/image1906.png"/><Relationship Id="rId16" Type="http://schemas.openxmlformats.org/officeDocument/2006/relationships/customXml" Target="../ink/ink1686.xml"/><Relationship Id="rId221" Type="http://schemas.openxmlformats.org/officeDocument/2006/relationships/image" Target="../media/image1787.png"/><Relationship Id="rId263" Type="http://schemas.openxmlformats.org/officeDocument/2006/relationships/image" Target="../media/image1808.png"/><Relationship Id="rId319" Type="http://schemas.openxmlformats.org/officeDocument/2006/relationships/image" Target="../media/image1836.png"/><Relationship Id="rId470" Type="http://schemas.openxmlformats.org/officeDocument/2006/relationships/customXml" Target="../ink/ink1913.xml"/><Relationship Id="rId58" Type="http://schemas.openxmlformats.org/officeDocument/2006/relationships/customXml" Target="../ink/ink1707.xml"/><Relationship Id="rId123" Type="http://schemas.openxmlformats.org/officeDocument/2006/relationships/image" Target="../media/image1738.png"/><Relationship Id="rId330" Type="http://schemas.openxmlformats.org/officeDocument/2006/relationships/customXml" Target="../ink/ink1843.xml"/><Relationship Id="rId165" Type="http://schemas.openxmlformats.org/officeDocument/2006/relationships/image" Target="../media/image1759.png"/><Relationship Id="rId372" Type="http://schemas.openxmlformats.org/officeDocument/2006/relationships/customXml" Target="../ink/ink1864.xml"/><Relationship Id="rId428" Type="http://schemas.openxmlformats.org/officeDocument/2006/relationships/customXml" Target="../ink/ink1892.xml"/><Relationship Id="rId232" Type="http://schemas.openxmlformats.org/officeDocument/2006/relationships/customXml" Target="../ink/ink1794.xml"/><Relationship Id="rId274" Type="http://schemas.openxmlformats.org/officeDocument/2006/relationships/customXml" Target="../ink/ink1815.xml"/><Relationship Id="rId481" Type="http://schemas.openxmlformats.org/officeDocument/2006/relationships/image" Target="../media/image1917.png"/><Relationship Id="rId27" Type="http://schemas.openxmlformats.org/officeDocument/2006/relationships/image" Target="../media/image1690.png"/><Relationship Id="rId69" Type="http://schemas.openxmlformats.org/officeDocument/2006/relationships/image" Target="../media/image1711.png"/><Relationship Id="rId134" Type="http://schemas.openxmlformats.org/officeDocument/2006/relationships/customXml" Target="../ink/ink1745.xml"/><Relationship Id="rId80" Type="http://schemas.openxmlformats.org/officeDocument/2006/relationships/customXml" Target="../ink/ink1718.xml"/><Relationship Id="rId176" Type="http://schemas.openxmlformats.org/officeDocument/2006/relationships/customXml" Target="../ink/ink1766.xml"/><Relationship Id="rId341" Type="http://schemas.openxmlformats.org/officeDocument/2006/relationships/image" Target="../media/image1847.png"/><Relationship Id="rId383" Type="http://schemas.openxmlformats.org/officeDocument/2006/relationships/image" Target="../media/image1868.png"/><Relationship Id="rId439" Type="http://schemas.openxmlformats.org/officeDocument/2006/relationships/image" Target="../media/image1896.png"/><Relationship Id="rId201" Type="http://schemas.openxmlformats.org/officeDocument/2006/relationships/image" Target="../media/image1777.png"/><Relationship Id="rId243" Type="http://schemas.openxmlformats.org/officeDocument/2006/relationships/image" Target="../media/image1798.png"/><Relationship Id="rId285" Type="http://schemas.openxmlformats.org/officeDocument/2006/relationships/image" Target="../media/image1819.png"/><Relationship Id="rId450" Type="http://schemas.openxmlformats.org/officeDocument/2006/relationships/customXml" Target="../ink/ink1903.xml"/><Relationship Id="rId38" Type="http://schemas.openxmlformats.org/officeDocument/2006/relationships/customXml" Target="../ink/ink1697.xml"/><Relationship Id="rId103" Type="http://schemas.openxmlformats.org/officeDocument/2006/relationships/image" Target="../media/image1728.png"/><Relationship Id="rId310" Type="http://schemas.openxmlformats.org/officeDocument/2006/relationships/customXml" Target="../ink/ink1833.xml"/><Relationship Id="rId91" Type="http://schemas.openxmlformats.org/officeDocument/2006/relationships/image" Target="../media/image1722.png"/><Relationship Id="rId145" Type="http://schemas.openxmlformats.org/officeDocument/2006/relationships/image" Target="../media/image1749.png"/><Relationship Id="rId187" Type="http://schemas.openxmlformats.org/officeDocument/2006/relationships/image" Target="../media/image1770.png"/><Relationship Id="rId352" Type="http://schemas.openxmlformats.org/officeDocument/2006/relationships/customXml" Target="../ink/ink1854.xml"/><Relationship Id="rId394" Type="http://schemas.openxmlformats.org/officeDocument/2006/relationships/customXml" Target="../ink/ink1875.xml"/><Relationship Id="rId408" Type="http://schemas.openxmlformats.org/officeDocument/2006/relationships/customXml" Target="../ink/ink1882.xml"/><Relationship Id="rId212" Type="http://schemas.openxmlformats.org/officeDocument/2006/relationships/customXml" Target="../ink/ink1784.xml"/><Relationship Id="rId254" Type="http://schemas.openxmlformats.org/officeDocument/2006/relationships/customXml" Target="../ink/ink1805.xml"/><Relationship Id="rId49" Type="http://schemas.openxmlformats.org/officeDocument/2006/relationships/image" Target="../media/image1701.png"/><Relationship Id="rId114" Type="http://schemas.openxmlformats.org/officeDocument/2006/relationships/customXml" Target="../ink/ink1735.xml"/><Relationship Id="rId296" Type="http://schemas.openxmlformats.org/officeDocument/2006/relationships/customXml" Target="../ink/ink1826.xml"/><Relationship Id="rId461" Type="http://schemas.openxmlformats.org/officeDocument/2006/relationships/image" Target="../media/image1907.png"/><Relationship Id="rId60" Type="http://schemas.openxmlformats.org/officeDocument/2006/relationships/customXml" Target="../ink/ink1708.xml"/><Relationship Id="rId156" Type="http://schemas.openxmlformats.org/officeDocument/2006/relationships/customXml" Target="../ink/ink1756.xml"/><Relationship Id="rId198" Type="http://schemas.openxmlformats.org/officeDocument/2006/relationships/customXml" Target="../ink/ink1777.xml"/><Relationship Id="rId321" Type="http://schemas.openxmlformats.org/officeDocument/2006/relationships/image" Target="../media/image1837.png"/><Relationship Id="rId363" Type="http://schemas.openxmlformats.org/officeDocument/2006/relationships/image" Target="../media/image1858.png"/><Relationship Id="rId419" Type="http://schemas.openxmlformats.org/officeDocument/2006/relationships/image" Target="../media/image1886.png"/><Relationship Id="rId223" Type="http://schemas.openxmlformats.org/officeDocument/2006/relationships/image" Target="../media/image1788.png"/><Relationship Id="rId430" Type="http://schemas.openxmlformats.org/officeDocument/2006/relationships/customXml" Target="../ink/ink1893.xml"/><Relationship Id="rId18" Type="http://schemas.openxmlformats.org/officeDocument/2006/relationships/customXml" Target="../ink/ink1687.xml"/><Relationship Id="rId265" Type="http://schemas.openxmlformats.org/officeDocument/2006/relationships/image" Target="../media/image1809.png"/><Relationship Id="rId472" Type="http://schemas.openxmlformats.org/officeDocument/2006/relationships/customXml" Target="../ink/ink1914.xml"/><Relationship Id="rId125" Type="http://schemas.openxmlformats.org/officeDocument/2006/relationships/image" Target="../media/image1739.png"/><Relationship Id="rId167" Type="http://schemas.openxmlformats.org/officeDocument/2006/relationships/image" Target="../media/image1760.png"/><Relationship Id="rId332" Type="http://schemas.openxmlformats.org/officeDocument/2006/relationships/customXml" Target="../ink/ink1844.xml"/><Relationship Id="rId374" Type="http://schemas.openxmlformats.org/officeDocument/2006/relationships/customXml" Target="../ink/ink1865.xml"/><Relationship Id="rId71" Type="http://schemas.openxmlformats.org/officeDocument/2006/relationships/image" Target="../media/image1712.png"/><Relationship Id="rId234" Type="http://schemas.openxmlformats.org/officeDocument/2006/relationships/customXml" Target="../ink/ink1795.xml"/><Relationship Id="rId2" Type="http://schemas.openxmlformats.org/officeDocument/2006/relationships/customXml" Target="../ink/ink1679.xml"/><Relationship Id="rId29" Type="http://schemas.openxmlformats.org/officeDocument/2006/relationships/image" Target="../media/image1691.png"/><Relationship Id="rId276" Type="http://schemas.openxmlformats.org/officeDocument/2006/relationships/customXml" Target="../ink/ink1816.xml"/><Relationship Id="rId441" Type="http://schemas.openxmlformats.org/officeDocument/2006/relationships/image" Target="../media/image1897.png"/><Relationship Id="rId483" Type="http://schemas.openxmlformats.org/officeDocument/2006/relationships/image" Target="../media/image1918.png"/><Relationship Id="rId40" Type="http://schemas.openxmlformats.org/officeDocument/2006/relationships/customXml" Target="../ink/ink1698.xml"/><Relationship Id="rId136" Type="http://schemas.openxmlformats.org/officeDocument/2006/relationships/customXml" Target="../ink/ink1746.xml"/><Relationship Id="rId178" Type="http://schemas.openxmlformats.org/officeDocument/2006/relationships/customXml" Target="../ink/ink1767.xml"/><Relationship Id="rId301" Type="http://schemas.openxmlformats.org/officeDocument/2006/relationships/image" Target="../media/image1827.png"/><Relationship Id="rId343" Type="http://schemas.openxmlformats.org/officeDocument/2006/relationships/image" Target="../media/image1848.png"/><Relationship Id="rId82" Type="http://schemas.openxmlformats.org/officeDocument/2006/relationships/customXml" Target="../ink/ink1719.xml"/><Relationship Id="rId203" Type="http://schemas.openxmlformats.org/officeDocument/2006/relationships/image" Target="../media/image1778.png"/><Relationship Id="rId385" Type="http://schemas.openxmlformats.org/officeDocument/2006/relationships/image" Target="../media/image1869.png"/><Relationship Id="rId245" Type="http://schemas.openxmlformats.org/officeDocument/2006/relationships/image" Target="../media/image1799.png"/><Relationship Id="rId287" Type="http://schemas.openxmlformats.org/officeDocument/2006/relationships/image" Target="../media/image1820.png"/><Relationship Id="rId410" Type="http://schemas.openxmlformats.org/officeDocument/2006/relationships/customXml" Target="../ink/ink1883.xml"/><Relationship Id="rId452" Type="http://schemas.openxmlformats.org/officeDocument/2006/relationships/customXml" Target="../ink/ink1904.xml"/><Relationship Id="rId105" Type="http://schemas.openxmlformats.org/officeDocument/2006/relationships/image" Target="../media/image1729.png"/><Relationship Id="rId147" Type="http://schemas.openxmlformats.org/officeDocument/2006/relationships/image" Target="../media/image1750.png"/><Relationship Id="rId312" Type="http://schemas.openxmlformats.org/officeDocument/2006/relationships/customXml" Target="../ink/ink1834.xml"/><Relationship Id="rId354" Type="http://schemas.openxmlformats.org/officeDocument/2006/relationships/customXml" Target="../ink/ink1855.xml"/><Relationship Id="rId51" Type="http://schemas.openxmlformats.org/officeDocument/2006/relationships/image" Target="../media/image1702.png"/><Relationship Id="rId93" Type="http://schemas.openxmlformats.org/officeDocument/2006/relationships/image" Target="../media/image1723.png"/><Relationship Id="rId189" Type="http://schemas.openxmlformats.org/officeDocument/2006/relationships/image" Target="../media/image1771.png"/><Relationship Id="rId396" Type="http://schemas.openxmlformats.org/officeDocument/2006/relationships/customXml" Target="../ink/ink1876.xml"/><Relationship Id="rId214" Type="http://schemas.openxmlformats.org/officeDocument/2006/relationships/customXml" Target="../ink/ink1785.xml"/><Relationship Id="rId256" Type="http://schemas.openxmlformats.org/officeDocument/2006/relationships/customXml" Target="../ink/ink1806.xml"/><Relationship Id="rId298" Type="http://schemas.openxmlformats.org/officeDocument/2006/relationships/customXml" Target="../ink/ink1827.xml"/><Relationship Id="rId421" Type="http://schemas.openxmlformats.org/officeDocument/2006/relationships/image" Target="../media/image1887.png"/><Relationship Id="rId463" Type="http://schemas.openxmlformats.org/officeDocument/2006/relationships/image" Target="../media/image1908.png"/><Relationship Id="rId116" Type="http://schemas.openxmlformats.org/officeDocument/2006/relationships/customXml" Target="../ink/ink1736.xml"/><Relationship Id="rId158" Type="http://schemas.openxmlformats.org/officeDocument/2006/relationships/customXml" Target="../ink/ink1757.xml"/><Relationship Id="rId323" Type="http://schemas.openxmlformats.org/officeDocument/2006/relationships/image" Target="../media/image1838.png"/><Relationship Id="rId20" Type="http://schemas.openxmlformats.org/officeDocument/2006/relationships/customXml" Target="../ink/ink1688.xml"/><Relationship Id="rId41" Type="http://schemas.openxmlformats.org/officeDocument/2006/relationships/image" Target="../media/image1697.png"/><Relationship Id="rId62" Type="http://schemas.openxmlformats.org/officeDocument/2006/relationships/customXml" Target="../ink/ink1709.xml"/><Relationship Id="rId83" Type="http://schemas.openxmlformats.org/officeDocument/2006/relationships/image" Target="../media/image1718.png"/><Relationship Id="rId179" Type="http://schemas.openxmlformats.org/officeDocument/2006/relationships/image" Target="../media/image1766.png"/><Relationship Id="rId365" Type="http://schemas.openxmlformats.org/officeDocument/2006/relationships/image" Target="../media/image1859.png"/><Relationship Id="rId386" Type="http://schemas.openxmlformats.org/officeDocument/2006/relationships/customXml" Target="../ink/ink1871.xml"/><Relationship Id="rId190" Type="http://schemas.openxmlformats.org/officeDocument/2006/relationships/customXml" Target="../ink/ink1773.xml"/><Relationship Id="rId204" Type="http://schemas.openxmlformats.org/officeDocument/2006/relationships/customXml" Target="../ink/ink1780.xml"/><Relationship Id="rId225" Type="http://schemas.openxmlformats.org/officeDocument/2006/relationships/image" Target="../media/image1789.png"/><Relationship Id="rId246" Type="http://schemas.openxmlformats.org/officeDocument/2006/relationships/customXml" Target="../ink/ink1801.xml"/><Relationship Id="rId267" Type="http://schemas.openxmlformats.org/officeDocument/2006/relationships/image" Target="../media/image1810.png"/><Relationship Id="rId288" Type="http://schemas.openxmlformats.org/officeDocument/2006/relationships/customXml" Target="../ink/ink1822.xml"/><Relationship Id="rId411" Type="http://schemas.openxmlformats.org/officeDocument/2006/relationships/image" Target="../media/image1882.png"/><Relationship Id="rId432" Type="http://schemas.openxmlformats.org/officeDocument/2006/relationships/customXml" Target="../ink/ink1894.xml"/><Relationship Id="rId453" Type="http://schemas.openxmlformats.org/officeDocument/2006/relationships/image" Target="../media/image1903.png"/><Relationship Id="rId474" Type="http://schemas.openxmlformats.org/officeDocument/2006/relationships/customXml" Target="../ink/ink1915.xml"/><Relationship Id="rId106" Type="http://schemas.openxmlformats.org/officeDocument/2006/relationships/customXml" Target="../ink/ink1731.xml"/><Relationship Id="rId127" Type="http://schemas.openxmlformats.org/officeDocument/2006/relationships/image" Target="../media/image1740.png"/><Relationship Id="rId313" Type="http://schemas.openxmlformats.org/officeDocument/2006/relationships/image" Target="../media/image1833.png"/><Relationship Id="rId10" Type="http://schemas.openxmlformats.org/officeDocument/2006/relationships/customXml" Target="../ink/ink1683.xml"/><Relationship Id="rId31" Type="http://schemas.openxmlformats.org/officeDocument/2006/relationships/image" Target="../media/image1692.png"/><Relationship Id="rId52" Type="http://schemas.openxmlformats.org/officeDocument/2006/relationships/customXml" Target="../ink/ink1704.xml"/><Relationship Id="rId73" Type="http://schemas.openxmlformats.org/officeDocument/2006/relationships/image" Target="../media/image1713.png"/><Relationship Id="rId94" Type="http://schemas.openxmlformats.org/officeDocument/2006/relationships/customXml" Target="../ink/ink1725.xml"/><Relationship Id="rId148" Type="http://schemas.openxmlformats.org/officeDocument/2006/relationships/customXml" Target="../ink/ink1752.xml"/><Relationship Id="rId169" Type="http://schemas.openxmlformats.org/officeDocument/2006/relationships/image" Target="../media/image1761.png"/><Relationship Id="rId334" Type="http://schemas.openxmlformats.org/officeDocument/2006/relationships/customXml" Target="../ink/ink1845.xml"/><Relationship Id="rId355" Type="http://schemas.openxmlformats.org/officeDocument/2006/relationships/image" Target="../media/image1854.png"/><Relationship Id="rId376" Type="http://schemas.openxmlformats.org/officeDocument/2006/relationships/customXml" Target="../ink/ink1866.xml"/><Relationship Id="rId397" Type="http://schemas.openxmlformats.org/officeDocument/2006/relationships/image" Target="../media/image1875.png"/><Relationship Id="rId4" Type="http://schemas.openxmlformats.org/officeDocument/2006/relationships/customXml" Target="../ink/ink1680.xml"/><Relationship Id="rId180" Type="http://schemas.openxmlformats.org/officeDocument/2006/relationships/customXml" Target="../ink/ink1768.xml"/><Relationship Id="rId215" Type="http://schemas.openxmlformats.org/officeDocument/2006/relationships/image" Target="../media/image1784.png"/><Relationship Id="rId236" Type="http://schemas.openxmlformats.org/officeDocument/2006/relationships/customXml" Target="../ink/ink1796.xml"/><Relationship Id="rId257" Type="http://schemas.openxmlformats.org/officeDocument/2006/relationships/image" Target="../media/image1805.png"/><Relationship Id="rId278" Type="http://schemas.openxmlformats.org/officeDocument/2006/relationships/customXml" Target="../ink/ink1817.xml"/><Relationship Id="rId401" Type="http://schemas.openxmlformats.org/officeDocument/2006/relationships/image" Target="../media/image1877.png"/><Relationship Id="rId422" Type="http://schemas.openxmlformats.org/officeDocument/2006/relationships/customXml" Target="../ink/ink1889.xml"/><Relationship Id="rId443" Type="http://schemas.openxmlformats.org/officeDocument/2006/relationships/image" Target="../media/image1898.png"/><Relationship Id="rId464" Type="http://schemas.openxmlformats.org/officeDocument/2006/relationships/customXml" Target="../ink/ink1910.xml"/><Relationship Id="rId303" Type="http://schemas.openxmlformats.org/officeDocument/2006/relationships/image" Target="../media/image1828.png"/><Relationship Id="rId485" Type="http://schemas.openxmlformats.org/officeDocument/2006/relationships/image" Target="../media/image1919.png"/><Relationship Id="rId42" Type="http://schemas.openxmlformats.org/officeDocument/2006/relationships/customXml" Target="../ink/ink1699.xml"/><Relationship Id="rId84" Type="http://schemas.openxmlformats.org/officeDocument/2006/relationships/customXml" Target="../ink/ink1720.xml"/><Relationship Id="rId138" Type="http://schemas.openxmlformats.org/officeDocument/2006/relationships/customXml" Target="../ink/ink1747.xml"/><Relationship Id="rId345" Type="http://schemas.openxmlformats.org/officeDocument/2006/relationships/image" Target="../media/image1849.png"/><Relationship Id="rId387" Type="http://schemas.openxmlformats.org/officeDocument/2006/relationships/image" Target="../media/image1870.png"/><Relationship Id="rId191" Type="http://schemas.openxmlformats.org/officeDocument/2006/relationships/image" Target="../media/image1772.png"/><Relationship Id="rId205" Type="http://schemas.openxmlformats.org/officeDocument/2006/relationships/image" Target="../media/image1779.png"/><Relationship Id="rId247" Type="http://schemas.openxmlformats.org/officeDocument/2006/relationships/image" Target="../media/image1800.png"/><Relationship Id="rId412" Type="http://schemas.openxmlformats.org/officeDocument/2006/relationships/customXml" Target="../ink/ink1884.xml"/><Relationship Id="rId107" Type="http://schemas.openxmlformats.org/officeDocument/2006/relationships/image" Target="../media/image1730.png"/><Relationship Id="rId289" Type="http://schemas.openxmlformats.org/officeDocument/2006/relationships/image" Target="../media/image1821.png"/><Relationship Id="rId454" Type="http://schemas.openxmlformats.org/officeDocument/2006/relationships/customXml" Target="../ink/ink1905.xml"/><Relationship Id="rId11" Type="http://schemas.openxmlformats.org/officeDocument/2006/relationships/image" Target="../media/image1682.png"/><Relationship Id="rId53" Type="http://schemas.openxmlformats.org/officeDocument/2006/relationships/image" Target="../media/image1703.png"/><Relationship Id="rId149" Type="http://schemas.openxmlformats.org/officeDocument/2006/relationships/image" Target="../media/image1751.png"/><Relationship Id="rId314" Type="http://schemas.openxmlformats.org/officeDocument/2006/relationships/customXml" Target="../ink/ink1835.xml"/><Relationship Id="rId356" Type="http://schemas.openxmlformats.org/officeDocument/2006/relationships/customXml" Target="../ink/ink1856.xml"/><Relationship Id="rId398" Type="http://schemas.openxmlformats.org/officeDocument/2006/relationships/customXml" Target="../ink/ink1877.xml"/><Relationship Id="rId95" Type="http://schemas.openxmlformats.org/officeDocument/2006/relationships/image" Target="../media/image1724.png"/><Relationship Id="rId160" Type="http://schemas.openxmlformats.org/officeDocument/2006/relationships/customXml" Target="../ink/ink1758.xml"/><Relationship Id="rId216" Type="http://schemas.openxmlformats.org/officeDocument/2006/relationships/customXml" Target="../ink/ink1786.xml"/><Relationship Id="rId423" Type="http://schemas.openxmlformats.org/officeDocument/2006/relationships/image" Target="../media/image1888.png"/><Relationship Id="rId258" Type="http://schemas.openxmlformats.org/officeDocument/2006/relationships/customXml" Target="../ink/ink1807.xml"/><Relationship Id="rId465" Type="http://schemas.openxmlformats.org/officeDocument/2006/relationships/image" Target="../media/image1909.png"/><Relationship Id="rId22" Type="http://schemas.openxmlformats.org/officeDocument/2006/relationships/customXml" Target="../ink/ink1689.xml"/><Relationship Id="rId64" Type="http://schemas.openxmlformats.org/officeDocument/2006/relationships/customXml" Target="../ink/ink1710.xml"/><Relationship Id="rId118" Type="http://schemas.openxmlformats.org/officeDocument/2006/relationships/customXml" Target="../ink/ink1737.xml"/><Relationship Id="rId325" Type="http://schemas.openxmlformats.org/officeDocument/2006/relationships/image" Target="../media/image1839.png"/><Relationship Id="rId367" Type="http://schemas.openxmlformats.org/officeDocument/2006/relationships/image" Target="../media/image1860.png"/><Relationship Id="rId171" Type="http://schemas.openxmlformats.org/officeDocument/2006/relationships/image" Target="../media/image1762.png"/><Relationship Id="rId227" Type="http://schemas.openxmlformats.org/officeDocument/2006/relationships/image" Target="../media/image1790.png"/><Relationship Id="rId269" Type="http://schemas.openxmlformats.org/officeDocument/2006/relationships/image" Target="../media/image1811.png"/><Relationship Id="rId434" Type="http://schemas.openxmlformats.org/officeDocument/2006/relationships/customXml" Target="../ink/ink1895.xml"/><Relationship Id="rId476" Type="http://schemas.openxmlformats.org/officeDocument/2006/relationships/customXml" Target="../ink/ink1916.xml"/><Relationship Id="rId33" Type="http://schemas.openxmlformats.org/officeDocument/2006/relationships/image" Target="../media/image1693.png"/><Relationship Id="rId129" Type="http://schemas.openxmlformats.org/officeDocument/2006/relationships/image" Target="../media/image1741.png"/><Relationship Id="rId280" Type="http://schemas.openxmlformats.org/officeDocument/2006/relationships/customXml" Target="../ink/ink1818.xml"/><Relationship Id="rId336" Type="http://schemas.openxmlformats.org/officeDocument/2006/relationships/customXml" Target="../ink/ink1846.xml"/><Relationship Id="rId75" Type="http://schemas.openxmlformats.org/officeDocument/2006/relationships/image" Target="../media/image1714.png"/><Relationship Id="rId140" Type="http://schemas.openxmlformats.org/officeDocument/2006/relationships/customXml" Target="../ink/ink1748.xml"/><Relationship Id="rId182" Type="http://schemas.openxmlformats.org/officeDocument/2006/relationships/customXml" Target="../ink/ink1769.xml"/><Relationship Id="rId378" Type="http://schemas.openxmlformats.org/officeDocument/2006/relationships/customXml" Target="../ink/ink1867.xml"/><Relationship Id="rId403" Type="http://schemas.openxmlformats.org/officeDocument/2006/relationships/image" Target="../media/image1878.png"/><Relationship Id="rId6" Type="http://schemas.openxmlformats.org/officeDocument/2006/relationships/customXml" Target="../ink/ink1681.xml"/><Relationship Id="rId238" Type="http://schemas.openxmlformats.org/officeDocument/2006/relationships/customXml" Target="../ink/ink1797.xml"/><Relationship Id="rId445" Type="http://schemas.openxmlformats.org/officeDocument/2006/relationships/image" Target="../media/image1899.png"/><Relationship Id="rId487" Type="http://schemas.openxmlformats.org/officeDocument/2006/relationships/image" Target="../media/image1920.png"/><Relationship Id="rId291" Type="http://schemas.openxmlformats.org/officeDocument/2006/relationships/image" Target="../media/image1822.png"/><Relationship Id="rId305" Type="http://schemas.openxmlformats.org/officeDocument/2006/relationships/image" Target="../media/image1829.png"/><Relationship Id="rId347" Type="http://schemas.openxmlformats.org/officeDocument/2006/relationships/image" Target="../media/image1850.png"/><Relationship Id="rId44" Type="http://schemas.openxmlformats.org/officeDocument/2006/relationships/customXml" Target="../ink/ink1700.xml"/><Relationship Id="rId86" Type="http://schemas.openxmlformats.org/officeDocument/2006/relationships/customXml" Target="../ink/ink1721.xml"/><Relationship Id="rId151" Type="http://schemas.openxmlformats.org/officeDocument/2006/relationships/image" Target="../media/image1752.png"/><Relationship Id="rId389" Type="http://schemas.openxmlformats.org/officeDocument/2006/relationships/image" Target="../media/image1871.png"/><Relationship Id="rId193" Type="http://schemas.openxmlformats.org/officeDocument/2006/relationships/image" Target="../media/image1773.png"/><Relationship Id="rId207" Type="http://schemas.openxmlformats.org/officeDocument/2006/relationships/image" Target="../media/image1780.png"/><Relationship Id="rId249" Type="http://schemas.openxmlformats.org/officeDocument/2006/relationships/image" Target="../media/image1801.png"/><Relationship Id="rId414" Type="http://schemas.openxmlformats.org/officeDocument/2006/relationships/customXml" Target="../ink/ink1885.xml"/><Relationship Id="rId456" Type="http://schemas.openxmlformats.org/officeDocument/2006/relationships/customXml" Target="../ink/ink1906.xml"/><Relationship Id="rId13" Type="http://schemas.openxmlformats.org/officeDocument/2006/relationships/image" Target="../media/image1683.png"/><Relationship Id="rId109" Type="http://schemas.openxmlformats.org/officeDocument/2006/relationships/image" Target="../media/image1731.png"/><Relationship Id="rId260" Type="http://schemas.openxmlformats.org/officeDocument/2006/relationships/customXml" Target="../ink/ink1808.xml"/><Relationship Id="rId316" Type="http://schemas.openxmlformats.org/officeDocument/2006/relationships/customXml" Target="../ink/ink1836.xml"/><Relationship Id="rId55" Type="http://schemas.openxmlformats.org/officeDocument/2006/relationships/image" Target="../media/image1704.png"/><Relationship Id="rId97" Type="http://schemas.openxmlformats.org/officeDocument/2006/relationships/image" Target="../media/image1725.png"/><Relationship Id="rId120" Type="http://schemas.openxmlformats.org/officeDocument/2006/relationships/customXml" Target="../ink/ink1738.xml"/><Relationship Id="rId358" Type="http://schemas.openxmlformats.org/officeDocument/2006/relationships/customXml" Target="../ink/ink1857.xml"/><Relationship Id="rId162" Type="http://schemas.openxmlformats.org/officeDocument/2006/relationships/customXml" Target="../ink/ink1759.xml"/><Relationship Id="rId218" Type="http://schemas.openxmlformats.org/officeDocument/2006/relationships/customXml" Target="../ink/ink1787.xml"/><Relationship Id="rId425" Type="http://schemas.openxmlformats.org/officeDocument/2006/relationships/image" Target="../media/image1889.png"/><Relationship Id="rId467" Type="http://schemas.openxmlformats.org/officeDocument/2006/relationships/image" Target="../media/image1910.png"/><Relationship Id="rId271" Type="http://schemas.openxmlformats.org/officeDocument/2006/relationships/image" Target="../media/image1812.png"/><Relationship Id="rId24" Type="http://schemas.openxmlformats.org/officeDocument/2006/relationships/customXml" Target="../ink/ink1690.xml"/><Relationship Id="rId66" Type="http://schemas.openxmlformats.org/officeDocument/2006/relationships/customXml" Target="../ink/ink1711.xml"/><Relationship Id="rId131" Type="http://schemas.openxmlformats.org/officeDocument/2006/relationships/image" Target="../media/image1742.png"/><Relationship Id="rId327" Type="http://schemas.openxmlformats.org/officeDocument/2006/relationships/image" Target="../media/image1840.png"/><Relationship Id="rId369" Type="http://schemas.openxmlformats.org/officeDocument/2006/relationships/image" Target="../media/image1861.png"/><Relationship Id="rId173" Type="http://schemas.openxmlformats.org/officeDocument/2006/relationships/image" Target="../media/image1763.png"/><Relationship Id="rId229" Type="http://schemas.openxmlformats.org/officeDocument/2006/relationships/image" Target="../media/image1791.png"/><Relationship Id="rId380" Type="http://schemas.openxmlformats.org/officeDocument/2006/relationships/customXml" Target="../ink/ink1868.xml"/><Relationship Id="rId436" Type="http://schemas.openxmlformats.org/officeDocument/2006/relationships/customXml" Target="../ink/ink1896.xml"/><Relationship Id="rId240" Type="http://schemas.openxmlformats.org/officeDocument/2006/relationships/customXml" Target="../ink/ink1798.xml"/><Relationship Id="rId478" Type="http://schemas.openxmlformats.org/officeDocument/2006/relationships/customXml" Target="../ink/ink1917.xml"/><Relationship Id="rId35" Type="http://schemas.openxmlformats.org/officeDocument/2006/relationships/image" Target="../media/image1694.png"/><Relationship Id="rId77" Type="http://schemas.openxmlformats.org/officeDocument/2006/relationships/image" Target="../media/image1715.png"/><Relationship Id="rId100" Type="http://schemas.openxmlformats.org/officeDocument/2006/relationships/customXml" Target="../ink/ink1728.xml"/><Relationship Id="rId282" Type="http://schemas.openxmlformats.org/officeDocument/2006/relationships/customXml" Target="../ink/ink1819.xml"/><Relationship Id="rId338" Type="http://schemas.openxmlformats.org/officeDocument/2006/relationships/customXml" Target="../ink/ink1847.xml"/><Relationship Id="rId8" Type="http://schemas.openxmlformats.org/officeDocument/2006/relationships/customXml" Target="../ink/ink1682.xml"/><Relationship Id="rId142" Type="http://schemas.openxmlformats.org/officeDocument/2006/relationships/customXml" Target="../ink/ink1749.xml"/><Relationship Id="rId184" Type="http://schemas.openxmlformats.org/officeDocument/2006/relationships/customXml" Target="../ink/ink1770.xml"/><Relationship Id="rId391" Type="http://schemas.openxmlformats.org/officeDocument/2006/relationships/image" Target="../media/image1872.png"/><Relationship Id="rId405" Type="http://schemas.openxmlformats.org/officeDocument/2006/relationships/image" Target="../media/image1879.png"/><Relationship Id="rId447" Type="http://schemas.openxmlformats.org/officeDocument/2006/relationships/image" Target="../media/image1900.png"/><Relationship Id="rId251" Type="http://schemas.openxmlformats.org/officeDocument/2006/relationships/image" Target="../media/image1802.png"/><Relationship Id="rId489" Type="http://schemas.openxmlformats.org/officeDocument/2006/relationships/image" Target="../media/image1921.png"/><Relationship Id="rId46" Type="http://schemas.openxmlformats.org/officeDocument/2006/relationships/customXml" Target="../ink/ink1701.xml"/><Relationship Id="rId293" Type="http://schemas.openxmlformats.org/officeDocument/2006/relationships/image" Target="../media/image1823.png"/><Relationship Id="rId307" Type="http://schemas.openxmlformats.org/officeDocument/2006/relationships/image" Target="../media/image1830.png"/><Relationship Id="rId349" Type="http://schemas.openxmlformats.org/officeDocument/2006/relationships/image" Target="../media/image1851.png"/><Relationship Id="rId88" Type="http://schemas.openxmlformats.org/officeDocument/2006/relationships/customXml" Target="../ink/ink1722.xml"/><Relationship Id="rId111" Type="http://schemas.openxmlformats.org/officeDocument/2006/relationships/image" Target="../media/image1732.png"/><Relationship Id="rId153" Type="http://schemas.openxmlformats.org/officeDocument/2006/relationships/image" Target="../media/image1753.png"/><Relationship Id="rId195" Type="http://schemas.openxmlformats.org/officeDocument/2006/relationships/image" Target="../media/image1774.png"/><Relationship Id="rId209" Type="http://schemas.openxmlformats.org/officeDocument/2006/relationships/image" Target="../media/image1781.png"/><Relationship Id="rId360" Type="http://schemas.openxmlformats.org/officeDocument/2006/relationships/customXml" Target="../ink/ink1858.xml"/><Relationship Id="rId416" Type="http://schemas.openxmlformats.org/officeDocument/2006/relationships/customXml" Target="../ink/ink1886.xml"/><Relationship Id="rId220" Type="http://schemas.openxmlformats.org/officeDocument/2006/relationships/customXml" Target="../ink/ink1788.xml"/><Relationship Id="rId458" Type="http://schemas.openxmlformats.org/officeDocument/2006/relationships/customXml" Target="../ink/ink1907.xml"/><Relationship Id="rId15" Type="http://schemas.openxmlformats.org/officeDocument/2006/relationships/image" Target="../media/image1684.png"/><Relationship Id="rId57" Type="http://schemas.openxmlformats.org/officeDocument/2006/relationships/image" Target="../media/image1705.png"/><Relationship Id="rId262" Type="http://schemas.openxmlformats.org/officeDocument/2006/relationships/customXml" Target="../ink/ink1809.xml"/><Relationship Id="rId318" Type="http://schemas.openxmlformats.org/officeDocument/2006/relationships/customXml" Target="../ink/ink1837.xml"/><Relationship Id="rId99" Type="http://schemas.openxmlformats.org/officeDocument/2006/relationships/image" Target="../media/image1726.png"/><Relationship Id="rId122" Type="http://schemas.openxmlformats.org/officeDocument/2006/relationships/customXml" Target="../ink/ink1739.xml"/><Relationship Id="rId164" Type="http://schemas.openxmlformats.org/officeDocument/2006/relationships/customXml" Target="../ink/ink1760.xml"/><Relationship Id="rId371" Type="http://schemas.openxmlformats.org/officeDocument/2006/relationships/image" Target="../media/image1862.png"/><Relationship Id="rId427" Type="http://schemas.openxmlformats.org/officeDocument/2006/relationships/image" Target="../media/image1890.png"/><Relationship Id="rId469" Type="http://schemas.openxmlformats.org/officeDocument/2006/relationships/image" Target="../media/image1911.png"/><Relationship Id="rId26" Type="http://schemas.openxmlformats.org/officeDocument/2006/relationships/customXml" Target="../ink/ink1691.xml"/><Relationship Id="rId231" Type="http://schemas.openxmlformats.org/officeDocument/2006/relationships/image" Target="../media/image1792.png"/><Relationship Id="rId273" Type="http://schemas.openxmlformats.org/officeDocument/2006/relationships/image" Target="../media/image1813.png"/><Relationship Id="rId329" Type="http://schemas.openxmlformats.org/officeDocument/2006/relationships/image" Target="../media/image1841.png"/><Relationship Id="rId480" Type="http://schemas.openxmlformats.org/officeDocument/2006/relationships/customXml" Target="../ink/ink1918.xml"/><Relationship Id="rId68" Type="http://schemas.openxmlformats.org/officeDocument/2006/relationships/customXml" Target="../ink/ink1712.xml"/><Relationship Id="rId133" Type="http://schemas.openxmlformats.org/officeDocument/2006/relationships/image" Target="../media/image1743.png"/><Relationship Id="rId175" Type="http://schemas.openxmlformats.org/officeDocument/2006/relationships/image" Target="../media/image1764.png"/><Relationship Id="rId340" Type="http://schemas.openxmlformats.org/officeDocument/2006/relationships/customXml" Target="../ink/ink1848.xml"/><Relationship Id="rId200" Type="http://schemas.openxmlformats.org/officeDocument/2006/relationships/customXml" Target="../ink/ink1778.xml"/><Relationship Id="rId382" Type="http://schemas.openxmlformats.org/officeDocument/2006/relationships/customXml" Target="../ink/ink1869.xml"/><Relationship Id="rId438" Type="http://schemas.openxmlformats.org/officeDocument/2006/relationships/customXml" Target="../ink/ink1897.xml"/><Relationship Id="rId242" Type="http://schemas.openxmlformats.org/officeDocument/2006/relationships/customXml" Target="../ink/ink1799.xml"/><Relationship Id="rId284" Type="http://schemas.openxmlformats.org/officeDocument/2006/relationships/customXml" Target="../ink/ink1820.xml"/><Relationship Id="rId491" Type="http://schemas.openxmlformats.org/officeDocument/2006/relationships/image" Target="../media/image1922.png"/><Relationship Id="rId37" Type="http://schemas.openxmlformats.org/officeDocument/2006/relationships/image" Target="../media/image1695.png"/><Relationship Id="rId79" Type="http://schemas.openxmlformats.org/officeDocument/2006/relationships/image" Target="../media/image1716.png"/><Relationship Id="rId102" Type="http://schemas.openxmlformats.org/officeDocument/2006/relationships/customXml" Target="../ink/ink1729.xml"/><Relationship Id="rId144" Type="http://schemas.openxmlformats.org/officeDocument/2006/relationships/customXml" Target="../ink/ink1750.xml"/><Relationship Id="rId90" Type="http://schemas.openxmlformats.org/officeDocument/2006/relationships/customXml" Target="../ink/ink1723.xml"/><Relationship Id="rId186" Type="http://schemas.openxmlformats.org/officeDocument/2006/relationships/customXml" Target="../ink/ink1771.xml"/><Relationship Id="rId351" Type="http://schemas.openxmlformats.org/officeDocument/2006/relationships/image" Target="../media/image1852.png"/><Relationship Id="rId393" Type="http://schemas.openxmlformats.org/officeDocument/2006/relationships/image" Target="../media/image1873.png"/><Relationship Id="rId407" Type="http://schemas.openxmlformats.org/officeDocument/2006/relationships/image" Target="../media/image1880.png"/><Relationship Id="rId449" Type="http://schemas.openxmlformats.org/officeDocument/2006/relationships/image" Target="../media/image1901.png"/><Relationship Id="rId211" Type="http://schemas.openxmlformats.org/officeDocument/2006/relationships/image" Target="../media/image1782.png"/><Relationship Id="rId253" Type="http://schemas.openxmlformats.org/officeDocument/2006/relationships/image" Target="../media/image1803.png"/><Relationship Id="rId295" Type="http://schemas.openxmlformats.org/officeDocument/2006/relationships/image" Target="../media/image1824.png"/><Relationship Id="rId309" Type="http://schemas.openxmlformats.org/officeDocument/2006/relationships/image" Target="../media/image1831.png"/><Relationship Id="rId460" Type="http://schemas.openxmlformats.org/officeDocument/2006/relationships/customXml" Target="../ink/ink1908.xml"/><Relationship Id="rId48" Type="http://schemas.openxmlformats.org/officeDocument/2006/relationships/customXml" Target="../ink/ink1702.xml"/><Relationship Id="rId113" Type="http://schemas.openxmlformats.org/officeDocument/2006/relationships/image" Target="../media/image1733.png"/><Relationship Id="rId320" Type="http://schemas.openxmlformats.org/officeDocument/2006/relationships/customXml" Target="../ink/ink1838.xml"/><Relationship Id="rId155" Type="http://schemas.openxmlformats.org/officeDocument/2006/relationships/image" Target="../media/image1754.png"/><Relationship Id="rId197" Type="http://schemas.openxmlformats.org/officeDocument/2006/relationships/image" Target="../media/image1775.png"/><Relationship Id="rId362" Type="http://schemas.openxmlformats.org/officeDocument/2006/relationships/customXml" Target="../ink/ink1859.xml"/><Relationship Id="rId418" Type="http://schemas.openxmlformats.org/officeDocument/2006/relationships/customXml" Target="../ink/ink1887.xml"/><Relationship Id="rId222" Type="http://schemas.openxmlformats.org/officeDocument/2006/relationships/customXml" Target="../ink/ink1789.xml"/><Relationship Id="rId264" Type="http://schemas.openxmlformats.org/officeDocument/2006/relationships/customXml" Target="../ink/ink1810.xml"/><Relationship Id="rId471" Type="http://schemas.openxmlformats.org/officeDocument/2006/relationships/image" Target="../media/image1912.png"/><Relationship Id="rId17" Type="http://schemas.openxmlformats.org/officeDocument/2006/relationships/image" Target="../media/image1685.png"/><Relationship Id="rId59" Type="http://schemas.openxmlformats.org/officeDocument/2006/relationships/image" Target="../media/image1706.png"/><Relationship Id="rId124" Type="http://schemas.openxmlformats.org/officeDocument/2006/relationships/customXml" Target="../ink/ink1740.xml"/><Relationship Id="rId70" Type="http://schemas.openxmlformats.org/officeDocument/2006/relationships/customXml" Target="../ink/ink1713.xml"/><Relationship Id="rId166" Type="http://schemas.openxmlformats.org/officeDocument/2006/relationships/customXml" Target="../ink/ink1761.xml"/><Relationship Id="rId331" Type="http://schemas.openxmlformats.org/officeDocument/2006/relationships/image" Target="../media/image1842.png"/><Relationship Id="rId373" Type="http://schemas.openxmlformats.org/officeDocument/2006/relationships/image" Target="../media/image1863.png"/><Relationship Id="rId429" Type="http://schemas.openxmlformats.org/officeDocument/2006/relationships/image" Target="../media/image189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793.png"/><Relationship Id="rId440" Type="http://schemas.openxmlformats.org/officeDocument/2006/relationships/customXml" Target="../ink/ink1898.xml"/><Relationship Id="rId28" Type="http://schemas.openxmlformats.org/officeDocument/2006/relationships/customXml" Target="../ink/ink1692.xml"/><Relationship Id="rId275" Type="http://schemas.openxmlformats.org/officeDocument/2006/relationships/image" Target="../media/image1814.png"/><Relationship Id="rId300" Type="http://schemas.openxmlformats.org/officeDocument/2006/relationships/customXml" Target="../ink/ink1828.xml"/><Relationship Id="rId482" Type="http://schemas.openxmlformats.org/officeDocument/2006/relationships/customXml" Target="../ink/ink1919.xml"/><Relationship Id="rId81" Type="http://schemas.openxmlformats.org/officeDocument/2006/relationships/image" Target="../media/image1717.png"/><Relationship Id="rId135" Type="http://schemas.openxmlformats.org/officeDocument/2006/relationships/image" Target="../media/image1744.png"/><Relationship Id="rId177" Type="http://schemas.openxmlformats.org/officeDocument/2006/relationships/image" Target="../media/image1765.png"/><Relationship Id="rId342" Type="http://schemas.openxmlformats.org/officeDocument/2006/relationships/customXml" Target="../ink/ink1849.xml"/><Relationship Id="rId384" Type="http://schemas.openxmlformats.org/officeDocument/2006/relationships/customXml" Target="../ink/ink1870.xml"/><Relationship Id="rId202" Type="http://schemas.openxmlformats.org/officeDocument/2006/relationships/customXml" Target="../ink/ink1779.xml"/><Relationship Id="rId244" Type="http://schemas.openxmlformats.org/officeDocument/2006/relationships/customXml" Target="../ink/ink1800.xml"/><Relationship Id="rId39" Type="http://schemas.openxmlformats.org/officeDocument/2006/relationships/image" Target="../media/image1696.png"/><Relationship Id="rId286" Type="http://schemas.openxmlformats.org/officeDocument/2006/relationships/customXml" Target="../ink/ink1821.xml"/><Relationship Id="rId451" Type="http://schemas.openxmlformats.org/officeDocument/2006/relationships/image" Target="../media/image1902.png"/><Relationship Id="rId50" Type="http://schemas.openxmlformats.org/officeDocument/2006/relationships/customXml" Target="../ink/ink1703.xml"/><Relationship Id="rId104" Type="http://schemas.openxmlformats.org/officeDocument/2006/relationships/customXml" Target="../ink/ink1730.xml"/><Relationship Id="rId146" Type="http://schemas.openxmlformats.org/officeDocument/2006/relationships/customXml" Target="../ink/ink1751.xml"/><Relationship Id="rId188" Type="http://schemas.openxmlformats.org/officeDocument/2006/relationships/customXml" Target="../ink/ink1772.xml"/><Relationship Id="rId311" Type="http://schemas.openxmlformats.org/officeDocument/2006/relationships/image" Target="../media/image1832.png"/><Relationship Id="rId353" Type="http://schemas.openxmlformats.org/officeDocument/2006/relationships/image" Target="../media/image1853.png"/><Relationship Id="rId395" Type="http://schemas.openxmlformats.org/officeDocument/2006/relationships/image" Target="../media/image1874.png"/><Relationship Id="rId409" Type="http://schemas.openxmlformats.org/officeDocument/2006/relationships/image" Target="../media/image1881.png"/><Relationship Id="rId92" Type="http://schemas.openxmlformats.org/officeDocument/2006/relationships/customXml" Target="../ink/ink1724.xml"/><Relationship Id="rId213" Type="http://schemas.openxmlformats.org/officeDocument/2006/relationships/image" Target="../media/image1783.png"/><Relationship Id="rId420" Type="http://schemas.openxmlformats.org/officeDocument/2006/relationships/customXml" Target="../ink/ink1888.xml"/><Relationship Id="rId255" Type="http://schemas.openxmlformats.org/officeDocument/2006/relationships/image" Target="../media/image1804.png"/><Relationship Id="rId297" Type="http://schemas.openxmlformats.org/officeDocument/2006/relationships/image" Target="../media/image1825.png"/><Relationship Id="rId462" Type="http://schemas.openxmlformats.org/officeDocument/2006/relationships/customXml" Target="../ink/ink1909.xml"/><Relationship Id="rId115" Type="http://schemas.openxmlformats.org/officeDocument/2006/relationships/image" Target="../media/image1734.png"/><Relationship Id="rId157" Type="http://schemas.openxmlformats.org/officeDocument/2006/relationships/image" Target="../media/image1755.png"/><Relationship Id="rId322" Type="http://schemas.openxmlformats.org/officeDocument/2006/relationships/customXml" Target="../ink/ink1839.xml"/><Relationship Id="rId364" Type="http://schemas.openxmlformats.org/officeDocument/2006/relationships/customXml" Target="../ink/ink1860.xml"/><Relationship Id="rId61" Type="http://schemas.openxmlformats.org/officeDocument/2006/relationships/image" Target="../media/image1707.png"/><Relationship Id="rId199" Type="http://schemas.openxmlformats.org/officeDocument/2006/relationships/image" Target="../media/image1776.png"/><Relationship Id="rId19" Type="http://schemas.openxmlformats.org/officeDocument/2006/relationships/image" Target="../media/image1686.png"/><Relationship Id="rId224" Type="http://schemas.openxmlformats.org/officeDocument/2006/relationships/customXml" Target="../ink/ink1790.xml"/><Relationship Id="rId266" Type="http://schemas.openxmlformats.org/officeDocument/2006/relationships/customXml" Target="../ink/ink1811.xml"/><Relationship Id="rId431" Type="http://schemas.openxmlformats.org/officeDocument/2006/relationships/image" Target="../media/image1892.png"/><Relationship Id="rId473" Type="http://schemas.openxmlformats.org/officeDocument/2006/relationships/image" Target="../media/image1913.png"/><Relationship Id="rId30" Type="http://schemas.openxmlformats.org/officeDocument/2006/relationships/customXml" Target="../ink/ink1693.xml"/><Relationship Id="rId126" Type="http://schemas.openxmlformats.org/officeDocument/2006/relationships/customXml" Target="../ink/ink1741.xml"/><Relationship Id="rId168" Type="http://schemas.openxmlformats.org/officeDocument/2006/relationships/customXml" Target="../ink/ink1762.xml"/><Relationship Id="rId333" Type="http://schemas.openxmlformats.org/officeDocument/2006/relationships/image" Target="../media/image1843.png"/><Relationship Id="rId72" Type="http://schemas.openxmlformats.org/officeDocument/2006/relationships/customXml" Target="../ink/ink1714.xml"/><Relationship Id="rId375" Type="http://schemas.openxmlformats.org/officeDocument/2006/relationships/image" Target="../media/image1864.png"/><Relationship Id="rId3" Type="http://schemas.openxmlformats.org/officeDocument/2006/relationships/image" Target="../media/image1678.png"/><Relationship Id="rId235" Type="http://schemas.openxmlformats.org/officeDocument/2006/relationships/image" Target="../media/image1794.png"/><Relationship Id="rId277" Type="http://schemas.openxmlformats.org/officeDocument/2006/relationships/image" Target="../media/image1815.png"/><Relationship Id="rId400" Type="http://schemas.openxmlformats.org/officeDocument/2006/relationships/customXml" Target="../ink/ink1878.xml"/><Relationship Id="rId442" Type="http://schemas.openxmlformats.org/officeDocument/2006/relationships/customXml" Target="../ink/ink1899.xml"/><Relationship Id="rId484" Type="http://schemas.openxmlformats.org/officeDocument/2006/relationships/customXml" Target="../ink/ink1920.xml"/><Relationship Id="rId137" Type="http://schemas.openxmlformats.org/officeDocument/2006/relationships/image" Target="../media/image1745.png"/><Relationship Id="rId302" Type="http://schemas.openxmlformats.org/officeDocument/2006/relationships/customXml" Target="../ink/ink1829.xml"/><Relationship Id="rId344" Type="http://schemas.openxmlformats.org/officeDocument/2006/relationships/customXml" Target="../ink/ink1850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80.png"/><Relationship Id="rId299" Type="http://schemas.openxmlformats.org/officeDocument/2006/relationships/image" Target="../media/image2071.png"/><Relationship Id="rId21" Type="http://schemas.openxmlformats.org/officeDocument/2006/relationships/image" Target="../media/image1932.png"/><Relationship Id="rId63" Type="http://schemas.openxmlformats.org/officeDocument/2006/relationships/image" Target="../media/image1953.png"/><Relationship Id="rId159" Type="http://schemas.openxmlformats.org/officeDocument/2006/relationships/image" Target="../media/image2001.png"/><Relationship Id="rId324" Type="http://schemas.openxmlformats.org/officeDocument/2006/relationships/customXml" Target="../ink/ink2085.xml"/><Relationship Id="rId170" Type="http://schemas.openxmlformats.org/officeDocument/2006/relationships/customXml" Target="../ink/ink2008.xml"/><Relationship Id="rId226" Type="http://schemas.openxmlformats.org/officeDocument/2006/relationships/customXml" Target="../ink/ink2036.xml"/><Relationship Id="rId268" Type="http://schemas.openxmlformats.org/officeDocument/2006/relationships/customXml" Target="../ink/ink2057.xml"/><Relationship Id="rId32" Type="http://schemas.openxmlformats.org/officeDocument/2006/relationships/customXml" Target="../ink/ink1939.xml"/><Relationship Id="rId74" Type="http://schemas.openxmlformats.org/officeDocument/2006/relationships/customXml" Target="../ink/ink1960.xml"/><Relationship Id="rId128" Type="http://schemas.openxmlformats.org/officeDocument/2006/relationships/customXml" Target="../ink/ink1987.xml"/><Relationship Id="rId335" Type="http://schemas.openxmlformats.org/officeDocument/2006/relationships/image" Target="../media/image2089.png"/><Relationship Id="rId5" Type="http://schemas.openxmlformats.org/officeDocument/2006/relationships/image" Target="../media/image1924.png"/><Relationship Id="rId181" Type="http://schemas.openxmlformats.org/officeDocument/2006/relationships/image" Target="../media/image2012.png"/><Relationship Id="rId237" Type="http://schemas.openxmlformats.org/officeDocument/2006/relationships/image" Target="../media/image2040.png"/><Relationship Id="rId279" Type="http://schemas.openxmlformats.org/officeDocument/2006/relationships/image" Target="../media/image2061.png"/><Relationship Id="rId43" Type="http://schemas.openxmlformats.org/officeDocument/2006/relationships/image" Target="../media/image1943.png"/><Relationship Id="rId139" Type="http://schemas.openxmlformats.org/officeDocument/2006/relationships/image" Target="../media/image1991.png"/><Relationship Id="rId290" Type="http://schemas.openxmlformats.org/officeDocument/2006/relationships/customXml" Target="../ink/ink2068.xml"/><Relationship Id="rId304" Type="http://schemas.openxmlformats.org/officeDocument/2006/relationships/customXml" Target="../ink/ink2075.xml"/><Relationship Id="rId346" Type="http://schemas.openxmlformats.org/officeDocument/2006/relationships/customXml" Target="../ink/ink2096.xml"/><Relationship Id="rId85" Type="http://schemas.openxmlformats.org/officeDocument/2006/relationships/image" Target="../media/image1964.png"/><Relationship Id="rId150" Type="http://schemas.openxmlformats.org/officeDocument/2006/relationships/customXml" Target="../ink/ink1998.xml"/><Relationship Id="rId192" Type="http://schemas.openxmlformats.org/officeDocument/2006/relationships/customXml" Target="../ink/ink2019.xml"/><Relationship Id="rId206" Type="http://schemas.openxmlformats.org/officeDocument/2006/relationships/customXml" Target="../ink/ink2026.xml"/><Relationship Id="rId248" Type="http://schemas.openxmlformats.org/officeDocument/2006/relationships/customXml" Target="../ink/ink2047.xml"/><Relationship Id="rId12" Type="http://schemas.openxmlformats.org/officeDocument/2006/relationships/customXml" Target="../ink/ink1929.xml"/><Relationship Id="rId108" Type="http://schemas.openxmlformats.org/officeDocument/2006/relationships/customXml" Target="../ink/ink1977.xml"/><Relationship Id="rId315" Type="http://schemas.openxmlformats.org/officeDocument/2006/relationships/image" Target="../media/image2079.png"/><Relationship Id="rId357" Type="http://schemas.openxmlformats.org/officeDocument/2006/relationships/image" Target="../media/image2100.png"/><Relationship Id="rId54" Type="http://schemas.openxmlformats.org/officeDocument/2006/relationships/customXml" Target="../ink/ink1950.xml"/><Relationship Id="rId96" Type="http://schemas.openxmlformats.org/officeDocument/2006/relationships/customXml" Target="../ink/ink1971.xml"/><Relationship Id="rId161" Type="http://schemas.openxmlformats.org/officeDocument/2006/relationships/image" Target="../media/image2002.png"/><Relationship Id="rId217" Type="http://schemas.openxmlformats.org/officeDocument/2006/relationships/image" Target="../media/image2030.png"/><Relationship Id="rId259" Type="http://schemas.openxmlformats.org/officeDocument/2006/relationships/image" Target="../media/image2051.png"/><Relationship Id="rId23" Type="http://schemas.openxmlformats.org/officeDocument/2006/relationships/image" Target="../media/image1933.png"/><Relationship Id="rId119" Type="http://schemas.openxmlformats.org/officeDocument/2006/relationships/image" Target="../media/image1981.png"/><Relationship Id="rId270" Type="http://schemas.openxmlformats.org/officeDocument/2006/relationships/customXml" Target="../ink/ink2058.xml"/><Relationship Id="rId326" Type="http://schemas.openxmlformats.org/officeDocument/2006/relationships/customXml" Target="../ink/ink2086.xml"/><Relationship Id="rId65" Type="http://schemas.openxmlformats.org/officeDocument/2006/relationships/image" Target="../media/image1954.png"/><Relationship Id="rId130" Type="http://schemas.openxmlformats.org/officeDocument/2006/relationships/customXml" Target="../ink/ink1988.xml"/><Relationship Id="rId172" Type="http://schemas.openxmlformats.org/officeDocument/2006/relationships/customXml" Target="../ink/ink2009.xml"/><Relationship Id="rId228" Type="http://schemas.openxmlformats.org/officeDocument/2006/relationships/customXml" Target="../ink/ink2037.xml"/><Relationship Id="rId281" Type="http://schemas.openxmlformats.org/officeDocument/2006/relationships/image" Target="../media/image2062.png"/><Relationship Id="rId337" Type="http://schemas.openxmlformats.org/officeDocument/2006/relationships/image" Target="../media/image2090.png"/><Relationship Id="rId34" Type="http://schemas.openxmlformats.org/officeDocument/2006/relationships/customXml" Target="../ink/ink1940.xml"/><Relationship Id="rId76" Type="http://schemas.openxmlformats.org/officeDocument/2006/relationships/customXml" Target="../ink/ink1961.xml"/><Relationship Id="rId141" Type="http://schemas.openxmlformats.org/officeDocument/2006/relationships/image" Target="../media/image1992.png"/><Relationship Id="rId7" Type="http://schemas.openxmlformats.org/officeDocument/2006/relationships/image" Target="../media/image1925.png"/><Relationship Id="rId183" Type="http://schemas.openxmlformats.org/officeDocument/2006/relationships/image" Target="../media/image2013.png"/><Relationship Id="rId239" Type="http://schemas.openxmlformats.org/officeDocument/2006/relationships/image" Target="../media/image2041.png"/><Relationship Id="rId250" Type="http://schemas.openxmlformats.org/officeDocument/2006/relationships/customXml" Target="../ink/ink2048.xml"/><Relationship Id="rId292" Type="http://schemas.openxmlformats.org/officeDocument/2006/relationships/customXml" Target="../ink/ink2069.xml"/><Relationship Id="rId306" Type="http://schemas.openxmlformats.org/officeDocument/2006/relationships/customXml" Target="../ink/ink2076.xml"/><Relationship Id="rId45" Type="http://schemas.openxmlformats.org/officeDocument/2006/relationships/image" Target="../media/image1944.png"/><Relationship Id="rId87" Type="http://schemas.openxmlformats.org/officeDocument/2006/relationships/image" Target="../media/image1965.png"/><Relationship Id="rId110" Type="http://schemas.openxmlformats.org/officeDocument/2006/relationships/customXml" Target="../ink/ink1978.xml"/><Relationship Id="rId348" Type="http://schemas.openxmlformats.org/officeDocument/2006/relationships/customXml" Target="../ink/ink2097.xml"/><Relationship Id="rId152" Type="http://schemas.openxmlformats.org/officeDocument/2006/relationships/customXml" Target="../ink/ink1999.xml"/><Relationship Id="rId194" Type="http://schemas.openxmlformats.org/officeDocument/2006/relationships/customXml" Target="../ink/ink2020.xml"/><Relationship Id="rId208" Type="http://schemas.openxmlformats.org/officeDocument/2006/relationships/customXml" Target="../ink/ink2027.xml"/><Relationship Id="rId261" Type="http://schemas.openxmlformats.org/officeDocument/2006/relationships/image" Target="../media/image2052.png"/><Relationship Id="rId14" Type="http://schemas.openxmlformats.org/officeDocument/2006/relationships/customXml" Target="../ink/ink1930.xml"/><Relationship Id="rId56" Type="http://schemas.openxmlformats.org/officeDocument/2006/relationships/customXml" Target="../ink/ink1951.xml"/><Relationship Id="rId317" Type="http://schemas.openxmlformats.org/officeDocument/2006/relationships/image" Target="../media/image2080.png"/><Relationship Id="rId359" Type="http://schemas.openxmlformats.org/officeDocument/2006/relationships/image" Target="../media/image2101.png"/><Relationship Id="rId98" Type="http://schemas.openxmlformats.org/officeDocument/2006/relationships/customXml" Target="../ink/ink1972.xml"/><Relationship Id="rId121" Type="http://schemas.openxmlformats.org/officeDocument/2006/relationships/image" Target="../media/image1982.png"/><Relationship Id="rId163" Type="http://schemas.openxmlformats.org/officeDocument/2006/relationships/image" Target="../media/image2003.png"/><Relationship Id="rId219" Type="http://schemas.openxmlformats.org/officeDocument/2006/relationships/image" Target="../media/image2031.png"/><Relationship Id="rId230" Type="http://schemas.openxmlformats.org/officeDocument/2006/relationships/customXml" Target="../ink/ink2038.xml"/><Relationship Id="rId25" Type="http://schemas.openxmlformats.org/officeDocument/2006/relationships/image" Target="../media/image1934.png"/><Relationship Id="rId67" Type="http://schemas.openxmlformats.org/officeDocument/2006/relationships/image" Target="../media/image1955.png"/><Relationship Id="rId272" Type="http://schemas.openxmlformats.org/officeDocument/2006/relationships/customXml" Target="../ink/ink2059.xml"/><Relationship Id="rId328" Type="http://schemas.openxmlformats.org/officeDocument/2006/relationships/customXml" Target="../ink/ink2087.xml"/><Relationship Id="rId88" Type="http://schemas.openxmlformats.org/officeDocument/2006/relationships/customXml" Target="../ink/ink1967.xml"/><Relationship Id="rId111" Type="http://schemas.openxmlformats.org/officeDocument/2006/relationships/image" Target="../media/image1977.png"/><Relationship Id="rId132" Type="http://schemas.openxmlformats.org/officeDocument/2006/relationships/customXml" Target="../ink/ink1989.xml"/><Relationship Id="rId153" Type="http://schemas.openxmlformats.org/officeDocument/2006/relationships/image" Target="../media/image1998.png"/><Relationship Id="rId174" Type="http://schemas.openxmlformats.org/officeDocument/2006/relationships/customXml" Target="../ink/ink2010.xml"/><Relationship Id="rId195" Type="http://schemas.openxmlformats.org/officeDocument/2006/relationships/image" Target="../media/image2019.png"/><Relationship Id="rId209" Type="http://schemas.openxmlformats.org/officeDocument/2006/relationships/image" Target="../media/image2026.png"/><Relationship Id="rId360" Type="http://schemas.openxmlformats.org/officeDocument/2006/relationships/customXml" Target="../ink/ink2103.xml"/><Relationship Id="rId220" Type="http://schemas.openxmlformats.org/officeDocument/2006/relationships/customXml" Target="../ink/ink2033.xml"/><Relationship Id="rId241" Type="http://schemas.openxmlformats.org/officeDocument/2006/relationships/image" Target="../media/image2042.png"/><Relationship Id="rId15" Type="http://schemas.openxmlformats.org/officeDocument/2006/relationships/image" Target="../media/image1929.png"/><Relationship Id="rId36" Type="http://schemas.openxmlformats.org/officeDocument/2006/relationships/customXml" Target="../ink/ink1941.xml"/><Relationship Id="rId57" Type="http://schemas.openxmlformats.org/officeDocument/2006/relationships/image" Target="../media/image1950.png"/><Relationship Id="rId262" Type="http://schemas.openxmlformats.org/officeDocument/2006/relationships/customXml" Target="../ink/ink2054.xml"/><Relationship Id="rId283" Type="http://schemas.openxmlformats.org/officeDocument/2006/relationships/image" Target="../media/image2063.png"/><Relationship Id="rId318" Type="http://schemas.openxmlformats.org/officeDocument/2006/relationships/customXml" Target="../ink/ink2082.xml"/><Relationship Id="rId339" Type="http://schemas.openxmlformats.org/officeDocument/2006/relationships/image" Target="../media/image2091.png"/><Relationship Id="rId78" Type="http://schemas.openxmlformats.org/officeDocument/2006/relationships/customXml" Target="../ink/ink1962.xml"/><Relationship Id="rId99" Type="http://schemas.openxmlformats.org/officeDocument/2006/relationships/image" Target="../media/image1971.png"/><Relationship Id="rId101" Type="http://schemas.openxmlformats.org/officeDocument/2006/relationships/image" Target="../media/image1972.png"/><Relationship Id="rId122" Type="http://schemas.openxmlformats.org/officeDocument/2006/relationships/customXml" Target="../ink/ink1984.xml"/><Relationship Id="rId143" Type="http://schemas.openxmlformats.org/officeDocument/2006/relationships/image" Target="../media/image1993.png"/><Relationship Id="rId164" Type="http://schemas.openxmlformats.org/officeDocument/2006/relationships/customXml" Target="../ink/ink2005.xml"/><Relationship Id="rId185" Type="http://schemas.openxmlformats.org/officeDocument/2006/relationships/image" Target="../media/image2014.png"/><Relationship Id="rId350" Type="http://schemas.openxmlformats.org/officeDocument/2006/relationships/customXml" Target="../ink/ink2098.xml"/><Relationship Id="rId9" Type="http://schemas.openxmlformats.org/officeDocument/2006/relationships/image" Target="../media/image1926.png"/><Relationship Id="rId210" Type="http://schemas.openxmlformats.org/officeDocument/2006/relationships/customXml" Target="../ink/ink2028.xml"/><Relationship Id="rId26" Type="http://schemas.openxmlformats.org/officeDocument/2006/relationships/customXml" Target="../ink/ink1936.xml"/><Relationship Id="rId231" Type="http://schemas.openxmlformats.org/officeDocument/2006/relationships/image" Target="../media/image2037.png"/><Relationship Id="rId252" Type="http://schemas.openxmlformats.org/officeDocument/2006/relationships/customXml" Target="../ink/ink2049.xml"/><Relationship Id="rId273" Type="http://schemas.openxmlformats.org/officeDocument/2006/relationships/image" Target="../media/image2058.png"/><Relationship Id="rId294" Type="http://schemas.openxmlformats.org/officeDocument/2006/relationships/customXml" Target="../ink/ink2070.xml"/><Relationship Id="rId308" Type="http://schemas.openxmlformats.org/officeDocument/2006/relationships/customXml" Target="../ink/ink2077.xml"/><Relationship Id="rId329" Type="http://schemas.openxmlformats.org/officeDocument/2006/relationships/image" Target="../media/image2086.png"/><Relationship Id="rId47" Type="http://schemas.openxmlformats.org/officeDocument/2006/relationships/image" Target="../media/image1945.png"/><Relationship Id="rId68" Type="http://schemas.openxmlformats.org/officeDocument/2006/relationships/customXml" Target="../ink/ink1957.xml"/><Relationship Id="rId89" Type="http://schemas.openxmlformats.org/officeDocument/2006/relationships/image" Target="../media/image1966.png"/><Relationship Id="rId112" Type="http://schemas.openxmlformats.org/officeDocument/2006/relationships/customXml" Target="../ink/ink1979.xml"/><Relationship Id="rId133" Type="http://schemas.openxmlformats.org/officeDocument/2006/relationships/image" Target="../media/image1988.png"/><Relationship Id="rId154" Type="http://schemas.openxmlformats.org/officeDocument/2006/relationships/customXml" Target="../ink/ink2000.xml"/><Relationship Id="rId175" Type="http://schemas.openxmlformats.org/officeDocument/2006/relationships/image" Target="../media/image2009.png"/><Relationship Id="rId340" Type="http://schemas.openxmlformats.org/officeDocument/2006/relationships/customXml" Target="../ink/ink2093.xml"/><Relationship Id="rId361" Type="http://schemas.openxmlformats.org/officeDocument/2006/relationships/image" Target="../media/image2102.png"/><Relationship Id="rId196" Type="http://schemas.openxmlformats.org/officeDocument/2006/relationships/customXml" Target="../ink/ink2021.xml"/><Relationship Id="rId200" Type="http://schemas.openxmlformats.org/officeDocument/2006/relationships/customXml" Target="../ink/ink2023.xml"/><Relationship Id="rId16" Type="http://schemas.openxmlformats.org/officeDocument/2006/relationships/customXml" Target="../ink/ink1931.xml"/><Relationship Id="rId221" Type="http://schemas.openxmlformats.org/officeDocument/2006/relationships/image" Target="../media/image2032.png"/><Relationship Id="rId242" Type="http://schemas.openxmlformats.org/officeDocument/2006/relationships/customXml" Target="../ink/ink2044.xml"/><Relationship Id="rId263" Type="http://schemas.openxmlformats.org/officeDocument/2006/relationships/image" Target="../media/image2053.png"/><Relationship Id="rId284" Type="http://schemas.openxmlformats.org/officeDocument/2006/relationships/customXml" Target="../ink/ink2065.xml"/><Relationship Id="rId319" Type="http://schemas.openxmlformats.org/officeDocument/2006/relationships/image" Target="../media/image2081.png"/><Relationship Id="rId37" Type="http://schemas.openxmlformats.org/officeDocument/2006/relationships/image" Target="../media/image1940.png"/><Relationship Id="rId58" Type="http://schemas.openxmlformats.org/officeDocument/2006/relationships/customXml" Target="../ink/ink1952.xml"/><Relationship Id="rId79" Type="http://schemas.openxmlformats.org/officeDocument/2006/relationships/image" Target="../media/image1961.png"/><Relationship Id="rId102" Type="http://schemas.openxmlformats.org/officeDocument/2006/relationships/customXml" Target="../ink/ink1974.xml"/><Relationship Id="rId123" Type="http://schemas.openxmlformats.org/officeDocument/2006/relationships/image" Target="../media/image1983.png"/><Relationship Id="rId144" Type="http://schemas.openxmlformats.org/officeDocument/2006/relationships/customXml" Target="../ink/ink1995.xml"/><Relationship Id="rId330" Type="http://schemas.openxmlformats.org/officeDocument/2006/relationships/customXml" Target="../ink/ink2088.xml"/><Relationship Id="rId90" Type="http://schemas.openxmlformats.org/officeDocument/2006/relationships/customXml" Target="../ink/ink1968.xml"/><Relationship Id="rId165" Type="http://schemas.openxmlformats.org/officeDocument/2006/relationships/image" Target="../media/image2004.png"/><Relationship Id="rId186" Type="http://schemas.openxmlformats.org/officeDocument/2006/relationships/customXml" Target="../ink/ink2016.xml"/><Relationship Id="rId351" Type="http://schemas.openxmlformats.org/officeDocument/2006/relationships/image" Target="../media/image2097.png"/><Relationship Id="rId211" Type="http://schemas.openxmlformats.org/officeDocument/2006/relationships/image" Target="../media/image2027.png"/><Relationship Id="rId232" Type="http://schemas.openxmlformats.org/officeDocument/2006/relationships/customXml" Target="../ink/ink2039.xml"/><Relationship Id="rId253" Type="http://schemas.openxmlformats.org/officeDocument/2006/relationships/image" Target="../media/image2048.png"/><Relationship Id="rId274" Type="http://schemas.openxmlformats.org/officeDocument/2006/relationships/customXml" Target="../ink/ink2060.xml"/><Relationship Id="rId295" Type="http://schemas.openxmlformats.org/officeDocument/2006/relationships/image" Target="../media/image2069.png"/><Relationship Id="rId309" Type="http://schemas.openxmlformats.org/officeDocument/2006/relationships/image" Target="../media/image2076.png"/><Relationship Id="rId27" Type="http://schemas.openxmlformats.org/officeDocument/2006/relationships/image" Target="../media/image1935.png"/><Relationship Id="rId48" Type="http://schemas.openxmlformats.org/officeDocument/2006/relationships/customXml" Target="../ink/ink1947.xml"/><Relationship Id="rId69" Type="http://schemas.openxmlformats.org/officeDocument/2006/relationships/image" Target="../media/image1956.png"/><Relationship Id="rId113" Type="http://schemas.openxmlformats.org/officeDocument/2006/relationships/image" Target="../media/image1978.png"/><Relationship Id="rId134" Type="http://schemas.openxmlformats.org/officeDocument/2006/relationships/customXml" Target="../ink/ink1990.xml"/><Relationship Id="rId320" Type="http://schemas.openxmlformats.org/officeDocument/2006/relationships/customXml" Target="../ink/ink2083.xml"/><Relationship Id="rId80" Type="http://schemas.openxmlformats.org/officeDocument/2006/relationships/customXml" Target="../ink/ink1963.xml"/><Relationship Id="rId155" Type="http://schemas.openxmlformats.org/officeDocument/2006/relationships/image" Target="../media/image1999.png"/><Relationship Id="rId176" Type="http://schemas.openxmlformats.org/officeDocument/2006/relationships/customXml" Target="../ink/ink2011.xml"/><Relationship Id="rId197" Type="http://schemas.openxmlformats.org/officeDocument/2006/relationships/image" Target="../media/image2020.png"/><Relationship Id="rId341" Type="http://schemas.openxmlformats.org/officeDocument/2006/relationships/image" Target="../media/image2092.png"/><Relationship Id="rId362" Type="http://schemas.openxmlformats.org/officeDocument/2006/relationships/customXml" Target="../ink/ink2104.xml"/><Relationship Id="rId201" Type="http://schemas.openxmlformats.org/officeDocument/2006/relationships/image" Target="../media/image2022.png"/><Relationship Id="rId222" Type="http://schemas.openxmlformats.org/officeDocument/2006/relationships/customXml" Target="../ink/ink2034.xml"/><Relationship Id="rId243" Type="http://schemas.openxmlformats.org/officeDocument/2006/relationships/image" Target="../media/image2043.png"/><Relationship Id="rId264" Type="http://schemas.openxmlformats.org/officeDocument/2006/relationships/customXml" Target="../ink/ink2055.xml"/><Relationship Id="rId285" Type="http://schemas.openxmlformats.org/officeDocument/2006/relationships/image" Target="../media/image2064.png"/><Relationship Id="rId17" Type="http://schemas.openxmlformats.org/officeDocument/2006/relationships/image" Target="../media/image1930.png"/><Relationship Id="rId38" Type="http://schemas.openxmlformats.org/officeDocument/2006/relationships/customXml" Target="../ink/ink1942.xml"/><Relationship Id="rId59" Type="http://schemas.openxmlformats.org/officeDocument/2006/relationships/image" Target="../media/image1951.png"/><Relationship Id="rId103" Type="http://schemas.openxmlformats.org/officeDocument/2006/relationships/image" Target="../media/image1973.png"/><Relationship Id="rId124" Type="http://schemas.openxmlformats.org/officeDocument/2006/relationships/customXml" Target="../ink/ink1985.xml"/><Relationship Id="rId310" Type="http://schemas.openxmlformats.org/officeDocument/2006/relationships/customXml" Target="../ink/ink2078.xml"/><Relationship Id="rId70" Type="http://schemas.openxmlformats.org/officeDocument/2006/relationships/customXml" Target="../ink/ink1958.xml"/><Relationship Id="rId91" Type="http://schemas.openxmlformats.org/officeDocument/2006/relationships/image" Target="../media/image1967.png"/><Relationship Id="rId145" Type="http://schemas.openxmlformats.org/officeDocument/2006/relationships/image" Target="../media/image1994.png"/><Relationship Id="rId166" Type="http://schemas.openxmlformats.org/officeDocument/2006/relationships/customXml" Target="../ink/ink2006.xml"/><Relationship Id="rId187" Type="http://schemas.openxmlformats.org/officeDocument/2006/relationships/image" Target="../media/image2015.png"/><Relationship Id="rId331" Type="http://schemas.openxmlformats.org/officeDocument/2006/relationships/image" Target="../media/image2087.png"/><Relationship Id="rId352" Type="http://schemas.openxmlformats.org/officeDocument/2006/relationships/customXml" Target="../ink/ink209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29.xml"/><Relationship Id="rId233" Type="http://schemas.openxmlformats.org/officeDocument/2006/relationships/image" Target="../media/image2038.png"/><Relationship Id="rId254" Type="http://schemas.openxmlformats.org/officeDocument/2006/relationships/customXml" Target="../ink/ink2050.xml"/><Relationship Id="rId28" Type="http://schemas.openxmlformats.org/officeDocument/2006/relationships/customXml" Target="../ink/ink1937.xml"/><Relationship Id="rId49" Type="http://schemas.openxmlformats.org/officeDocument/2006/relationships/image" Target="../media/image1946.png"/><Relationship Id="rId114" Type="http://schemas.openxmlformats.org/officeDocument/2006/relationships/customXml" Target="../ink/ink1980.xml"/><Relationship Id="rId275" Type="http://schemas.openxmlformats.org/officeDocument/2006/relationships/image" Target="../media/image2059.png"/><Relationship Id="rId296" Type="http://schemas.openxmlformats.org/officeDocument/2006/relationships/customXml" Target="../ink/ink2071.xml"/><Relationship Id="rId300" Type="http://schemas.openxmlformats.org/officeDocument/2006/relationships/customXml" Target="../ink/ink2073.xml"/><Relationship Id="rId60" Type="http://schemas.openxmlformats.org/officeDocument/2006/relationships/customXml" Target="../ink/ink1953.xml"/><Relationship Id="rId81" Type="http://schemas.openxmlformats.org/officeDocument/2006/relationships/image" Target="../media/image1962.png"/><Relationship Id="rId135" Type="http://schemas.openxmlformats.org/officeDocument/2006/relationships/image" Target="../media/image1989.png"/><Relationship Id="rId156" Type="http://schemas.openxmlformats.org/officeDocument/2006/relationships/customXml" Target="../ink/ink2001.xml"/><Relationship Id="rId177" Type="http://schemas.openxmlformats.org/officeDocument/2006/relationships/image" Target="../media/image2010.png"/><Relationship Id="rId198" Type="http://schemas.openxmlformats.org/officeDocument/2006/relationships/customXml" Target="../ink/ink2022.xml"/><Relationship Id="rId321" Type="http://schemas.openxmlformats.org/officeDocument/2006/relationships/image" Target="../media/image2082.png"/><Relationship Id="rId342" Type="http://schemas.openxmlformats.org/officeDocument/2006/relationships/customXml" Target="../ink/ink2094.xml"/><Relationship Id="rId363" Type="http://schemas.openxmlformats.org/officeDocument/2006/relationships/image" Target="../media/image2103.png"/><Relationship Id="rId202" Type="http://schemas.openxmlformats.org/officeDocument/2006/relationships/customXml" Target="../ink/ink2024.xml"/><Relationship Id="rId223" Type="http://schemas.openxmlformats.org/officeDocument/2006/relationships/image" Target="../media/image2033.png"/><Relationship Id="rId244" Type="http://schemas.openxmlformats.org/officeDocument/2006/relationships/customXml" Target="../ink/ink2045.xml"/><Relationship Id="rId18" Type="http://schemas.openxmlformats.org/officeDocument/2006/relationships/customXml" Target="../ink/ink1932.xml"/><Relationship Id="rId39" Type="http://schemas.openxmlformats.org/officeDocument/2006/relationships/image" Target="../media/image1941.png"/><Relationship Id="rId265" Type="http://schemas.openxmlformats.org/officeDocument/2006/relationships/image" Target="../media/image2054.png"/><Relationship Id="rId286" Type="http://schemas.openxmlformats.org/officeDocument/2006/relationships/customXml" Target="../ink/ink2066.xml"/><Relationship Id="rId50" Type="http://schemas.openxmlformats.org/officeDocument/2006/relationships/customXml" Target="../ink/ink1948.xml"/><Relationship Id="rId104" Type="http://schemas.openxmlformats.org/officeDocument/2006/relationships/customXml" Target="../ink/ink1975.xml"/><Relationship Id="rId125" Type="http://schemas.openxmlformats.org/officeDocument/2006/relationships/image" Target="../media/image1984.png"/><Relationship Id="rId146" Type="http://schemas.openxmlformats.org/officeDocument/2006/relationships/customXml" Target="../ink/ink1996.xml"/><Relationship Id="rId167" Type="http://schemas.openxmlformats.org/officeDocument/2006/relationships/image" Target="../media/image2005.png"/><Relationship Id="rId188" Type="http://schemas.openxmlformats.org/officeDocument/2006/relationships/customXml" Target="../ink/ink2017.xml"/><Relationship Id="rId311" Type="http://schemas.openxmlformats.org/officeDocument/2006/relationships/image" Target="../media/image2077.png"/><Relationship Id="rId332" Type="http://schemas.openxmlformats.org/officeDocument/2006/relationships/customXml" Target="../ink/ink2089.xml"/><Relationship Id="rId353" Type="http://schemas.openxmlformats.org/officeDocument/2006/relationships/image" Target="../media/image2098.png"/><Relationship Id="rId71" Type="http://schemas.openxmlformats.org/officeDocument/2006/relationships/image" Target="../media/image1957.png"/><Relationship Id="rId92" Type="http://schemas.openxmlformats.org/officeDocument/2006/relationships/customXml" Target="../ink/ink1969.xml"/><Relationship Id="rId213" Type="http://schemas.openxmlformats.org/officeDocument/2006/relationships/image" Target="../media/image2028.png"/><Relationship Id="rId234" Type="http://schemas.openxmlformats.org/officeDocument/2006/relationships/customXml" Target="../ink/ink2040.xml"/><Relationship Id="rId2" Type="http://schemas.openxmlformats.org/officeDocument/2006/relationships/customXml" Target="../ink/ink1924.xml"/><Relationship Id="rId29" Type="http://schemas.openxmlformats.org/officeDocument/2006/relationships/image" Target="../media/image1936.png"/><Relationship Id="rId255" Type="http://schemas.openxmlformats.org/officeDocument/2006/relationships/image" Target="../media/image2049.png"/><Relationship Id="rId276" Type="http://schemas.openxmlformats.org/officeDocument/2006/relationships/customXml" Target="../ink/ink2061.xml"/><Relationship Id="rId297" Type="http://schemas.openxmlformats.org/officeDocument/2006/relationships/image" Target="../media/image2070.png"/><Relationship Id="rId40" Type="http://schemas.openxmlformats.org/officeDocument/2006/relationships/customXml" Target="../ink/ink1943.xml"/><Relationship Id="rId115" Type="http://schemas.openxmlformats.org/officeDocument/2006/relationships/image" Target="../media/image1979.png"/><Relationship Id="rId136" Type="http://schemas.openxmlformats.org/officeDocument/2006/relationships/customXml" Target="../ink/ink1991.xml"/><Relationship Id="rId157" Type="http://schemas.openxmlformats.org/officeDocument/2006/relationships/image" Target="../media/image2000.png"/><Relationship Id="rId178" Type="http://schemas.openxmlformats.org/officeDocument/2006/relationships/customXml" Target="../ink/ink2012.xml"/><Relationship Id="rId301" Type="http://schemas.openxmlformats.org/officeDocument/2006/relationships/image" Target="../media/image2072.png"/><Relationship Id="rId322" Type="http://schemas.openxmlformats.org/officeDocument/2006/relationships/customXml" Target="../ink/ink2084.xml"/><Relationship Id="rId343" Type="http://schemas.openxmlformats.org/officeDocument/2006/relationships/image" Target="../media/image2093.png"/><Relationship Id="rId61" Type="http://schemas.openxmlformats.org/officeDocument/2006/relationships/image" Target="../media/image1952.png"/><Relationship Id="rId82" Type="http://schemas.openxmlformats.org/officeDocument/2006/relationships/customXml" Target="../ink/ink1964.xml"/><Relationship Id="rId199" Type="http://schemas.openxmlformats.org/officeDocument/2006/relationships/image" Target="../media/image2021.png"/><Relationship Id="rId203" Type="http://schemas.openxmlformats.org/officeDocument/2006/relationships/image" Target="../media/image2023.png"/><Relationship Id="rId19" Type="http://schemas.openxmlformats.org/officeDocument/2006/relationships/image" Target="../media/image1931.png"/><Relationship Id="rId224" Type="http://schemas.openxmlformats.org/officeDocument/2006/relationships/customXml" Target="../ink/ink2035.xml"/><Relationship Id="rId245" Type="http://schemas.openxmlformats.org/officeDocument/2006/relationships/image" Target="../media/image2044.png"/><Relationship Id="rId266" Type="http://schemas.openxmlformats.org/officeDocument/2006/relationships/customXml" Target="../ink/ink2056.xml"/><Relationship Id="rId287" Type="http://schemas.openxmlformats.org/officeDocument/2006/relationships/image" Target="../media/image2065.png"/><Relationship Id="rId30" Type="http://schemas.openxmlformats.org/officeDocument/2006/relationships/customXml" Target="../ink/ink1938.xml"/><Relationship Id="rId105" Type="http://schemas.openxmlformats.org/officeDocument/2006/relationships/image" Target="../media/image1974.png"/><Relationship Id="rId126" Type="http://schemas.openxmlformats.org/officeDocument/2006/relationships/customXml" Target="../ink/ink1986.xml"/><Relationship Id="rId147" Type="http://schemas.openxmlformats.org/officeDocument/2006/relationships/image" Target="../media/image1995.png"/><Relationship Id="rId168" Type="http://schemas.openxmlformats.org/officeDocument/2006/relationships/customXml" Target="../ink/ink2007.xml"/><Relationship Id="rId312" Type="http://schemas.openxmlformats.org/officeDocument/2006/relationships/customXml" Target="../ink/ink2079.xml"/><Relationship Id="rId333" Type="http://schemas.openxmlformats.org/officeDocument/2006/relationships/image" Target="../media/image2088.png"/><Relationship Id="rId354" Type="http://schemas.openxmlformats.org/officeDocument/2006/relationships/customXml" Target="../ink/ink2100.xml"/><Relationship Id="rId51" Type="http://schemas.openxmlformats.org/officeDocument/2006/relationships/image" Target="../media/image1947.png"/><Relationship Id="rId72" Type="http://schemas.openxmlformats.org/officeDocument/2006/relationships/customXml" Target="../ink/ink1959.xml"/><Relationship Id="rId93" Type="http://schemas.openxmlformats.org/officeDocument/2006/relationships/image" Target="../media/image1968.png"/><Relationship Id="rId189" Type="http://schemas.openxmlformats.org/officeDocument/2006/relationships/image" Target="../media/image2016.png"/><Relationship Id="rId3" Type="http://schemas.openxmlformats.org/officeDocument/2006/relationships/image" Target="../media/image1923.png"/><Relationship Id="rId214" Type="http://schemas.openxmlformats.org/officeDocument/2006/relationships/customXml" Target="../ink/ink2030.xml"/><Relationship Id="rId235" Type="http://schemas.openxmlformats.org/officeDocument/2006/relationships/image" Target="../media/image2039.png"/><Relationship Id="rId256" Type="http://schemas.openxmlformats.org/officeDocument/2006/relationships/customXml" Target="../ink/ink2051.xml"/><Relationship Id="rId277" Type="http://schemas.openxmlformats.org/officeDocument/2006/relationships/image" Target="../media/image2060.png"/><Relationship Id="rId298" Type="http://schemas.openxmlformats.org/officeDocument/2006/relationships/customXml" Target="../ink/ink2072.xml"/><Relationship Id="rId116" Type="http://schemas.openxmlformats.org/officeDocument/2006/relationships/customXml" Target="../ink/ink1981.xml"/><Relationship Id="rId137" Type="http://schemas.openxmlformats.org/officeDocument/2006/relationships/image" Target="../media/image1990.png"/><Relationship Id="rId158" Type="http://schemas.openxmlformats.org/officeDocument/2006/relationships/customXml" Target="../ink/ink2002.xml"/><Relationship Id="rId302" Type="http://schemas.openxmlformats.org/officeDocument/2006/relationships/customXml" Target="../ink/ink2074.xml"/><Relationship Id="rId323" Type="http://schemas.openxmlformats.org/officeDocument/2006/relationships/image" Target="../media/image2083.png"/><Relationship Id="rId344" Type="http://schemas.openxmlformats.org/officeDocument/2006/relationships/customXml" Target="../ink/ink2095.xml"/><Relationship Id="rId20" Type="http://schemas.openxmlformats.org/officeDocument/2006/relationships/customXml" Target="../ink/ink1933.xml"/><Relationship Id="rId41" Type="http://schemas.openxmlformats.org/officeDocument/2006/relationships/image" Target="../media/image1942.png"/><Relationship Id="rId62" Type="http://schemas.openxmlformats.org/officeDocument/2006/relationships/customXml" Target="../ink/ink1954.xml"/><Relationship Id="rId83" Type="http://schemas.openxmlformats.org/officeDocument/2006/relationships/image" Target="../media/image1963.png"/><Relationship Id="rId179" Type="http://schemas.openxmlformats.org/officeDocument/2006/relationships/image" Target="../media/image2011.png"/><Relationship Id="rId190" Type="http://schemas.openxmlformats.org/officeDocument/2006/relationships/customXml" Target="../ink/ink2018.xml"/><Relationship Id="rId204" Type="http://schemas.openxmlformats.org/officeDocument/2006/relationships/customXml" Target="../ink/ink2025.xml"/><Relationship Id="rId225" Type="http://schemas.openxmlformats.org/officeDocument/2006/relationships/image" Target="../media/image2034.png"/><Relationship Id="rId246" Type="http://schemas.openxmlformats.org/officeDocument/2006/relationships/customXml" Target="../ink/ink2046.xml"/><Relationship Id="rId267" Type="http://schemas.openxmlformats.org/officeDocument/2006/relationships/image" Target="../media/image2055.png"/><Relationship Id="rId288" Type="http://schemas.openxmlformats.org/officeDocument/2006/relationships/customXml" Target="../ink/ink2067.xml"/><Relationship Id="rId106" Type="http://schemas.openxmlformats.org/officeDocument/2006/relationships/customXml" Target="../ink/ink1976.xml"/><Relationship Id="rId127" Type="http://schemas.openxmlformats.org/officeDocument/2006/relationships/image" Target="../media/image1985.png"/><Relationship Id="rId313" Type="http://schemas.openxmlformats.org/officeDocument/2006/relationships/image" Target="../media/image2078.png"/><Relationship Id="rId10" Type="http://schemas.openxmlformats.org/officeDocument/2006/relationships/customXml" Target="../ink/ink1928.xml"/><Relationship Id="rId31" Type="http://schemas.openxmlformats.org/officeDocument/2006/relationships/image" Target="../media/image1937.png"/><Relationship Id="rId52" Type="http://schemas.openxmlformats.org/officeDocument/2006/relationships/customXml" Target="../ink/ink1949.xml"/><Relationship Id="rId73" Type="http://schemas.openxmlformats.org/officeDocument/2006/relationships/image" Target="../media/image1958.png"/><Relationship Id="rId94" Type="http://schemas.openxmlformats.org/officeDocument/2006/relationships/customXml" Target="../ink/ink1970.xml"/><Relationship Id="rId148" Type="http://schemas.openxmlformats.org/officeDocument/2006/relationships/customXml" Target="../ink/ink1997.xml"/><Relationship Id="rId169" Type="http://schemas.openxmlformats.org/officeDocument/2006/relationships/image" Target="../media/image2006.png"/><Relationship Id="rId334" Type="http://schemas.openxmlformats.org/officeDocument/2006/relationships/customXml" Target="../ink/ink2090.xml"/><Relationship Id="rId355" Type="http://schemas.openxmlformats.org/officeDocument/2006/relationships/image" Target="../media/image2099.png"/><Relationship Id="rId4" Type="http://schemas.openxmlformats.org/officeDocument/2006/relationships/customXml" Target="../ink/ink1925.xml"/><Relationship Id="rId180" Type="http://schemas.openxmlformats.org/officeDocument/2006/relationships/customXml" Target="../ink/ink2013.xml"/><Relationship Id="rId215" Type="http://schemas.openxmlformats.org/officeDocument/2006/relationships/image" Target="../media/image2029.png"/><Relationship Id="rId236" Type="http://schemas.openxmlformats.org/officeDocument/2006/relationships/customXml" Target="../ink/ink2041.xml"/><Relationship Id="rId257" Type="http://schemas.openxmlformats.org/officeDocument/2006/relationships/image" Target="../media/image2050.png"/><Relationship Id="rId278" Type="http://schemas.openxmlformats.org/officeDocument/2006/relationships/customXml" Target="../ink/ink2062.xml"/><Relationship Id="rId303" Type="http://schemas.openxmlformats.org/officeDocument/2006/relationships/image" Target="../media/image2073.png"/><Relationship Id="rId42" Type="http://schemas.openxmlformats.org/officeDocument/2006/relationships/customXml" Target="../ink/ink1944.xml"/><Relationship Id="rId84" Type="http://schemas.openxmlformats.org/officeDocument/2006/relationships/customXml" Target="../ink/ink1965.xml"/><Relationship Id="rId138" Type="http://schemas.openxmlformats.org/officeDocument/2006/relationships/customXml" Target="../ink/ink1992.xml"/><Relationship Id="rId345" Type="http://schemas.openxmlformats.org/officeDocument/2006/relationships/image" Target="../media/image2094.png"/><Relationship Id="rId191" Type="http://schemas.openxmlformats.org/officeDocument/2006/relationships/image" Target="../media/image2017.png"/><Relationship Id="rId205" Type="http://schemas.openxmlformats.org/officeDocument/2006/relationships/image" Target="../media/image2024.png"/><Relationship Id="rId247" Type="http://schemas.openxmlformats.org/officeDocument/2006/relationships/image" Target="../media/image2045.png"/><Relationship Id="rId107" Type="http://schemas.openxmlformats.org/officeDocument/2006/relationships/image" Target="../media/image1975.png"/><Relationship Id="rId289" Type="http://schemas.openxmlformats.org/officeDocument/2006/relationships/image" Target="../media/image2066.png"/><Relationship Id="rId11" Type="http://schemas.openxmlformats.org/officeDocument/2006/relationships/image" Target="../media/image1927.png"/><Relationship Id="rId53" Type="http://schemas.openxmlformats.org/officeDocument/2006/relationships/image" Target="../media/image1948.png"/><Relationship Id="rId149" Type="http://schemas.openxmlformats.org/officeDocument/2006/relationships/image" Target="../media/image1996.png"/><Relationship Id="rId314" Type="http://schemas.openxmlformats.org/officeDocument/2006/relationships/customXml" Target="../ink/ink2080.xml"/><Relationship Id="rId356" Type="http://schemas.openxmlformats.org/officeDocument/2006/relationships/customXml" Target="../ink/ink2101.xml"/><Relationship Id="rId95" Type="http://schemas.openxmlformats.org/officeDocument/2006/relationships/image" Target="../media/image1969.png"/><Relationship Id="rId160" Type="http://schemas.openxmlformats.org/officeDocument/2006/relationships/customXml" Target="../ink/ink2003.xml"/><Relationship Id="rId216" Type="http://schemas.openxmlformats.org/officeDocument/2006/relationships/customXml" Target="../ink/ink2031.xml"/><Relationship Id="rId258" Type="http://schemas.openxmlformats.org/officeDocument/2006/relationships/customXml" Target="../ink/ink2052.xml"/><Relationship Id="rId22" Type="http://schemas.openxmlformats.org/officeDocument/2006/relationships/customXml" Target="../ink/ink1934.xml"/><Relationship Id="rId64" Type="http://schemas.openxmlformats.org/officeDocument/2006/relationships/customXml" Target="../ink/ink1955.xml"/><Relationship Id="rId118" Type="http://schemas.openxmlformats.org/officeDocument/2006/relationships/customXml" Target="../ink/ink1982.xml"/><Relationship Id="rId325" Type="http://schemas.openxmlformats.org/officeDocument/2006/relationships/image" Target="../media/image2084.png"/><Relationship Id="rId171" Type="http://schemas.openxmlformats.org/officeDocument/2006/relationships/image" Target="../media/image2007.png"/><Relationship Id="rId227" Type="http://schemas.openxmlformats.org/officeDocument/2006/relationships/image" Target="../media/image2035.png"/><Relationship Id="rId269" Type="http://schemas.openxmlformats.org/officeDocument/2006/relationships/image" Target="../media/image2056.png"/><Relationship Id="rId33" Type="http://schemas.openxmlformats.org/officeDocument/2006/relationships/image" Target="../media/image1938.png"/><Relationship Id="rId129" Type="http://schemas.openxmlformats.org/officeDocument/2006/relationships/image" Target="../media/image1986.png"/><Relationship Id="rId280" Type="http://schemas.openxmlformats.org/officeDocument/2006/relationships/customXml" Target="../ink/ink2063.xml"/><Relationship Id="rId336" Type="http://schemas.openxmlformats.org/officeDocument/2006/relationships/customXml" Target="../ink/ink2091.xml"/><Relationship Id="rId75" Type="http://schemas.openxmlformats.org/officeDocument/2006/relationships/image" Target="../media/image1959.png"/><Relationship Id="rId140" Type="http://schemas.openxmlformats.org/officeDocument/2006/relationships/customXml" Target="../ink/ink1993.xml"/><Relationship Id="rId182" Type="http://schemas.openxmlformats.org/officeDocument/2006/relationships/customXml" Target="../ink/ink2014.xml"/><Relationship Id="rId6" Type="http://schemas.openxmlformats.org/officeDocument/2006/relationships/customXml" Target="../ink/ink1926.xml"/><Relationship Id="rId238" Type="http://schemas.openxmlformats.org/officeDocument/2006/relationships/customXml" Target="../ink/ink2042.xml"/><Relationship Id="rId291" Type="http://schemas.openxmlformats.org/officeDocument/2006/relationships/image" Target="../media/image2067.png"/><Relationship Id="rId305" Type="http://schemas.openxmlformats.org/officeDocument/2006/relationships/image" Target="../media/image2074.png"/><Relationship Id="rId347" Type="http://schemas.openxmlformats.org/officeDocument/2006/relationships/image" Target="../media/image2095.png"/><Relationship Id="rId44" Type="http://schemas.openxmlformats.org/officeDocument/2006/relationships/customXml" Target="../ink/ink1945.xml"/><Relationship Id="rId86" Type="http://schemas.openxmlformats.org/officeDocument/2006/relationships/customXml" Target="../ink/ink1966.xml"/><Relationship Id="rId151" Type="http://schemas.openxmlformats.org/officeDocument/2006/relationships/image" Target="../media/image1997.png"/><Relationship Id="rId193" Type="http://schemas.openxmlformats.org/officeDocument/2006/relationships/image" Target="../media/image2018.png"/><Relationship Id="rId207" Type="http://schemas.openxmlformats.org/officeDocument/2006/relationships/image" Target="../media/image2025.png"/><Relationship Id="rId249" Type="http://schemas.openxmlformats.org/officeDocument/2006/relationships/image" Target="../media/image2046.png"/><Relationship Id="rId13" Type="http://schemas.openxmlformats.org/officeDocument/2006/relationships/image" Target="../media/image1928.png"/><Relationship Id="rId109" Type="http://schemas.openxmlformats.org/officeDocument/2006/relationships/image" Target="../media/image1976.png"/><Relationship Id="rId260" Type="http://schemas.openxmlformats.org/officeDocument/2006/relationships/customXml" Target="../ink/ink2053.xml"/><Relationship Id="rId316" Type="http://schemas.openxmlformats.org/officeDocument/2006/relationships/customXml" Target="../ink/ink2081.xml"/><Relationship Id="rId55" Type="http://schemas.openxmlformats.org/officeDocument/2006/relationships/image" Target="../media/image1949.png"/><Relationship Id="rId97" Type="http://schemas.openxmlformats.org/officeDocument/2006/relationships/image" Target="../media/image1970.png"/><Relationship Id="rId120" Type="http://schemas.openxmlformats.org/officeDocument/2006/relationships/customXml" Target="../ink/ink1983.xml"/><Relationship Id="rId358" Type="http://schemas.openxmlformats.org/officeDocument/2006/relationships/customXml" Target="../ink/ink2102.xml"/><Relationship Id="rId162" Type="http://schemas.openxmlformats.org/officeDocument/2006/relationships/customXml" Target="../ink/ink2004.xml"/><Relationship Id="rId218" Type="http://schemas.openxmlformats.org/officeDocument/2006/relationships/customXml" Target="../ink/ink2032.xml"/><Relationship Id="rId271" Type="http://schemas.openxmlformats.org/officeDocument/2006/relationships/image" Target="../media/image2057.png"/><Relationship Id="rId24" Type="http://schemas.openxmlformats.org/officeDocument/2006/relationships/customXml" Target="../ink/ink1935.xml"/><Relationship Id="rId66" Type="http://schemas.openxmlformats.org/officeDocument/2006/relationships/customXml" Target="../ink/ink1956.xml"/><Relationship Id="rId131" Type="http://schemas.openxmlformats.org/officeDocument/2006/relationships/image" Target="../media/image1987.png"/><Relationship Id="rId327" Type="http://schemas.openxmlformats.org/officeDocument/2006/relationships/image" Target="../media/image2085.png"/><Relationship Id="rId173" Type="http://schemas.openxmlformats.org/officeDocument/2006/relationships/image" Target="../media/image2008.png"/><Relationship Id="rId229" Type="http://schemas.openxmlformats.org/officeDocument/2006/relationships/image" Target="../media/image2036.png"/><Relationship Id="rId240" Type="http://schemas.openxmlformats.org/officeDocument/2006/relationships/customXml" Target="../ink/ink2043.xml"/><Relationship Id="rId35" Type="http://schemas.openxmlformats.org/officeDocument/2006/relationships/image" Target="../media/image1939.png"/><Relationship Id="rId77" Type="http://schemas.openxmlformats.org/officeDocument/2006/relationships/image" Target="../media/image1960.png"/><Relationship Id="rId100" Type="http://schemas.openxmlformats.org/officeDocument/2006/relationships/customXml" Target="../ink/ink1973.xml"/><Relationship Id="rId282" Type="http://schemas.openxmlformats.org/officeDocument/2006/relationships/customXml" Target="../ink/ink2064.xml"/><Relationship Id="rId338" Type="http://schemas.openxmlformats.org/officeDocument/2006/relationships/customXml" Target="../ink/ink2092.xml"/><Relationship Id="rId8" Type="http://schemas.openxmlformats.org/officeDocument/2006/relationships/customXml" Target="../ink/ink1927.xml"/><Relationship Id="rId142" Type="http://schemas.openxmlformats.org/officeDocument/2006/relationships/customXml" Target="../ink/ink1994.xml"/><Relationship Id="rId184" Type="http://schemas.openxmlformats.org/officeDocument/2006/relationships/customXml" Target="../ink/ink2015.xml"/><Relationship Id="rId251" Type="http://schemas.openxmlformats.org/officeDocument/2006/relationships/image" Target="../media/image2047.png"/><Relationship Id="rId46" Type="http://schemas.openxmlformats.org/officeDocument/2006/relationships/customXml" Target="../ink/ink1946.xml"/><Relationship Id="rId293" Type="http://schemas.openxmlformats.org/officeDocument/2006/relationships/image" Target="../media/image2068.png"/><Relationship Id="rId307" Type="http://schemas.openxmlformats.org/officeDocument/2006/relationships/image" Target="../media/image2075.png"/><Relationship Id="rId349" Type="http://schemas.openxmlformats.org/officeDocument/2006/relationships/image" Target="../media/image2096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1.png"/><Relationship Id="rId299" Type="http://schemas.openxmlformats.org/officeDocument/2006/relationships/image" Target="../media/image2252.png"/><Relationship Id="rId21" Type="http://schemas.openxmlformats.org/officeDocument/2006/relationships/image" Target="../media/image2113.png"/><Relationship Id="rId63" Type="http://schemas.openxmlformats.org/officeDocument/2006/relationships/image" Target="../media/image2134.png"/><Relationship Id="rId159" Type="http://schemas.openxmlformats.org/officeDocument/2006/relationships/image" Target="../media/image2182.png"/><Relationship Id="rId324" Type="http://schemas.openxmlformats.org/officeDocument/2006/relationships/customXml" Target="../ink/ink2266.xml"/><Relationship Id="rId366" Type="http://schemas.openxmlformats.org/officeDocument/2006/relationships/image" Target="../media/image2284.png"/><Relationship Id="rId170" Type="http://schemas.openxmlformats.org/officeDocument/2006/relationships/customXml" Target="../ink/ink2189.xml"/><Relationship Id="rId226" Type="http://schemas.openxmlformats.org/officeDocument/2006/relationships/customXml" Target="../ink/ink2217.xml"/><Relationship Id="rId433" Type="http://schemas.openxmlformats.org/officeDocument/2006/relationships/customXml" Target="../ink/ink2321.xml"/><Relationship Id="rId268" Type="http://schemas.openxmlformats.org/officeDocument/2006/relationships/customXml" Target="../ink/ink2238.xml"/><Relationship Id="rId475" Type="http://schemas.openxmlformats.org/officeDocument/2006/relationships/customXml" Target="../ink/ink2342.xml"/><Relationship Id="rId32" Type="http://schemas.openxmlformats.org/officeDocument/2006/relationships/customXml" Target="../ink/ink2120.xml"/><Relationship Id="rId74" Type="http://schemas.openxmlformats.org/officeDocument/2006/relationships/customXml" Target="../ink/ink2141.xml"/><Relationship Id="rId128" Type="http://schemas.openxmlformats.org/officeDocument/2006/relationships/customXml" Target="../ink/ink2168.xml"/><Relationship Id="rId335" Type="http://schemas.openxmlformats.org/officeDocument/2006/relationships/image" Target="../media/image2269.png"/><Relationship Id="rId377" Type="http://schemas.openxmlformats.org/officeDocument/2006/relationships/customXml" Target="../ink/ink2293.xml"/><Relationship Id="rId500" Type="http://schemas.openxmlformats.org/officeDocument/2006/relationships/image" Target="../media/image2351.png"/><Relationship Id="rId5" Type="http://schemas.openxmlformats.org/officeDocument/2006/relationships/image" Target="../media/image2105.png"/><Relationship Id="rId181" Type="http://schemas.openxmlformats.org/officeDocument/2006/relationships/image" Target="../media/image2193.png"/><Relationship Id="rId237" Type="http://schemas.openxmlformats.org/officeDocument/2006/relationships/image" Target="../media/image2221.png"/><Relationship Id="rId402" Type="http://schemas.openxmlformats.org/officeDocument/2006/relationships/image" Target="../media/image2302.png"/><Relationship Id="rId279" Type="http://schemas.openxmlformats.org/officeDocument/2006/relationships/image" Target="../media/image2242.png"/><Relationship Id="rId444" Type="http://schemas.openxmlformats.org/officeDocument/2006/relationships/image" Target="../media/image2323.png"/><Relationship Id="rId486" Type="http://schemas.openxmlformats.org/officeDocument/2006/relationships/image" Target="../media/image2344.png"/><Relationship Id="rId43" Type="http://schemas.openxmlformats.org/officeDocument/2006/relationships/image" Target="../media/image2124.png"/><Relationship Id="rId139" Type="http://schemas.openxmlformats.org/officeDocument/2006/relationships/image" Target="../media/image2172.png"/><Relationship Id="rId290" Type="http://schemas.openxmlformats.org/officeDocument/2006/relationships/customXml" Target="../ink/ink2249.xml"/><Relationship Id="rId304" Type="http://schemas.openxmlformats.org/officeDocument/2006/relationships/customXml" Target="../ink/ink2256.xml"/><Relationship Id="rId346" Type="http://schemas.openxmlformats.org/officeDocument/2006/relationships/customXml" Target="../ink/ink2277.xml"/><Relationship Id="rId388" Type="http://schemas.openxmlformats.org/officeDocument/2006/relationships/image" Target="../media/image2295.png"/><Relationship Id="rId85" Type="http://schemas.openxmlformats.org/officeDocument/2006/relationships/image" Target="../media/image2145.png"/><Relationship Id="rId150" Type="http://schemas.openxmlformats.org/officeDocument/2006/relationships/customXml" Target="../ink/ink2179.xml"/><Relationship Id="rId192" Type="http://schemas.openxmlformats.org/officeDocument/2006/relationships/customXml" Target="../ink/ink2200.xml"/><Relationship Id="rId206" Type="http://schemas.openxmlformats.org/officeDocument/2006/relationships/customXml" Target="../ink/ink2207.xml"/><Relationship Id="rId413" Type="http://schemas.openxmlformats.org/officeDocument/2006/relationships/customXml" Target="../ink/ink2311.xml"/><Relationship Id="rId248" Type="http://schemas.openxmlformats.org/officeDocument/2006/relationships/customXml" Target="../ink/ink2228.xml"/><Relationship Id="rId455" Type="http://schemas.openxmlformats.org/officeDocument/2006/relationships/customXml" Target="../ink/ink2332.xml"/><Relationship Id="rId497" Type="http://schemas.openxmlformats.org/officeDocument/2006/relationships/customXml" Target="../ink/ink2353.xml"/><Relationship Id="rId12" Type="http://schemas.openxmlformats.org/officeDocument/2006/relationships/customXml" Target="../ink/ink2110.xml"/><Relationship Id="rId108" Type="http://schemas.openxmlformats.org/officeDocument/2006/relationships/customXml" Target="../ink/ink2158.xml"/><Relationship Id="rId315" Type="http://schemas.openxmlformats.org/officeDocument/2006/relationships/image" Target="../media/image2259.png"/><Relationship Id="rId357" Type="http://schemas.openxmlformats.org/officeDocument/2006/relationships/customXml" Target="../ink/ink2283.xml"/><Relationship Id="rId54" Type="http://schemas.openxmlformats.org/officeDocument/2006/relationships/customXml" Target="../ink/ink2131.xml"/><Relationship Id="rId96" Type="http://schemas.openxmlformats.org/officeDocument/2006/relationships/customXml" Target="../ink/ink2152.xml"/><Relationship Id="rId161" Type="http://schemas.openxmlformats.org/officeDocument/2006/relationships/image" Target="../media/image2183.png"/><Relationship Id="rId217" Type="http://schemas.openxmlformats.org/officeDocument/2006/relationships/image" Target="../media/image2211.png"/><Relationship Id="rId399" Type="http://schemas.openxmlformats.org/officeDocument/2006/relationships/customXml" Target="../ink/ink2304.xml"/><Relationship Id="rId259" Type="http://schemas.openxmlformats.org/officeDocument/2006/relationships/image" Target="../media/image2232.png"/><Relationship Id="rId424" Type="http://schemas.openxmlformats.org/officeDocument/2006/relationships/image" Target="../media/image2313.png"/><Relationship Id="rId466" Type="http://schemas.openxmlformats.org/officeDocument/2006/relationships/image" Target="../media/image2334.png"/><Relationship Id="rId23" Type="http://schemas.openxmlformats.org/officeDocument/2006/relationships/image" Target="../media/image2114.png"/><Relationship Id="rId119" Type="http://schemas.openxmlformats.org/officeDocument/2006/relationships/image" Target="../media/image2162.png"/><Relationship Id="rId270" Type="http://schemas.openxmlformats.org/officeDocument/2006/relationships/customXml" Target="../ink/ink2239.xml"/><Relationship Id="rId326" Type="http://schemas.openxmlformats.org/officeDocument/2006/relationships/customXml" Target="../ink/ink2267.xml"/><Relationship Id="rId65" Type="http://schemas.openxmlformats.org/officeDocument/2006/relationships/image" Target="../media/image2135.png"/><Relationship Id="rId130" Type="http://schemas.openxmlformats.org/officeDocument/2006/relationships/customXml" Target="../ink/ink2169.xml"/><Relationship Id="rId368" Type="http://schemas.openxmlformats.org/officeDocument/2006/relationships/image" Target="../media/image2285.png"/><Relationship Id="rId172" Type="http://schemas.openxmlformats.org/officeDocument/2006/relationships/customXml" Target="../ink/ink2190.xml"/><Relationship Id="rId228" Type="http://schemas.openxmlformats.org/officeDocument/2006/relationships/customXml" Target="../ink/ink2218.xml"/><Relationship Id="rId435" Type="http://schemas.openxmlformats.org/officeDocument/2006/relationships/customXml" Target="../ink/ink2322.xml"/><Relationship Id="rId477" Type="http://schemas.openxmlformats.org/officeDocument/2006/relationships/customXml" Target="../ink/ink2343.xml"/><Relationship Id="rId281" Type="http://schemas.openxmlformats.org/officeDocument/2006/relationships/image" Target="../media/image2243.png"/><Relationship Id="rId337" Type="http://schemas.openxmlformats.org/officeDocument/2006/relationships/image" Target="../media/image2270.png"/><Relationship Id="rId502" Type="http://schemas.openxmlformats.org/officeDocument/2006/relationships/image" Target="../media/image2352.png"/><Relationship Id="rId34" Type="http://schemas.openxmlformats.org/officeDocument/2006/relationships/customXml" Target="../ink/ink2121.xml"/><Relationship Id="rId76" Type="http://schemas.openxmlformats.org/officeDocument/2006/relationships/customXml" Target="../ink/ink2142.xml"/><Relationship Id="rId141" Type="http://schemas.openxmlformats.org/officeDocument/2006/relationships/image" Target="../media/image2173.png"/><Relationship Id="rId379" Type="http://schemas.openxmlformats.org/officeDocument/2006/relationships/customXml" Target="../ink/ink2294.xml"/><Relationship Id="rId7" Type="http://schemas.openxmlformats.org/officeDocument/2006/relationships/image" Target="../media/image2106.png"/><Relationship Id="rId183" Type="http://schemas.openxmlformats.org/officeDocument/2006/relationships/image" Target="../media/image2194.png"/><Relationship Id="rId239" Type="http://schemas.openxmlformats.org/officeDocument/2006/relationships/image" Target="../media/image2222.png"/><Relationship Id="rId390" Type="http://schemas.openxmlformats.org/officeDocument/2006/relationships/image" Target="../media/image2296.png"/><Relationship Id="rId404" Type="http://schemas.openxmlformats.org/officeDocument/2006/relationships/image" Target="../media/image2303.png"/><Relationship Id="rId446" Type="http://schemas.openxmlformats.org/officeDocument/2006/relationships/image" Target="../media/image2324.png"/><Relationship Id="rId250" Type="http://schemas.openxmlformats.org/officeDocument/2006/relationships/customXml" Target="../ink/ink2229.xml"/><Relationship Id="rId292" Type="http://schemas.openxmlformats.org/officeDocument/2006/relationships/customXml" Target="../ink/ink2250.xml"/><Relationship Id="rId306" Type="http://schemas.openxmlformats.org/officeDocument/2006/relationships/customXml" Target="../ink/ink2257.xml"/><Relationship Id="rId488" Type="http://schemas.openxmlformats.org/officeDocument/2006/relationships/image" Target="../media/image2345.png"/><Relationship Id="rId45" Type="http://schemas.openxmlformats.org/officeDocument/2006/relationships/image" Target="../media/image2125.png"/><Relationship Id="rId87" Type="http://schemas.openxmlformats.org/officeDocument/2006/relationships/image" Target="../media/image2146.png"/><Relationship Id="rId110" Type="http://schemas.openxmlformats.org/officeDocument/2006/relationships/customXml" Target="../ink/ink2159.xml"/><Relationship Id="rId348" Type="http://schemas.openxmlformats.org/officeDocument/2006/relationships/customXml" Target="../ink/ink2278.xml"/><Relationship Id="rId152" Type="http://schemas.openxmlformats.org/officeDocument/2006/relationships/customXml" Target="../ink/ink2180.xml"/><Relationship Id="rId194" Type="http://schemas.openxmlformats.org/officeDocument/2006/relationships/customXml" Target="../ink/ink2201.xml"/><Relationship Id="rId208" Type="http://schemas.openxmlformats.org/officeDocument/2006/relationships/customXml" Target="../ink/ink2208.xml"/><Relationship Id="rId415" Type="http://schemas.openxmlformats.org/officeDocument/2006/relationships/customXml" Target="../ink/ink2312.xml"/><Relationship Id="rId457" Type="http://schemas.openxmlformats.org/officeDocument/2006/relationships/customXml" Target="../ink/ink2333.xml"/><Relationship Id="rId261" Type="http://schemas.openxmlformats.org/officeDocument/2006/relationships/image" Target="../media/image2233.png"/><Relationship Id="rId499" Type="http://schemas.openxmlformats.org/officeDocument/2006/relationships/customXml" Target="../ink/ink2354.xml"/><Relationship Id="rId14" Type="http://schemas.openxmlformats.org/officeDocument/2006/relationships/customXml" Target="../ink/ink2111.xml"/><Relationship Id="rId56" Type="http://schemas.openxmlformats.org/officeDocument/2006/relationships/customXml" Target="../ink/ink2132.xml"/><Relationship Id="rId317" Type="http://schemas.openxmlformats.org/officeDocument/2006/relationships/image" Target="../media/image2260.png"/><Relationship Id="rId359" Type="http://schemas.openxmlformats.org/officeDocument/2006/relationships/customXml" Target="../ink/ink2284.xml"/><Relationship Id="rId98" Type="http://schemas.openxmlformats.org/officeDocument/2006/relationships/customXml" Target="../ink/ink2153.xml"/><Relationship Id="rId121" Type="http://schemas.openxmlformats.org/officeDocument/2006/relationships/image" Target="../media/image2163.png"/><Relationship Id="rId163" Type="http://schemas.openxmlformats.org/officeDocument/2006/relationships/image" Target="../media/image2184.png"/><Relationship Id="rId219" Type="http://schemas.openxmlformats.org/officeDocument/2006/relationships/image" Target="../media/image2212.png"/><Relationship Id="rId370" Type="http://schemas.openxmlformats.org/officeDocument/2006/relationships/image" Target="../media/image2286.png"/><Relationship Id="rId426" Type="http://schemas.openxmlformats.org/officeDocument/2006/relationships/image" Target="../media/image2314.png"/><Relationship Id="rId230" Type="http://schemas.openxmlformats.org/officeDocument/2006/relationships/customXml" Target="../ink/ink2219.xml"/><Relationship Id="rId468" Type="http://schemas.openxmlformats.org/officeDocument/2006/relationships/image" Target="../media/image2335.png"/><Relationship Id="rId25" Type="http://schemas.openxmlformats.org/officeDocument/2006/relationships/image" Target="../media/image2115.png"/><Relationship Id="rId67" Type="http://schemas.openxmlformats.org/officeDocument/2006/relationships/image" Target="../media/image2136.png"/><Relationship Id="rId272" Type="http://schemas.openxmlformats.org/officeDocument/2006/relationships/customXml" Target="../ink/ink2240.xml"/><Relationship Id="rId328" Type="http://schemas.openxmlformats.org/officeDocument/2006/relationships/customXml" Target="../ink/ink2268.xml"/><Relationship Id="rId132" Type="http://schemas.openxmlformats.org/officeDocument/2006/relationships/customXml" Target="../ink/ink2170.xml"/><Relationship Id="rId174" Type="http://schemas.openxmlformats.org/officeDocument/2006/relationships/customXml" Target="../ink/ink2191.xml"/><Relationship Id="rId381" Type="http://schemas.openxmlformats.org/officeDocument/2006/relationships/customXml" Target="../ink/ink2295.xml"/><Relationship Id="rId241" Type="http://schemas.openxmlformats.org/officeDocument/2006/relationships/image" Target="../media/image2223.png"/><Relationship Id="rId437" Type="http://schemas.openxmlformats.org/officeDocument/2006/relationships/customXml" Target="../ink/ink2323.xml"/><Relationship Id="rId479" Type="http://schemas.openxmlformats.org/officeDocument/2006/relationships/customXml" Target="../ink/ink2344.xml"/><Relationship Id="rId36" Type="http://schemas.openxmlformats.org/officeDocument/2006/relationships/customXml" Target="../ink/ink2122.xml"/><Relationship Id="rId283" Type="http://schemas.openxmlformats.org/officeDocument/2006/relationships/image" Target="../media/image2244.png"/><Relationship Id="rId339" Type="http://schemas.openxmlformats.org/officeDocument/2006/relationships/image" Target="../media/image2271.png"/><Relationship Id="rId490" Type="http://schemas.openxmlformats.org/officeDocument/2006/relationships/image" Target="../media/image2346.png"/><Relationship Id="rId504" Type="http://schemas.openxmlformats.org/officeDocument/2006/relationships/image" Target="../media/image2353.png"/><Relationship Id="rId78" Type="http://schemas.openxmlformats.org/officeDocument/2006/relationships/customXml" Target="../ink/ink2143.xml"/><Relationship Id="rId101" Type="http://schemas.openxmlformats.org/officeDocument/2006/relationships/image" Target="../media/image2153.png"/><Relationship Id="rId143" Type="http://schemas.openxmlformats.org/officeDocument/2006/relationships/image" Target="../media/image2174.png"/><Relationship Id="rId185" Type="http://schemas.openxmlformats.org/officeDocument/2006/relationships/image" Target="../media/image2195.png"/><Relationship Id="rId350" Type="http://schemas.openxmlformats.org/officeDocument/2006/relationships/customXml" Target="../ink/ink2279.xml"/><Relationship Id="rId406" Type="http://schemas.openxmlformats.org/officeDocument/2006/relationships/image" Target="../media/image2304.png"/><Relationship Id="rId9" Type="http://schemas.openxmlformats.org/officeDocument/2006/relationships/image" Target="../media/image2107.png"/><Relationship Id="rId210" Type="http://schemas.openxmlformats.org/officeDocument/2006/relationships/customXml" Target="../ink/ink2209.xml"/><Relationship Id="rId392" Type="http://schemas.openxmlformats.org/officeDocument/2006/relationships/image" Target="../media/image2297.png"/><Relationship Id="rId448" Type="http://schemas.openxmlformats.org/officeDocument/2006/relationships/image" Target="../media/image2325.png"/><Relationship Id="rId252" Type="http://schemas.openxmlformats.org/officeDocument/2006/relationships/customXml" Target="../ink/ink2230.xml"/><Relationship Id="rId294" Type="http://schemas.openxmlformats.org/officeDocument/2006/relationships/customXml" Target="../ink/ink2251.xml"/><Relationship Id="rId308" Type="http://schemas.openxmlformats.org/officeDocument/2006/relationships/customXml" Target="../ink/ink2258.xml"/><Relationship Id="rId47" Type="http://schemas.openxmlformats.org/officeDocument/2006/relationships/image" Target="../media/image2126.png"/><Relationship Id="rId89" Type="http://schemas.openxmlformats.org/officeDocument/2006/relationships/image" Target="../media/image2147.png"/><Relationship Id="rId112" Type="http://schemas.openxmlformats.org/officeDocument/2006/relationships/customXml" Target="../ink/ink2160.xml"/><Relationship Id="rId154" Type="http://schemas.openxmlformats.org/officeDocument/2006/relationships/customXml" Target="../ink/ink2181.xml"/><Relationship Id="rId361" Type="http://schemas.openxmlformats.org/officeDocument/2006/relationships/customXml" Target="../ink/ink2285.xml"/><Relationship Id="rId196" Type="http://schemas.openxmlformats.org/officeDocument/2006/relationships/customXml" Target="../ink/ink2202.xml"/><Relationship Id="rId417" Type="http://schemas.openxmlformats.org/officeDocument/2006/relationships/customXml" Target="../ink/ink2313.xml"/><Relationship Id="rId459" Type="http://schemas.openxmlformats.org/officeDocument/2006/relationships/customXml" Target="../ink/ink2334.xml"/><Relationship Id="rId16" Type="http://schemas.openxmlformats.org/officeDocument/2006/relationships/customXml" Target="../ink/ink2112.xml"/><Relationship Id="rId221" Type="http://schemas.openxmlformats.org/officeDocument/2006/relationships/image" Target="../media/image2213.png"/><Relationship Id="rId263" Type="http://schemas.openxmlformats.org/officeDocument/2006/relationships/image" Target="../media/image2234.png"/><Relationship Id="rId319" Type="http://schemas.openxmlformats.org/officeDocument/2006/relationships/image" Target="../media/image2261.png"/><Relationship Id="rId470" Type="http://schemas.openxmlformats.org/officeDocument/2006/relationships/image" Target="../media/image2336.png"/><Relationship Id="rId58" Type="http://schemas.openxmlformats.org/officeDocument/2006/relationships/customXml" Target="../ink/ink2133.xml"/><Relationship Id="rId123" Type="http://schemas.openxmlformats.org/officeDocument/2006/relationships/image" Target="../media/image2164.png"/><Relationship Id="rId330" Type="http://schemas.openxmlformats.org/officeDocument/2006/relationships/customXml" Target="../ink/ink2269.xml"/><Relationship Id="rId165" Type="http://schemas.openxmlformats.org/officeDocument/2006/relationships/image" Target="../media/image2185.png"/><Relationship Id="rId372" Type="http://schemas.openxmlformats.org/officeDocument/2006/relationships/image" Target="../media/image2287.png"/><Relationship Id="rId428" Type="http://schemas.openxmlformats.org/officeDocument/2006/relationships/image" Target="../media/image2315.png"/><Relationship Id="rId232" Type="http://schemas.openxmlformats.org/officeDocument/2006/relationships/customXml" Target="../ink/ink2220.xml"/><Relationship Id="rId274" Type="http://schemas.openxmlformats.org/officeDocument/2006/relationships/customXml" Target="../ink/ink2241.xml"/><Relationship Id="rId481" Type="http://schemas.openxmlformats.org/officeDocument/2006/relationships/customXml" Target="../ink/ink2345.xml"/><Relationship Id="rId27" Type="http://schemas.openxmlformats.org/officeDocument/2006/relationships/image" Target="../media/image2116.png"/><Relationship Id="rId69" Type="http://schemas.openxmlformats.org/officeDocument/2006/relationships/image" Target="../media/image2137.png"/><Relationship Id="rId134" Type="http://schemas.openxmlformats.org/officeDocument/2006/relationships/customXml" Target="../ink/ink2171.xml"/><Relationship Id="rId80" Type="http://schemas.openxmlformats.org/officeDocument/2006/relationships/customXml" Target="../ink/ink2144.xml"/><Relationship Id="rId176" Type="http://schemas.openxmlformats.org/officeDocument/2006/relationships/customXml" Target="../ink/ink2192.xml"/><Relationship Id="rId341" Type="http://schemas.openxmlformats.org/officeDocument/2006/relationships/image" Target="../media/image2272.png"/><Relationship Id="rId383" Type="http://schemas.openxmlformats.org/officeDocument/2006/relationships/customXml" Target="../ink/ink2296.xml"/><Relationship Id="rId439" Type="http://schemas.openxmlformats.org/officeDocument/2006/relationships/customXml" Target="../ink/ink2324.xml"/><Relationship Id="rId201" Type="http://schemas.openxmlformats.org/officeDocument/2006/relationships/image" Target="../media/image2203.png"/><Relationship Id="rId243" Type="http://schemas.openxmlformats.org/officeDocument/2006/relationships/image" Target="../media/image2224.png"/><Relationship Id="rId285" Type="http://schemas.openxmlformats.org/officeDocument/2006/relationships/image" Target="../media/image2245.png"/><Relationship Id="rId450" Type="http://schemas.openxmlformats.org/officeDocument/2006/relationships/image" Target="../media/image2326.png"/><Relationship Id="rId506" Type="http://schemas.openxmlformats.org/officeDocument/2006/relationships/image" Target="../media/image2354.png"/><Relationship Id="rId38" Type="http://schemas.openxmlformats.org/officeDocument/2006/relationships/customXml" Target="../ink/ink2123.xml"/><Relationship Id="rId103" Type="http://schemas.openxmlformats.org/officeDocument/2006/relationships/image" Target="../media/image2154.png"/><Relationship Id="rId310" Type="http://schemas.openxmlformats.org/officeDocument/2006/relationships/customXml" Target="../ink/ink2259.xml"/><Relationship Id="rId492" Type="http://schemas.openxmlformats.org/officeDocument/2006/relationships/image" Target="../media/image2347.png"/><Relationship Id="rId91" Type="http://schemas.openxmlformats.org/officeDocument/2006/relationships/image" Target="../media/image2148.png"/><Relationship Id="rId145" Type="http://schemas.openxmlformats.org/officeDocument/2006/relationships/image" Target="../media/image2175.png"/><Relationship Id="rId187" Type="http://schemas.openxmlformats.org/officeDocument/2006/relationships/image" Target="../media/image2196.png"/><Relationship Id="rId352" Type="http://schemas.openxmlformats.org/officeDocument/2006/relationships/customXml" Target="../ink/ink2280.xml"/><Relationship Id="rId394" Type="http://schemas.openxmlformats.org/officeDocument/2006/relationships/image" Target="../media/image2298.png"/><Relationship Id="rId408" Type="http://schemas.openxmlformats.org/officeDocument/2006/relationships/image" Target="../media/image2305.png"/><Relationship Id="rId212" Type="http://schemas.openxmlformats.org/officeDocument/2006/relationships/customXml" Target="../ink/ink2210.xml"/><Relationship Id="rId254" Type="http://schemas.openxmlformats.org/officeDocument/2006/relationships/customXml" Target="../ink/ink2231.xml"/><Relationship Id="rId49" Type="http://schemas.openxmlformats.org/officeDocument/2006/relationships/image" Target="../media/image2127.png"/><Relationship Id="rId114" Type="http://schemas.openxmlformats.org/officeDocument/2006/relationships/customXml" Target="../ink/ink2161.xml"/><Relationship Id="rId296" Type="http://schemas.openxmlformats.org/officeDocument/2006/relationships/customXml" Target="../ink/ink2252.xml"/><Relationship Id="rId461" Type="http://schemas.openxmlformats.org/officeDocument/2006/relationships/customXml" Target="../ink/ink2335.xml"/><Relationship Id="rId60" Type="http://schemas.openxmlformats.org/officeDocument/2006/relationships/customXml" Target="../ink/ink2134.xml"/><Relationship Id="rId156" Type="http://schemas.openxmlformats.org/officeDocument/2006/relationships/customXml" Target="../ink/ink2182.xml"/><Relationship Id="rId198" Type="http://schemas.openxmlformats.org/officeDocument/2006/relationships/customXml" Target="../ink/ink2203.xml"/><Relationship Id="rId321" Type="http://schemas.openxmlformats.org/officeDocument/2006/relationships/image" Target="../media/image2262.png"/><Relationship Id="rId363" Type="http://schemas.openxmlformats.org/officeDocument/2006/relationships/customXml" Target="../ink/ink2286.xml"/><Relationship Id="rId419" Type="http://schemas.openxmlformats.org/officeDocument/2006/relationships/customXml" Target="../ink/ink2314.xml"/><Relationship Id="rId223" Type="http://schemas.openxmlformats.org/officeDocument/2006/relationships/image" Target="../media/image2214.png"/><Relationship Id="rId430" Type="http://schemas.openxmlformats.org/officeDocument/2006/relationships/image" Target="../media/image2316.png"/><Relationship Id="rId18" Type="http://schemas.openxmlformats.org/officeDocument/2006/relationships/customXml" Target="../ink/ink2113.xml"/><Relationship Id="rId265" Type="http://schemas.openxmlformats.org/officeDocument/2006/relationships/image" Target="../media/image2235.png"/><Relationship Id="rId472" Type="http://schemas.openxmlformats.org/officeDocument/2006/relationships/image" Target="../media/image2337.png"/><Relationship Id="rId125" Type="http://schemas.openxmlformats.org/officeDocument/2006/relationships/image" Target="../media/image2165.png"/><Relationship Id="rId167" Type="http://schemas.openxmlformats.org/officeDocument/2006/relationships/image" Target="../media/image2186.png"/><Relationship Id="rId332" Type="http://schemas.openxmlformats.org/officeDocument/2006/relationships/customXml" Target="../ink/ink2270.xml"/><Relationship Id="rId374" Type="http://schemas.openxmlformats.org/officeDocument/2006/relationships/image" Target="../media/image2288.png"/><Relationship Id="rId71" Type="http://schemas.openxmlformats.org/officeDocument/2006/relationships/image" Target="../media/image2138.png"/><Relationship Id="rId234" Type="http://schemas.openxmlformats.org/officeDocument/2006/relationships/customXml" Target="../ink/ink2221.xml"/><Relationship Id="rId2" Type="http://schemas.openxmlformats.org/officeDocument/2006/relationships/customXml" Target="../ink/ink2105.xml"/><Relationship Id="rId29" Type="http://schemas.openxmlformats.org/officeDocument/2006/relationships/image" Target="../media/image2117.png"/><Relationship Id="rId276" Type="http://schemas.openxmlformats.org/officeDocument/2006/relationships/customXml" Target="../ink/ink2242.xml"/><Relationship Id="rId441" Type="http://schemas.openxmlformats.org/officeDocument/2006/relationships/customXml" Target="../ink/ink2325.xml"/><Relationship Id="rId483" Type="http://schemas.openxmlformats.org/officeDocument/2006/relationships/customXml" Target="../ink/ink2346.xml"/><Relationship Id="rId40" Type="http://schemas.openxmlformats.org/officeDocument/2006/relationships/customXml" Target="../ink/ink2124.xml"/><Relationship Id="rId136" Type="http://schemas.openxmlformats.org/officeDocument/2006/relationships/customXml" Target="../ink/ink2172.xml"/><Relationship Id="rId178" Type="http://schemas.openxmlformats.org/officeDocument/2006/relationships/customXml" Target="../ink/ink2193.xml"/><Relationship Id="rId301" Type="http://schemas.openxmlformats.org/officeDocument/2006/relationships/image" Target="../media/image2253.png"/><Relationship Id="rId343" Type="http://schemas.openxmlformats.org/officeDocument/2006/relationships/image" Target="../media/image2273.png"/><Relationship Id="rId82" Type="http://schemas.openxmlformats.org/officeDocument/2006/relationships/customXml" Target="../ink/ink2145.xml"/><Relationship Id="rId203" Type="http://schemas.openxmlformats.org/officeDocument/2006/relationships/image" Target="../media/image2204.png"/><Relationship Id="rId385" Type="http://schemas.openxmlformats.org/officeDocument/2006/relationships/customXml" Target="../ink/ink2297.xml"/><Relationship Id="rId245" Type="http://schemas.openxmlformats.org/officeDocument/2006/relationships/image" Target="../media/image2225.png"/><Relationship Id="rId287" Type="http://schemas.openxmlformats.org/officeDocument/2006/relationships/image" Target="../media/image2246.png"/><Relationship Id="rId410" Type="http://schemas.openxmlformats.org/officeDocument/2006/relationships/image" Target="../media/image2306.png"/><Relationship Id="rId452" Type="http://schemas.openxmlformats.org/officeDocument/2006/relationships/image" Target="../media/image2327.png"/><Relationship Id="rId494" Type="http://schemas.openxmlformats.org/officeDocument/2006/relationships/image" Target="../media/image2348.png"/><Relationship Id="rId508" Type="http://schemas.openxmlformats.org/officeDocument/2006/relationships/image" Target="../media/image2355.png"/><Relationship Id="rId105" Type="http://schemas.openxmlformats.org/officeDocument/2006/relationships/image" Target="../media/image2155.png"/><Relationship Id="rId147" Type="http://schemas.openxmlformats.org/officeDocument/2006/relationships/image" Target="../media/image2176.png"/><Relationship Id="rId312" Type="http://schemas.openxmlformats.org/officeDocument/2006/relationships/customXml" Target="../ink/ink2260.xml"/><Relationship Id="rId354" Type="http://schemas.openxmlformats.org/officeDocument/2006/relationships/customXml" Target="../ink/ink2281.xml"/><Relationship Id="rId51" Type="http://schemas.openxmlformats.org/officeDocument/2006/relationships/image" Target="../media/image2128.png"/><Relationship Id="rId93" Type="http://schemas.openxmlformats.org/officeDocument/2006/relationships/image" Target="../media/image2149.png"/><Relationship Id="rId189" Type="http://schemas.openxmlformats.org/officeDocument/2006/relationships/image" Target="../media/image2197.png"/><Relationship Id="rId396" Type="http://schemas.openxmlformats.org/officeDocument/2006/relationships/image" Target="../media/image2299.png"/><Relationship Id="rId214" Type="http://schemas.openxmlformats.org/officeDocument/2006/relationships/customXml" Target="../ink/ink2211.xml"/><Relationship Id="rId256" Type="http://schemas.openxmlformats.org/officeDocument/2006/relationships/customXml" Target="../ink/ink2232.xml"/><Relationship Id="rId298" Type="http://schemas.openxmlformats.org/officeDocument/2006/relationships/customXml" Target="../ink/ink2253.xml"/><Relationship Id="rId421" Type="http://schemas.openxmlformats.org/officeDocument/2006/relationships/customXml" Target="../ink/ink2315.xml"/><Relationship Id="rId463" Type="http://schemas.openxmlformats.org/officeDocument/2006/relationships/customXml" Target="../ink/ink2336.xml"/><Relationship Id="rId116" Type="http://schemas.openxmlformats.org/officeDocument/2006/relationships/customXml" Target="../ink/ink2162.xml"/><Relationship Id="rId158" Type="http://schemas.openxmlformats.org/officeDocument/2006/relationships/customXml" Target="../ink/ink2183.xml"/><Relationship Id="rId323" Type="http://schemas.openxmlformats.org/officeDocument/2006/relationships/image" Target="../media/image2263.png"/><Relationship Id="rId20" Type="http://schemas.openxmlformats.org/officeDocument/2006/relationships/customXml" Target="../ink/ink2114.xml"/><Relationship Id="rId62" Type="http://schemas.openxmlformats.org/officeDocument/2006/relationships/customXml" Target="../ink/ink2135.xml"/><Relationship Id="rId365" Type="http://schemas.openxmlformats.org/officeDocument/2006/relationships/customXml" Target="../ink/ink2287.xml"/><Relationship Id="rId225" Type="http://schemas.openxmlformats.org/officeDocument/2006/relationships/image" Target="../media/image2215.png"/><Relationship Id="rId267" Type="http://schemas.openxmlformats.org/officeDocument/2006/relationships/image" Target="../media/image2236.png"/><Relationship Id="rId432" Type="http://schemas.openxmlformats.org/officeDocument/2006/relationships/image" Target="../media/image2317.png"/><Relationship Id="rId474" Type="http://schemas.openxmlformats.org/officeDocument/2006/relationships/image" Target="../media/image2338.png"/><Relationship Id="rId127" Type="http://schemas.openxmlformats.org/officeDocument/2006/relationships/image" Target="../media/image2166.png"/><Relationship Id="rId31" Type="http://schemas.openxmlformats.org/officeDocument/2006/relationships/image" Target="../media/image2118.png"/><Relationship Id="rId73" Type="http://schemas.openxmlformats.org/officeDocument/2006/relationships/image" Target="../media/image2139.png"/><Relationship Id="rId169" Type="http://schemas.openxmlformats.org/officeDocument/2006/relationships/image" Target="../media/image2187.png"/><Relationship Id="rId334" Type="http://schemas.openxmlformats.org/officeDocument/2006/relationships/customXml" Target="../ink/ink2271.xml"/><Relationship Id="rId376" Type="http://schemas.openxmlformats.org/officeDocument/2006/relationships/image" Target="../media/image2289.png"/><Relationship Id="rId4" Type="http://schemas.openxmlformats.org/officeDocument/2006/relationships/customXml" Target="../ink/ink2106.xml"/><Relationship Id="rId180" Type="http://schemas.openxmlformats.org/officeDocument/2006/relationships/customXml" Target="../ink/ink2194.xml"/><Relationship Id="rId236" Type="http://schemas.openxmlformats.org/officeDocument/2006/relationships/customXml" Target="../ink/ink2222.xml"/><Relationship Id="rId278" Type="http://schemas.openxmlformats.org/officeDocument/2006/relationships/customXml" Target="../ink/ink2243.xml"/><Relationship Id="rId401" Type="http://schemas.openxmlformats.org/officeDocument/2006/relationships/customXml" Target="../ink/ink2305.xml"/><Relationship Id="rId443" Type="http://schemas.openxmlformats.org/officeDocument/2006/relationships/customXml" Target="../ink/ink2326.xml"/><Relationship Id="rId303" Type="http://schemas.openxmlformats.org/officeDocument/2006/relationships/image" Target="../media/image1193.png"/><Relationship Id="rId485" Type="http://schemas.openxmlformats.org/officeDocument/2006/relationships/customXml" Target="../ink/ink2347.xml"/><Relationship Id="rId42" Type="http://schemas.openxmlformats.org/officeDocument/2006/relationships/customXml" Target="../ink/ink2125.xml"/><Relationship Id="rId84" Type="http://schemas.openxmlformats.org/officeDocument/2006/relationships/customXml" Target="../ink/ink2146.xml"/><Relationship Id="rId138" Type="http://schemas.openxmlformats.org/officeDocument/2006/relationships/customXml" Target="../ink/ink2173.xml"/><Relationship Id="rId345" Type="http://schemas.openxmlformats.org/officeDocument/2006/relationships/image" Target="../media/image2274.png"/><Relationship Id="rId387" Type="http://schemas.openxmlformats.org/officeDocument/2006/relationships/customXml" Target="../ink/ink2298.xml"/><Relationship Id="rId510" Type="http://schemas.openxmlformats.org/officeDocument/2006/relationships/image" Target="../media/image2356.png"/><Relationship Id="rId191" Type="http://schemas.openxmlformats.org/officeDocument/2006/relationships/image" Target="../media/image2198.png"/><Relationship Id="rId205" Type="http://schemas.openxmlformats.org/officeDocument/2006/relationships/image" Target="../media/image2205.png"/><Relationship Id="rId247" Type="http://schemas.openxmlformats.org/officeDocument/2006/relationships/image" Target="../media/image2226.png"/><Relationship Id="rId412" Type="http://schemas.openxmlformats.org/officeDocument/2006/relationships/image" Target="../media/image2307.png"/><Relationship Id="rId107" Type="http://schemas.openxmlformats.org/officeDocument/2006/relationships/image" Target="../media/image2156.png"/><Relationship Id="rId289" Type="http://schemas.openxmlformats.org/officeDocument/2006/relationships/image" Target="../media/image2247.png"/><Relationship Id="rId454" Type="http://schemas.openxmlformats.org/officeDocument/2006/relationships/image" Target="../media/image2328.png"/><Relationship Id="rId496" Type="http://schemas.openxmlformats.org/officeDocument/2006/relationships/image" Target="../media/image2349.png"/><Relationship Id="rId11" Type="http://schemas.openxmlformats.org/officeDocument/2006/relationships/image" Target="../media/image2108.png"/><Relationship Id="rId53" Type="http://schemas.openxmlformats.org/officeDocument/2006/relationships/image" Target="../media/image2129.png"/><Relationship Id="rId149" Type="http://schemas.openxmlformats.org/officeDocument/2006/relationships/image" Target="../media/image2177.png"/><Relationship Id="rId314" Type="http://schemas.openxmlformats.org/officeDocument/2006/relationships/customXml" Target="../ink/ink2261.xml"/><Relationship Id="rId356" Type="http://schemas.openxmlformats.org/officeDocument/2006/relationships/image" Target="../media/image2279.png"/><Relationship Id="rId398" Type="http://schemas.openxmlformats.org/officeDocument/2006/relationships/image" Target="../media/image2300.png"/><Relationship Id="rId95" Type="http://schemas.openxmlformats.org/officeDocument/2006/relationships/image" Target="../media/image2150.png"/><Relationship Id="rId160" Type="http://schemas.openxmlformats.org/officeDocument/2006/relationships/customXml" Target="../ink/ink2184.xml"/><Relationship Id="rId216" Type="http://schemas.openxmlformats.org/officeDocument/2006/relationships/customXml" Target="../ink/ink2212.xml"/><Relationship Id="rId423" Type="http://schemas.openxmlformats.org/officeDocument/2006/relationships/customXml" Target="../ink/ink2316.xml"/><Relationship Id="rId258" Type="http://schemas.openxmlformats.org/officeDocument/2006/relationships/customXml" Target="../ink/ink2233.xml"/><Relationship Id="rId465" Type="http://schemas.openxmlformats.org/officeDocument/2006/relationships/customXml" Target="../ink/ink2337.xml"/><Relationship Id="rId22" Type="http://schemas.openxmlformats.org/officeDocument/2006/relationships/customXml" Target="../ink/ink2115.xml"/><Relationship Id="rId64" Type="http://schemas.openxmlformats.org/officeDocument/2006/relationships/customXml" Target="../ink/ink2136.xml"/><Relationship Id="rId118" Type="http://schemas.openxmlformats.org/officeDocument/2006/relationships/customXml" Target="../ink/ink2163.xml"/><Relationship Id="rId325" Type="http://schemas.openxmlformats.org/officeDocument/2006/relationships/image" Target="../media/image2264.png"/><Relationship Id="rId367" Type="http://schemas.openxmlformats.org/officeDocument/2006/relationships/customXml" Target="../ink/ink2288.xml"/><Relationship Id="rId171" Type="http://schemas.openxmlformats.org/officeDocument/2006/relationships/image" Target="../media/image2188.png"/><Relationship Id="rId227" Type="http://schemas.openxmlformats.org/officeDocument/2006/relationships/image" Target="../media/image2216.png"/><Relationship Id="rId269" Type="http://schemas.openxmlformats.org/officeDocument/2006/relationships/image" Target="../media/image2237.png"/><Relationship Id="rId434" Type="http://schemas.openxmlformats.org/officeDocument/2006/relationships/image" Target="../media/image2318.png"/><Relationship Id="rId476" Type="http://schemas.openxmlformats.org/officeDocument/2006/relationships/image" Target="../media/image2339.png"/><Relationship Id="rId33" Type="http://schemas.openxmlformats.org/officeDocument/2006/relationships/image" Target="../media/image2119.png"/><Relationship Id="rId129" Type="http://schemas.openxmlformats.org/officeDocument/2006/relationships/image" Target="../media/image2167.png"/><Relationship Id="rId280" Type="http://schemas.openxmlformats.org/officeDocument/2006/relationships/customXml" Target="../ink/ink2244.xml"/><Relationship Id="rId336" Type="http://schemas.openxmlformats.org/officeDocument/2006/relationships/customXml" Target="../ink/ink2272.xml"/><Relationship Id="rId501" Type="http://schemas.openxmlformats.org/officeDocument/2006/relationships/customXml" Target="../ink/ink2355.xml"/><Relationship Id="rId75" Type="http://schemas.openxmlformats.org/officeDocument/2006/relationships/image" Target="../media/image2140.png"/><Relationship Id="rId140" Type="http://schemas.openxmlformats.org/officeDocument/2006/relationships/customXml" Target="../ink/ink2174.xml"/><Relationship Id="rId182" Type="http://schemas.openxmlformats.org/officeDocument/2006/relationships/customXml" Target="../ink/ink2195.xml"/><Relationship Id="rId378" Type="http://schemas.openxmlformats.org/officeDocument/2006/relationships/image" Target="../media/image2290.png"/><Relationship Id="rId403" Type="http://schemas.openxmlformats.org/officeDocument/2006/relationships/customXml" Target="../ink/ink2306.xml"/><Relationship Id="rId6" Type="http://schemas.openxmlformats.org/officeDocument/2006/relationships/customXml" Target="../ink/ink2107.xml"/><Relationship Id="rId238" Type="http://schemas.openxmlformats.org/officeDocument/2006/relationships/customXml" Target="../ink/ink2223.xml"/><Relationship Id="rId445" Type="http://schemas.openxmlformats.org/officeDocument/2006/relationships/customXml" Target="../ink/ink2327.xml"/><Relationship Id="rId487" Type="http://schemas.openxmlformats.org/officeDocument/2006/relationships/customXml" Target="../ink/ink2348.xml"/><Relationship Id="rId291" Type="http://schemas.openxmlformats.org/officeDocument/2006/relationships/image" Target="../media/image2248.png"/><Relationship Id="rId305" Type="http://schemas.openxmlformats.org/officeDocument/2006/relationships/image" Target="../media/image2254.png"/><Relationship Id="rId347" Type="http://schemas.openxmlformats.org/officeDocument/2006/relationships/image" Target="../media/image2275.png"/><Relationship Id="rId44" Type="http://schemas.openxmlformats.org/officeDocument/2006/relationships/customXml" Target="../ink/ink2126.xml"/><Relationship Id="rId86" Type="http://schemas.openxmlformats.org/officeDocument/2006/relationships/customXml" Target="../ink/ink2147.xml"/><Relationship Id="rId151" Type="http://schemas.openxmlformats.org/officeDocument/2006/relationships/image" Target="../media/image2178.png"/><Relationship Id="rId389" Type="http://schemas.openxmlformats.org/officeDocument/2006/relationships/customXml" Target="../ink/ink2299.xml"/><Relationship Id="rId193" Type="http://schemas.openxmlformats.org/officeDocument/2006/relationships/image" Target="../media/image2199.png"/><Relationship Id="rId207" Type="http://schemas.openxmlformats.org/officeDocument/2006/relationships/image" Target="../media/image2206.png"/><Relationship Id="rId249" Type="http://schemas.openxmlformats.org/officeDocument/2006/relationships/image" Target="../media/image2227.png"/><Relationship Id="rId414" Type="http://schemas.openxmlformats.org/officeDocument/2006/relationships/image" Target="../media/image2308.png"/><Relationship Id="rId456" Type="http://schemas.openxmlformats.org/officeDocument/2006/relationships/image" Target="../media/image2329.png"/><Relationship Id="rId498" Type="http://schemas.openxmlformats.org/officeDocument/2006/relationships/image" Target="../media/image2350.png"/><Relationship Id="rId13" Type="http://schemas.openxmlformats.org/officeDocument/2006/relationships/image" Target="../media/image2109.png"/><Relationship Id="rId109" Type="http://schemas.openxmlformats.org/officeDocument/2006/relationships/image" Target="../media/image2157.png"/><Relationship Id="rId260" Type="http://schemas.openxmlformats.org/officeDocument/2006/relationships/customXml" Target="../ink/ink2234.xml"/><Relationship Id="rId316" Type="http://schemas.openxmlformats.org/officeDocument/2006/relationships/customXml" Target="../ink/ink2262.xml"/><Relationship Id="rId55" Type="http://schemas.openxmlformats.org/officeDocument/2006/relationships/image" Target="../media/image2130.png"/><Relationship Id="rId97" Type="http://schemas.openxmlformats.org/officeDocument/2006/relationships/image" Target="../media/image2151.png"/><Relationship Id="rId120" Type="http://schemas.openxmlformats.org/officeDocument/2006/relationships/customXml" Target="../ink/ink2164.xml"/><Relationship Id="rId358" Type="http://schemas.openxmlformats.org/officeDocument/2006/relationships/image" Target="../media/image2280.png"/><Relationship Id="rId162" Type="http://schemas.openxmlformats.org/officeDocument/2006/relationships/customXml" Target="../ink/ink2185.xml"/><Relationship Id="rId218" Type="http://schemas.openxmlformats.org/officeDocument/2006/relationships/customXml" Target="../ink/ink2213.xml"/><Relationship Id="rId425" Type="http://schemas.openxmlformats.org/officeDocument/2006/relationships/customXml" Target="../ink/ink2317.xml"/><Relationship Id="rId467" Type="http://schemas.openxmlformats.org/officeDocument/2006/relationships/customXml" Target="../ink/ink2338.xml"/><Relationship Id="rId271" Type="http://schemas.openxmlformats.org/officeDocument/2006/relationships/image" Target="../media/image2238.png"/><Relationship Id="rId24" Type="http://schemas.openxmlformats.org/officeDocument/2006/relationships/customXml" Target="../ink/ink2116.xml"/><Relationship Id="rId66" Type="http://schemas.openxmlformats.org/officeDocument/2006/relationships/customXml" Target="../ink/ink2137.xml"/><Relationship Id="rId131" Type="http://schemas.openxmlformats.org/officeDocument/2006/relationships/image" Target="../media/image2168.png"/><Relationship Id="rId327" Type="http://schemas.openxmlformats.org/officeDocument/2006/relationships/image" Target="../media/image2265.png"/><Relationship Id="rId369" Type="http://schemas.openxmlformats.org/officeDocument/2006/relationships/customXml" Target="../ink/ink2289.xml"/><Relationship Id="rId173" Type="http://schemas.openxmlformats.org/officeDocument/2006/relationships/image" Target="../media/image2189.png"/><Relationship Id="rId229" Type="http://schemas.openxmlformats.org/officeDocument/2006/relationships/image" Target="../media/image2217.png"/><Relationship Id="rId380" Type="http://schemas.openxmlformats.org/officeDocument/2006/relationships/image" Target="../media/image2291.png"/><Relationship Id="rId436" Type="http://schemas.openxmlformats.org/officeDocument/2006/relationships/image" Target="../media/image2319.png"/><Relationship Id="rId240" Type="http://schemas.openxmlformats.org/officeDocument/2006/relationships/customXml" Target="../ink/ink2224.xml"/><Relationship Id="rId478" Type="http://schemas.openxmlformats.org/officeDocument/2006/relationships/image" Target="../media/image2340.png"/><Relationship Id="rId35" Type="http://schemas.openxmlformats.org/officeDocument/2006/relationships/image" Target="../media/image2120.png"/><Relationship Id="rId77" Type="http://schemas.openxmlformats.org/officeDocument/2006/relationships/image" Target="../media/image2141.png"/><Relationship Id="rId100" Type="http://schemas.openxmlformats.org/officeDocument/2006/relationships/customXml" Target="../ink/ink2154.xml"/><Relationship Id="rId282" Type="http://schemas.openxmlformats.org/officeDocument/2006/relationships/customXml" Target="../ink/ink2245.xml"/><Relationship Id="rId338" Type="http://schemas.openxmlformats.org/officeDocument/2006/relationships/customXml" Target="../ink/ink2273.xml"/><Relationship Id="rId503" Type="http://schemas.openxmlformats.org/officeDocument/2006/relationships/customXml" Target="../ink/ink2356.xml"/><Relationship Id="rId8" Type="http://schemas.openxmlformats.org/officeDocument/2006/relationships/customXml" Target="../ink/ink2108.xml"/><Relationship Id="rId142" Type="http://schemas.openxmlformats.org/officeDocument/2006/relationships/customXml" Target="../ink/ink2175.xml"/><Relationship Id="rId184" Type="http://schemas.openxmlformats.org/officeDocument/2006/relationships/customXml" Target="../ink/ink2196.xml"/><Relationship Id="rId391" Type="http://schemas.openxmlformats.org/officeDocument/2006/relationships/customXml" Target="../ink/ink2300.xml"/><Relationship Id="rId405" Type="http://schemas.openxmlformats.org/officeDocument/2006/relationships/customXml" Target="../ink/ink2307.xml"/><Relationship Id="rId447" Type="http://schemas.openxmlformats.org/officeDocument/2006/relationships/customXml" Target="../ink/ink2328.xml"/><Relationship Id="rId251" Type="http://schemas.openxmlformats.org/officeDocument/2006/relationships/image" Target="../media/image2228.png"/><Relationship Id="rId489" Type="http://schemas.openxmlformats.org/officeDocument/2006/relationships/customXml" Target="../ink/ink2349.xml"/><Relationship Id="rId46" Type="http://schemas.openxmlformats.org/officeDocument/2006/relationships/customXml" Target="../ink/ink2127.xml"/><Relationship Id="rId293" Type="http://schemas.openxmlformats.org/officeDocument/2006/relationships/image" Target="../media/image2249.png"/><Relationship Id="rId307" Type="http://schemas.openxmlformats.org/officeDocument/2006/relationships/image" Target="../media/image2255.png"/><Relationship Id="rId349" Type="http://schemas.openxmlformats.org/officeDocument/2006/relationships/image" Target="../media/image2276.png"/><Relationship Id="rId88" Type="http://schemas.openxmlformats.org/officeDocument/2006/relationships/customXml" Target="../ink/ink2148.xml"/><Relationship Id="rId111" Type="http://schemas.openxmlformats.org/officeDocument/2006/relationships/image" Target="../media/image2158.png"/><Relationship Id="rId153" Type="http://schemas.openxmlformats.org/officeDocument/2006/relationships/image" Target="../media/image2179.png"/><Relationship Id="rId195" Type="http://schemas.openxmlformats.org/officeDocument/2006/relationships/image" Target="../media/image2200.png"/><Relationship Id="rId209" Type="http://schemas.openxmlformats.org/officeDocument/2006/relationships/image" Target="../media/image2207.png"/><Relationship Id="rId360" Type="http://schemas.openxmlformats.org/officeDocument/2006/relationships/image" Target="../media/image2281.png"/><Relationship Id="rId416" Type="http://schemas.openxmlformats.org/officeDocument/2006/relationships/image" Target="../media/image2309.png"/><Relationship Id="rId220" Type="http://schemas.openxmlformats.org/officeDocument/2006/relationships/customXml" Target="../ink/ink2214.xml"/><Relationship Id="rId458" Type="http://schemas.openxmlformats.org/officeDocument/2006/relationships/image" Target="../media/image2330.png"/><Relationship Id="rId15" Type="http://schemas.openxmlformats.org/officeDocument/2006/relationships/image" Target="../media/image2110.png"/><Relationship Id="rId57" Type="http://schemas.openxmlformats.org/officeDocument/2006/relationships/image" Target="../media/image2131.png"/><Relationship Id="rId262" Type="http://schemas.openxmlformats.org/officeDocument/2006/relationships/customXml" Target="../ink/ink2235.xml"/><Relationship Id="rId318" Type="http://schemas.openxmlformats.org/officeDocument/2006/relationships/customXml" Target="../ink/ink2263.xml"/><Relationship Id="rId99" Type="http://schemas.openxmlformats.org/officeDocument/2006/relationships/image" Target="../media/image2152.png"/><Relationship Id="rId122" Type="http://schemas.openxmlformats.org/officeDocument/2006/relationships/customXml" Target="../ink/ink2165.xml"/><Relationship Id="rId164" Type="http://schemas.openxmlformats.org/officeDocument/2006/relationships/customXml" Target="../ink/ink2186.xml"/><Relationship Id="rId371" Type="http://schemas.openxmlformats.org/officeDocument/2006/relationships/customXml" Target="../ink/ink2290.xml"/><Relationship Id="rId427" Type="http://schemas.openxmlformats.org/officeDocument/2006/relationships/customXml" Target="../ink/ink2318.xml"/><Relationship Id="rId469" Type="http://schemas.openxmlformats.org/officeDocument/2006/relationships/customXml" Target="../ink/ink2339.xml"/><Relationship Id="rId26" Type="http://schemas.openxmlformats.org/officeDocument/2006/relationships/customXml" Target="../ink/ink2117.xml"/><Relationship Id="rId231" Type="http://schemas.openxmlformats.org/officeDocument/2006/relationships/image" Target="../media/image2218.png"/><Relationship Id="rId273" Type="http://schemas.openxmlformats.org/officeDocument/2006/relationships/image" Target="../media/image2239.png"/><Relationship Id="rId329" Type="http://schemas.openxmlformats.org/officeDocument/2006/relationships/image" Target="../media/image2266.png"/><Relationship Id="rId480" Type="http://schemas.openxmlformats.org/officeDocument/2006/relationships/image" Target="../media/image2341.png"/><Relationship Id="rId68" Type="http://schemas.openxmlformats.org/officeDocument/2006/relationships/customXml" Target="../ink/ink2138.xml"/><Relationship Id="rId133" Type="http://schemas.openxmlformats.org/officeDocument/2006/relationships/image" Target="../media/image2169.png"/><Relationship Id="rId175" Type="http://schemas.openxmlformats.org/officeDocument/2006/relationships/image" Target="../media/image2190.png"/><Relationship Id="rId340" Type="http://schemas.openxmlformats.org/officeDocument/2006/relationships/customXml" Target="../ink/ink2274.xml"/><Relationship Id="rId200" Type="http://schemas.openxmlformats.org/officeDocument/2006/relationships/customXml" Target="../ink/ink2204.xml"/><Relationship Id="rId382" Type="http://schemas.openxmlformats.org/officeDocument/2006/relationships/image" Target="../media/image2292.png"/><Relationship Id="rId438" Type="http://schemas.openxmlformats.org/officeDocument/2006/relationships/image" Target="../media/image2320.png"/><Relationship Id="rId242" Type="http://schemas.openxmlformats.org/officeDocument/2006/relationships/customXml" Target="../ink/ink2225.xml"/><Relationship Id="rId284" Type="http://schemas.openxmlformats.org/officeDocument/2006/relationships/customXml" Target="../ink/ink2246.xml"/><Relationship Id="rId491" Type="http://schemas.openxmlformats.org/officeDocument/2006/relationships/customXml" Target="../ink/ink2350.xml"/><Relationship Id="rId505" Type="http://schemas.openxmlformats.org/officeDocument/2006/relationships/customXml" Target="../ink/ink2357.xml"/><Relationship Id="rId37" Type="http://schemas.openxmlformats.org/officeDocument/2006/relationships/image" Target="../media/image2121.png"/><Relationship Id="rId79" Type="http://schemas.openxmlformats.org/officeDocument/2006/relationships/image" Target="../media/image2142.png"/><Relationship Id="rId102" Type="http://schemas.openxmlformats.org/officeDocument/2006/relationships/customXml" Target="../ink/ink2155.xml"/><Relationship Id="rId144" Type="http://schemas.openxmlformats.org/officeDocument/2006/relationships/customXml" Target="../ink/ink2176.xml"/><Relationship Id="rId90" Type="http://schemas.openxmlformats.org/officeDocument/2006/relationships/customXml" Target="../ink/ink2149.xml"/><Relationship Id="rId186" Type="http://schemas.openxmlformats.org/officeDocument/2006/relationships/customXml" Target="../ink/ink2197.xml"/><Relationship Id="rId351" Type="http://schemas.openxmlformats.org/officeDocument/2006/relationships/image" Target="../media/image2277.png"/><Relationship Id="rId393" Type="http://schemas.openxmlformats.org/officeDocument/2006/relationships/customXml" Target="../ink/ink2301.xml"/><Relationship Id="rId407" Type="http://schemas.openxmlformats.org/officeDocument/2006/relationships/customXml" Target="../ink/ink2308.xml"/><Relationship Id="rId449" Type="http://schemas.openxmlformats.org/officeDocument/2006/relationships/customXml" Target="../ink/ink2329.xml"/><Relationship Id="rId211" Type="http://schemas.openxmlformats.org/officeDocument/2006/relationships/image" Target="../media/image2208.png"/><Relationship Id="rId253" Type="http://schemas.openxmlformats.org/officeDocument/2006/relationships/image" Target="../media/image2229.png"/><Relationship Id="rId295" Type="http://schemas.openxmlformats.org/officeDocument/2006/relationships/image" Target="../media/image2250.png"/><Relationship Id="rId309" Type="http://schemas.openxmlformats.org/officeDocument/2006/relationships/image" Target="../media/image2256.png"/><Relationship Id="rId460" Type="http://schemas.openxmlformats.org/officeDocument/2006/relationships/image" Target="../media/image2331.png"/><Relationship Id="rId48" Type="http://schemas.openxmlformats.org/officeDocument/2006/relationships/customXml" Target="../ink/ink2128.xml"/><Relationship Id="rId113" Type="http://schemas.openxmlformats.org/officeDocument/2006/relationships/image" Target="../media/image2159.png"/><Relationship Id="rId320" Type="http://schemas.openxmlformats.org/officeDocument/2006/relationships/customXml" Target="../ink/ink2264.xml"/><Relationship Id="rId155" Type="http://schemas.openxmlformats.org/officeDocument/2006/relationships/image" Target="../media/image2180.png"/><Relationship Id="rId197" Type="http://schemas.openxmlformats.org/officeDocument/2006/relationships/image" Target="../media/image2201.png"/><Relationship Id="rId362" Type="http://schemas.openxmlformats.org/officeDocument/2006/relationships/image" Target="../media/image2282.png"/><Relationship Id="rId418" Type="http://schemas.openxmlformats.org/officeDocument/2006/relationships/image" Target="../media/image2310.png"/><Relationship Id="rId222" Type="http://schemas.openxmlformats.org/officeDocument/2006/relationships/customXml" Target="../ink/ink2215.xml"/><Relationship Id="rId264" Type="http://schemas.openxmlformats.org/officeDocument/2006/relationships/customXml" Target="../ink/ink2236.xml"/><Relationship Id="rId471" Type="http://schemas.openxmlformats.org/officeDocument/2006/relationships/customXml" Target="../ink/ink2340.xml"/><Relationship Id="rId17" Type="http://schemas.openxmlformats.org/officeDocument/2006/relationships/image" Target="../media/image2111.png"/><Relationship Id="rId59" Type="http://schemas.openxmlformats.org/officeDocument/2006/relationships/image" Target="../media/image2132.png"/><Relationship Id="rId124" Type="http://schemas.openxmlformats.org/officeDocument/2006/relationships/customXml" Target="../ink/ink2166.xml"/><Relationship Id="rId70" Type="http://schemas.openxmlformats.org/officeDocument/2006/relationships/customXml" Target="../ink/ink2139.xml"/><Relationship Id="rId166" Type="http://schemas.openxmlformats.org/officeDocument/2006/relationships/customXml" Target="../ink/ink2187.xml"/><Relationship Id="rId331" Type="http://schemas.openxmlformats.org/officeDocument/2006/relationships/image" Target="../media/image2267.png"/><Relationship Id="rId373" Type="http://schemas.openxmlformats.org/officeDocument/2006/relationships/customXml" Target="../ink/ink2291.xml"/><Relationship Id="rId429" Type="http://schemas.openxmlformats.org/officeDocument/2006/relationships/customXml" Target="../ink/ink231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219.png"/><Relationship Id="rId440" Type="http://schemas.openxmlformats.org/officeDocument/2006/relationships/image" Target="../media/image2321.png"/><Relationship Id="rId28" Type="http://schemas.openxmlformats.org/officeDocument/2006/relationships/customXml" Target="../ink/ink2118.xml"/><Relationship Id="rId275" Type="http://schemas.openxmlformats.org/officeDocument/2006/relationships/image" Target="../media/image2240.png"/><Relationship Id="rId300" Type="http://schemas.openxmlformats.org/officeDocument/2006/relationships/customXml" Target="../ink/ink2254.xml"/><Relationship Id="rId482" Type="http://schemas.openxmlformats.org/officeDocument/2006/relationships/image" Target="../media/image2342.png"/><Relationship Id="rId81" Type="http://schemas.openxmlformats.org/officeDocument/2006/relationships/image" Target="../media/image2143.png"/><Relationship Id="rId135" Type="http://schemas.openxmlformats.org/officeDocument/2006/relationships/image" Target="../media/image2170.png"/><Relationship Id="rId177" Type="http://schemas.openxmlformats.org/officeDocument/2006/relationships/image" Target="../media/image2191.png"/><Relationship Id="rId342" Type="http://schemas.openxmlformats.org/officeDocument/2006/relationships/customXml" Target="../ink/ink2275.xml"/><Relationship Id="rId384" Type="http://schemas.openxmlformats.org/officeDocument/2006/relationships/image" Target="../media/image2293.png"/><Relationship Id="rId202" Type="http://schemas.openxmlformats.org/officeDocument/2006/relationships/customXml" Target="../ink/ink2205.xml"/><Relationship Id="rId244" Type="http://schemas.openxmlformats.org/officeDocument/2006/relationships/customXml" Target="../ink/ink2226.xml"/><Relationship Id="rId39" Type="http://schemas.openxmlformats.org/officeDocument/2006/relationships/image" Target="../media/image2122.png"/><Relationship Id="rId286" Type="http://schemas.openxmlformats.org/officeDocument/2006/relationships/customXml" Target="../ink/ink2247.xml"/><Relationship Id="rId451" Type="http://schemas.openxmlformats.org/officeDocument/2006/relationships/customXml" Target="../ink/ink2330.xml"/><Relationship Id="rId493" Type="http://schemas.openxmlformats.org/officeDocument/2006/relationships/customXml" Target="../ink/ink2351.xml"/><Relationship Id="rId507" Type="http://schemas.openxmlformats.org/officeDocument/2006/relationships/customXml" Target="../ink/ink2358.xml"/><Relationship Id="rId50" Type="http://schemas.openxmlformats.org/officeDocument/2006/relationships/customXml" Target="../ink/ink2129.xml"/><Relationship Id="rId104" Type="http://schemas.openxmlformats.org/officeDocument/2006/relationships/customXml" Target="../ink/ink2156.xml"/><Relationship Id="rId146" Type="http://schemas.openxmlformats.org/officeDocument/2006/relationships/customXml" Target="../ink/ink2177.xml"/><Relationship Id="rId188" Type="http://schemas.openxmlformats.org/officeDocument/2006/relationships/customXml" Target="../ink/ink2198.xml"/><Relationship Id="rId311" Type="http://schemas.openxmlformats.org/officeDocument/2006/relationships/image" Target="../media/image2257.png"/><Relationship Id="rId353" Type="http://schemas.openxmlformats.org/officeDocument/2006/relationships/image" Target="../media/image2278.png"/><Relationship Id="rId395" Type="http://schemas.openxmlformats.org/officeDocument/2006/relationships/customXml" Target="../ink/ink2302.xml"/><Relationship Id="rId409" Type="http://schemas.openxmlformats.org/officeDocument/2006/relationships/customXml" Target="../ink/ink2309.xml"/><Relationship Id="rId92" Type="http://schemas.openxmlformats.org/officeDocument/2006/relationships/customXml" Target="../ink/ink2150.xml"/><Relationship Id="rId213" Type="http://schemas.openxmlformats.org/officeDocument/2006/relationships/image" Target="../media/image2209.png"/><Relationship Id="rId420" Type="http://schemas.openxmlformats.org/officeDocument/2006/relationships/image" Target="../media/image2311.png"/><Relationship Id="rId255" Type="http://schemas.openxmlformats.org/officeDocument/2006/relationships/image" Target="../media/image2230.png"/><Relationship Id="rId297" Type="http://schemas.openxmlformats.org/officeDocument/2006/relationships/image" Target="../media/image2251.png"/><Relationship Id="rId462" Type="http://schemas.openxmlformats.org/officeDocument/2006/relationships/image" Target="../media/image2332.png"/><Relationship Id="rId115" Type="http://schemas.openxmlformats.org/officeDocument/2006/relationships/image" Target="../media/image2160.png"/><Relationship Id="rId157" Type="http://schemas.openxmlformats.org/officeDocument/2006/relationships/image" Target="../media/image2181.png"/><Relationship Id="rId322" Type="http://schemas.openxmlformats.org/officeDocument/2006/relationships/customXml" Target="../ink/ink2265.xml"/><Relationship Id="rId364" Type="http://schemas.openxmlformats.org/officeDocument/2006/relationships/image" Target="../media/image2283.png"/><Relationship Id="rId61" Type="http://schemas.openxmlformats.org/officeDocument/2006/relationships/image" Target="../media/image2133.png"/><Relationship Id="rId199" Type="http://schemas.openxmlformats.org/officeDocument/2006/relationships/image" Target="../media/image2202.png"/><Relationship Id="rId19" Type="http://schemas.openxmlformats.org/officeDocument/2006/relationships/image" Target="../media/image2112.png"/><Relationship Id="rId224" Type="http://schemas.openxmlformats.org/officeDocument/2006/relationships/customXml" Target="../ink/ink2216.xml"/><Relationship Id="rId266" Type="http://schemas.openxmlformats.org/officeDocument/2006/relationships/customXml" Target="../ink/ink2237.xml"/><Relationship Id="rId431" Type="http://schemas.openxmlformats.org/officeDocument/2006/relationships/customXml" Target="../ink/ink2320.xml"/><Relationship Id="rId473" Type="http://schemas.openxmlformats.org/officeDocument/2006/relationships/customXml" Target="../ink/ink2341.xml"/><Relationship Id="rId30" Type="http://schemas.openxmlformats.org/officeDocument/2006/relationships/customXml" Target="../ink/ink2119.xml"/><Relationship Id="rId126" Type="http://schemas.openxmlformats.org/officeDocument/2006/relationships/customXml" Target="../ink/ink2167.xml"/><Relationship Id="rId168" Type="http://schemas.openxmlformats.org/officeDocument/2006/relationships/customXml" Target="../ink/ink2188.xml"/><Relationship Id="rId333" Type="http://schemas.openxmlformats.org/officeDocument/2006/relationships/image" Target="../media/image2268.png"/><Relationship Id="rId72" Type="http://schemas.openxmlformats.org/officeDocument/2006/relationships/customXml" Target="../ink/ink2140.xml"/><Relationship Id="rId375" Type="http://schemas.openxmlformats.org/officeDocument/2006/relationships/customXml" Target="../ink/ink2292.xml"/><Relationship Id="rId3" Type="http://schemas.openxmlformats.org/officeDocument/2006/relationships/image" Target="../media/image2104.png"/><Relationship Id="rId235" Type="http://schemas.openxmlformats.org/officeDocument/2006/relationships/image" Target="../media/image2220.png"/><Relationship Id="rId277" Type="http://schemas.openxmlformats.org/officeDocument/2006/relationships/image" Target="../media/image2241.png"/><Relationship Id="rId400" Type="http://schemas.openxmlformats.org/officeDocument/2006/relationships/image" Target="../media/image2301.png"/><Relationship Id="rId442" Type="http://schemas.openxmlformats.org/officeDocument/2006/relationships/image" Target="../media/image2322.png"/><Relationship Id="rId484" Type="http://schemas.openxmlformats.org/officeDocument/2006/relationships/image" Target="../media/image2343.png"/><Relationship Id="rId137" Type="http://schemas.openxmlformats.org/officeDocument/2006/relationships/image" Target="../media/image2171.png"/><Relationship Id="rId302" Type="http://schemas.openxmlformats.org/officeDocument/2006/relationships/customXml" Target="../ink/ink2255.xml"/><Relationship Id="rId344" Type="http://schemas.openxmlformats.org/officeDocument/2006/relationships/customXml" Target="../ink/ink2276.xml"/><Relationship Id="rId41" Type="http://schemas.openxmlformats.org/officeDocument/2006/relationships/image" Target="../media/image2123.png"/><Relationship Id="rId83" Type="http://schemas.openxmlformats.org/officeDocument/2006/relationships/image" Target="../media/image2144.png"/><Relationship Id="rId179" Type="http://schemas.openxmlformats.org/officeDocument/2006/relationships/image" Target="../media/image2192.png"/><Relationship Id="rId386" Type="http://schemas.openxmlformats.org/officeDocument/2006/relationships/image" Target="../media/image2294.png"/><Relationship Id="rId190" Type="http://schemas.openxmlformats.org/officeDocument/2006/relationships/customXml" Target="../ink/ink2199.xml"/><Relationship Id="rId204" Type="http://schemas.openxmlformats.org/officeDocument/2006/relationships/customXml" Target="../ink/ink2206.xml"/><Relationship Id="rId246" Type="http://schemas.openxmlformats.org/officeDocument/2006/relationships/customXml" Target="../ink/ink2227.xml"/><Relationship Id="rId288" Type="http://schemas.openxmlformats.org/officeDocument/2006/relationships/customXml" Target="../ink/ink2248.xml"/><Relationship Id="rId411" Type="http://schemas.openxmlformats.org/officeDocument/2006/relationships/customXml" Target="../ink/ink2310.xml"/><Relationship Id="rId453" Type="http://schemas.openxmlformats.org/officeDocument/2006/relationships/customXml" Target="../ink/ink2331.xml"/><Relationship Id="rId509" Type="http://schemas.openxmlformats.org/officeDocument/2006/relationships/customXml" Target="../ink/ink2359.xml"/><Relationship Id="rId106" Type="http://schemas.openxmlformats.org/officeDocument/2006/relationships/customXml" Target="../ink/ink2157.xml"/><Relationship Id="rId313" Type="http://schemas.openxmlformats.org/officeDocument/2006/relationships/image" Target="../media/image2258.png"/><Relationship Id="rId495" Type="http://schemas.openxmlformats.org/officeDocument/2006/relationships/customXml" Target="../ink/ink2352.xml"/><Relationship Id="rId10" Type="http://schemas.openxmlformats.org/officeDocument/2006/relationships/customXml" Target="../ink/ink2109.xml"/><Relationship Id="rId52" Type="http://schemas.openxmlformats.org/officeDocument/2006/relationships/customXml" Target="../ink/ink2130.xml"/><Relationship Id="rId94" Type="http://schemas.openxmlformats.org/officeDocument/2006/relationships/customXml" Target="../ink/ink2151.xml"/><Relationship Id="rId148" Type="http://schemas.openxmlformats.org/officeDocument/2006/relationships/customXml" Target="../ink/ink2178.xml"/><Relationship Id="rId355" Type="http://schemas.openxmlformats.org/officeDocument/2006/relationships/customXml" Target="../ink/ink2282.xml"/><Relationship Id="rId397" Type="http://schemas.openxmlformats.org/officeDocument/2006/relationships/customXml" Target="../ink/ink2303.xml"/><Relationship Id="rId215" Type="http://schemas.openxmlformats.org/officeDocument/2006/relationships/image" Target="../media/image2210.png"/><Relationship Id="rId257" Type="http://schemas.openxmlformats.org/officeDocument/2006/relationships/image" Target="../media/image2231.png"/><Relationship Id="rId422" Type="http://schemas.openxmlformats.org/officeDocument/2006/relationships/image" Target="../media/image2312.png"/><Relationship Id="rId464" Type="http://schemas.openxmlformats.org/officeDocument/2006/relationships/image" Target="../media/image2333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4.png"/><Relationship Id="rId21" Type="http://schemas.openxmlformats.org/officeDocument/2006/relationships/image" Target="../media/image2366.png"/><Relationship Id="rId324" Type="http://schemas.openxmlformats.org/officeDocument/2006/relationships/customXml" Target="../ink/ink2521.xml"/><Relationship Id="rId531" Type="http://schemas.openxmlformats.org/officeDocument/2006/relationships/image" Target="../media/image2621.png"/><Relationship Id="rId170" Type="http://schemas.openxmlformats.org/officeDocument/2006/relationships/customXml" Target="../ink/ink2444.xml"/><Relationship Id="rId268" Type="http://schemas.openxmlformats.org/officeDocument/2006/relationships/customXml" Target="../ink/ink2493.xml"/><Relationship Id="rId475" Type="http://schemas.openxmlformats.org/officeDocument/2006/relationships/image" Target="../media/image2593.png"/><Relationship Id="rId32" Type="http://schemas.openxmlformats.org/officeDocument/2006/relationships/customXml" Target="../ink/ink2375.xml"/><Relationship Id="rId128" Type="http://schemas.openxmlformats.org/officeDocument/2006/relationships/customXml" Target="../ink/ink2423.xml"/><Relationship Id="rId335" Type="http://schemas.openxmlformats.org/officeDocument/2006/relationships/image" Target="../media/image2523.png"/><Relationship Id="rId542" Type="http://schemas.openxmlformats.org/officeDocument/2006/relationships/customXml" Target="../ink/ink2630.xml"/><Relationship Id="rId181" Type="http://schemas.openxmlformats.org/officeDocument/2006/relationships/image" Target="../media/image2446.png"/><Relationship Id="rId402" Type="http://schemas.openxmlformats.org/officeDocument/2006/relationships/customXml" Target="../ink/ink2560.xml"/><Relationship Id="rId279" Type="http://schemas.openxmlformats.org/officeDocument/2006/relationships/image" Target="../media/image2495.png"/><Relationship Id="rId486" Type="http://schemas.openxmlformats.org/officeDocument/2006/relationships/customXml" Target="../ink/ink2602.xml"/><Relationship Id="rId43" Type="http://schemas.openxmlformats.org/officeDocument/2006/relationships/image" Target="../media/image2377.png"/><Relationship Id="rId139" Type="http://schemas.openxmlformats.org/officeDocument/2006/relationships/image" Target="../media/image2425.png"/><Relationship Id="rId346" Type="http://schemas.openxmlformats.org/officeDocument/2006/relationships/customXml" Target="../ink/ink2532.xml"/><Relationship Id="rId553" Type="http://schemas.openxmlformats.org/officeDocument/2006/relationships/image" Target="../media/image2632.png"/><Relationship Id="rId192" Type="http://schemas.openxmlformats.org/officeDocument/2006/relationships/customXml" Target="../ink/ink2455.xml"/><Relationship Id="rId206" Type="http://schemas.openxmlformats.org/officeDocument/2006/relationships/customXml" Target="../ink/ink2462.xml"/><Relationship Id="rId413" Type="http://schemas.openxmlformats.org/officeDocument/2006/relationships/image" Target="../media/image2562.png"/><Relationship Id="rId497" Type="http://schemas.openxmlformats.org/officeDocument/2006/relationships/image" Target="../media/image2604.png"/><Relationship Id="rId357" Type="http://schemas.openxmlformats.org/officeDocument/2006/relationships/image" Target="../media/image2534.png"/><Relationship Id="rId54" Type="http://schemas.openxmlformats.org/officeDocument/2006/relationships/customXml" Target="../ink/ink2386.xml"/><Relationship Id="rId96" Type="http://schemas.openxmlformats.org/officeDocument/2006/relationships/customXml" Target="../ink/ink2407.xml"/><Relationship Id="rId161" Type="http://schemas.openxmlformats.org/officeDocument/2006/relationships/image" Target="../media/image2436.png"/><Relationship Id="rId217" Type="http://schemas.openxmlformats.org/officeDocument/2006/relationships/image" Target="../media/image2464.png"/><Relationship Id="rId399" Type="http://schemas.openxmlformats.org/officeDocument/2006/relationships/image" Target="../media/image2555.png"/><Relationship Id="rId259" Type="http://schemas.openxmlformats.org/officeDocument/2006/relationships/image" Target="../media/image2485.png"/><Relationship Id="rId424" Type="http://schemas.openxmlformats.org/officeDocument/2006/relationships/customXml" Target="../ink/ink2571.xml"/><Relationship Id="rId466" Type="http://schemas.openxmlformats.org/officeDocument/2006/relationships/customXml" Target="../ink/ink2592.xml"/><Relationship Id="rId23" Type="http://schemas.openxmlformats.org/officeDocument/2006/relationships/image" Target="../media/image2367.png"/><Relationship Id="rId119" Type="http://schemas.openxmlformats.org/officeDocument/2006/relationships/image" Target="../media/image2415.png"/><Relationship Id="rId270" Type="http://schemas.openxmlformats.org/officeDocument/2006/relationships/customXml" Target="../ink/ink2494.xml"/><Relationship Id="rId326" Type="http://schemas.openxmlformats.org/officeDocument/2006/relationships/customXml" Target="../ink/ink2522.xml"/><Relationship Id="rId533" Type="http://schemas.openxmlformats.org/officeDocument/2006/relationships/image" Target="../media/image2622.png"/><Relationship Id="rId65" Type="http://schemas.openxmlformats.org/officeDocument/2006/relationships/image" Target="../media/image2388.png"/><Relationship Id="rId130" Type="http://schemas.openxmlformats.org/officeDocument/2006/relationships/customXml" Target="../ink/ink2424.xml"/><Relationship Id="rId368" Type="http://schemas.openxmlformats.org/officeDocument/2006/relationships/customXml" Target="../ink/ink2543.xml"/><Relationship Id="rId172" Type="http://schemas.openxmlformats.org/officeDocument/2006/relationships/customXml" Target="../ink/ink2445.xml"/><Relationship Id="rId228" Type="http://schemas.openxmlformats.org/officeDocument/2006/relationships/customXml" Target="../ink/ink2473.xml"/><Relationship Id="rId435" Type="http://schemas.openxmlformats.org/officeDocument/2006/relationships/image" Target="../media/image2573.png"/><Relationship Id="rId477" Type="http://schemas.openxmlformats.org/officeDocument/2006/relationships/image" Target="../media/image2594.png"/><Relationship Id="rId281" Type="http://schemas.openxmlformats.org/officeDocument/2006/relationships/image" Target="../media/image2496.png"/><Relationship Id="rId337" Type="http://schemas.openxmlformats.org/officeDocument/2006/relationships/image" Target="../media/image2524.png"/><Relationship Id="rId502" Type="http://schemas.openxmlformats.org/officeDocument/2006/relationships/customXml" Target="../ink/ink2610.xml"/><Relationship Id="rId34" Type="http://schemas.openxmlformats.org/officeDocument/2006/relationships/customXml" Target="../ink/ink2376.xml"/><Relationship Id="rId76" Type="http://schemas.openxmlformats.org/officeDocument/2006/relationships/customXml" Target="../ink/ink2397.xml"/><Relationship Id="rId141" Type="http://schemas.openxmlformats.org/officeDocument/2006/relationships/image" Target="../media/image2426.png"/><Relationship Id="rId379" Type="http://schemas.openxmlformats.org/officeDocument/2006/relationships/image" Target="../media/image2545.png"/><Relationship Id="rId544" Type="http://schemas.openxmlformats.org/officeDocument/2006/relationships/customXml" Target="../ink/ink2631.xml"/><Relationship Id="rId7" Type="http://schemas.openxmlformats.org/officeDocument/2006/relationships/image" Target="../media/image2359.png"/><Relationship Id="rId183" Type="http://schemas.openxmlformats.org/officeDocument/2006/relationships/image" Target="../media/image2447.png"/><Relationship Id="rId239" Type="http://schemas.openxmlformats.org/officeDocument/2006/relationships/image" Target="../media/image2475.png"/><Relationship Id="rId390" Type="http://schemas.openxmlformats.org/officeDocument/2006/relationships/customXml" Target="../ink/ink2554.xml"/><Relationship Id="rId404" Type="http://schemas.openxmlformats.org/officeDocument/2006/relationships/customXml" Target="../ink/ink2561.xml"/><Relationship Id="rId446" Type="http://schemas.openxmlformats.org/officeDocument/2006/relationships/customXml" Target="../ink/ink2582.xml"/><Relationship Id="rId250" Type="http://schemas.openxmlformats.org/officeDocument/2006/relationships/customXml" Target="../ink/ink2484.xml"/><Relationship Id="rId292" Type="http://schemas.openxmlformats.org/officeDocument/2006/relationships/customXml" Target="../ink/ink2505.xml"/><Relationship Id="rId306" Type="http://schemas.openxmlformats.org/officeDocument/2006/relationships/customXml" Target="../ink/ink2512.xml"/><Relationship Id="rId488" Type="http://schemas.openxmlformats.org/officeDocument/2006/relationships/customXml" Target="../ink/ink2603.xml"/><Relationship Id="rId45" Type="http://schemas.openxmlformats.org/officeDocument/2006/relationships/image" Target="../media/image2378.png"/><Relationship Id="rId87" Type="http://schemas.openxmlformats.org/officeDocument/2006/relationships/image" Target="../media/image2399.png"/><Relationship Id="rId110" Type="http://schemas.openxmlformats.org/officeDocument/2006/relationships/customXml" Target="../ink/ink2414.xml"/><Relationship Id="rId348" Type="http://schemas.openxmlformats.org/officeDocument/2006/relationships/customXml" Target="../ink/ink2533.xml"/><Relationship Id="rId513" Type="http://schemas.openxmlformats.org/officeDocument/2006/relationships/image" Target="../media/image2612.png"/><Relationship Id="rId152" Type="http://schemas.openxmlformats.org/officeDocument/2006/relationships/customXml" Target="../ink/ink2435.xml"/><Relationship Id="rId194" Type="http://schemas.openxmlformats.org/officeDocument/2006/relationships/customXml" Target="../ink/ink2456.xml"/><Relationship Id="rId208" Type="http://schemas.openxmlformats.org/officeDocument/2006/relationships/customXml" Target="../ink/ink2463.xml"/><Relationship Id="rId415" Type="http://schemas.openxmlformats.org/officeDocument/2006/relationships/image" Target="../media/image2563.png"/><Relationship Id="rId457" Type="http://schemas.openxmlformats.org/officeDocument/2006/relationships/image" Target="../media/image2584.png"/><Relationship Id="rId261" Type="http://schemas.openxmlformats.org/officeDocument/2006/relationships/image" Target="../media/image2486.png"/><Relationship Id="rId499" Type="http://schemas.openxmlformats.org/officeDocument/2006/relationships/image" Target="../media/image2605.png"/><Relationship Id="rId14" Type="http://schemas.openxmlformats.org/officeDocument/2006/relationships/customXml" Target="../ink/ink2366.xml"/><Relationship Id="rId56" Type="http://schemas.openxmlformats.org/officeDocument/2006/relationships/customXml" Target="../ink/ink2387.xml"/><Relationship Id="rId317" Type="http://schemas.openxmlformats.org/officeDocument/2006/relationships/image" Target="../media/image2514.png"/><Relationship Id="rId359" Type="http://schemas.openxmlformats.org/officeDocument/2006/relationships/image" Target="../media/image2535.png"/><Relationship Id="rId524" Type="http://schemas.openxmlformats.org/officeDocument/2006/relationships/customXml" Target="../ink/ink2621.xml"/><Relationship Id="rId98" Type="http://schemas.openxmlformats.org/officeDocument/2006/relationships/customXml" Target="../ink/ink2408.xml"/><Relationship Id="rId121" Type="http://schemas.openxmlformats.org/officeDocument/2006/relationships/image" Target="../media/image2416.png"/><Relationship Id="rId163" Type="http://schemas.openxmlformats.org/officeDocument/2006/relationships/image" Target="../media/image2437.png"/><Relationship Id="rId219" Type="http://schemas.openxmlformats.org/officeDocument/2006/relationships/image" Target="../media/image2465.png"/><Relationship Id="rId370" Type="http://schemas.openxmlformats.org/officeDocument/2006/relationships/customXml" Target="../ink/ink2544.xml"/><Relationship Id="rId426" Type="http://schemas.openxmlformats.org/officeDocument/2006/relationships/customXml" Target="../ink/ink2572.xml"/><Relationship Id="rId230" Type="http://schemas.openxmlformats.org/officeDocument/2006/relationships/customXml" Target="../ink/ink2474.xml"/><Relationship Id="rId468" Type="http://schemas.openxmlformats.org/officeDocument/2006/relationships/customXml" Target="../ink/ink2593.xml"/><Relationship Id="rId25" Type="http://schemas.openxmlformats.org/officeDocument/2006/relationships/image" Target="../media/image2368.png"/><Relationship Id="rId67" Type="http://schemas.openxmlformats.org/officeDocument/2006/relationships/image" Target="../media/image2389.png"/><Relationship Id="rId272" Type="http://schemas.openxmlformats.org/officeDocument/2006/relationships/customXml" Target="../ink/ink2495.xml"/><Relationship Id="rId328" Type="http://schemas.openxmlformats.org/officeDocument/2006/relationships/customXml" Target="../ink/ink2523.xml"/><Relationship Id="rId535" Type="http://schemas.openxmlformats.org/officeDocument/2006/relationships/image" Target="../media/image2623.png"/><Relationship Id="rId132" Type="http://schemas.openxmlformats.org/officeDocument/2006/relationships/customXml" Target="../ink/ink2425.xml"/><Relationship Id="rId174" Type="http://schemas.openxmlformats.org/officeDocument/2006/relationships/customXml" Target="../ink/ink2446.xml"/><Relationship Id="rId381" Type="http://schemas.openxmlformats.org/officeDocument/2006/relationships/image" Target="../media/image2546.png"/><Relationship Id="rId241" Type="http://schemas.openxmlformats.org/officeDocument/2006/relationships/image" Target="../media/image2476.png"/><Relationship Id="rId437" Type="http://schemas.openxmlformats.org/officeDocument/2006/relationships/image" Target="../media/image2574.png"/><Relationship Id="rId479" Type="http://schemas.openxmlformats.org/officeDocument/2006/relationships/image" Target="../media/image2595.png"/><Relationship Id="rId36" Type="http://schemas.openxmlformats.org/officeDocument/2006/relationships/customXml" Target="../ink/ink2377.xml"/><Relationship Id="rId283" Type="http://schemas.openxmlformats.org/officeDocument/2006/relationships/image" Target="../media/image2497.png"/><Relationship Id="rId339" Type="http://schemas.openxmlformats.org/officeDocument/2006/relationships/image" Target="../media/image2525.png"/><Relationship Id="rId490" Type="http://schemas.openxmlformats.org/officeDocument/2006/relationships/customXml" Target="../ink/ink2604.xml"/><Relationship Id="rId504" Type="http://schemas.openxmlformats.org/officeDocument/2006/relationships/customXml" Target="../ink/ink2611.xml"/><Relationship Id="rId546" Type="http://schemas.openxmlformats.org/officeDocument/2006/relationships/customXml" Target="../ink/ink2632.xml"/><Relationship Id="rId78" Type="http://schemas.openxmlformats.org/officeDocument/2006/relationships/customXml" Target="../ink/ink2398.xml"/><Relationship Id="rId101" Type="http://schemas.openxmlformats.org/officeDocument/2006/relationships/image" Target="../media/image2406.png"/><Relationship Id="rId143" Type="http://schemas.openxmlformats.org/officeDocument/2006/relationships/image" Target="../media/image2427.png"/><Relationship Id="rId185" Type="http://schemas.openxmlformats.org/officeDocument/2006/relationships/image" Target="../media/image2448.png"/><Relationship Id="rId350" Type="http://schemas.openxmlformats.org/officeDocument/2006/relationships/customXml" Target="../ink/ink2534.xml"/><Relationship Id="rId406" Type="http://schemas.openxmlformats.org/officeDocument/2006/relationships/customXml" Target="../ink/ink2562.xml"/><Relationship Id="rId9" Type="http://schemas.openxmlformats.org/officeDocument/2006/relationships/image" Target="../media/image2360.png"/><Relationship Id="rId210" Type="http://schemas.openxmlformats.org/officeDocument/2006/relationships/customXml" Target="../ink/ink2464.xml"/><Relationship Id="rId392" Type="http://schemas.openxmlformats.org/officeDocument/2006/relationships/customXml" Target="../ink/ink2555.xml"/><Relationship Id="rId448" Type="http://schemas.openxmlformats.org/officeDocument/2006/relationships/customXml" Target="../ink/ink2583.xml"/><Relationship Id="rId252" Type="http://schemas.openxmlformats.org/officeDocument/2006/relationships/customXml" Target="../ink/ink2485.xml"/><Relationship Id="rId294" Type="http://schemas.openxmlformats.org/officeDocument/2006/relationships/customXml" Target="../ink/ink2506.xml"/><Relationship Id="rId308" Type="http://schemas.openxmlformats.org/officeDocument/2006/relationships/customXml" Target="../ink/ink2513.xml"/><Relationship Id="rId515" Type="http://schemas.openxmlformats.org/officeDocument/2006/relationships/image" Target="../media/image2613.png"/><Relationship Id="rId47" Type="http://schemas.openxmlformats.org/officeDocument/2006/relationships/image" Target="../media/image2379.png"/><Relationship Id="rId89" Type="http://schemas.openxmlformats.org/officeDocument/2006/relationships/image" Target="../media/image2400.png"/><Relationship Id="rId112" Type="http://schemas.openxmlformats.org/officeDocument/2006/relationships/customXml" Target="../ink/ink2415.xml"/><Relationship Id="rId154" Type="http://schemas.openxmlformats.org/officeDocument/2006/relationships/customXml" Target="../ink/ink2436.xml"/><Relationship Id="rId361" Type="http://schemas.openxmlformats.org/officeDocument/2006/relationships/image" Target="../media/image2536.png"/><Relationship Id="rId196" Type="http://schemas.openxmlformats.org/officeDocument/2006/relationships/customXml" Target="../ink/ink2457.xml"/><Relationship Id="rId417" Type="http://schemas.openxmlformats.org/officeDocument/2006/relationships/image" Target="../media/image2564.png"/><Relationship Id="rId459" Type="http://schemas.openxmlformats.org/officeDocument/2006/relationships/image" Target="../media/image2585.png"/><Relationship Id="rId16" Type="http://schemas.openxmlformats.org/officeDocument/2006/relationships/customXml" Target="../ink/ink2367.xml"/><Relationship Id="rId221" Type="http://schemas.openxmlformats.org/officeDocument/2006/relationships/image" Target="../media/image2466.png"/><Relationship Id="rId263" Type="http://schemas.openxmlformats.org/officeDocument/2006/relationships/image" Target="../media/image2487.png"/><Relationship Id="rId319" Type="http://schemas.openxmlformats.org/officeDocument/2006/relationships/image" Target="../media/image2515.png"/><Relationship Id="rId470" Type="http://schemas.openxmlformats.org/officeDocument/2006/relationships/customXml" Target="../ink/ink2594.xml"/><Relationship Id="rId526" Type="http://schemas.openxmlformats.org/officeDocument/2006/relationships/customXml" Target="../ink/ink2622.xml"/><Relationship Id="rId58" Type="http://schemas.openxmlformats.org/officeDocument/2006/relationships/customXml" Target="../ink/ink2388.xml"/><Relationship Id="rId123" Type="http://schemas.openxmlformats.org/officeDocument/2006/relationships/image" Target="../media/image2417.png"/><Relationship Id="rId330" Type="http://schemas.openxmlformats.org/officeDocument/2006/relationships/customXml" Target="../ink/ink2524.xml"/><Relationship Id="rId165" Type="http://schemas.openxmlformats.org/officeDocument/2006/relationships/image" Target="../media/image2438.png"/><Relationship Id="rId372" Type="http://schemas.openxmlformats.org/officeDocument/2006/relationships/customXml" Target="../ink/ink2545.xml"/><Relationship Id="rId428" Type="http://schemas.openxmlformats.org/officeDocument/2006/relationships/customXml" Target="../ink/ink2573.xml"/><Relationship Id="rId232" Type="http://schemas.openxmlformats.org/officeDocument/2006/relationships/customXml" Target="../ink/ink2475.xml"/><Relationship Id="rId274" Type="http://schemas.openxmlformats.org/officeDocument/2006/relationships/customXml" Target="../ink/ink2496.xml"/><Relationship Id="rId481" Type="http://schemas.openxmlformats.org/officeDocument/2006/relationships/image" Target="../media/image2596.png"/><Relationship Id="rId27" Type="http://schemas.openxmlformats.org/officeDocument/2006/relationships/image" Target="../media/image2369.png"/><Relationship Id="rId69" Type="http://schemas.openxmlformats.org/officeDocument/2006/relationships/image" Target="../media/image2390.png"/><Relationship Id="rId134" Type="http://schemas.openxmlformats.org/officeDocument/2006/relationships/customXml" Target="../ink/ink2426.xml"/><Relationship Id="rId537" Type="http://schemas.openxmlformats.org/officeDocument/2006/relationships/image" Target="../media/image2624.png"/><Relationship Id="rId80" Type="http://schemas.openxmlformats.org/officeDocument/2006/relationships/customXml" Target="../ink/ink2399.xml"/><Relationship Id="rId176" Type="http://schemas.openxmlformats.org/officeDocument/2006/relationships/customXml" Target="../ink/ink2447.xml"/><Relationship Id="rId341" Type="http://schemas.openxmlformats.org/officeDocument/2006/relationships/image" Target="../media/image2526.png"/><Relationship Id="rId383" Type="http://schemas.openxmlformats.org/officeDocument/2006/relationships/image" Target="../media/image2547.png"/><Relationship Id="rId439" Type="http://schemas.openxmlformats.org/officeDocument/2006/relationships/image" Target="../media/image2575.png"/><Relationship Id="rId201" Type="http://schemas.openxmlformats.org/officeDocument/2006/relationships/image" Target="../media/image2456.png"/><Relationship Id="rId243" Type="http://schemas.openxmlformats.org/officeDocument/2006/relationships/image" Target="../media/image2477.png"/><Relationship Id="rId285" Type="http://schemas.openxmlformats.org/officeDocument/2006/relationships/image" Target="../media/image2498.png"/><Relationship Id="rId450" Type="http://schemas.openxmlformats.org/officeDocument/2006/relationships/customXml" Target="../ink/ink2584.xml"/><Relationship Id="rId506" Type="http://schemas.openxmlformats.org/officeDocument/2006/relationships/customXml" Target="../ink/ink2612.xml"/><Relationship Id="rId38" Type="http://schemas.openxmlformats.org/officeDocument/2006/relationships/customXml" Target="../ink/ink2378.xml"/><Relationship Id="rId103" Type="http://schemas.openxmlformats.org/officeDocument/2006/relationships/image" Target="../media/image2407.png"/><Relationship Id="rId310" Type="http://schemas.openxmlformats.org/officeDocument/2006/relationships/customXml" Target="../ink/ink2514.xml"/><Relationship Id="rId492" Type="http://schemas.openxmlformats.org/officeDocument/2006/relationships/customXml" Target="../ink/ink2605.xml"/><Relationship Id="rId548" Type="http://schemas.openxmlformats.org/officeDocument/2006/relationships/customXml" Target="../ink/ink2633.xml"/><Relationship Id="rId91" Type="http://schemas.openxmlformats.org/officeDocument/2006/relationships/image" Target="../media/image2401.png"/><Relationship Id="rId145" Type="http://schemas.openxmlformats.org/officeDocument/2006/relationships/image" Target="../media/image2428.png"/><Relationship Id="rId187" Type="http://schemas.openxmlformats.org/officeDocument/2006/relationships/image" Target="../media/image2449.png"/><Relationship Id="rId352" Type="http://schemas.openxmlformats.org/officeDocument/2006/relationships/customXml" Target="../ink/ink2535.xml"/><Relationship Id="rId394" Type="http://schemas.openxmlformats.org/officeDocument/2006/relationships/customXml" Target="../ink/ink2556.xml"/><Relationship Id="rId408" Type="http://schemas.openxmlformats.org/officeDocument/2006/relationships/customXml" Target="../ink/ink2563.xml"/><Relationship Id="rId212" Type="http://schemas.openxmlformats.org/officeDocument/2006/relationships/customXml" Target="../ink/ink2465.xml"/><Relationship Id="rId254" Type="http://schemas.openxmlformats.org/officeDocument/2006/relationships/customXml" Target="../ink/ink2486.xml"/><Relationship Id="rId49" Type="http://schemas.openxmlformats.org/officeDocument/2006/relationships/image" Target="../media/image2380.png"/><Relationship Id="rId114" Type="http://schemas.openxmlformats.org/officeDocument/2006/relationships/customXml" Target="../ink/ink2416.xml"/><Relationship Id="rId296" Type="http://schemas.openxmlformats.org/officeDocument/2006/relationships/customXml" Target="../ink/ink2507.xml"/><Relationship Id="rId461" Type="http://schemas.openxmlformats.org/officeDocument/2006/relationships/image" Target="../media/image2586.png"/><Relationship Id="rId517" Type="http://schemas.openxmlformats.org/officeDocument/2006/relationships/image" Target="../media/image2614.png"/><Relationship Id="rId60" Type="http://schemas.openxmlformats.org/officeDocument/2006/relationships/customXml" Target="../ink/ink2389.xml"/><Relationship Id="rId156" Type="http://schemas.openxmlformats.org/officeDocument/2006/relationships/customXml" Target="../ink/ink2437.xml"/><Relationship Id="rId198" Type="http://schemas.openxmlformats.org/officeDocument/2006/relationships/customXml" Target="../ink/ink2458.xml"/><Relationship Id="rId321" Type="http://schemas.openxmlformats.org/officeDocument/2006/relationships/image" Target="../media/image2516.png"/><Relationship Id="rId363" Type="http://schemas.openxmlformats.org/officeDocument/2006/relationships/image" Target="../media/image2537.png"/><Relationship Id="rId419" Type="http://schemas.openxmlformats.org/officeDocument/2006/relationships/image" Target="../media/image2565.png"/><Relationship Id="rId223" Type="http://schemas.openxmlformats.org/officeDocument/2006/relationships/image" Target="../media/image2467.png"/><Relationship Id="rId430" Type="http://schemas.openxmlformats.org/officeDocument/2006/relationships/customXml" Target="../ink/ink2574.xml"/><Relationship Id="rId18" Type="http://schemas.openxmlformats.org/officeDocument/2006/relationships/customXml" Target="../ink/ink2368.xml"/><Relationship Id="rId265" Type="http://schemas.openxmlformats.org/officeDocument/2006/relationships/image" Target="../media/image2488.png"/><Relationship Id="rId472" Type="http://schemas.openxmlformats.org/officeDocument/2006/relationships/customXml" Target="../ink/ink2595.xml"/><Relationship Id="rId528" Type="http://schemas.openxmlformats.org/officeDocument/2006/relationships/customXml" Target="../ink/ink2623.xml"/><Relationship Id="rId125" Type="http://schemas.openxmlformats.org/officeDocument/2006/relationships/image" Target="../media/image2418.png"/><Relationship Id="rId167" Type="http://schemas.openxmlformats.org/officeDocument/2006/relationships/image" Target="../media/image2439.png"/><Relationship Id="rId332" Type="http://schemas.openxmlformats.org/officeDocument/2006/relationships/customXml" Target="../ink/ink2525.xml"/><Relationship Id="rId374" Type="http://schemas.openxmlformats.org/officeDocument/2006/relationships/customXml" Target="../ink/ink2546.xml"/><Relationship Id="rId71" Type="http://schemas.openxmlformats.org/officeDocument/2006/relationships/image" Target="../media/image2391.png"/><Relationship Id="rId234" Type="http://schemas.openxmlformats.org/officeDocument/2006/relationships/customXml" Target="../ink/ink2476.xml"/><Relationship Id="rId2" Type="http://schemas.openxmlformats.org/officeDocument/2006/relationships/customXml" Target="../ink/ink2360.xml"/><Relationship Id="rId29" Type="http://schemas.openxmlformats.org/officeDocument/2006/relationships/image" Target="../media/image2370.png"/><Relationship Id="rId276" Type="http://schemas.openxmlformats.org/officeDocument/2006/relationships/customXml" Target="../ink/ink2497.xml"/><Relationship Id="rId441" Type="http://schemas.openxmlformats.org/officeDocument/2006/relationships/image" Target="../media/image2576.png"/><Relationship Id="rId483" Type="http://schemas.openxmlformats.org/officeDocument/2006/relationships/image" Target="../media/image2597.png"/><Relationship Id="rId539" Type="http://schemas.openxmlformats.org/officeDocument/2006/relationships/image" Target="../media/image2625.png"/><Relationship Id="rId40" Type="http://schemas.openxmlformats.org/officeDocument/2006/relationships/customXml" Target="../ink/ink2379.xml"/><Relationship Id="rId136" Type="http://schemas.openxmlformats.org/officeDocument/2006/relationships/customXml" Target="../ink/ink2427.xml"/><Relationship Id="rId178" Type="http://schemas.openxmlformats.org/officeDocument/2006/relationships/customXml" Target="../ink/ink2448.xml"/><Relationship Id="rId301" Type="http://schemas.openxmlformats.org/officeDocument/2006/relationships/image" Target="../media/image2506.png"/><Relationship Id="rId343" Type="http://schemas.openxmlformats.org/officeDocument/2006/relationships/image" Target="../media/image2527.png"/><Relationship Id="rId550" Type="http://schemas.openxmlformats.org/officeDocument/2006/relationships/customXml" Target="../ink/ink2634.xml"/><Relationship Id="rId82" Type="http://schemas.openxmlformats.org/officeDocument/2006/relationships/customXml" Target="../ink/ink2400.xml"/><Relationship Id="rId203" Type="http://schemas.openxmlformats.org/officeDocument/2006/relationships/image" Target="../media/image2457.png"/><Relationship Id="rId385" Type="http://schemas.openxmlformats.org/officeDocument/2006/relationships/image" Target="../media/image2548.png"/><Relationship Id="rId245" Type="http://schemas.openxmlformats.org/officeDocument/2006/relationships/image" Target="../media/image2478.png"/><Relationship Id="rId287" Type="http://schemas.openxmlformats.org/officeDocument/2006/relationships/image" Target="../media/image2499.png"/><Relationship Id="rId410" Type="http://schemas.openxmlformats.org/officeDocument/2006/relationships/customXml" Target="../ink/ink2564.xml"/><Relationship Id="rId452" Type="http://schemas.openxmlformats.org/officeDocument/2006/relationships/customXml" Target="../ink/ink2585.xml"/><Relationship Id="rId494" Type="http://schemas.openxmlformats.org/officeDocument/2006/relationships/customXml" Target="../ink/ink2606.xml"/><Relationship Id="rId508" Type="http://schemas.openxmlformats.org/officeDocument/2006/relationships/customXml" Target="../ink/ink2613.xml"/><Relationship Id="rId105" Type="http://schemas.openxmlformats.org/officeDocument/2006/relationships/image" Target="../media/image2408.png"/><Relationship Id="rId147" Type="http://schemas.openxmlformats.org/officeDocument/2006/relationships/image" Target="../media/image2429.png"/><Relationship Id="rId312" Type="http://schemas.openxmlformats.org/officeDocument/2006/relationships/customXml" Target="../ink/ink2515.xml"/><Relationship Id="rId354" Type="http://schemas.openxmlformats.org/officeDocument/2006/relationships/customXml" Target="../ink/ink2536.xml"/><Relationship Id="rId51" Type="http://schemas.openxmlformats.org/officeDocument/2006/relationships/image" Target="../media/image2381.png"/><Relationship Id="rId93" Type="http://schemas.openxmlformats.org/officeDocument/2006/relationships/image" Target="../media/image2402.png"/><Relationship Id="rId189" Type="http://schemas.openxmlformats.org/officeDocument/2006/relationships/image" Target="../media/image2450.png"/><Relationship Id="rId396" Type="http://schemas.openxmlformats.org/officeDocument/2006/relationships/customXml" Target="../ink/ink2557.xml"/><Relationship Id="rId214" Type="http://schemas.openxmlformats.org/officeDocument/2006/relationships/customXml" Target="../ink/ink2466.xml"/><Relationship Id="rId256" Type="http://schemas.openxmlformats.org/officeDocument/2006/relationships/customXml" Target="../ink/ink2487.xml"/><Relationship Id="rId298" Type="http://schemas.openxmlformats.org/officeDocument/2006/relationships/customXml" Target="../ink/ink2508.xml"/><Relationship Id="rId421" Type="http://schemas.openxmlformats.org/officeDocument/2006/relationships/image" Target="../media/image2566.png"/><Relationship Id="rId463" Type="http://schemas.openxmlformats.org/officeDocument/2006/relationships/image" Target="../media/image2587.png"/><Relationship Id="rId519" Type="http://schemas.openxmlformats.org/officeDocument/2006/relationships/image" Target="../media/image2615.png"/><Relationship Id="rId116" Type="http://schemas.openxmlformats.org/officeDocument/2006/relationships/customXml" Target="../ink/ink2417.xml"/><Relationship Id="rId158" Type="http://schemas.openxmlformats.org/officeDocument/2006/relationships/customXml" Target="../ink/ink2438.xml"/><Relationship Id="rId323" Type="http://schemas.openxmlformats.org/officeDocument/2006/relationships/image" Target="../media/image2517.png"/><Relationship Id="rId530" Type="http://schemas.openxmlformats.org/officeDocument/2006/relationships/customXml" Target="../ink/ink2624.xml"/><Relationship Id="rId20" Type="http://schemas.openxmlformats.org/officeDocument/2006/relationships/customXml" Target="../ink/ink2369.xml"/><Relationship Id="rId62" Type="http://schemas.openxmlformats.org/officeDocument/2006/relationships/customXml" Target="../ink/ink2390.xml"/><Relationship Id="rId365" Type="http://schemas.openxmlformats.org/officeDocument/2006/relationships/image" Target="../media/image2538.png"/><Relationship Id="rId225" Type="http://schemas.openxmlformats.org/officeDocument/2006/relationships/image" Target="../media/image2468.png"/><Relationship Id="rId267" Type="http://schemas.openxmlformats.org/officeDocument/2006/relationships/image" Target="../media/image2489.png"/><Relationship Id="rId432" Type="http://schemas.openxmlformats.org/officeDocument/2006/relationships/customXml" Target="../ink/ink2575.xml"/><Relationship Id="rId474" Type="http://schemas.openxmlformats.org/officeDocument/2006/relationships/customXml" Target="../ink/ink2596.xml"/><Relationship Id="rId127" Type="http://schemas.openxmlformats.org/officeDocument/2006/relationships/image" Target="../media/image2419.png"/><Relationship Id="rId31" Type="http://schemas.openxmlformats.org/officeDocument/2006/relationships/image" Target="../media/image2371.png"/><Relationship Id="rId73" Type="http://schemas.openxmlformats.org/officeDocument/2006/relationships/image" Target="../media/image2392.png"/><Relationship Id="rId169" Type="http://schemas.openxmlformats.org/officeDocument/2006/relationships/image" Target="../media/image2440.png"/><Relationship Id="rId334" Type="http://schemas.openxmlformats.org/officeDocument/2006/relationships/customXml" Target="../ink/ink2526.xml"/><Relationship Id="rId376" Type="http://schemas.openxmlformats.org/officeDocument/2006/relationships/customXml" Target="../ink/ink2547.xml"/><Relationship Id="rId541" Type="http://schemas.openxmlformats.org/officeDocument/2006/relationships/image" Target="../media/image2626.png"/><Relationship Id="rId4" Type="http://schemas.openxmlformats.org/officeDocument/2006/relationships/customXml" Target="../ink/ink2361.xml"/><Relationship Id="rId180" Type="http://schemas.openxmlformats.org/officeDocument/2006/relationships/customXml" Target="../ink/ink2449.xml"/><Relationship Id="rId236" Type="http://schemas.openxmlformats.org/officeDocument/2006/relationships/customXml" Target="../ink/ink2477.xml"/><Relationship Id="rId278" Type="http://schemas.openxmlformats.org/officeDocument/2006/relationships/customXml" Target="../ink/ink2498.xml"/><Relationship Id="rId401" Type="http://schemas.openxmlformats.org/officeDocument/2006/relationships/image" Target="../media/image2556.png"/><Relationship Id="rId443" Type="http://schemas.openxmlformats.org/officeDocument/2006/relationships/image" Target="../media/image2577.png"/><Relationship Id="rId303" Type="http://schemas.openxmlformats.org/officeDocument/2006/relationships/image" Target="../media/image2507.png"/><Relationship Id="rId485" Type="http://schemas.openxmlformats.org/officeDocument/2006/relationships/image" Target="../media/image2598.png"/><Relationship Id="rId42" Type="http://schemas.openxmlformats.org/officeDocument/2006/relationships/customXml" Target="../ink/ink2380.xml"/><Relationship Id="rId84" Type="http://schemas.openxmlformats.org/officeDocument/2006/relationships/customXml" Target="../ink/ink2401.xml"/><Relationship Id="rId138" Type="http://schemas.openxmlformats.org/officeDocument/2006/relationships/customXml" Target="../ink/ink2428.xml"/><Relationship Id="rId345" Type="http://schemas.openxmlformats.org/officeDocument/2006/relationships/image" Target="../media/image2528.png"/><Relationship Id="rId387" Type="http://schemas.openxmlformats.org/officeDocument/2006/relationships/image" Target="../media/image2549.png"/><Relationship Id="rId510" Type="http://schemas.openxmlformats.org/officeDocument/2006/relationships/customXml" Target="../ink/ink2614.xml"/><Relationship Id="rId552" Type="http://schemas.openxmlformats.org/officeDocument/2006/relationships/customXml" Target="../ink/ink2635.xml"/><Relationship Id="rId191" Type="http://schemas.openxmlformats.org/officeDocument/2006/relationships/image" Target="../media/image2451.png"/><Relationship Id="rId205" Type="http://schemas.openxmlformats.org/officeDocument/2006/relationships/image" Target="../media/image2458.png"/><Relationship Id="rId247" Type="http://schemas.openxmlformats.org/officeDocument/2006/relationships/image" Target="../media/image2479.png"/><Relationship Id="rId412" Type="http://schemas.openxmlformats.org/officeDocument/2006/relationships/customXml" Target="../ink/ink2565.xml"/><Relationship Id="rId107" Type="http://schemas.openxmlformats.org/officeDocument/2006/relationships/image" Target="../media/image2409.png"/><Relationship Id="rId289" Type="http://schemas.openxmlformats.org/officeDocument/2006/relationships/image" Target="../media/image2500.png"/><Relationship Id="rId454" Type="http://schemas.openxmlformats.org/officeDocument/2006/relationships/customXml" Target="../ink/ink2586.xml"/><Relationship Id="rId496" Type="http://schemas.openxmlformats.org/officeDocument/2006/relationships/customXml" Target="../ink/ink2607.xml"/><Relationship Id="rId11" Type="http://schemas.openxmlformats.org/officeDocument/2006/relationships/image" Target="../media/image2361.png"/><Relationship Id="rId53" Type="http://schemas.openxmlformats.org/officeDocument/2006/relationships/image" Target="../media/image2382.png"/><Relationship Id="rId149" Type="http://schemas.openxmlformats.org/officeDocument/2006/relationships/image" Target="../media/image2430.png"/><Relationship Id="rId314" Type="http://schemas.openxmlformats.org/officeDocument/2006/relationships/customXml" Target="../ink/ink2516.xml"/><Relationship Id="rId356" Type="http://schemas.openxmlformats.org/officeDocument/2006/relationships/customXml" Target="../ink/ink2537.xml"/><Relationship Id="rId398" Type="http://schemas.openxmlformats.org/officeDocument/2006/relationships/customXml" Target="../ink/ink2558.xml"/><Relationship Id="rId521" Type="http://schemas.openxmlformats.org/officeDocument/2006/relationships/image" Target="../media/image2616.png"/><Relationship Id="rId95" Type="http://schemas.openxmlformats.org/officeDocument/2006/relationships/image" Target="../media/image2403.png"/><Relationship Id="rId160" Type="http://schemas.openxmlformats.org/officeDocument/2006/relationships/customXml" Target="../ink/ink2439.xml"/><Relationship Id="rId216" Type="http://schemas.openxmlformats.org/officeDocument/2006/relationships/customXml" Target="../ink/ink2467.xml"/><Relationship Id="rId423" Type="http://schemas.openxmlformats.org/officeDocument/2006/relationships/image" Target="../media/image2567.png"/><Relationship Id="rId258" Type="http://schemas.openxmlformats.org/officeDocument/2006/relationships/customXml" Target="../ink/ink2488.xml"/><Relationship Id="rId465" Type="http://schemas.openxmlformats.org/officeDocument/2006/relationships/image" Target="../media/image2588.png"/><Relationship Id="rId22" Type="http://schemas.openxmlformats.org/officeDocument/2006/relationships/customXml" Target="../ink/ink2370.xml"/><Relationship Id="rId64" Type="http://schemas.openxmlformats.org/officeDocument/2006/relationships/customXml" Target="../ink/ink2391.xml"/><Relationship Id="rId118" Type="http://schemas.openxmlformats.org/officeDocument/2006/relationships/customXml" Target="../ink/ink2418.xml"/><Relationship Id="rId325" Type="http://schemas.openxmlformats.org/officeDocument/2006/relationships/image" Target="../media/image2518.png"/><Relationship Id="rId367" Type="http://schemas.openxmlformats.org/officeDocument/2006/relationships/image" Target="../media/image2539.png"/><Relationship Id="rId532" Type="http://schemas.openxmlformats.org/officeDocument/2006/relationships/customXml" Target="../ink/ink2625.xml"/><Relationship Id="rId171" Type="http://schemas.openxmlformats.org/officeDocument/2006/relationships/image" Target="../media/image2441.png"/><Relationship Id="rId227" Type="http://schemas.openxmlformats.org/officeDocument/2006/relationships/image" Target="../media/image2469.png"/><Relationship Id="rId269" Type="http://schemas.openxmlformats.org/officeDocument/2006/relationships/image" Target="../media/image2490.png"/><Relationship Id="rId434" Type="http://schemas.openxmlformats.org/officeDocument/2006/relationships/customXml" Target="../ink/ink2576.xml"/><Relationship Id="rId476" Type="http://schemas.openxmlformats.org/officeDocument/2006/relationships/customXml" Target="../ink/ink2597.xml"/><Relationship Id="rId33" Type="http://schemas.openxmlformats.org/officeDocument/2006/relationships/image" Target="../media/image2372.png"/><Relationship Id="rId129" Type="http://schemas.openxmlformats.org/officeDocument/2006/relationships/image" Target="../media/image2420.png"/><Relationship Id="rId280" Type="http://schemas.openxmlformats.org/officeDocument/2006/relationships/customXml" Target="../ink/ink2499.xml"/><Relationship Id="rId336" Type="http://schemas.openxmlformats.org/officeDocument/2006/relationships/customXml" Target="../ink/ink2527.xml"/><Relationship Id="rId501" Type="http://schemas.openxmlformats.org/officeDocument/2006/relationships/image" Target="../media/image2606.png"/><Relationship Id="rId543" Type="http://schemas.openxmlformats.org/officeDocument/2006/relationships/image" Target="../media/image2627.png"/><Relationship Id="rId75" Type="http://schemas.openxmlformats.org/officeDocument/2006/relationships/image" Target="../media/image2393.png"/><Relationship Id="rId140" Type="http://schemas.openxmlformats.org/officeDocument/2006/relationships/customXml" Target="../ink/ink2429.xml"/><Relationship Id="rId182" Type="http://schemas.openxmlformats.org/officeDocument/2006/relationships/customXml" Target="../ink/ink2450.xml"/><Relationship Id="rId378" Type="http://schemas.openxmlformats.org/officeDocument/2006/relationships/customXml" Target="../ink/ink2548.xml"/><Relationship Id="rId403" Type="http://schemas.openxmlformats.org/officeDocument/2006/relationships/image" Target="../media/image2557.png"/><Relationship Id="rId6" Type="http://schemas.openxmlformats.org/officeDocument/2006/relationships/customXml" Target="../ink/ink2362.xml"/><Relationship Id="rId238" Type="http://schemas.openxmlformats.org/officeDocument/2006/relationships/customXml" Target="../ink/ink2478.xml"/><Relationship Id="rId445" Type="http://schemas.openxmlformats.org/officeDocument/2006/relationships/image" Target="../media/image2578.png"/><Relationship Id="rId487" Type="http://schemas.openxmlformats.org/officeDocument/2006/relationships/image" Target="../media/image2599.png"/><Relationship Id="rId291" Type="http://schemas.openxmlformats.org/officeDocument/2006/relationships/image" Target="../media/image2501.png"/><Relationship Id="rId305" Type="http://schemas.openxmlformats.org/officeDocument/2006/relationships/image" Target="../media/image2508.png"/><Relationship Id="rId347" Type="http://schemas.openxmlformats.org/officeDocument/2006/relationships/image" Target="../media/image2529.png"/><Relationship Id="rId512" Type="http://schemas.openxmlformats.org/officeDocument/2006/relationships/customXml" Target="../ink/ink2615.xml"/><Relationship Id="rId44" Type="http://schemas.openxmlformats.org/officeDocument/2006/relationships/customXml" Target="../ink/ink2381.xml"/><Relationship Id="rId86" Type="http://schemas.openxmlformats.org/officeDocument/2006/relationships/customXml" Target="../ink/ink2402.xml"/><Relationship Id="rId151" Type="http://schemas.openxmlformats.org/officeDocument/2006/relationships/image" Target="../media/image2431.png"/><Relationship Id="rId389" Type="http://schemas.openxmlformats.org/officeDocument/2006/relationships/image" Target="../media/image2550.png"/><Relationship Id="rId193" Type="http://schemas.openxmlformats.org/officeDocument/2006/relationships/image" Target="../media/image2452.png"/><Relationship Id="rId207" Type="http://schemas.openxmlformats.org/officeDocument/2006/relationships/image" Target="../media/image2459.png"/><Relationship Id="rId249" Type="http://schemas.openxmlformats.org/officeDocument/2006/relationships/image" Target="../media/image2480.png"/><Relationship Id="rId414" Type="http://schemas.openxmlformats.org/officeDocument/2006/relationships/customXml" Target="../ink/ink2566.xml"/><Relationship Id="rId456" Type="http://schemas.openxmlformats.org/officeDocument/2006/relationships/customXml" Target="../ink/ink2587.xml"/><Relationship Id="rId498" Type="http://schemas.openxmlformats.org/officeDocument/2006/relationships/customXml" Target="../ink/ink2608.xml"/><Relationship Id="rId13" Type="http://schemas.openxmlformats.org/officeDocument/2006/relationships/image" Target="../media/image2362.png"/><Relationship Id="rId109" Type="http://schemas.openxmlformats.org/officeDocument/2006/relationships/image" Target="../media/image2410.png"/><Relationship Id="rId260" Type="http://schemas.openxmlformats.org/officeDocument/2006/relationships/customXml" Target="../ink/ink2489.xml"/><Relationship Id="rId316" Type="http://schemas.openxmlformats.org/officeDocument/2006/relationships/customXml" Target="../ink/ink2517.xml"/><Relationship Id="rId523" Type="http://schemas.openxmlformats.org/officeDocument/2006/relationships/image" Target="../media/image2617.png"/><Relationship Id="rId55" Type="http://schemas.openxmlformats.org/officeDocument/2006/relationships/image" Target="../media/image2383.png"/><Relationship Id="rId97" Type="http://schemas.openxmlformats.org/officeDocument/2006/relationships/image" Target="../media/image2404.png"/><Relationship Id="rId120" Type="http://schemas.openxmlformats.org/officeDocument/2006/relationships/customXml" Target="../ink/ink2419.xml"/><Relationship Id="rId358" Type="http://schemas.openxmlformats.org/officeDocument/2006/relationships/customXml" Target="../ink/ink2538.xml"/><Relationship Id="rId162" Type="http://schemas.openxmlformats.org/officeDocument/2006/relationships/customXml" Target="../ink/ink2440.xml"/><Relationship Id="rId218" Type="http://schemas.openxmlformats.org/officeDocument/2006/relationships/customXml" Target="../ink/ink2468.xml"/><Relationship Id="rId425" Type="http://schemas.openxmlformats.org/officeDocument/2006/relationships/image" Target="../media/image2568.png"/><Relationship Id="rId467" Type="http://schemas.openxmlformats.org/officeDocument/2006/relationships/image" Target="../media/image2589.png"/><Relationship Id="rId271" Type="http://schemas.openxmlformats.org/officeDocument/2006/relationships/image" Target="../media/image2491.png"/><Relationship Id="rId24" Type="http://schemas.openxmlformats.org/officeDocument/2006/relationships/customXml" Target="../ink/ink2371.xml"/><Relationship Id="rId66" Type="http://schemas.openxmlformats.org/officeDocument/2006/relationships/customXml" Target="../ink/ink2392.xml"/><Relationship Id="rId131" Type="http://schemas.openxmlformats.org/officeDocument/2006/relationships/image" Target="../media/image2421.png"/><Relationship Id="rId327" Type="http://schemas.openxmlformats.org/officeDocument/2006/relationships/image" Target="../media/image2519.png"/><Relationship Id="rId369" Type="http://schemas.openxmlformats.org/officeDocument/2006/relationships/image" Target="../media/image2540.png"/><Relationship Id="rId534" Type="http://schemas.openxmlformats.org/officeDocument/2006/relationships/customXml" Target="../ink/ink2626.xml"/><Relationship Id="rId173" Type="http://schemas.openxmlformats.org/officeDocument/2006/relationships/image" Target="../media/image2442.png"/><Relationship Id="rId229" Type="http://schemas.openxmlformats.org/officeDocument/2006/relationships/image" Target="../media/image2470.png"/><Relationship Id="rId380" Type="http://schemas.openxmlformats.org/officeDocument/2006/relationships/customXml" Target="../ink/ink2549.xml"/><Relationship Id="rId436" Type="http://schemas.openxmlformats.org/officeDocument/2006/relationships/customXml" Target="../ink/ink2577.xml"/><Relationship Id="rId240" Type="http://schemas.openxmlformats.org/officeDocument/2006/relationships/customXml" Target="../ink/ink2479.xml"/><Relationship Id="rId478" Type="http://schemas.openxmlformats.org/officeDocument/2006/relationships/customXml" Target="../ink/ink2598.xml"/><Relationship Id="rId35" Type="http://schemas.openxmlformats.org/officeDocument/2006/relationships/image" Target="../media/image2373.png"/><Relationship Id="rId77" Type="http://schemas.openxmlformats.org/officeDocument/2006/relationships/image" Target="../media/image2394.png"/><Relationship Id="rId100" Type="http://schemas.openxmlformats.org/officeDocument/2006/relationships/customXml" Target="../ink/ink2409.xml"/><Relationship Id="rId282" Type="http://schemas.openxmlformats.org/officeDocument/2006/relationships/customXml" Target="../ink/ink2500.xml"/><Relationship Id="rId338" Type="http://schemas.openxmlformats.org/officeDocument/2006/relationships/customXml" Target="../ink/ink2528.xml"/><Relationship Id="rId503" Type="http://schemas.openxmlformats.org/officeDocument/2006/relationships/image" Target="../media/image2607.png"/><Relationship Id="rId545" Type="http://schemas.openxmlformats.org/officeDocument/2006/relationships/image" Target="../media/image2628.png"/><Relationship Id="rId8" Type="http://schemas.openxmlformats.org/officeDocument/2006/relationships/customXml" Target="../ink/ink2363.xml"/><Relationship Id="rId142" Type="http://schemas.openxmlformats.org/officeDocument/2006/relationships/customXml" Target="../ink/ink2430.xml"/><Relationship Id="rId184" Type="http://schemas.openxmlformats.org/officeDocument/2006/relationships/customXml" Target="../ink/ink2451.xml"/><Relationship Id="rId391" Type="http://schemas.openxmlformats.org/officeDocument/2006/relationships/image" Target="../media/image2551.png"/><Relationship Id="rId405" Type="http://schemas.openxmlformats.org/officeDocument/2006/relationships/image" Target="../media/image2558.png"/><Relationship Id="rId447" Type="http://schemas.openxmlformats.org/officeDocument/2006/relationships/image" Target="../media/image2579.png"/><Relationship Id="rId251" Type="http://schemas.openxmlformats.org/officeDocument/2006/relationships/image" Target="../media/image2481.png"/><Relationship Id="rId489" Type="http://schemas.openxmlformats.org/officeDocument/2006/relationships/image" Target="../media/image2600.png"/><Relationship Id="rId46" Type="http://schemas.openxmlformats.org/officeDocument/2006/relationships/customXml" Target="../ink/ink2382.xml"/><Relationship Id="rId293" Type="http://schemas.openxmlformats.org/officeDocument/2006/relationships/image" Target="../media/image2502.png"/><Relationship Id="rId307" Type="http://schemas.openxmlformats.org/officeDocument/2006/relationships/image" Target="../media/image2509.png"/><Relationship Id="rId349" Type="http://schemas.openxmlformats.org/officeDocument/2006/relationships/image" Target="../media/image2530.png"/><Relationship Id="rId514" Type="http://schemas.openxmlformats.org/officeDocument/2006/relationships/customXml" Target="../ink/ink2616.xml"/><Relationship Id="rId88" Type="http://schemas.openxmlformats.org/officeDocument/2006/relationships/customXml" Target="../ink/ink2403.xml"/><Relationship Id="rId111" Type="http://schemas.openxmlformats.org/officeDocument/2006/relationships/image" Target="../media/image2411.png"/><Relationship Id="rId153" Type="http://schemas.openxmlformats.org/officeDocument/2006/relationships/image" Target="../media/image2432.png"/><Relationship Id="rId195" Type="http://schemas.openxmlformats.org/officeDocument/2006/relationships/image" Target="../media/image2453.png"/><Relationship Id="rId209" Type="http://schemas.openxmlformats.org/officeDocument/2006/relationships/image" Target="../media/image2460.png"/><Relationship Id="rId360" Type="http://schemas.openxmlformats.org/officeDocument/2006/relationships/customXml" Target="../ink/ink2539.xml"/><Relationship Id="rId416" Type="http://schemas.openxmlformats.org/officeDocument/2006/relationships/customXml" Target="../ink/ink2567.xml"/><Relationship Id="rId220" Type="http://schemas.openxmlformats.org/officeDocument/2006/relationships/customXml" Target="../ink/ink2469.xml"/><Relationship Id="rId458" Type="http://schemas.openxmlformats.org/officeDocument/2006/relationships/customXml" Target="../ink/ink2588.xml"/><Relationship Id="rId15" Type="http://schemas.openxmlformats.org/officeDocument/2006/relationships/image" Target="../media/image2363.png"/><Relationship Id="rId57" Type="http://schemas.openxmlformats.org/officeDocument/2006/relationships/image" Target="../media/image2384.png"/><Relationship Id="rId262" Type="http://schemas.openxmlformats.org/officeDocument/2006/relationships/customXml" Target="../ink/ink2490.xml"/><Relationship Id="rId318" Type="http://schemas.openxmlformats.org/officeDocument/2006/relationships/customXml" Target="../ink/ink2518.xml"/><Relationship Id="rId525" Type="http://schemas.openxmlformats.org/officeDocument/2006/relationships/image" Target="../media/image2618.png"/><Relationship Id="rId99" Type="http://schemas.openxmlformats.org/officeDocument/2006/relationships/image" Target="../media/image2405.png"/><Relationship Id="rId122" Type="http://schemas.openxmlformats.org/officeDocument/2006/relationships/customXml" Target="../ink/ink2420.xml"/><Relationship Id="rId164" Type="http://schemas.openxmlformats.org/officeDocument/2006/relationships/customXml" Target="../ink/ink2441.xml"/><Relationship Id="rId371" Type="http://schemas.openxmlformats.org/officeDocument/2006/relationships/image" Target="../media/image2541.png"/><Relationship Id="rId427" Type="http://schemas.openxmlformats.org/officeDocument/2006/relationships/image" Target="../media/image2569.png"/><Relationship Id="rId469" Type="http://schemas.openxmlformats.org/officeDocument/2006/relationships/image" Target="../media/image2590.png"/><Relationship Id="rId26" Type="http://schemas.openxmlformats.org/officeDocument/2006/relationships/customXml" Target="../ink/ink2372.xml"/><Relationship Id="rId231" Type="http://schemas.openxmlformats.org/officeDocument/2006/relationships/image" Target="../media/image2471.png"/><Relationship Id="rId273" Type="http://schemas.openxmlformats.org/officeDocument/2006/relationships/image" Target="../media/image2492.png"/><Relationship Id="rId329" Type="http://schemas.openxmlformats.org/officeDocument/2006/relationships/image" Target="../media/image2520.png"/><Relationship Id="rId480" Type="http://schemas.openxmlformats.org/officeDocument/2006/relationships/customXml" Target="../ink/ink2599.xml"/><Relationship Id="rId536" Type="http://schemas.openxmlformats.org/officeDocument/2006/relationships/customXml" Target="../ink/ink2627.xml"/><Relationship Id="rId68" Type="http://schemas.openxmlformats.org/officeDocument/2006/relationships/customXml" Target="../ink/ink2393.xml"/><Relationship Id="rId133" Type="http://schemas.openxmlformats.org/officeDocument/2006/relationships/image" Target="../media/image2422.png"/><Relationship Id="rId175" Type="http://schemas.openxmlformats.org/officeDocument/2006/relationships/image" Target="../media/image2443.png"/><Relationship Id="rId340" Type="http://schemas.openxmlformats.org/officeDocument/2006/relationships/customXml" Target="../ink/ink2529.xml"/><Relationship Id="rId200" Type="http://schemas.openxmlformats.org/officeDocument/2006/relationships/customXml" Target="../ink/ink2459.xml"/><Relationship Id="rId382" Type="http://schemas.openxmlformats.org/officeDocument/2006/relationships/customXml" Target="../ink/ink2550.xml"/><Relationship Id="rId438" Type="http://schemas.openxmlformats.org/officeDocument/2006/relationships/customXml" Target="../ink/ink2578.xml"/><Relationship Id="rId242" Type="http://schemas.openxmlformats.org/officeDocument/2006/relationships/customXml" Target="../ink/ink2480.xml"/><Relationship Id="rId284" Type="http://schemas.openxmlformats.org/officeDocument/2006/relationships/customXml" Target="../ink/ink2501.xml"/><Relationship Id="rId491" Type="http://schemas.openxmlformats.org/officeDocument/2006/relationships/image" Target="../media/image2601.png"/><Relationship Id="rId505" Type="http://schemas.openxmlformats.org/officeDocument/2006/relationships/image" Target="../media/image2608.png"/><Relationship Id="rId37" Type="http://schemas.openxmlformats.org/officeDocument/2006/relationships/image" Target="../media/image2374.png"/><Relationship Id="rId79" Type="http://schemas.openxmlformats.org/officeDocument/2006/relationships/image" Target="../media/image2395.png"/><Relationship Id="rId102" Type="http://schemas.openxmlformats.org/officeDocument/2006/relationships/customXml" Target="../ink/ink2410.xml"/><Relationship Id="rId144" Type="http://schemas.openxmlformats.org/officeDocument/2006/relationships/customXml" Target="../ink/ink2431.xml"/><Relationship Id="rId547" Type="http://schemas.openxmlformats.org/officeDocument/2006/relationships/image" Target="../media/image2629.png"/><Relationship Id="rId90" Type="http://schemas.openxmlformats.org/officeDocument/2006/relationships/customXml" Target="../ink/ink2404.xml"/><Relationship Id="rId186" Type="http://schemas.openxmlformats.org/officeDocument/2006/relationships/customXml" Target="../ink/ink2452.xml"/><Relationship Id="rId351" Type="http://schemas.openxmlformats.org/officeDocument/2006/relationships/image" Target="../media/image2531.png"/><Relationship Id="rId393" Type="http://schemas.openxmlformats.org/officeDocument/2006/relationships/image" Target="../media/image2552.png"/><Relationship Id="rId407" Type="http://schemas.openxmlformats.org/officeDocument/2006/relationships/image" Target="../media/image2559.png"/><Relationship Id="rId449" Type="http://schemas.openxmlformats.org/officeDocument/2006/relationships/image" Target="../media/image2580.png"/><Relationship Id="rId211" Type="http://schemas.openxmlformats.org/officeDocument/2006/relationships/image" Target="../media/image2461.png"/><Relationship Id="rId253" Type="http://schemas.openxmlformats.org/officeDocument/2006/relationships/image" Target="../media/image2482.png"/><Relationship Id="rId295" Type="http://schemas.openxmlformats.org/officeDocument/2006/relationships/image" Target="../media/image2503.png"/><Relationship Id="rId309" Type="http://schemas.openxmlformats.org/officeDocument/2006/relationships/image" Target="../media/image2510.png"/><Relationship Id="rId460" Type="http://schemas.openxmlformats.org/officeDocument/2006/relationships/customXml" Target="../ink/ink2589.xml"/><Relationship Id="rId516" Type="http://schemas.openxmlformats.org/officeDocument/2006/relationships/customXml" Target="../ink/ink2617.xml"/><Relationship Id="rId48" Type="http://schemas.openxmlformats.org/officeDocument/2006/relationships/customXml" Target="../ink/ink2383.xml"/><Relationship Id="rId113" Type="http://schemas.openxmlformats.org/officeDocument/2006/relationships/image" Target="../media/image2412.png"/><Relationship Id="rId320" Type="http://schemas.openxmlformats.org/officeDocument/2006/relationships/customXml" Target="../ink/ink2519.xml"/><Relationship Id="rId155" Type="http://schemas.openxmlformats.org/officeDocument/2006/relationships/image" Target="../media/image2433.png"/><Relationship Id="rId197" Type="http://schemas.openxmlformats.org/officeDocument/2006/relationships/image" Target="../media/image2454.png"/><Relationship Id="rId362" Type="http://schemas.openxmlformats.org/officeDocument/2006/relationships/customXml" Target="../ink/ink2540.xml"/><Relationship Id="rId418" Type="http://schemas.openxmlformats.org/officeDocument/2006/relationships/customXml" Target="../ink/ink2568.xml"/><Relationship Id="rId222" Type="http://schemas.openxmlformats.org/officeDocument/2006/relationships/customXml" Target="../ink/ink2470.xml"/><Relationship Id="rId264" Type="http://schemas.openxmlformats.org/officeDocument/2006/relationships/customXml" Target="../ink/ink2491.xml"/><Relationship Id="rId471" Type="http://schemas.openxmlformats.org/officeDocument/2006/relationships/image" Target="../media/image2591.png"/><Relationship Id="rId17" Type="http://schemas.openxmlformats.org/officeDocument/2006/relationships/image" Target="../media/image2364.png"/><Relationship Id="rId59" Type="http://schemas.openxmlformats.org/officeDocument/2006/relationships/image" Target="../media/image2385.png"/><Relationship Id="rId124" Type="http://schemas.openxmlformats.org/officeDocument/2006/relationships/customXml" Target="../ink/ink2421.xml"/><Relationship Id="rId527" Type="http://schemas.openxmlformats.org/officeDocument/2006/relationships/image" Target="../media/image2619.png"/><Relationship Id="rId70" Type="http://schemas.openxmlformats.org/officeDocument/2006/relationships/customXml" Target="../ink/ink2394.xml"/><Relationship Id="rId166" Type="http://schemas.openxmlformats.org/officeDocument/2006/relationships/customXml" Target="../ink/ink2442.xml"/><Relationship Id="rId331" Type="http://schemas.openxmlformats.org/officeDocument/2006/relationships/image" Target="../media/image2521.png"/><Relationship Id="rId373" Type="http://schemas.openxmlformats.org/officeDocument/2006/relationships/image" Target="../media/image2542.png"/><Relationship Id="rId429" Type="http://schemas.openxmlformats.org/officeDocument/2006/relationships/image" Target="../media/image257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472.png"/><Relationship Id="rId440" Type="http://schemas.openxmlformats.org/officeDocument/2006/relationships/customXml" Target="../ink/ink2579.xml"/><Relationship Id="rId28" Type="http://schemas.openxmlformats.org/officeDocument/2006/relationships/customXml" Target="../ink/ink2373.xml"/><Relationship Id="rId275" Type="http://schemas.openxmlformats.org/officeDocument/2006/relationships/image" Target="../media/image2493.png"/><Relationship Id="rId300" Type="http://schemas.openxmlformats.org/officeDocument/2006/relationships/customXml" Target="../ink/ink2509.xml"/><Relationship Id="rId482" Type="http://schemas.openxmlformats.org/officeDocument/2006/relationships/customXml" Target="../ink/ink2600.xml"/><Relationship Id="rId538" Type="http://schemas.openxmlformats.org/officeDocument/2006/relationships/customXml" Target="../ink/ink2628.xml"/><Relationship Id="rId81" Type="http://schemas.openxmlformats.org/officeDocument/2006/relationships/image" Target="../media/image2396.png"/><Relationship Id="rId135" Type="http://schemas.openxmlformats.org/officeDocument/2006/relationships/image" Target="../media/image2423.png"/><Relationship Id="rId177" Type="http://schemas.openxmlformats.org/officeDocument/2006/relationships/image" Target="../media/image2444.png"/><Relationship Id="rId342" Type="http://schemas.openxmlformats.org/officeDocument/2006/relationships/customXml" Target="../ink/ink2530.xml"/><Relationship Id="rId384" Type="http://schemas.openxmlformats.org/officeDocument/2006/relationships/customXml" Target="../ink/ink2551.xml"/><Relationship Id="rId202" Type="http://schemas.openxmlformats.org/officeDocument/2006/relationships/customXml" Target="../ink/ink2460.xml"/><Relationship Id="rId244" Type="http://schemas.openxmlformats.org/officeDocument/2006/relationships/customXml" Target="../ink/ink2481.xml"/><Relationship Id="rId39" Type="http://schemas.openxmlformats.org/officeDocument/2006/relationships/image" Target="../media/image2375.png"/><Relationship Id="rId286" Type="http://schemas.openxmlformats.org/officeDocument/2006/relationships/customXml" Target="../ink/ink2502.xml"/><Relationship Id="rId451" Type="http://schemas.openxmlformats.org/officeDocument/2006/relationships/image" Target="../media/image2581.png"/><Relationship Id="rId493" Type="http://schemas.openxmlformats.org/officeDocument/2006/relationships/image" Target="../media/image2602.png"/><Relationship Id="rId507" Type="http://schemas.openxmlformats.org/officeDocument/2006/relationships/image" Target="../media/image2609.png"/><Relationship Id="rId549" Type="http://schemas.openxmlformats.org/officeDocument/2006/relationships/image" Target="../media/image2630.png"/><Relationship Id="rId50" Type="http://schemas.openxmlformats.org/officeDocument/2006/relationships/customXml" Target="../ink/ink2384.xml"/><Relationship Id="rId104" Type="http://schemas.openxmlformats.org/officeDocument/2006/relationships/customXml" Target="../ink/ink2411.xml"/><Relationship Id="rId146" Type="http://schemas.openxmlformats.org/officeDocument/2006/relationships/customXml" Target="../ink/ink2432.xml"/><Relationship Id="rId188" Type="http://schemas.openxmlformats.org/officeDocument/2006/relationships/customXml" Target="../ink/ink2453.xml"/><Relationship Id="rId311" Type="http://schemas.openxmlformats.org/officeDocument/2006/relationships/image" Target="../media/image2511.png"/><Relationship Id="rId353" Type="http://schemas.openxmlformats.org/officeDocument/2006/relationships/image" Target="../media/image2532.png"/><Relationship Id="rId395" Type="http://schemas.openxmlformats.org/officeDocument/2006/relationships/image" Target="../media/image2553.png"/><Relationship Id="rId409" Type="http://schemas.openxmlformats.org/officeDocument/2006/relationships/image" Target="../media/image2560.png"/><Relationship Id="rId92" Type="http://schemas.openxmlformats.org/officeDocument/2006/relationships/customXml" Target="../ink/ink2405.xml"/><Relationship Id="rId213" Type="http://schemas.openxmlformats.org/officeDocument/2006/relationships/image" Target="../media/image2462.png"/><Relationship Id="rId420" Type="http://schemas.openxmlformats.org/officeDocument/2006/relationships/customXml" Target="../ink/ink2569.xml"/><Relationship Id="rId255" Type="http://schemas.openxmlformats.org/officeDocument/2006/relationships/image" Target="../media/image2483.png"/><Relationship Id="rId297" Type="http://schemas.openxmlformats.org/officeDocument/2006/relationships/image" Target="../media/image2504.png"/><Relationship Id="rId462" Type="http://schemas.openxmlformats.org/officeDocument/2006/relationships/customXml" Target="../ink/ink2590.xml"/><Relationship Id="rId518" Type="http://schemas.openxmlformats.org/officeDocument/2006/relationships/customXml" Target="../ink/ink2618.xml"/><Relationship Id="rId115" Type="http://schemas.openxmlformats.org/officeDocument/2006/relationships/image" Target="../media/image2413.png"/><Relationship Id="rId157" Type="http://schemas.openxmlformats.org/officeDocument/2006/relationships/image" Target="../media/image2434.png"/><Relationship Id="rId322" Type="http://schemas.openxmlformats.org/officeDocument/2006/relationships/customXml" Target="../ink/ink2520.xml"/><Relationship Id="rId364" Type="http://schemas.openxmlformats.org/officeDocument/2006/relationships/customXml" Target="../ink/ink2541.xml"/><Relationship Id="rId61" Type="http://schemas.openxmlformats.org/officeDocument/2006/relationships/image" Target="../media/image2386.png"/><Relationship Id="rId199" Type="http://schemas.openxmlformats.org/officeDocument/2006/relationships/image" Target="../media/image2455.png"/><Relationship Id="rId19" Type="http://schemas.openxmlformats.org/officeDocument/2006/relationships/image" Target="../media/image2365.png"/><Relationship Id="rId224" Type="http://schemas.openxmlformats.org/officeDocument/2006/relationships/customXml" Target="../ink/ink2471.xml"/><Relationship Id="rId266" Type="http://schemas.openxmlformats.org/officeDocument/2006/relationships/customXml" Target="../ink/ink2492.xml"/><Relationship Id="rId431" Type="http://schemas.openxmlformats.org/officeDocument/2006/relationships/image" Target="../media/image2571.png"/><Relationship Id="rId473" Type="http://schemas.openxmlformats.org/officeDocument/2006/relationships/image" Target="../media/image2592.png"/><Relationship Id="rId529" Type="http://schemas.openxmlformats.org/officeDocument/2006/relationships/image" Target="../media/image2620.png"/><Relationship Id="rId30" Type="http://schemas.openxmlformats.org/officeDocument/2006/relationships/customXml" Target="../ink/ink2374.xml"/><Relationship Id="rId126" Type="http://schemas.openxmlformats.org/officeDocument/2006/relationships/customXml" Target="../ink/ink2422.xml"/><Relationship Id="rId168" Type="http://schemas.openxmlformats.org/officeDocument/2006/relationships/customXml" Target="../ink/ink2443.xml"/><Relationship Id="rId333" Type="http://schemas.openxmlformats.org/officeDocument/2006/relationships/image" Target="../media/image2522.png"/><Relationship Id="rId540" Type="http://schemas.openxmlformats.org/officeDocument/2006/relationships/customXml" Target="../ink/ink2629.xml"/><Relationship Id="rId72" Type="http://schemas.openxmlformats.org/officeDocument/2006/relationships/customXml" Target="../ink/ink2395.xml"/><Relationship Id="rId375" Type="http://schemas.openxmlformats.org/officeDocument/2006/relationships/image" Target="../media/image2543.png"/><Relationship Id="rId3" Type="http://schemas.openxmlformats.org/officeDocument/2006/relationships/image" Target="../media/image2357.png"/><Relationship Id="rId235" Type="http://schemas.openxmlformats.org/officeDocument/2006/relationships/image" Target="../media/image2473.png"/><Relationship Id="rId277" Type="http://schemas.openxmlformats.org/officeDocument/2006/relationships/image" Target="../media/image2494.png"/><Relationship Id="rId400" Type="http://schemas.openxmlformats.org/officeDocument/2006/relationships/customXml" Target="../ink/ink2559.xml"/><Relationship Id="rId442" Type="http://schemas.openxmlformats.org/officeDocument/2006/relationships/customXml" Target="../ink/ink2580.xml"/><Relationship Id="rId484" Type="http://schemas.openxmlformats.org/officeDocument/2006/relationships/customXml" Target="../ink/ink2601.xml"/><Relationship Id="rId137" Type="http://schemas.openxmlformats.org/officeDocument/2006/relationships/image" Target="../media/image2424.png"/><Relationship Id="rId302" Type="http://schemas.openxmlformats.org/officeDocument/2006/relationships/customXml" Target="../ink/ink2510.xml"/><Relationship Id="rId344" Type="http://schemas.openxmlformats.org/officeDocument/2006/relationships/customXml" Target="../ink/ink2531.xml"/><Relationship Id="rId41" Type="http://schemas.openxmlformats.org/officeDocument/2006/relationships/image" Target="../media/image2376.png"/><Relationship Id="rId83" Type="http://schemas.openxmlformats.org/officeDocument/2006/relationships/image" Target="../media/image2397.png"/><Relationship Id="rId179" Type="http://schemas.openxmlformats.org/officeDocument/2006/relationships/image" Target="../media/image2445.png"/><Relationship Id="rId386" Type="http://schemas.openxmlformats.org/officeDocument/2006/relationships/customXml" Target="../ink/ink2552.xml"/><Relationship Id="rId551" Type="http://schemas.openxmlformats.org/officeDocument/2006/relationships/image" Target="../media/image2631.png"/><Relationship Id="rId190" Type="http://schemas.openxmlformats.org/officeDocument/2006/relationships/customXml" Target="../ink/ink2454.xml"/><Relationship Id="rId204" Type="http://schemas.openxmlformats.org/officeDocument/2006/relationships/customXml" Target="../ink/ink2461.xml"/><Relationship Id="rId246" Type="http://schemas.openxmlformats.org/officeDocument/2006/relationships/customXml" Target="../ink/ink2482.xml"/><Relationship Id="rId288" Type="http://schemas.openxmlformats.org/officeDocument/2006/relationships/customXml" Target="../ink/ink2503.xml"/><Relationship Id="rId411" Type="http://schemas.openxmlformats.org/officeDocument/2006/relationships/image" Target="../media/image2561.png"/><Relationship Id="rId453" Type="http://schemas.openxmlformats.org/officeDocument/2006/relationships/image" Target="../media/image2582.png"/><Relationship Id="rId509" Type="http://schemas.openxmlformats.org/officeDocument/2006/relationships/image" Target="../media/image2610.png"/><Relationship Id="rId106" Type="http://schemas.openxmlformats.org/officeDocument/2006/relationships/customXml" Target="../ink/ink2412.xml"/><Relationship Id="rId313" Type="http://schemas.openxmlformats.org/officeDocument/2006/relationships/image" Target="../media/image2512.png"/><Relationship Id="rId495" Type="http://schemas.openxmlformats.org/officeDocument/2006/relationships/image" Target="../media/image2603.png"/><Relationship Id="rId10" Type="http://schemas.openxmlformats.org/officeDocument/2006/relationships/customXml" Target="../ink/ink2364.xml"/><Relationship Id="rId52" Type="http://schemas.openxmlformats.org/officeDocument/2006/relationships/customXml" Target="../ink/ink2385.xml"/><Relationship Id="rId94" Type="http://schemas.openxmlformats.org/officeDocument/2006/relationships/customXml" Target="../ink/ink2406.xml"/><Relationship Id="rId148" Type="http://schemas.openxmlformats.org/officeDocument/2006/relationships/customXml" Target="../ink/ink2433.xml"/><Relationship Id="rId355" Type="http://schemas.openxmlformats.org/officeDocument/2006/relationships/image" Target="../media/image2533.png"/><Relationship Id="rId397" Type="http://schemas.openxmlformats.org/officeDocument/2006/relationships/image" Target="../media/image2554.png"/><Relationship Id="rId520" Type="http://schemas.openxmlformats.org/officeDocument/2006/relationships/customXml" Target="../ink/ink2619.xml"/><Relationship Id="rId215" Type="http://schemas.openxmlformats.org/officeDocument/2006/relationships/image" Target="../media/image2463.png"/><Relationship Id="rId257" Type="http://schemas.openxmlformats.org/officeDocument/2006/relationships/image" Target="../media/image2484.png"/><Relationship Id="rId422" Type="http://schemas.openxmlformats.org/officeDocument/2006/relationships/customXml" Target="../ink/ink2570.xml"/><Relationship Id="rId464" Type="http://schemas.openxmlformats.org/officeDocument/2006/relationships/customXml" Target="../ink/ink2591.xml"/><Relationship Id="rId299" Type="http://schemas.openxmlformats.org/officeDocument/2006/relationships/image" Target="../media/image2505.png"/><Relationship Id="rId63" Type="http://schemas.openxmlformats.org/officeDocument/2006/relationships/image" Target="../media/image2387.png"/><Relationship Id="rId159" Type="http://schemas.openxmlformats.org/officeDocument/2006/relationships/image" Target="../media/image2435.png"/><Relationship Id="rId366" Type="http://schemas.openxmlformats.org/officeDocument/2006/relationships/customXml" Target="../ink/ink2542.xml"/><Relationship Id="rId226" Type="http://schemas.openxmlformats.org/officeDocument/2006/relationships/customXml" Target="../ink/ink2472.xml"/><Relationship Id="rId433" Type="http://schemas.openxmlformats.org/officeDocument/2006/relationships/image" Target="../media/image2572.png"/><Relationship Id="rId74" Type="http://schemas.openxmlformats.org/officeDocument/2006/relationships/customXml" Target="../ink/ink2396.xml"/><Relationship Id="rId377" Type="http://schemas.openxmlformats.org/officeDocument/2006/relationships/image" Target="../media/image2544.png"/><Relationship Id="rId500" Type="http://schemas.openxmlformats.org/officeDocument/2006/relationships/customXml" Target="../ink/ink2609.xml"/><Relationship Id="rId5" Type="http://schemas.openxmlformats.org/officeDocument/2006/relationships/image" Target="../media/image2358.png"/><Relationship Id="rId237" Type="http://schemas.openxmlformats.org/officeDocument/2006/relationships/image" Target="../media/image2474.png"/><Relationship Id="rId444" Type="http://schemas.openxmlformats.org/officeDocument/2006/relationships/customXml" Target="../ink/ink2581.xml"/><Relationship Id="rId290" Type="http://schemas.openxmlformats.org/officeDocument/2006/relationships/customXml" Target="../ink/ink2504.xml"/><Relationship Id="rId304" Type="http://schemas.openxmlformats.org/officeDocument/2006/relationships/customXml" Target="../ink/ink2511.xml"/><Relationship Id="rId388" Type="http://schemas.openxmlformats.org/officeDocument/2006/relationships/customXml" Target="../ink/ink2553.xml"/><Relationship Id="rId511" Type="http://schemas.openxmlformats.org/officeDocument/2006/relationships/image" Target="../media/image2611.png"/><Relationship Id="rId85" Type="http://schemas.openxmlformats.org/officeDocument/2006/relationships/image" Target="../media/image2398.png"/><Relationship Id="rId150" Type="http://schemas.openxmlformats.org/officeDocument/2006/relationships/customXml" Target="../ink/ink2434.xml"/><Relationship Id="rId248" Type="http://schemas.openxmlformats.org/officeDocument/2006/relationships/customXml" Target="../ink/ink2483.xml"/><Relationship Id="rId455" Type="http://schemas.openxmlformats.org/officeDocument/2006/relationships/image" Target="../media/image2583.png"/><Relationship Id="rId12" Type="http://schemas.openxmlformats.org/officeDocument/2006/relationships/customXml" Target="../ink/ink2365.xml"/><Relationship Id="rId108" Type="http://schemas.openxmlformats.org/officeDocument/2006/relationships/customXml" Target="../ink/ink2413.xml"/><Relationship Id="rId315" Type="http://schemas.openxmlformats.org/officeDocument/2006/relationships/image" Target="../media/image2513.png"/><Relationship Id="rId522" Type="http://schemas.openxmlformats.org/officeDocument/2006/relationships/customXml" Target="../ink/ink26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74D441B-C2CF-E89F-ED10-7A41FA4DE0C5}"/>
              </a:ext>
            </a:extLst>
          </p:cNvPr>
          <p:cNvGrpSpPr/>
          <p:nvPr/>
        </p:nvGrpSpPr>
        <p:grpSpPr>
          <a:xfrm>
            <a:off x="454907" y="306987"/>
            <a:ext cx="107640" cy="114840"/>
            <a:chOff x="454907" y="306987"/>
            <a:chExt cx="107640" cy="1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4B5ACC8-2786-0645-B0DF-BE7C4B155B85}"/>
                    </a:ext>
                  </a:extLst>
                </p14:cNvPr>
                <p14:cNvContentPartPr/>
                <p14:nvPr/>
              </p14:nvContentPartPr>
              <p14:xfrm>
                <a:off x="454907" y="348027"/>
                <a:ext cx="3600" cy="16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4B5ACC8-2786-0645-B0DF-BE7C4B155B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0587" y="343707"/>
                  <a:ext cx="12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43AB068-1019-FC86-94B9-3BE982C5E363}"/>
                    </a:ext>
                  </a:extLst>
                </p14:cNvPr>
                <p14:cNvContentPartPr/>
                <p14:nvPr/>
              </p14:nvContentPartPr>
              <p14:xfrm>
                <a:off x="459587" y="306987"/>
                <a:ext cx="102960" cy="114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43AB068-1019-FC86-94B9-3BE982C5E3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267" y="302667"/>
                  <a:ext cx="11160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9CEAA8-E392-C017-CDB1-CE881D94E1AD}"/>
                  </a:ext>
                </a:extLst>
              </p14:cNvPr>
              <p14:cNvContentPartPr/>
              <p14:nvPr/>
            </p14:nvContentPartPr>
            <p14:xfrm>
              <a:off x="1423667" y="556280"/>
              <a:ext cx="11160" cy="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9CEAA8-E392-C017-CDB1-CE881D94E1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6027" y="538640"/>
                <a:ext cx="4680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B9780572-0863-CEE2-29CF-730001592938}"/>
              </a:ext>
            </a:extLst>
          </p:cNvPr>
          <p:cNvGrpSpPr/>
          <p:nvPr/>
        </p:nvGrpSpPr>
        <p:grpSpPr>
          <a:xfrm>
            <a:off x="575867" y="261440"/>
            <a:ext cx="5486760" cy="1187280"/>
            <a:chOff x="575867" y="261440"/>
            <a:chExt cx="5486760" cy="11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5B5FFC1-E6C4-B1D9-1F67-6E7B595A7C2D}"/>
                    </a:ext>
                  </a:extLst>
                </p14:cNvPr>
                <p14:cNvContentPartPr/>
                <p14:nvPr/>
              </p14:nvContentPartPr>
              <p14:xfrm>
                <a:off x="3850427" y="357560"/>
                <a:ext cx="205200" cy="149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5B5FFC1-E6C4-B1D9-1F67-6E7B595A7C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32427" y="339920"/>
                  <a:ext cx="240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EA8A1D3-CD52-984A-EFD0-D7CE5FA59BD8}"/>
                    </a:ext>
                  </a:extLst>
                </p14:cNvPr>
                <p14:cNvContentPartPr/>
                <p14:nvPr/>
              </p14:nvContentPartPr>
              <p14:xfrm>
                <a:off x="4122227" y="329840"/>
                <a:ext cx="158400" cy="17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EA8A1D3-CD52-984A-EFD0-D7CE5FA59B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4227" y="312200"/>
                  <a:ext cx="194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B5A1A48-184F-658E-383F-27DEA56D979E}"/>
                    </a:ext>
                  </a:extLst>
                </p14:cNvPr>
                <p14:cNvContentPartPr/>
                <p14:nvPr/>
              </p14:nvContentPartPr>
              <p14:xfrm>
                <a:off x="4331747" y="356120"/>
                <a:ext cx="77040" cy="163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B5A1A48-184F-658E-383F-27DEA56D97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13747" y="338120"/>
                  <a:ext cx="112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67ECBCB-805D-4541-46B2-126C5AEA498C}"/>
                    </a:ext>
                  </a:extLst>
                </p14:cNvPr>
                <p14:cNvContentPartPr/>
                <p14:nvPr/>
              </p14:nvContentPartPr>
              <p14:xfrm>
                <a:off x="4498427" y="377720"/>
                <a:ext cx="145440" cy="12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67ECBCB-805D-4541-46B2-126C5AEA49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80427" y="359720"/>
                  <a:ext cx="181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5DCBA1-CB8A-CCA5-D254-20F6CA24A6BD}"/>
                    </a:ext>
                  </a:extLst>
                </p14:cNvPr>
                <p14:cNvContentPartPr/>
                <p14:nvPr/>
              </p14:nvContentPartPr>
              <p14:xfrm>
                <a:off x="4722707" y="292760"/>
                <a:ext cx="124560" cy="21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5DCBA1-CB8A-CCA5-D254-20F6CA24A6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4707" y="274760"/>
                  <a:ext cx="160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B53FC0B-D755-2E9A-1A7F-091103517A89}"/>
                    </a:ext>
                  </a:extLst>
                </p14:cNvPr>
                <p14:cNvContentPartPr/>
                <p14:nvPr/>
              </p14:nvContentPartPr>
              <p14:xfrm>
                <a:off x="575867" y="1244240"/>
                <a:ext cx="154440" cy="204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53FC0B-D755-2E9A-1A7F-091103517A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7867" y="1226600"/>
                  <a:ext cx="190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1BEC89-1046-26E2-527C-816E56404CCF}"/>
                    </a:ext>
                  </a:extLst>
                </p14:cNvPr>
                <p14:cNvContentPartPr/>
                <p14:nvPr/>
              </p14:nvContentPartPr>
              <p14:xfrm>
                <a:off x="823547" y="1237040"/>
                <a:ext cx="86040" cy="16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1BEC89-1046-26E2-527C-816E56404C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5547" y="1219400"/>
                  <a:ext cx="121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A640A2-4A96-111B-4DAF-905CF3FE9D8B}"/>
                    </a:ext>
                  </a:extLst>
                </p14:cNvPr>
                <p14:cNvContentPartPr/>
                <p14:nvPr/>
              </p14:nvContentPartPr>
              <p14:xfrm>
                <a:off x="1023707" y="1217240"/>
                <a:ext cx="56160" cy="205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A640A2-4A96-111B-4DAF-905CF3FE9D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5707" y="1199240"/>
                  <a:ext cx="91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51DA67-F1E6-C160-5BDE-29B45E09714C}"/>
                    </a:ext>
                  </a:extLst>
                </p14:cNvPr>
                <p14:cNvContentPartPr/>
                <p14:nvPr/>
              </p14:nvContentPartPr>
              <p14:xfrm>
                <a:off x="1160147" y="1270160"/>
                <a:ext cx="107640" cy="155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51DA67-F1E6-C160-5BDE-29B45E0971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2507" y="1252520"/>
                  <a:ext cx="143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92B708A-0E64-1A1B-63BA-C6EB97E8A4B7}"/>
                    </a:ext>
                  </a:extLst>
                </p14:cNvPr>
                <p14:cNvContentPartPr/>
                <p14:nvPr/>
              </p14:nvContentPartPr>
              <p14:xfrm>
                <a:off x="1317467" y="1203920"/>
                <a:ext cx="98640" cy="198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92B708A-0E64-1A1B-63BA-C6EB97E8A4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99827" y="1186280"/>
                  <a:ext cx="134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1075E0-1588-283C-3CB6-A81024AB8E9F}"/>
                    </a:ext>
                  </a:extLst>
                </p14:cNvPr>
                <p14:cNvContentPartPr/>
                <p14:nvPr/>
              </p14:nvContentPartPr>
              <p14:xfrm>
                <a:off x="1704107" y="1333520"/>
                <a:ext cx="172440" cy="75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1075E0-1588-283C-3CB6-A81024AB8E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86107" y="1315880"/>
                  <a:ext cx="208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2665D0-844A-646F-F459-F15F2CF667F0}"/>
                    </a:ext>
                  </a:extLst>
                </p14:cNvPr>
                <p14:cNvContentPartPr/>
                <p14:nvPr/>
              </p14:nvContentPartPr>
              <p14:xfrm>
                <a:off x="1723547" y="1271960"/>
                <a:ext cx="87840" cy="45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2665D0-844A-646F-F459-F15F2CF667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05907" y="1254320"/>
                  <a:ext cx="123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91652D-726A-935C-417D-B7589D53B463}"/>
                    </a:ext>
                  </a:extLst>
                </p14:cNvPr>
                <p14:cNvContentPartPr/>
                <p14:nvPr/>
              </p14:nvContentPartPr>
              <p14:xfrm>
                <a:off x="681707" y="495440"/>
                <a:ext cx="24120" cy="1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91652D-726A-935C-417D-B7589D53B4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3707" y="477800"/>
                  <a:ext cx="59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07BF2F-C760-FFD6-63B0-87E79BE0659D}"/>
                    </a:ext>
                  </a:extLst>
                </p14:cNvPr>
                <p14:cNvContentPartPr/>
                <p14:nvPr/>
              </p14:nvContentPartPr>
              <p14:xfrm>
                <a:off x="830747" y="347120"/>
                <a:ext cx="150840" cy="44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07BF2F-C760-FFD6-63B0-87E79BE065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2747" y="329120"/>
                  <a:ext cx="18648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DAF66D-EC09-05FC-3EDD-7A1492D3E178}"/>
                    </a:ext>
                  </a:extLst>
                </p14:cNvPr>
                <p14:cNvContentPartPr/>
                <p14:nvPr/>
              </p14:nvContentPartPr>
              <p14:xfrm>
                <a:off x="1180667" y="566720"/>
                <a:ext cx="57960" cy="3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DAF66D-EC09-05FC-3EDD-7A1492D3E1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3027" y="549080"/>
                  <a:ext cx="93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31868D-E4A8-DB90-30DC-3248E57FA5F2}"/>
                    </a:ext>
                  </a:extLst>
                </p14:cNvPr>
                <p14:cNvContentPartPr/>
                <p14:nvPr/>
              </p14:nvContentPartPr>
              <p14:xfrm>
                <a:off x="1192547" y="451880"/>
                <a:ext cx="81720" cy="4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31868D-E4A8-DB90-30DC-3248E57FA5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4547" y="433880"/>
                  <a:ext cx="117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CA6A5D-CB43-FBD6-11D5-D2046FC0E576}"/>
                    </a:ext>
                  </a:extLst>
                </p14:cNvPr>
                <p14:cNvContentPartPr/>
                <p14:nvPr/>
              </p14:nvContentPartPr>
              <p14:xfrm>
                <a:off x="1574867" y="301400"/>
                <a:ext cx="186480" cy="506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CA6A5D-CB43-FBD6-11D5-D2046FC0E5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56867" y="283760"/>
                  <a:ext cx="22212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08E539-21FB-A93C-9739-37D116DDA51F}"/>
                    </a:ext>
                  </a:extLst>
                </p14:cNvPr>
                <p14:cNvContentPartPr/>
                <p14:nvPr/>
              </p14:nvContentPartPr>
              <p14:xfrm>
                <a:off x="1526987" y="261440"/>
                <a:ext cx="211680" cy="28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08E539-21FB-A93C-9739-37D116DDA5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8987" y="243800"/>
                  <a:ext cx="247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78FAF-AB65-1F62-284C-FE30C0ED92B0}"/>
                    </a:ext>
                  </a:extLst>
                </p14:cNvPr>
                <p14:cNvContentPartPr/>
                <p14:nvPr/>
              </p14:nvContentPartPr>
              <p14:xfrm>
                <a:off x="1859267" y="454400"/>
                <a:ext cx="140400" cy="103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78FAF-AB65-1F62-284C-FE30C0ED92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41267" y="436760"/>
                  <a:ext cx="176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78B8D8-D00C-3E25-1290-D2BA2A515132}"/>
                    </a:ext>
                  </a:extLst>
                </p14:cNvPr>
                <p14:cNvContentPartPr/>
                <p14:nvPr/>
              </p14:nvContentPartPr>
              <p14:xfrm>
                <a:off x="2289107" y="385280"/>
                <a:ext cx="171000" cy="74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78B8D8-D00C-3E25-1290-D2BA2A5151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71467" y="367640"/>
                  <a:ext cx="206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D8AD73-DD77-F59C-4A39-02960F64ACF2}"/>
                    </a:ext>
                  </a:extLst>
                </p14:cNvPr>
                <p14:cNvContentPartPr/>
                <p14:nvPr/>
              </p14:nvContentPartPr>
              <p14:xfrm>
                <a:off x="2362907" y="372680"/>
                <a:ext cx="21960" cy="252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D8AD73-DD77-F59C-4A39-02960F64AC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44907" y="355040"/>
                  <a:ext cx="57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346DD3-68E8-2782-96A8-0D9EA8CDAD38}"/>
                    </a:ext>
                  </a:extLst>
                </p14:cNvPr>
                <p14:cNvContentPartPr/>
                <p14:nvPr/>
              </p14:nvContentPartPr>
              <p14:xfrm>
                <a:off x="2586107" y="301760"/>
                <a:ext cx="75240" cy="44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346DD3-68E8-2782-96A8-0D9EA8CDAD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8467" y="284120"/>
                  <a:ext cx="11088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399792-7BF5-DBE8-303F-5DE52C05CCCC}"/>
                    </a:ext>
                  </a:extLst>
                </p14:cNvPr>
                <p14:cNvContentPartPr/>
                <p14:nvPr/>
              </p14:nvContentPartPr>
              <p14:xfrm>
                <a:off x="2550827" y="280880"/>
                <a:ext cx="211320" cy="258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399792-7BF5-DBE8-303F-5DE52C05CC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32827" y="262880"/>
                  <a:ext cx="246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D71A06-B1E1-ADFF-6F82-35EBAEE3AE3E}"/>
                    </a:ext>
                  </a:extLst>
                </p14:cNvPr>
                <p14:cNvContentPartPr/>
                <p14:nvPr/>
              </p14:nvContentPartPr>
              <p14:xfrm>
                <a:off x="2918027" y="418760"/>
                <a:ext cx="19080" cy="121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D71A06-B1E1-ADFF-6F82-35EBAEE3AE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00027" y="401120"/>
                  <a:ext cx="54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BF2E34-F8F7-5CD1-5B7D-699F95A451E3}"/>
                    </a:ext>
                  </a:extLst>
                </p14:cNvPr>
                <p14:cNvContentPartPr/>
                <p14:nvPr/>
              </p14:nvContentPartPr>
              <p14:xfrm>
                <a:off x="3092627" y="308960"/>
                <a:ext cx="122760" cy="146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BF2E34-F8F7-5CD1-5B7D-699F95A451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74627" y="291320"/>
                  <a:ext cx="158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CB49FB-7EBE-D609-9FDC-EAAA3AD0FC52}"/>
                    </a:ext>
                  </a:extLst>
                </p14:cNvPr>
                <p14:cNvContentPartPr/>
                <p14:nvPr/>
              </p14:nvContentPartPr>
              <p14:xfrm>
                <a:off x="3101627" y="328400"/>
                <a:ext cx="158040" cy="165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CB49FB-7EBE-D609-9FDC-EAAA3AD0FC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3627" y="310760"/>
                  <a:ext cx="193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82A312-4041-0A7D-CCDF-166F2F28DA24}"/>
                    </a:ext>
                  </a:extLst>
                </p14:cNvPr>
                <p14:cNvContentPartPr/>
                <p14:nvPr/>
              </p14:nvContentPartPr>
              <p14:xfrm>
                <a:off x="3420587" y="338120"/>
                <a:ext cx="194040" cy="67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82A312-4041-0A7D-CCDF-166F2F28DA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02947" y="320480"/>
                  <a:ext cx="229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5CBC5D-841A-343B-F53D-022D0652080B}"/>
                    </a:ext>
                  </a:extLst>
                </p14:cNvPr>
                <p14:cNvContentPartPr/>
                <p14:nvPr/>
              </p14:nvContentPartPr>
              <p14:xfrm>
                <a:off x="3561347" y="299600"/>
                <a:ext cx="12240" cy="191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5CBC5D-841A-343B-F53D-022D065208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43707" y="281600"/>
                  <a:ext cx="47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6F89433-429B-2F70-198A-ED40FA42244C}"/>
                    </a:ext>
                  </a:extLst>
                </p14:cNvPr>
                <p14:cNvContentPartPr/>
                <p14:nvPr/>
              </p14:nvContentPartPr>
              <p14:xfrm>
                <a:off x="724187" y="923480"/>
                <a:ext cx="278280" cy="84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6F89433-429B-2F70-198A-ED40FA4224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6187" y="905840"/>
                  <a:ext cx="313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2201AB-08CF-A395-BB5B-1BF7DBE1A11C}"/>
                    </a:ext>
                  </a:extLst>
                </p14:cNvPr>
                <p14:cNvContentPartPr/>
                <p14:nvPr/>
              </p14:nvContentPartPr>
              <p14:xfrm>
                <a:off x="1377947" y="740960"/>
                <a:ext cx="1906200" cy="232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2201AB-08CF-A395-BB5B-1BF7DBE1A1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59947" y="723320"/>
                  <a:ext cx="1941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5393015-05A5-46D8-5771-946765E9AEA0}"/>
                    </a:ext>
                  </a:extLst>
                </p14:cNvPr>
                <p14:cNvContentPartPr/>
                <p14:nvPr/>
              </p14:nvContentPartPr>
              <p14:xfrm>
                <a:off x="2175707" y="1180160"/>
                <a:ext cx="185040" cy="154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5393015-05A5-46D8-5771-946765E9AE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58067" y="1162520"/>
                  <a:ext cx="220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B1B3A1E-6921-CB7B-446F-46C4750AD03D}"/>
                    </a:ext>
                  </a:extLst>
                </p14:cNvPr>
                <p14:cNvContentPartPr/>
                <p14:nvPr/>
              </p14:nvContentPartPr>
              <p14:xfrm>
                <a:off x="2454707" y="1153160"/>
                <a:ext cx="117720" cy="133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B1B3A1E-6921-CB7B-446F-46C4750AD0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36707" y="1135160"/>
                  <a:ext cx="153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3656AA2-9A0E-81FF-716A-07BE25759AEB}"/>
                    </a:ext>
                  </a:extLst>
                </p14:cNvPr>
                <p14:cNvContentPartPr/>
                <p14:nvPr/>
              </p14:nvContentPartPr>
              <p14:xfrm>
                <a:off x="2669267" y="1026800"/>
                <a:ext cx="892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3656AA2-9A0E-81FF-716A-07BE25759A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51267" y="1008800"/>
                  <a:ext cx="1249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947D7F-BC61-C678-EAD4-C04B57F5FD2C}"/>
                    </a:ext>
                  </a:extLst>
                </p14:cNvPr>
                <p14:cNvContentPartPr/>
                <p14:nvPr/>
              </p14:nvContentPartPr>
              <p14:xfrm>
                <a:off x="2648747" y="1142720"/>
                <a:ext cx="108720" cy="2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947D7F-BC61-C678-EAD4-C04B57F5FD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31107" y="1124720"/>
                  <a:ext cx="144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132050-2535-CDA5-1DEC-C7B762DCE8DD}"/>
                    </a:ext>
                  </a:extLst>
                </p14:cNvPr>
                <p14:cNvContentPartPr/>
                <p14:nvPr/>
              </p14:nvContentPartPr>
              <p14:xfrm>
                <a:off x="2827667" y="1123280"/>
                <a:ext cx="64800" cy="128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132050-2535-CDA5-1DEC-C7B762DCE8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10027" y="1105640"/>
                  <a:ext cx="100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9E95638-9BAD-7D1C-6140-6FC99133AF9B}"/>
                    </a:ext>
                  </a:extLst>
                </p14:cNvPr>
                <p14:cNvContentPartPr/>
                <p14:nvPr/>
              </p14:nvContentPartPr>
              <p14:xfrm>
                <a:off x="2981747" y="1123640"/>
                <a:ext cx="127440" cy="120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9E95638-9BAD-7D1C-6140-6FC99133AF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63747" y="1106000"/>
                  <a:ext cx="163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1E8049F-8CD8-FE6F-6AF3-7C0643C09D37}"/>
                    </a:ext>
                  </a:extLst>
                </p14:cNvPr>
                <p14:cNvContentPartPr/>
                <p14:nvPr/>
              </p14:nvContentPartPr>
              <p14:xfrm>
                <a:off x="3060947" y="986480"/>
                <a:ext cx="314280" cy="243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1E8049F-8CD8-FE6F-6AF3-7C0643C09D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42947" y="968480"/>
                  <a:ext cx="349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28C307D-1F24-6C8D-E8FA-A503EBB14399}"/>
                    </a:ext>
                  </a:extLst>
                </p14:cNvPr>
                <p14:cNvContentPartPr/>
                <p14:nvPr/>
              </p14:nvContentPartPr>
              <p14:xfrm>
                <a:off x="2798147" y="1250000"/>
                <a:ext cx="184680" cy="42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28C307D-1F24-6C8D-E8FA-A503EBB1439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80147" y="1232360"/>
                  <a:ext cx="22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0D579C-665C-51E1-8CCF-A75F1237A173}"/>
                    </a:ext>
                  </a:extLst>
                </p14:cNvPr>
                <p14:cNvContentPartPr/>
                <p14:nvPr/>
              </p14:nvContentPartPr>
              <p14:xfrm>
                <a:off x="3759707" y="1155680"/>
                <a:ext cx="177120" cy="25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70D579C-665C-51E1-8CCF-A75F1237A1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41707" y="1137680"/>
                  <a:ext cx="212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54C9DF1-B240-97C9-F32F-F4AA0E14350B}"/>
                    </a:ext>
                  </a:extLst>
                </p14:cNvPr>
                <p14:cNvContentPartPr/>
                <p14:nvPr/>
              </p14:nvContentPartPr>
              <p14:xfrm>
                <a:off x="4066787" y="1103120"/>
                <a:ext cx="61920" cy="314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54C9DF1-B240-97C9-F32F-F4AA0E1435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48787" y="1085120"/>
                  <a:ext cx="97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ECA139D-ED98-82A0-DB35-0421831985C2}"/>
                    </a:ext>
                  </a:extLst>
                </p14:cNvPr>
                <p14:cNvContentPartPr/>
                <p14:nvPr/>
              </p14:nvContentPartPr>
              <p14:xfrm>
                <a:off x="4090187" y="1081880"/>
                <a:ext cx="143640" cy="13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ECA139D-ED98-82A0-DB35-0421831985C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72187" y="1064240"/>
                  <a:ext cx="179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E8DE22-1E5C-EEA8-0208-907C757CAB48}"/>
                    </a:ext>
                  </a:extLst>
                </p14:cNvPr>
                <p14:cNvContentPartPr/>
                <p14:nvPr/>
              </p14:nvContentPartPr>
              <p14:xfrm>
                <a:off x="4315907" y="1049120"/>
                <a:ext cx="86760" cy="149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E8DE22-1E5C-EEA8-0208-907C757CAB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98267" y="1031120"/>
                  <a:ext cx="122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6612B82-92C1-CCAD-0696-C5FC29AF527D}"/>
                    </a:ext>
                  </a:extLst>
                </p14:cNvPr>
                <p14:cNvContentPartPr/>
                <p14:nvPr/>
              </p14:nvContentPartPr>
              <p14:xfrm>
                <a:off x="4459187" y="1056680"/>
                <a:ext cx="175320" cy="150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6612B82-92C1-CCAD-0696-C5FC29AF527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41547" y="1039040"/>
                  <a:ext cx="210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0A6023E-74E9-3265-1C50-C7109017AB01}"/>
                    </a:ext>
                  </a:extLst>
                </p14:cNvPr>
                <p14:cNvContentPartPr/>
                <p14:nvPr/>
              </p14:nvContentPartPr>
              <p14:xfrm>
                <a:off x="4670147" y="876680"/>
                <a:ext cx="320760" cy="289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0A6023E-74E9-3265-1C50-C7109017AB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52147" y="859040"/>
                  <a:ext cx="356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7D3BBF-404F-C017-55E3-9D5FC59AEC5B}"/>
                    </a:ext>
                  </a:extLst>
                </p14:cNvPr>
                <p14:cNvContentPartPr/>
                <p14:nvPr/>
              </p14:nvContentPartPr>
              <p14:xfrm>
                <a:off x="5104667" y="1060640"/>
                <a:ext cx="12600" cy="48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7D3BBF-404F-C017-55E3-9D5FC59AEC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87027" y="1043000"/>
                  <a:ext cx="48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ABE8D4-FEF1-1EE0-5E3E-1414B8B0ACFF}"/>
                    </a:ext>
                  </a:extLst>
                </p14:cNvPr>
                <p14:cNvContentPartPr/>
                <p14:nvPr/>
              </p14:nvContentPartPr>
              <p14:xfrm>
                <a:off x="5080907" y="979640"/>
                <a:ext cx="34200" cy="23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ABE8D4-FEF1-1EE0-5E3E-1414B8B0AC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62907" y="961640"/>
                  <a:ext cx="69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BAF3E1-6E58-F5C4-925D-7FB5A46FBA26}"/>
                    </a:ext>
                  </a:extLst>
                </p14:cNvPr>
                <p14:cNvContentPartPr/>
                <p14:nvPr/>
              </p14:nvContentPartPr>
              <p14:xfrm>
                <a:off x="5209067" y="1013480"/>
                <a:ext cx="169920" cy="137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BAF3E1-6E58-F5C4-925D-7FB5A46FBA2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91427" y="995840"/>
                  <a:ext cx="205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39B359-0A5A-AB4D-56C7-9DE860C35D95}"/>
                    </a:ext>
                  </a:extLst>
                </p14:cNvPr>
                <p14:cNvContentPartPr/>
                <p14:nvPr/>
              </p14:nvContentPartPr>
              <p14:xfrm>
                <a:off x="5467187" y="874520"/>
                <a:ext cx="34200" cy="237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39B359-0A5A-AB4D-56C7-9DE860C35D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49187" y="856880"/>
                  <a:ext cx="69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5015B63-900E-1209-077C-5BAF47FA1130}"/>
                    </a:ext>
                  </a:extLst>
                </p14:cNvPr>
                <p14:cNvContentPartPr/>
                <p14:nvPr/>
              </p14:nvContentPartPr>
              <p14:xfrm>
                <a:off x="5428307" y="951920"/>
                <a:ext cx="150480" cy="33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5015B63-900E-1209-077C-5BAF47FA11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10307" y="934280"/>
                  <a:ext cx="186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01012FC-96E6-37ED-0597-1889AD2D17A9}"/>
                    </a:ext>
                  </a:extLst>
                </p14:cNvPr>
                <p14:cNvContentPartPr/>
                <p14:nvPr/>
              </p14:nvContentPartPr>
              <p14:xfrm>
                <a:off x="5637827" y="965960"/>
                <a:ext cx="188640" cy="146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01012FC-96E6-37ED-0597-1889AD2D17A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20187" y="947960"/>
                  <a:ext cx="224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77FE3D6-1510-C974-7265-0BB90D56C8EF}"/>
                    </a:ext>
                  </a:extLst>
                </p14:cNvPr>
                <p14:cNvContentPartPr/>
                <p14:nvPr/>
              </p14:nvContentPartPr>
              <p14:xfrm>
                <a:off x="5824667" y="814400"/>
                <a:ext cx="237960" cy="273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77FE3D6-1510-C974-7265-0BB90D56C8E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06667" y="796400"/>
                  <a:ext cx="273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032801-3B8A-407C-91DE-35F8AFAA5C47}"/>
                    </a:ext>
                  </a:extLst>
                </p14:cNvPr>
                <p14:cNvContentPartPr/>
                <p14:nvPr/>
              </p14:nvContentPartPr>
              <p14:xfrm>
                <a:off x="2744147" y="1253240"/>
                <a:ext cx="67680" cy="74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032801-3B8A-407C-91DE-35F8AFAA5C4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26507" y="1235600"/>
                  <a:ext cx="103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53A17A6-918F-FF5D-989F-1566EFD86559}"/>
                    </a:ext>
                  </a:extLst>
                </p14:cNvPr>
                <p14:cNvContentPartPr/>
                <p14:nvPr/>
              </p14:nvContentPartPr>
              <p14:xfrm>
                <a:off x="2604827" y="1151360"/>
                <a:ext cx="176040" cy="23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53A17A6-918F-FF5D-989F-1566EFD8655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86827" y="1133360"/>
                  <a:ext cx="21168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CA5CC11-74A1-A44A-ADEA-AE002C126FD0}"/>
              </a:ext>
            </a:extLst>
          </p:cNvPr>
          <p:cNvGrpSpPr/>
          <p:nvPr/>
        </p:nvGrpSpPr>
        <p:grpSpPr>
          <a:xfrm>
            <a:off x="6781907" y="378080"/>
            <a:ext cx="2299320" cy="2191680"/>
            <a:chOff x="6781907" y="378080"/>
            <a:chExt cx="2299320" cy="21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F7F5A49-EBC7-0676-17C2-418F62E0768B}"/>
                    </a:ext>
                  </a:extLst>
                </p14:cNvPr>
                <p14:cNvContentPartPr/>
                <p14:nvPr/>
              </p14:nvContentPartPr>
              <p14:xfrm>
                <a:off x="6781907" y="378080"/>
                <a:ext cx="172080" cy="2097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F7F5A49-EBC7-0676-17C2-418F62E076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64267" y="360080"/>
                  <a:ext cx="207720" cy="21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59409A2-CD30-7193-1546-F588C958100B}"/>
                    </a:ext>
                  </a:extLst>
                </p14:cNvPr>
                <p14:cNvContentPartPr/>
                <p14:nvPr/>
              </p14:nvContentPartPr>
              <p14:xfrm>
                <a:off x="6800627" y="2412080"/>
                <a:ext cx="2280600" cy="44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59409A2-CD30-7193-1546-F588C958100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82627" y="2394080"/>
                  <a:ext cx="2316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2F51063-CC3D-4523-6923-5D8FB4377AF8}"/>
                    </a:ext>
                  </a:extLst>
                </p14:cNvPr>
                <p14:cNvContentPartPr/>
                <p14:nvPr/>
              </p14:nvContentPartPr>
              <p14:xfrm>
                <a:off x="8862347" y="2302640"/>
                <a:ext cx="205200" cy="267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F51063-CC3D-4523-6923-5D8FB4377A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44347" y="2284640"/>
                  <a:ext cx="24084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4F245C3-08AB-C436-0530-A9901A207BB6}"/>
              </a:ext>
            </a:extLst>
          </p:cNvPr>
          <p:cNvGrpSpPr/>
          <p:nvPr/>
        </p:nvGrpSpPr>
        <p:grpSpPr>
          <a:xfrm>
            <a:off x="6664547" y="411200"/>
            <a:ext cx="365760" cy="285840"/>
            <a:chOff x="6664547" y="411200"/>
            <a:chExt cx="36576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355AADD-B85E-320B-4AC8-D501A507A5FF}"/>
                    </a:ext>
                  </a:extLst>
                </p14:cNvPr>
                <p14:cNvContentPartPr/>
                <p14:nvPr/>
              </p14:nvContentPartPr>
              <p14:xfrm>
                <a:off x="6664547" y="443240"/>
                <a:ext cx="167760" cy="253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355AADD-B85E-320B-4AC8-D501A507A5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46907" y="425240"/>
                  <a:ext cx="203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ED6C7F0-3756-4C78-0518-45803553F915}"/>
                    </a:ext>
                  </a:extLst>
                </p14:cNvPr>
                <p14:cNvContentPartPr/>
                <p14:nvPr/>
              </p14:nvContentPartPr>
              <p14:xfrm>
                <a:off x="6847427" y="411200"/>
                <a:ext cx="182880" cy="206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ED6C7F0-3756-4C78-0518-45803553F91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29787" y="393200"/>
                  <a:ext cx="21852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0E4A173-B3AD-5499-1D9D-2BEF75F45445}"/>
                  </a:ext>
                </a:extLst>
              </p14:cNvPr>
              <p14:cNvContentPartPr/>
              <p14:nvPr/>
            </p14:nvContentPartPr>
            <p14:xfrm>
              <a:off x="7145507" y="901160"/>
              <a:ext cx="1152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0E4A173-B3AD-5499-1D9D-2BEF75F4544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27507" y="883160"/>
                <a:ext cx="471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A66F161-F6DA-3A73-A82A-C74C939851A6}"/>
                  </a:ext>
                </a:extLst>
              </p14:cNvPr>
              <p14:cNvContentPartPr/>
              <p14:nvPr/>
            </p14:nvContentPartPr>
            <p14:xfrm>
              <a:off x="7060187" y="555200"/>
              <a:ext cx="1925280" cy="1049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A66F161-F6DA-3A73-A82A-C74C939851A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042547" y="537200"/>
                <a:ext cx="1960920" cy="10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4B5972A-ADE3-D2D9-3E74-D85410348485}"/>
              </a:ext>
            </a:extLst>
          </p:cNvPr>
          <p:cNvGrpSpPr/>
          <p:nvPr/>
        </p:nvGrpSpPr>
        <p:grpSpPr>
          <a:xfrm>
            <a:off x="654707" y="2231000"/>
            <a:ext cx="399600" cy="434520"/>
            <a:chOff x="654707" y="2231000"/>
            <a:chExt cx="39960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6B82246-7272-1578-B7D5-A44F5C3C810C}"/>
                    </a:ext>
                  </a:extLst>
                </p14:cNvPr>
                <p14:cNvContentPartPr/>
                <p14:nvPr/>
              </p14:nvContentPartPr>
              <p14:xfrm>
                <a:off x="654707" y="2231000"/>
                <a:ext cx="154440" cy="434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6B82246-7272-1578-B7D5-A44F5C3C810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7067" y="2213360"/>
                  <a:ext cx="1900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0ABA5E7-3786-FFDA-C2D9-FC27381C49F1}"/>
                    </a:ext>
                  </a:extLst>
                </p14:cNvPr>
                <p14:cNvContentPartPr/>
                <p14:nvPr/>
              </p14:nvContentPartPr>
              <p14:xfrm>
                <a:off x="927587" y="2373200"/>
                <a:ext cx="126720" cy="45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0ABA5E7-3786-FFDA-C2D9-FC27381C49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9587" y="2355560"/>
                  <a:ext cx="162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DC7BE8D-BEB5-D989-C06B-F102833C9961}"/>
                    </a:ext>
                  </a:extLst>
                </p14:cNvPr>
                <p14:cNvContentPartPr/>
                <p14:nvPr/>
              </p14:nvContentPartPr>
              <p14:xfrm>
                <a:off x="895547" y="2285360"/>
                <a:ext cx="152280" cy="50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DC7BE8D-BEB5-D989-C06B-F102833C99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7547" y="2267720"/>
                  <a:ext cx="18792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A965E38-8780-4687-8C52-1ED2292C2BA1}"/>
                  </a:ext>
                </a:extLst>
              </p14:cNvPr>
              <p14:cNvContentPartPr/>
              <p14:nvPr/>
            </p14:nvContentPartPr>
            <p14:xfrm>
              <a:off x="1258427" y="2256920"/>
              <a:ext cx="100440" cy="149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A965E38-8780-4687-8C52-1ED2292C2BA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40787" y="2238920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CB4E9DE-7F12-C434-47A2-2BA6FB9927C3}"/>
                  </a:ext>
                </a:extLst>
              </p14:cNvPr>
              <p14:cNvContentPartPr/>
              <p14:nvPr/>
            </p14:nvContentPartPr>
            <p14:xfrm>
              <a:off x="1453547" y="2226680"/>
              <a:ext cx="27360" cy="5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CB4E9DE-7F12-C434-47A2-2BA6FB9927C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435547" y="2208680"/>
                <a:ext cx="63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93EA85C-81D0-0052-B222-ECAD07864D68}"/>
                  </a:ext>
                </a:extLst>
              </p14:cNvPr>
              <p14:cNvContentPartPr/>
              <p14:nvPr/>
            </p14:nvContentPartPr>
            <p14:xfrm>
              <a:off x="1568027" y="2112920"/>
              <a:ext cx="156240" cy="288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93EA85C-81D0-0052-B222-ECAD07864D6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550027" y="2095280"/>
                <a:ext cx="1918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6ED4776-6F05-3049-88AA-07194ADC7769}"/>
                  </a:ext>
                </a:extLst>
              </p14:cNvPr>
              <p14:cNvContentPartPr/>
              <p14:nvPr/>
            </p14:nvContentPartPr>
            <p14:xfrm>
              <a:off x="1583507" y="2061080"/>
              <a:ext cx="144360" cy="90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6ED4776-6F05-3049-88AA-07194ADC776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565867" y="2043080"/>
                <a:ext cx="180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356C1FA-70CA-6515-DAE6-0D65CAD5597B}"/>
              </a:ext>
            </a:extLst>
          </p:cNvPr>
          <p:cNvGrpSpPr/>
          <p:nvPr/>
        </p:nvGrpSpPr>
        <p:grpSpPr>
          <a:xfrm>
            <a:off x="2812907" y="2014280"/>
            <a:ext cx="459720" cy="327960"/>
            <a:chOff x="2812907" y="2014280"/>
            <a:chExt cx="45972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9FAE892-BE71-3608-2894-84AFA0993D7B}"/>
                    </a:ext>
                  </a:extLst>
                </p14:cNvPr>
                <p14:cNvContentPartPr/>
                <p14:nvPr/>
              </p14:nvContentPartPr>
              <p14:xfrm>
                <a:off x="2812907" y="2014280"/>
                <a:ext cx="161640" cy="321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9FAE892-BE71-3608-2894-84AFA0993D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95267" y="1996640"/>
                  <a:ext cx="1972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8E6EFC4-1463-DC8F-4789-DB8425CC900C}"/>
                    </a:ext>
                  </a:extLst>
                </p14:cNvPr>
                <p14:cNvContentPartPr/>
                <p14:nvPr/>
              </p14:nvContentPartPr>
              <p14:xfrm>
                <a:off x="3012707" y="2126960"/>
                <a:ext cx="259920" cy="215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8E6EFC4-1463-DC8F-4789-DB8425CC900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95067" y="2108960"/>
                  <a:ext cx="29556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5D55D03-DD78-34CC-496D-3EB65DD03EB8}"/>
              </a:ext>
            </a:extLst>
          </p:cNvPr>
          <p:cNvGrpSpPr/>
          <p:nvPr/>
        </p:nvGrpSpPr>
        <p:grpSpPr>
          <a:xfrm>
            <a:off x="3665387" y="1953440"/>
            <a:ext cx="1193400" cy="387360"/>
            <a:chOff x="3665387" y="1953440"/>
            <a:chExt cx="119340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713AF07-4D3A-4693-7762-F8909CE1757B}"/>
                    </a:ext>
                  </a:extLst>
                </p14:cNvPr>
                <p14:cNvContentPartPr/>
                <p14:nvPr/>
              </p14:nvContentPartPr>
              <p14:xfrm>
                <a:off x="3665387" y="2146040"/>
                <a:ext cx="240120" cy="65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713AF07-4D3A-4693-7762-F8909CE175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47387" y="2128040"/>
                  <a:ext cx="275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D29AEB8-5FF6-A455-3D8A-89057424A0A0}"/>
                    </a:ext>
                  </a:extLst>
                </p14:cNvPr>
                <p14:cNvContentPartPr/>
                <p14:nvPr/>
              </p14:nvContentPartPr>
              <p14:xfrm>
                <a:off x="3819467" y="2110400"/>
                <a:ext cx="36000" cy="230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D29AEB8-5FF6-A455-3D8A-89057424A0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01467" y="2092760"/>
                  <a:ext cx="71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3F3BEAD-33ED-1D2B-8AB1-98B1D8119F3C}"/>
                    </a:ext>
                  </a:extLst>
                </p14:cNvPr>
                <p14:cNvContentPartPr/>
                <p14:nvPr/>
              </p14:nvContentPartPr>
              <p14:xfrm>
                <a:off x="4009547" y="2096360"/>
                <a:ext cx="145440" cy="179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3F3BEAD-33ED-1D2B-8AB1-98B1D8119F3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91547" y="2078360"/>
                  <a:ext cx="181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C50A9AF-F865-9A5E-95FA-DAF2C29AFABC}"/>
                    </a:ext>
                  </a:extLst>
                </p14:cNvPr>
                <p14:cNvContentPartPr/>
                <p14:nvPr/>
              </p14:nvContentPartPr>
              <p14:xfrm>
                <a:off x="4208987" y="2038760"/>
                <a:ext cx="144000" cy="208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C50A9AF-F865-9A5E-95FA-DAF2C29AFAB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91347" y="2020760"/>
                  <a:ext cx="179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95FD194-5EB9-82C5-BFF8-1A3539604F6C}"/>
                    </a:ext>
                  </a:extLst>
                </p14:cNvPr>
                <p14:cNvContentPartPr/>
                <p14:nvPr/>
              </p14:nvContentPartPr>
              <p14:xfrm>
                <a:off x="4389347" y="2045960"/>
                <a:ext cx="60120" cy="184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95FD194-5EB9-82C5-BFF8-1A3539604F6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71707" y="2028320"/>
                  <a:ext cx="95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8EC2E98-6C44-2CFB-BC1E-64DAFB37D92B}"/>
                    </a:ext>
                  </a:extLst>
                </p14:cNvPr>
                <p14:cNvContentPartPr/>
                <p14:nvPr/>
              </p14:nvContentPartPr>
              <p14:xfrm>
                <a:off x="4520027" y="2086640"/>
                <a:ext cx="160200" cy="142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8EC2E98-6C44-2CFB-BC1E-64DAFB37D92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02027" y="2069000"/>
                  <a:ext cx="195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EB550F-67FA-191C-9C8A-765CBFFB04A0}"/>
                    </a:ext>
                  </a:extLst>
                </p14:cNvPr>
                <p14:cNvContentPartPr/>
                <p14:nvPr/>
              </p14:nvContentPartPr>
              <p14:xfrm>
                <a:off x="4741427" y="1953440"/>
                <a:ext cx="117360" cy="217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EB550F-67FA-191C-9C8A-765CBFFB04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23427" y="1935440"/>
                  <a:ext cx="15300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46D6372-03A2-F892-E1F7-C021A99872FF}"/>
                  </a:ext>
                </a:extLst>
              </p14:cNvPr>
              <p14:cNvContentPartPr/>
              <p14:nvPr/>
            </p14:nvContentPartPr>
            <p14:xfrm>
              <a:off x="5047427" y="2139920"/>
              <a:ext cx="4320" cy="39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46D6372-03A2-F892-E1F7-C021A99872F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029427" y="2122280"/>
                <a:ext cx="3996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63B3FDA-358A-C9B9-01E8-A50905584177}"/>
              </a:ext>
            </a:extLst>
          </p:cNvPr>
          <p:cNvGrpSpPr/>
          <p:nvPr/>
        </p:nvGrpSpPr>
        <p:grpSpPr>
          <a:xfrm>
            <a:off x="1924427" y="2168360"/>
            <a:ext cx="623880" cy="221400"/>
            <a:chOff x="1924427" y="2168360"/>
            <a:chExt cx="62388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3AB55C5-D3F2-83FD-499A-91DA41B3B6A5}"/>
                    </a:ext>
                  </a:extLst>
                </p14:cNvPr>
                <p14:cNvContentPartPr/>
                <p14:nvPr/>
              </p14:nvContentPartPr>
              <p14:xfrm>
                <a:off x="1924427" y="2220200"/>
                <a:ext cx="197280" cy="81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3AB55C5-D3F2-83FD-499A-91DA41B3B6A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06787" y="2202560"/>
                  <a:ext cx="232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6C90218-C2C0-E041-5A6E-AA9B47953DB5}"/>
                    </a:ext>
                  </a:extLst>
                </p14:cNvPr>
                <p14:cNvContentPartPr/>
                <p14:nvPr/>
              </p14:nvContentPartPr>
              <p14:xfrm>
                <a:off x="2041427" y="2184920"/>
                <a:ext cx="58680" cy="204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6C90218-C2C0-E041-5A6E-AA9B47953D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23787" y="2166920"/>
                  <a:ext cx="94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554E960-FBA5-14C8-3C3F-19126CADFF68}"/>
                    </a:ext>
                  </a:extLst>
                </p14:cNvPr>
                <p14:cNvContentPartPr/>
                <p14:nvPr/>
              </p14:nvContentPartPr>
              <p14:xfrm>
                <a:off x="2244107" y="2178800"/>
                <a:ext cx="115920" cy="165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554E960-FBA5-14C8-3C3F-19126CADFF6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26107" y="2160800"/>
                  <a:ext cx="151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0FBD844-DBBE-D200-1682-2296D45D596F}"/>
                    </a:ext>
                  </a:extLst>
                </p14:cNvPr>
                <p14:cNvContentPartPr/>
                <p14:nvPr/>
              </p14:nvContentPartPr>
              <p14:xfrm>
                <a:off x="2541467" y="2173760"/>
                <a:ext cx="6840" cy="12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0FBD844-DBBE-D200-1682-2296D45D596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23827" y="2156120"/>
                  <a:ext cx="42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5CD2812-CE5F-DECB-482F-BF65FE5BB501}"/>
                    </a:ext>
                  </a:extLst>
                </p14:cNvPr>
                <p14:cNvContentPartPr/>
                <p14:nvPr/>
              </p14:nvContentPartPr>
              <p14:xfrm>
                <a:off x="2231867" y="2168360"/>
                <a:ext cx="108000" cy="40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5CD2812-CE5F-DECB-482F-BF65FE5BB50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13867" y="2150360"/>
                  <a:ext cx="14364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78B7037-42AA-6D34-9E0E-832E851CEFF9}"/>
              </a:ext>
            </a:extLst>
          </p:cNvPr>
          <p:cNvGrpSpPr/>
          <p:nvPr/>
        </p:nvGrpSpPr>
        <p:grpSpPr>
          <a:xfrm>
            <a:off x="8423867" y="2645000"/>
            <a:ext cx="449640" cy="317160"/>
            <a:chOff x="8423867" y="2645000"/>
            <a:chExt cx="4496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338CE66-7D0C-64CD-7A81-A45D9F7F55A0}"/>
                    </a:ext>
                  </a:extLst>
                </p14:cNvPr>
                <p14:cNvContentPartPr/>
                <p14:nvPr/>
              </p14:nvContentPartPr>
              <p14:xfrm>
                <a:off x="8423867" y="2645000"/>
                <a:ext cx="169920" cy="170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338CE66-7D0C-64CD-7A81-A45D9F7F55A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05867" y="2627360"/>
                  <a:ext cx="205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7CACB3A-B4F1-72DF-1283-829F0D3CD8FB}"/>
                    </a:ext>
                  </a:extLst>
                </p14:cNvPr>
                <p14:cNvContentPartPr/>
                <p14:nvPr/>
              </p14:nvContentPartPr>
              <p14:xfrm>
                <a:off x="8590187" y="2663360"/>
                <a:ext cx="92160" cy="298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7CACB3A-B4F1-72DF-1283-829F0D3CD8F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72547" y="2645720"/>
                  <a:ext cx="1278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3C2029E-A778-7B45-10DD-0A90918024DF}"/>
                    </a:ext>
                  </a:extLst>
                </p14:cNvPr>
                <p14:cNvContentPartPr/>
                <p14:nvPr/>
              </p14:nvContentPartPr>
              <p14:xfrm>
                <a:off x="8735987" y="2689280"/>
                <a:ext cx="137520" cy="112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3C2029E-A778-7B45-10DD-0A90918024D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18347" y="2671280"/>
                  <a:ext cx="17316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7A833AF-7110-43B7-1CBA-333069775485}"/>
              </a:ext>
            </a:extLst>
          </p:cNvPr>
          <p:cNvGrpSpPr/>
          <p:nvPr/>
        </p:nvGrpSpPr>
        <p:grpSpPr>
          <a:xfrm>
            <a:off x="6139667" y="1205000"/>
            <a:ext cx="768960" cy="526320"/>
            <a:chOff x="6139667" y="1205000"/>
            <a:chExt cx="76896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7AE8DD1-5F71-0ED4-5E38-5D2F8D6EB88A}"/>
                    </a:ext>
                  </a:extLst>
                </p14:cNvPr>
                <p14:cNvContentPartPr/>
                <p14:nvPr/>
              </p14:nvContentPartPr>
              <p14:xfrm>
                <a:off x="6139667" y="1358720"/>
                <a:ext cx="139320" cy="192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7AE8DD1-5F71-0ED4-5E38-5D2F8D6EB8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22027" y="1341080"/>
                  <a:ext cx="174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314E1CC-4CA9-4F9F-982F-40F4041CA736}"/>
                    </a:ext>
                  </a:extLst>
                </p14:cNvPr>
                <p14:cNvContentPartPr/>
                <p14:nvPr/>
              </p14:nvContentPartPr>
              <p14:xfrm>
                <a:off x="6302747" y="1396880"/>
                <a:ext cx="34200" cy="119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314E1CC-4CA9-4F9F-982F-40F4041CA73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85107" y="1379240"/>
                  <a:ext cx="69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1ADFB13-2954-89FE-2A27-1A50B2A9A4F6}"/>
                    </a:ext>
                  </a:extLst>
                </p14:cNvPr>
                <p14:cNvContentPartPr/>
                <p14:nvPr/>
              </p14:nvContentPartPr>
              <p14:xfrm>
                <a:off x="6257747" y="1440440"/>
                <a:ext cx="76680" cy="52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1ADFB13-2954-89FE-2A27-1A50B2A9A4F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40107" y="1422800"/>
                  <a:ext cx="112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80AA73B-EF90-A601-57E1-002E361A1339}"/>
                    </a:ext>
                  </a:extLst>
                </p14:cNvPr>
                <p14:cNvContentPartPr/>
                <p14:nvPr/>
              </p14:nvContentPartPr>
              <p14:xfrm>
                <a:off x="6401027" y="1379600"/>
                <a:ext cx="60480" cy="116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80AA73B-EF90-A601-57E1-002E361A13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83387" y="1361600"/>
                  <a:ext cx="96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B13DB7D-4318-50FE-5C43-0BAD50D629FB}"/>
                    </a:ext>
                  </a:extLst>
                </p14:cNvPr>
                <p14:cNvContentPartPr/>
                <p14:nvPr/>
              </p14:nvContentPartPr>
              <p14:xfrm>
                <a:off x="6505787" y="1375280"/>
                <a:ext cx="14760" cy="80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B13DB7D-4318-50FE-5C43-0BAD50D629F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87787" y="1357280"/>
                  <a:ext cx="50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4D0C699-8222-787B-B754-89FF4F407F32}"/>
                    </a:ext>
                  </a:extLst>
                </p14:cNvPr>
                <p14:cNvContentPartPr/>
                <p14:nvPr/>
              </p14:nvContentPartPr>
              <p14:xfrm>
                <a:off x="6536387" y="1343240"/>
                <a:ext cx="4320" cy="12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4D0C699-8222-787B-B754-89FF4F407F3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18387" y="1325240"/>
                  <a:ext cx="39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B53E193-1D36-4FE4-0A9E-8C7AD3B9CB12}"/>
                    </a:ext>
                  </a:extLst>
                </p14:cNvPr>
                <p14:cNvContentPartPr/>
                <p14:nvPr/>
              </p14:nvContentPartPr>
              <p14:xfrm>
                <a:off x="6552227" y="1369880"/>
                <a:ext cx="90720" cy="192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B53E193-1D36-4FE4-0A9E-8C7AD3B9CB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34227" y="1352240"/>
                  <a:ext cx="126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36279E1-24E3-5D46-6578-80E21CA48FBC}"/>
                    </a:ext>
                  </a:extLst>
                </p14:cNvPr>
                <p14:cNvContentPartPr/>
                <p14:nvPr/>
              </p14:nvContentPartPr>
              <p14:xfrm>
                <a:off x="6686147" y="1280960"/>
                <a:ext cx="133200" cy="85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36279E1-24E3-5D46-6578-80E21CA48FB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68507" y="1263320"/>
                  <a:ext cx="168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1C0C4BF-C546-A389-E9EA-03B0D6427222}"/>
                    </a:ext>
                  </a:extLst>
                </p14:cNvPr>
                <p14:cNvContentPartPr/>
                <p14:nvPr/>
              </p14:nvContentPartPr>
              <p14:xfrm>
                <a:off x="6837347" y="1205000"/>
                <a:ext cx="36360" cy="98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1C0C4BF-C546-A389-E9EA-03B0D642722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19707" y="1187000"/>
                  <a:ext cx="72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85B5FBC-267C-221C-5F76-CB1340C30F79}"/>
                    </a:ext>
                  </a:extLst>
                </p14:cNvPr>
                <p14:cNvContentPartPr/>
                <p14:nvPr/>
              </p14:nvContentPartPr>
              <p14:xfrm>
                <a:off x="6839867" y="1282040"/>
                <a:ext cx="68760" cy="26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85B5FBC-267C-221C-5F76-CB1340C30F7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22227" y="1264040"/>
                  <a:ext cx="104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7DF3378-4706-48F4-60F9-8845E555D901}"/>
                    </a:ext>
                  </a:extLst>
                </p14:cNvPr>
                <p14:cNvContentPartPr/>
                <p14:nvPr/>
              </p14:nvContentPartPr>
              <p14:xfrm>
                <a:off x="6491027" y="1618280"/>
                <a:ext cx="285840" cy="113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7DF3378-4706-48F4-60F9-8845E555D90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73387" y="1600280"/>
                  <a:ext cx="32148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F141235-C619-23CC-A5E4-F147B63FC690}"/>
                  </a:ext>
                </a:extLst>
              </p14:cNvPr>
              <p14:cNvContentPartPr/>
              <p14:nvPr/>
            </p14:nvContentPartPr>
            <p14:xfrm>
              <a:off x="3029267" y="2457080"/>
              <a:ext cx="309600" cy="53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F141235-C619-23CC-A5E4-F147B63FC69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011627" y="2439080"/>
                <a:ext cx="34524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3C8697F-1739-1F73-149F-0D73866199E8}"/>
              </a:ext>
            </a:extLst>
          </p:cNvPr>
          <p:cNvGrpSpPr/>
          <p:nvPr/>
        </p:nvGrpSpPr>
        <p:grpSpPr>
          <a:xfrm>
            <a:off x="2946827" y="2612600"/>
            <a:ext cx="387000" cy="224640"/>
            <a:chOff x="2946827" y="2612600"/>
            <a:chExt cx="38700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C9B0C48-7469-2170-88FE-4A1627F779DF}"/>
                    </a:ext>
                  </a:extLst>
                </p14:cNvPr>
                <p14:cNvContentPartPr/>
                <p14:nvPr/>
              </p14:nvContentPartPr>
              <p14:xfrm>
                <a:off x="2946827" y="2680640"/>
                <a:ext cx="182880" cy="110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C9B0C48-7469-2170-88FE-4A1627F779D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28827" y="2662640"/>
                  <a:ext cx="218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2A114E2-0275-2D34-8779-E82D74D525AD}"/>
                    </a:ext>
                  </a:extLst>
                </p14:cNvPr>
                <p14:cNvContentPartPr/>
                <p14:nvPr/>
              </p14:nvContentPartPr>
              <p14:xfrm>
                <a:off x="3082907" y="2643560"/>
                <a:ext cx="136440" cy="193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2A114E2-0275-2D34-8779-E82D74D525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64907" y="2625920"/>
                  <a:ext cx="172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CAC0077-585F-06C1-E339-461AC8C50FBF}"/>
                    </a:ext>
                  </a:extLst>
                </p14:cNvPr>
                <p14:cNvContentPartPr/>
                <p14:nvPr/>
              </p14:nvContentPartPr>
              <p14:xfrm>
                <a:off x="3241307" y="2612600"/>
                <a:ext cx="92520" cy="120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CAC0077-585F-06C1-E339-461AC8C50F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23667" y="2594960"/>
                  <a:ext cx="12816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6BF6593-56F0-5D15-B9BB-677E35904280}"/>
              </a:ext>
            </a:extLst>
          </p:cNvPr>
          <p:cNvGrpSpPr/>
          <p:nvPr/>
        </p:nvGrpSpPr>
        <p:grpSpPr>
          <a:xfrm>
            <a:off x="891587" y="2648960"/>
            <a:ext cx="1783080" cy="246960"/>
            <a:chOff x="891587" y="2648960"/>
            <a:chExt cx="178308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AADF806-8AF7-D59F-3CC8-D61EA8A5412D}"/>
                    </a:ext>
                  </a:extLst>
                </p14:cNvPr>
                <p14:cNvContentPartPr/>
                <p14:nvPr/>
              </p14:nvContentPartPr>
              <p14:xfrm>
                <a:off x="967547" y="2682800"/>
                <a:ext cx="1707120" cy="138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AADF806-8AF7-D59F-3CC8-D61EA8A541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9547" y="2664800"/>
                  <a:ext cx="1742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7DE469F-75B1-C75C-F820-E3229367A3AB}"/>
                    </a:ext>
                  </a:extLst>
                </p14:cNvPr>
                <p14:cNvContentPartPr/>
                <p14:nvPr/>
              </p14:nvContentPartPr>
              <p14:xfrm>
                <a:off x="891587" y="2648960"/>
                <a:ext cx="196200" cy="246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7DE469F-75B1-C75C-F820-E3229367A3A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3587" y="2630960"/>
                  <a:ext cx="23184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A10C90E-0DD9-91A5-0C41-B748991F79DC}"/>
              </a:ext>
            </a:extLst>
          </p:cNvPr>
          <p:cNvGrpSpPr/>
          <p:nvPr/>
        </p:nvGrpSpPr>
        <p:grpSpPr>
          <a:xfrm>
            <a:off x="7146947" y="234080"/>
            <a:ext cx="3299400" cy="1499400"/>
            <a:chOff x="7146947" y="234080"/>
            <a:chExt cx="3299400" cy="149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09E4363-39CB-041C-CC90-F25FA604C126}"/>
                    </a:ext>
                  </a:extLst>
                </p14:cNvPr>
                <p14:cNvContentPartPr/>
                <p14:nvPr/>
              </p14:nvContentPartPr>
              <p14:xfrm>
                <a:off x="8823107" y="409040"/>
                <a:ext cx="127800" cy="21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09E4363-39CB-041C-CC90-F25FA604C12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05107" y="391400"/>
                  <a:ext cx="163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1C69139-CC61-371F-6C9D-3F14BB4263F5}"/>
                    </a:ext>
                  </a:extLst>
                </p14:cNvPr>
                <p14:cNvContentPartPr/>
                <p14:nvPr/>
              </p14:nvContentPartPr>
              <p14:xfrm>
                <a:off x="8996987" y="276920"/>
                <a:ext cx="14760" cy="135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1C69139-CC61-371F-6C9D-3F14BB4263F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78987" y="259280"/>
                  <a:ext cx="50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84C2606-A8B2-6E3E-4B8E-725CF148A3A6}"/>
                    </a:ext>
                  </a:extLst>
                </p14:cNvPr>
                <p14:cNvContentPartPr/>
                <p14:nvPr/>
              </p14:nvContentPartPr>
              <p14:xfrm>
                <a:off x="8993747" y="260360"/>
                <a:ext cx="104400" cy="159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84C2606-A8B2-6E3E-4B8E-725CF148A3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76107" y="242360"/>
                  <a:ext cx="140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61063E9-4625-755C-F8D9-D52A3D1BC9C5}"/>
                    </a:ext>
                  </a:extLst>
                </p14:cNvPr>
                <p14:cNvContentPartPr/>
                <p14:nvPr/>
              </p14:nvContentPartPr>
              <p14:xfrm>
                <a:off x="9164747" y="306080"/>
                <a:ext cx="215280" cy="140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61063E9-4625-755C-F8D9-D52A3D1BC9C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46747" y="288080"/>
                  <a:ext cx="250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B634AEB-E8D2-B872-DF2A-F3A514F75EBC}"/>
                    </a:ext>
                  </a:extLst>
                </p14:cNvPr>
                <p14:cNvContentPartPr/>
                <p14:nvPr/>
              </p14:nvContentPartPr>
              <p14:xfrm>
                <a:off x="9440147" y="234080"/>
                <a:ext cx="32400" cy="157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B634AEB-E8D2-B872-DF2A-F3A514F75EB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22507" y="216440"/>
                  <a:ext cx="68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A350210-C1BA-C520-6BAC-FF5F4E03DD90}"/>
                    </a:ext>
                  </a:extLst>
                </p14:cNvPr>
                <p14:cNvContentPartPr/>
                <p14:nvPr/>
              </p14:nvContentPartPr>
              <p14:xfrm>
                <a:off x="9411347" y="313280"/>
                <a:ext cx="88200" cy="37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A350210-C1BA-C520-6BAC-FF5F4E03DD9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93707" y="295280"/>
                  <a:ext cx="123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C141103-01EF-5569-11AD-5B4D987B0113}"/>
                    </a:ext>
                  </a:extLst>
                </p14:cNvPr>
                <p14:cNvContentPartPr/>
                <p14:nvPr/>
              </p14:nvContentPartPr>
              <p14:xfrm>
                <a:off x="9773867" y="239480"/>
                <a:ext cx="93600" cy="307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C141103-01EF-5569-11AD-5B4D987B01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56227" y="221480"/>
                  <a:ext cx="129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5DE900D-CEE1-F0C0-40D9-74115C289EE3}"/>
                    </a:ext>
                  </a:extLst>
                </p14:cNvPr>
                <p14:cNvContentPartPr/>
                <p14:nvPr/>
              </p14:nvContentPartPr>
              <p14:xfrm>
                <a:off x="9774947" y="366920"/>
                <a:ext cx="180720" cy="59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5DE900D-CEE1-F0C0-40D9-74115C289EE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57307" y="348920"/>
                  <a:ext cx="216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BDD78B1-188E-BA35-D5A9-8EDACAC45070}"/>
                    </a:ext>
                  </a:extLst>
                </p14:cNvPr>
                <p14:cNvContentPartPr/>
                <p14:nvPr/>
              </p14:nvContentPartPr>
              <p14:xfrm>
                <a:off x="9900227" y="316880"/>
                <a:ext cx="9360" cy="4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BDD78B1-188E-BA35-D5A9-8EDACAC450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82227" y="299240"/>
                  <a:ext cx="45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FFD5AAB-BAC9-3B7D-09B4-4D509C16D9EE}"/>
                    </a:ext>
                  </a:extLst>
                </p14:cNvPr>
                <p14:cNvContentPartPr/>
                <p14:nvPr/>
              </p14:nvContentPartPr>
              <p14:xfrm>
                <a:off x="10021187" y="240920"/>
                <a:ext cx="56880" cy="196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FFD5AAB-BAC9-3B7D-09B4-4D509C16D9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03547" y="223280"/>
                  <a:ext cx="92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B578E5C-D8CD-727E-A582-4BCD85175ABA}"/>
                    </a:ext>
                  </a:extLst>
                </p14:cNvPr>
                <p14:cNvContentPartPr/>
                <p14:nvPr/>
              </p14:nvContentPartPr>
              <p14:xfrm>
                <a:off x="9995267" y="285920"/>
                <a:ext cx="132120" cy="30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B578E5C-D8CD-727E-A582-4BCD85175AB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77627" y="267920"/>
                  <a:ext cx="167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88F3E24-E35B-B4F9-21B2-6F7EF5E7FA4E}"/>
                    </a:ext>
                  </a:extLst>
                </p14:cNvPr>
                <p14:cNvContentPartPr/>
                <p14:nvPr/>
              </p14:nvContentPartPr>
              <p14:xfrm>
                <a:off x="10182107" y="520280"/>
                <a:ext cx="1080" cy="4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88F3E24-E35B-B4F9-21B2-6F7EF5E7FA4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64467" y="502640"/>
                  <a:ext cx="3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85AE156-4B3D-86F5-FB80-21B53062B07E}"/>
                    </a:ext>
                  </a:extLst>
                </p14:cNvPr>
                <p14:cNvContentPartPr/>
                <p14:nvPr/>
              </p14:nvContentPartPr>
              <p14:xfrm>
                <a:off x="8347547" y="825920"/>
                <a:ext cx="1035720" cy="907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85AE156-4B3D-86F5-FB80-21B53062B07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29907" y="807920"/>
                  <a:ext cx="107136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E462177-FCD8-36FC-1CCA-314F64F4045E}"/>
                    </a:ext>
                  </a:extLst>
                </p14:cNvPr>
                <p14:cNvContentPartPr/>
                <p14:nvPr/>
              </p14:nvContentPartPr>
              <p14:xfrm>
                <a:off x="9356987" y="1194200"/>
                <a:ext cx="439560" cy="61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E462177-FCD8-36FC-1CCA-314F64F404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39347" y="1176560"/>
                  <a:ext cx="475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686CE51-FC0B-37D3-BB2D-FFF1F72086A5}"/>
                    </a:ext>
                  </a:extLst>
                </p14:cNvPr>
                <p14:cNvContentPartPr/>
                <p14:nvPr/>
              </p14:nvContentPartPr>
              <p14:xfrm>
                <a:off x="9737147" y="1065320"/>
                <a:ext cx="183960" cy="29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686CE51-FC0B-37D3-BB2D-FFF1F72086A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19507" y="1047680"/>
                  <a:ext cx="219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871316C-B6E1-4980-945E-E25AC9935016}"/>
                    </a:ext>
                  </a:extLst>
                </p14:cNvPr>
                <p14:cNvContentPartPr/>
                <p14:nvPr/>
              </p14:nvContentPartPr>
              <p14:xfrm>
                <a:off x="9856307" y="1070000"/>
                <a:ext cx="25920" cy="165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871316C-B6E1-4980-945E-E25AC993501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38667" y="1052000"/>
                  <a:ext cx="61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CDAB2EB-5D58-0F5A-8BD3-789B22469457}"/>
                    </a:ext>
                  </a:extLst>
                </p14:cNvPr>
                <p14:cNvContentPartPr/>
                <p14:nvPr/>
              </p14:nvContentPartPr>
              <p14:xfrm>
                <a:off x="9935867" y="1057400"/>
                <a:ext cx="291960" cy="160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CDAB2EB-5D58-0F5A-8BD3-789B2246945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18227" y="1039760"/>
                  <a:ext cx="327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607AE59-E1EB-0460-D6E6-16B2E31ADA8F}"/>
                    </a:ext>
                  </a:extLst>
                </p14:cNvPr>
                <p14:cNvContentPartPr/>
                <p14:nvPr/>
              </p14:nvContentPartPr>
              <p14:xfrm>
                <a:off x="10366067" y="949040"/>
                <a:ext cx="61920" cy="241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607AE59-E1EB-0460-D6E6-16B2E31ADA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48427" y="931400"/>
                  <a:ext cx="97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ADAA020-76A6-5A29-7C00-C5F5A5FC5AE2}"/>
                    </a:ext>
                  </a:extLst>
                </p14:cNvPr>
                <p14:cNvContentPartPr/>
                <p14:nvPr/>
              </p14:nvContentPartPr>
              <p14:xfrm>
                <a:off x="10300907" y="1031480"/>
                <a:ext cx="145440" cy="48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ADAA020-76A6-5A29-7C00-C5F5A5FC5A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83267" y="1013840"/>
                  <a:ext cx="181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B3A0B56-AE57-C364-A2B6-9471CD237970}"/>
                    </a:ext>
                  </a:extLst>
                </p14:cNvPr>
                <p14:cNvContentPartPr/>
                <p14:nvPr/>
              </p14:nvContentPartPr>
              <p14:xfrm>
                <a:off x="7426307" y="924560"/>
                <a:ext cx="12240" cy="2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B3A0B56-AE57-C364-A2B6-9471CD23797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08667" y="906920"/>
                  <a:ext cx="47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72A839A-012B-3D20-5FEF-A6A288359BDB}"/>
                    </a:ext>
                  </a:extLst>
                </p14:cNvPr>
                <p14:cNvContentPartPr/>
                <p14:nvPr/>
              </p14:nvContentPartPr>
              <p14:xfrm>
                <a:off x="7605947" y="897560"/>
                <a:ext cx="25200" cy="12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72A839A-012B-3D20-5FEF-A6A288359BD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87947" y="879920"/>
                  <a:ext cx="60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DE3D62A-28F0-2D8C-09FA-CDD7F8065804}"/>
                    </a:ext>
                  </a:extLst>
                </p14:cNvPr>
                <p14:cNvContentPartPr/>
                <p14:nvPr/>
              </p14:nvContentPartPr>
              <p14:xfrm>
                <a:off x="7772627" y="912320"/>
                <a:ext cx="72720" cy="28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DE3D62A-28F0-2D8C-09FA-CDD7F806580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754987" y="894320"/>
                  <a:ext cx="108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5FE06DE-2A96-3D80-C10C-4FB51B732FAD}"/>
                    </a:ext>
                  </a:extLst>
                </p14:cNvPr>
                <p14:cNvContentPartPr/>
                <p14:nvPr/>
              </p14:nvContentPartPr>
              <p14:xfrm>
                <a:off x="7895747" y="972800"/>
                <a:ext cx="13320" cy="65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5FE06DE-2A96-3D80-C10C-4FB51B732FA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78107" y="954800"/>
                  <a:ext cx="489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E44D90B-B222-8A33-EB15-451F8E596DF5}"/>
                    </a:ext>
                  </a:extLst>
                </p14:cNvPr>
                <p14:cNvContentPartPr/>
                <p14:nvPr/>
              </p14:nvContentPartPr>
              <p14:xfrm>
                <a:off x="7719347" y="1264400"/>
                <a:ext cx="39960" cy="50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E44D90B-B222-8A33-EB15-451F8E596DF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01347" y="1246760"/>
                  <a:ext cx="75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17D4E28-F165-ABF5-61D5-ECC1390A7FD1}"/>
                    </a:ext>
                  </a:extLst>
                </p14:cNvPr>
                <p14:cNvContentPartPr/>
                <p14:nvPr/>
              </p14:nvContentPartPr>
              <p14:xfrm>
                <a:off x="7604147" y="1300400"/>
                <a:ext cx="25200" cy="21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17D4E28-F165-ABF5-61D5-ECC1390A7FD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86147" y="1282760"/>
                  <a:ext cx="60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006048A-0732-F944-E4E6-C6316B19EC68}"/>
                    </a:ext>
                  </a:extLst>
                </p14:cNvPr>
                <p14:cNvContentPartPr/>
                <p14:nvPr/>
              </p14:nvContentPartPr>
              <p14:xfrm>
                <a:off x="7644467" y="1081160"/>
                <a:ext cx="23400" cy="149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006048A-0732-F944-E4E6-C6316B19EC6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26827" y="1063520"/>
                  <a:ext cx="59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049A06C-7ADB-AE05-221A-D6E057E5A84C}"/>
                    </a:ext>
                  </a:extLst>
                </p14:cNvPr>
                <p14:cNvContentPartPr/>
                <p14:nvPr/>
              </p14:nvContentPartPr>
              <p14:xfrm>
                <a:off x="7695227" y="950840"/>
                <a:ext cx="40320" cy="52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049A06C-7ADB-AE05-221A-D6E057E5A84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77587" y="933200"/>
                  <a:ext cx="75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437EB28-9272-338E-9261-FE7C4BED63B5}"/>
                    </a:ext>
                  </a:extLst>
                </p14:cNvPr>
                <p14:cNvContentPartPr/>
                <p14:nvPr/>
              </p14:nvContentPartPr>
              <p14:xfrm>
                <a:off x="7849307" y="828440"/>
                <a:ext cx="126000" cy="77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37EB28-9272-338E-9261-FE7C4BED63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31307" y="810800"/>
                  <a:ext cx="161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1041E7A-B636-5DE3-ED9F-5ABABED41B5A}"/>
                    </a:ext>
                  </a:extLst>
                </p14:cNvPr>
                <p14:cNvContentPartPr/>
                <p14:nvPr/>
              </p14:nvContentPartPr>
              <p14:xfrm>
                <a:off x="8116787" y="780920"/>
                <a:ext cx="84600" cy="35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1041E7A-B636-5DE3-ED9F-5ABABED41B5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99147" y="763280"/>
                  <a:ext cx="120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CB65B4-5355-321F-A582-A250D5700EDC}"/>
                    </a:ext>
                  </a:extLst>
                </p14:cNvPr>
                <p14:cNvContentPartPr/>
                <p14:nvPr/>
              </p14:nvContentPartPr>
              <p14:xfrm>
                <a:off x="8302547" y="794960"/>
                <a:ext cx="37080" cy="92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CB65B4-5355-321F-A582-A250D5700ED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84547" y="776960"/>
                  <a:ext cx="72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15C5593-74BC-E95B-4C5F-E624A076A85F}"/>
                    </a:ext>
                  </a:extLst>
                </p14:cNvPr>
                <p14:cNvContentPartPr/>
                <p14:nvPr/>
              </p14:nvContentPartPr>
              <p14:xfrm>
                <a:off x="8084387" y="1153160"/>
                <a:ext cx="83520" cy="76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15C5593-74BC-E95B-4C5F-E624A076A85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66747" y="1135160"/>
                  <a:ext cx="119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F3F766-5F71-EEFB-E3D8-DF53C5258B74}"/>
                    </a:ext>
                  </a:extLst>
                </p14:cNvPr>
                <p14:cNvContentPartPr/>
                <p14:nvPr/>
              </p14:nvContentPartPr>
              <p14:xfrm>
                <a:off x="7882787" y="1204640"/>
                <a:ext cx="64080" cy="19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F3F766-5F71-EEFB-E3D8-DF53C5258B7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65147" y="1186640"/>
                  <a:ext cx="99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BE89020-F436-03C7-624F-1264A8CE3B0D}"/>
                    </a:ext>
                  </a:extLst>
                </p14:cNvPr>
                <p14:cNvContentPartPr/>
                <p14:nvPr/>
              </p14:nvContentPartPr>
              <p14:xfrm>
                <a:off x="7817267" y="980360"/>
                <a:ext cx="65880" cy="86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BE89020-F436-03C7-624F-1264A8CE3B0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799627" y="962720"/>
                  <a:ext cx="101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DCD5C73-B6AB-75A9-5BA2-26BE0C39F7DA}"/>
                    </a:ext>
                  </a:extLst>
                </p14:cNvPr>
                <p14:cNvContentPartPr/>
                <p14:nvPr/>
              </p14:nvContentPartPr>
              <p14:xfrm>
                <a:off x="7761827" y="755360"/>
                <a:ext cx="41040" cy="61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DCD5C73-B6AB-75A9-5BA2-26BE0C39F7D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43827" y="737360"/>
                  <a:ext cx="76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A7B24FD-4A16-C336-773B-541627DF09C3}"/>
                    </a:ext>
                  </a:extLst>
                </p14:cNvPr>
                <p14:cNvContentPartPr/>
                <p14:nvPr/>
              </p14:nvContentPartPr>
              <p14:xfrm>
                <a:off x="7862627" y="624320"/>
                <a:ext cx="259560" cy="106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A7B24FD-4A16-C336-773B-541627DF09C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44987" y="606320"/>
                  <a:ext cx="295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E303C24-A4AF-BF06-F49F-404D0BE992E3}"/>
                    </a:ext>
                  </a:extLst>
                </p14:cNvPr>
                <p14:cNvContentPartPr/>
                <p14:nvPr/>
              </p14:nvContentPartPr>
              <p14:xfrm>
                <a:off x="8222987" y="789560"/>
                <a:ext cx="29880" cy="51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E303C24-A4AF-BF06-F49F-404D0BE992E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05347" y="771920"/>
                  <a:ext cx="65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D226AA1-0792-CEC2-9C74-BD0CA51BB3A8}"/>
                    </a:ext>
                  </a:extLst>
                </p14:cNvPr>
                <p14:cNvContentPartPr/>
                <p14:nvPr/>
              </p14:nvContentPartPr>
              <p14:xfrm>
                <a:off x="8086547" y="973160"/>
                <a:ext cx="30960" cy="27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D226AA1-0792-CEC2-9C74-BD0CA51BB3A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68547" y="955520"/>
                  <a:ext cx="66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4BB118F-1FBE-F894-8ECC-AC01441B33D9}"/>
                    </a:ext>
                  </a:extLst>
                </p14:cNvPr>
                <p14:cNvContentPartPr/>
                <p14:nvPr/>
              </p14:nvContentPartPr>
              <p14:xfrm>
                <a:off x="8079347" y="989000"/>
                <a:ext cx="290160" cy="47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4BB118F-1FBE-F894-8ECC-AC01441B33D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61707" y="971360"/>
                  <a:ext cx="325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5E2ACE5-EE22-7EAE-EF94-B37723340E2F}"/>
                    </a:ext>
                  </a:extLst>
                </p14:cNvPr>
                <p14:cNvContentPartPr/>
                <p14:nvPr/>
              </p14:nvContentPartPr>
              <p14:xfrm>
                <a:off x="8416667" y="987920"/>
                <a:ext cx="47160" cy="21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5E2ACE5-EE22-7EAE-EF94-B37723340E2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98667" y="969920"/>
                  <a:ext cx="82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70F7669-3015-88E3-DDBB-8EC7D6A8C608}"/>
                    </a:ext>
                  </a:extLst>
                </p14:cNvPr>
                <p14:cNvContentPartPr/>
                <p14:nvPr/>
              </p14:nvContentPartPr>
              <p14:xfrm>
                <a:off x="7951187" y="1116080"/>
                <a:ext cx="59040" cy="29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70F7669-3015-88E3-DDBB-8EC7D6A8C60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33547" y="1098440"/>
                  <a:ext cx="94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137536C-93C7-00DE-53CD-E817BAAFF398}"/>
                    </a:ext>
                  </a:extLst>
                </p14:cNvPr>
                <p14:cNvContentPartPr/>
                <p14:nvPr/>
              </p14:nvContentPartPr>
              <p14:xfrm>
                <a:off x="7833107" y="1032920"/>
                <a:ext cx="46080" cy="28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137536C-93C7-00DE-53CD-E817BAAFF39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15467" y="1014920"/>
                  <a:ext cx="81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613AA77-46D6-02E6-8AFE-3CB58C9A6A91}"/>
                    </a:ext>
                  </a:extLst>
                </p14:cNvPr>
                <p14:cNvContentPartPr/>
                <p14:nvPr/>
              </p14:nvContentPartPr>
              <p14:xfrm>
                <a:off x="8009867" y="949760"/>
                <a:ext cx="49320" cy="40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613AA77-46D6-02E6-8AFE-3CB58C9A6A9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91867" y="931760"/>
                  <a:ext cx="84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74BE642-4777-6EDC-A9DC-6147F0016E44}"/>
                    </a:ext>
                  </a:extLst>
                </p14:cNvPr>
                <p14:cNvContentPartPr/>
                <p14:nvPr/>
              </p14:nvContentPartPr>
              <p14:xfrm>
                <a:off x="8277707" y="824120"/>
                <a:ext cx="66600" cy="40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74BE642-4777-6EDC-A9DC-6147F0016E4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260067" y="806480"/>
                  <a:ext cx="102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45F937F-E238-277D-9612-505B71D0A8DB}"/>
                    </a:ext>
                  </a:extLst>
                </p14:cNvPr>
                <p14:cNvContentPartPr/>
                <p14:nvPr/>
              </p14:nvContentPartPr>
              <p14:xfrm>
                <a:off x="8427467" y="794240"/>
                <a:ext cx="2412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45F937F-E238-277D-9612-505B71D0A8D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409467" y="776240"/>
                  <a:ext cx="59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B7FB0D0-6F89-3F57-657D-730208671EBA}"/>
                    </a:ext>
                  </a:extLst>
                </p14:cNvPr>
                <p14:cNvContentPartPr/>
                <p14:nvPr/>
              </p14:nvContentPartPr>
              <p14:xfrm>
                <a:off x="8336387" y="931760"/>
                <a:ext cx="50040" cy="6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B7FB0D0-6F89-3F57-657D-730208671EB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18747" y="914120"/>
                  <a:ext cx="85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C785CEC-071F-9BBE-B760-0869C07FC7CC}"/>
                    </a:ext>
                  </a:extLst>
                </p14:cNvPr>
                <p14:cNvContentPartPr/>
                <p14:nvPr/>
              </p14:nvContentPartPr>
              <p14:xfrm>
                <a:off x="8026787" y="1131200"/>
                <a:ext cx="47160" cy="23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C785CEC-071F-9BBE-B760-0869C07FC7C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08787" y="1113200"/>
                  <a:ext cx="82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0065BF2-A49B-C8E9-37A7-2985B3E96E56}"/>
                    </a:ext>
                  </a:extLst>
                </p14:cNvPr>
                <p14:cNvContentPartPr/>
                <p14:nvPr/>
              </p14:nvContentPartPr>
              <p14:xfrm>
                <a:off x="8314067" y="883160"/>
                <a:ext cx="238680" cy="373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0065BF2-A49B-C8E9-37A7-2985B3E96E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296067" y="865520"/>
                  <a:ext cx="2743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7A4FEBB-AA60-8E1A-5A7F-23885ADEA22D}"/>
                    </a:ext>
                  </a:extLst>
                </p14:cNvPr>
                <p14:cNvContentPartPr/>
                <p14:nvPr/>
              </p14:nvContentPartPr>
              <p14:xfrm>
                <a:off x="8463467" y="1276640"/>
                <a:ext cx="96840" cy="29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7A4FEBB-AA60-8E1A-5A7F-23885ADEA22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45467" y="1258640"/>
                  <a:ext cx="132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7B699DC-E77B-4AA9-CF12-262267498FC5}"/>
                    </a:ext>
                  </a:extLst>
                </p14:cNvPr>
                <p14:cNvContentPartPr/>
                <p14:nvPr/>
              </p14:nvContentPartPr>
              <p14:xfrm>
                <a:off x="8531867" y="1210040"/>
                <a:ext cx="29160" cy="98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7B699DC-E77B-4AA9-CF12-262267498FC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13867" y="1192400"/>
                  <a:ext cx="6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6B0579B-6FB2-FD16-4BD8-A7570D84064A}"/>
                    </a:ext>
                  </a:extLst>
                </p14:cNvPr>
                <p14:cNvContentPartPr/>
                <p14:nvPr/>
              </p14:nvContentPartPr>
              <p14:xfrm>
                <a:off x="8275907" y="881000"/>
                <a:ext cx="160560" cy="192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6B0579B-6FB2-FD16-4BD8-A7570D84064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57907" y="863000"/>
                  <a:ext cx="196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3952881-6242-693A-9ED3-CA1517167999}"/>
                    </a:ext>
                  </a:extLst>
                </p14:cNvPr>
                <p14:cNvContentPartPr/>
                <p14:nvPr/>
              </p14:nvContentPartPr>
              <p14:xfrm>
                <a:off x="7342787" y="521000"/>
                <a:ext cx="1018080" cy="988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3952881-6242-693A-9ED3-CA151716799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24787" y="503360"/>
                  <a:ext cx="1053720" cy="10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D929E79-1D02-01D7-8A50-4904EDE2F2C3}"/>
                    </a:ext>
                  </a:extLst>
                </p14:cNvPr>
                <p14:cNvContentPartPr/>
                <p14:nvPr/>
              </p14:nvContentPartPr>
              <p14:xfrm>
                <a:off x="7146947" y="300320"/>
                <a:ext cx="201600" cy="80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D929E79-1D02-01D7-8A50-4904EDE2F2C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28947" y="282320"/>
                  <a:ext cx="237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81F7E3C-5ECA-2E1E-CC2F-40227E14DA10}"/>
                    </a:ext>
                  </a:extLst>
                </p14:cNvPr>
                <p14:cNvContentPartPr/>
                <p14:nvPr/>
              </p14:nvContentPartPr>
              <p14:xfrm>
                <a:off x="7284467" y="357200"/>
                <a:ext cx="30600" cy="185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81F7E3C-5ECA-2E1E-CC2F-40227E14DA1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66467" y="339560"/>
                  <a:ext cx="66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572EA2B-745C-F2D4-3E87-1D1D731F705E}"/>
                    </a:ext>
                  </a:extLst>
                </p14:cNvPr>
                <p14:cNvContentPartPr/>
                <p14:nvPr/>
              </p14:nvContentPartPr>
              <p14:xfrm>
                <a:off x="7366187" y="358280"/>
                <a:ext cx="76320" cy="153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572EA2B-745C-F2D4-3E87-1D1D731F705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48187" y="340280"/>
                  <a:ext cx="111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A2BE3EB-7A62-43AA-BC0F-A9404B4C8F18}"/>
                    </a:ext>
                  </a:extLst>
                </p14:cNvPr>
                <p14:cNvContentPartPr/>
                <p14:nvPr/>
              </p14:nvContentPartPr>
              <p14:xfrm>
                <a:off x="7505507" y="382400"/>
                <a:ext cx="165240" cy="117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A2BE3EB-7A62-43AA-BC0F-A9404B4C8F1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87507" y="364760"/>
                  <a:ext cx="200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4D22353-2871-7B87-4B10-966F6F0587CA}"/>
                    </a:ext>
                  </a:extLst>
                </p14:cNvPr>
                <p14:cNvContentPartPr/>
                <p14:nvPr/>
              </p14:nvContentPartPr>
              <p14:xfrm>
                <a:off x="7714307" y="331280"/>
                <a:ext cx="18720" cy="96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4D22353-2871-7B87-4B10-966F6F0587C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96307" y="313640"/>
                  <a:ext cx="54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24E13C4-9FE2-C7CB-E652-8491EE8EF044}"/>
                    </a:ext>
                  </a:extLst>
                </p14:cNvPr>
                <p14:cNvContentPartPr/>
                <p14:nvPr/>
              </p14:nvContentPartPr>
              <p14:xfrm>
                <a:off x="7633667" y="308600"/>
                <a:ext cx="47160" cy="12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24E13C4-9FE2-C7CB-E652-8491EE8EF04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616027" y="290600"/>
                  <a:ext cx="82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415AF16-E74D-46FC-182A-386D311C86A0}"/>
                    </a:ext>
                  </a:extLst>
                </p14:cNvPr>
                <p14:cNvContentPartPr/>
                <p14:nvPr/>
              </p14:nvContentPartPr>
              <p14:xfrm>
                <a:off x="7811507" y="248480"/>
                <a:ext cx="199440" cy="124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415AF16-E74D-46FC-182A-386D311C86A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793507" y="230840"/>
                  <a:ext cx="235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28D6D95-2CFE-2A4A-D6D8-AFC4A36A5ECE}"/>
                    </a:ext>
                  </a:extLst>
                </p14:cNvPr>
                <p14:cNvContentPartPr/>
                <p14:nvPr/>
              </p14:nvContentPartPr>
              <p14:xfrm>
                <a:off x="7628627" y="518120"/>
                <a:ext cx="386640" cy="169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28D6D95-2CFE-2A4A-D6D8-AFC4A36A5EC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10987" y="500120"/>
                  <a:ext cx="42228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59C92D3-A942-1443-0285-7FAE5C3393E5}"/>
                  </a:ext>
                </a:extLst>
              </p14:cNvPr>
              <p14:cNvContentPartPr/>
              <p14:nvPr/>
            </p14:nvContentPartPr>
            <p14:xfrm>
              <a:off x="1095347" y="4862600"/>
              <a:ext cx="3960" cy="108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59C92D3-A942-1443-0285-7FAE5C3393E5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077347" y="4844600"/>
                <a:ext cx="39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1EF97B5-B963-062B-31EB-90FB7372153A}"/>
                  </a:ext>
                </a:extLst>
              </p14:cNvPr>
              <p14:cNvContentPartPr/>
              <p14:nvPr/>
            </p14:nvContentPartPr>
            <p14:xfrm>
              <a:off x="6714587" y="3315680"/>
              <a:ext cx="246240" cy="43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1EF97B5-B963-062B-31EB-90FB7372153A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696587" y="3297680"/>
                <a:ext cx="2818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D4E3504-C91B-CA68-C839-3646967B57DD}"/>
                  </a:ext>
                </a:extLst>
              </p14:cNvPr>
              <p14:cNvContentPartPr/>
              <p14:nvPr/>
            </p14:nvContentPartPr>
            <p14:xfrm>
              <a:off x="6850307" y="3348440"/>
              <a:ext cx="37440" cy="3106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D4E3504-C91B-CA68-C839-3646967B57DD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832307" y="3330800"/>
                <a:ext cx="730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997C40C-54F1-8D00-7A0B-64AF27DBED06}"/>
                  </a:ext>
                </a:extLst>
              </p14:cNvPr>
              <p14:cNvContentPartPr/>
              <p14:nvPr/>
            </p14:nvContentPartPr>
            <p14:xfrm>
              <a:off x="7033547" y="3413240"/>
              <a:ext cx="131400" cy="1850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997C40C-54F1-8D00-7A0B-64AF27DBED06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015907" y="3395600"/>
                <a:ext cx="1670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366DC00-0300-618E-94F5-18AC2DB917C2}"/>
                  </a:ext>
                </a:extLst>
              </p14:cNvPr>
              <p14:cNvContentPartPr/>
              <p14:nvPr/>
            </p14:nvContentPartPr>
            <p14:xfrm>
              <a:off x="7193027" y="3465080"/>
              <a:ext cx="205920" cy="1076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366DC00-0300-618E-94F5-18AC2DB917C2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175027" y="3447440"/>
                <a:ext cx="2415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DA13351-F758-F066-FD73-27C1FD270683}"/>
                  </a:ext>
                </a:extLst>
              </p14:cNvPr>
              <p14:cNvContentPartPr/>
              <p14:nvPr/>
            </p14:nvContentPartPr>
            <p14:xfrm>
              <a:off x="7457267" y="3431240"/>
              <a:ext cx="32400" cy="716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DA13351-F758-F066-FD73-27C1FD270683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439267" y="3413240"/>
                <a:ext cx="680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67E84ED-F586-9015-C193-3184131E5E40}"/>
                  </a:ext>
                </a:extLst>
              </p14:cNvPr>
              <p14:cNvContentPartPr/>
              <p14:nvPr/>
            </p14:nvContentPartPr>
            <p14:xfrm>
              <a:off x="7415867" y="3362840"/>
              <a:ext cx="41760" cy="154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67E84ED-F586-9015-C193-3184131E5E4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397867" y="3345200"/>
                <a:ext cx="774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004ED76-F835-D116-3BD6-21F7C8A81E37}"/>
                  </a:ext>
                </a:extLst>
              </p14:cNvPr>
              <p14:cNvContentPartPr/>
              <p14:nvPr/>
            </p14:nvContentPartPr>
            <p14:xfrm>
              <a:off x="7482107" y="3353840"/>
              <a:ext cx="306000" cy="1508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004ED76-F835-D116-3BD6-21F7C8A81E3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464107" y="3336200"/>
                <a:ext cx="3416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AEA058D-CE9A-0918-3C88-66BAADC157C8}"/>
                  </a:ext>
                </a:extLst>
              </p14:cNvPr>
              <p14:cNvContentPartPr/>
              <p14:nvPr/>
            </p14:nvContentPartPr>
            <p14:xfrm>
              <a:off x="6640427" y="2917160"/>
              <a:ext cx="219600" cy="1440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AEA058D-CE9A-0918-3C88-66BAADC157C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622787" y="2899160"/>
                <a:ext cx="2552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3E9B895-EF2C-F007-E038-26F980E4F1B9}"/>
                  </a:ext>
                </a:extLst>
              </p14:cNvPr>
              <p14:cNvContentPartPr/>
              <p14:nvPr/>
            </p14:nvContentPartPr>
            <p14:xfrm>
              <a:off x="7012667" y="2970800"/>
              <a:ext cx="85680" cy="680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3E9B895-EF2C-F007-E038-26F980E4F1B9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995027" y="2952800"/>
                <a:ext cx="1213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D776CE0-4213-2B99-8E43-E4AEA42E5111}"/>
                  </a:ext>
                </a:extLst>
              </p14:cNvPr>
              <p14:cNvContentPartPr/>
              <p14:nvPr/>
            </p14:nvContentPartPr>
            <p14:xfrm>
              <a:off x="6976307" y="2874320"/>
              <a:ext cx="118080" cy="712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D776CE0-4213-2B99-8E43-E4AEA42E511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958667" y="2856320"/>
                <a:ext cx="1537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2BDF72E-1222-C02E-188C-215D0F48E639}"/>
                  </a:ext>
                </a:extLst>
              </p14:cNvPr>
              <p14:cNvContentPartPr/>
              <p14:nvPr/>
            </p14:nvContentPartPr>
            <p14:xfrm>
              <a:off x="7189787" y="2833280"/>
              <a:ext cx="19440" cy="1306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2BDF72E-1222-C02E-188C-215D0F48E63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171787" y="2815640"/>
                <a:ext cx="550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1F488FC-C2E0-A2C5-8952-CA139368DB20}"/>
                  </a:ext>
                </a:extLst>
              </p14:cNvPr>
              <p14:cNvContentPartPr/>
              <p14:nvPr/>
            </p14:nvContentPartPr>
            <p14:xfrm>
              <a:off x="7297067" y="2819600"/>
              <a:ext cx="127080" cy="105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1F488FC-C2E0-A2C5-8952-CA139368DB2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279427" y="2801960"/>
                <a:ext cx="1627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21297EC3-8B27-62A7-0874-53FC7B72F075}"/>
                  </a:ext>
                </a:extLst>
              </p14:cNvPr>
              <p14:cNvContentPartPr/>
              <p14:nvPr/>
            </p14:nvContentPartPr>
            <p14:xfrm>
              <a:off x="7524587" y="2782880"/>
              <a:ext cx="176400" cy="1206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21297EC3-8B27-62A7-0874-53FC7B72F075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506947" y="2764880"/>
                <a:ext cx="2120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7589668-03BC-6B6A-916E-6724CD354229}"/>
                  </a:ext>
                </a:extLst>
              </p14:cNvPr>
              <p14:cNvContentPartPr/>
              <p14:nvPr/>
            </p14:nvContentPartPr>
            <p14:xfrm>
              <a:off x="7690187" y="2773160"/>
              <a:ext cx="230760" cy="1242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7589668-03BC-6B6A-916E-6724CD354229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672547" y="2755160"/>
                <a:ext cx="2664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3D2F0D0A-696A-F96B-932E-0429023C42DB}"/>
                  </a:ext>
                </a:extLst>
              </p14:cNvPr>
              <p14:cNvContentPartPr/>
              <p14:nvPr/>
            </p14:nvContentPartPr>
            <p14:xfrm>
              <a:off x="7236947" y="3069440"/>
              <a:ext cx="552960" cy="1314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3D2F0D0A-696A-F96B-932E-0429023C42DB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218947" y="3051440"/>
                <a:ext cx="5886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127A962-FCE0-FA5E-F190-1E5A9EB5C546}"/>
                  </a:ext>
                </a:extLst>
              </p14:cNvPr>
              <p14:cNvContentPartPr/>
              <p14:nvPr/>
            </p14:nvContentPartPr>
            <p14:xfrm>
              <a:off x="7959467" y="3193640"/>
              <a:ext cx="119160" cy="7185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127A962-FCE0-FA5E-F190-1E5A9EB5C546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941467" y="3175640"/>
                <a:ext cx="15480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CE98C3E7-A4D0-127D-D35B-6E2F7078B6B6}"/>
                  </a:ext>
                </a:extLst>
              </p14:cNvPr>
              <p14:cNvContentPartPr/>
              <p14:nvPr/>
            </p14:nvContentPartPr>
            <p14:xfrm>
              <a:off x="8177267" y="3153320"/>
              <a:ext cx="292320" cy="91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CE98C3E7-A4D0-127D-D35B-6E2F7078B6B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159627" y="3135680"/>
                <a:ext cx="327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B8EEDB2-8D74-5B43-FADF-19E322A0042F}"/>
                  </a:ext>
                </a:extLst>
              </p14:cNvPr>
              <p14:cNvContentPartPr/>
              <p14:nvPr/>
            </p14:nvContentPartPr>
            <p14:xfrm>
              <a:off x="8310107" y="3273560"/>
              <a:ext cx="45360" cy="298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B8EEDB2-8D74-5B43-FADF-19E322A0042F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292467" y="3255920"/>
                <a:ext cx="8100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2CEB014-F7D7-D706-394F-3DF8A2B866B6}"/>
                  </a:ext>
                </a:extLst>
              </p14:cNvPr>
              <p14:cNvContentPartPr/>
              <p14:nvPr/>
            </p14:nvContentPartPr>
            <p14:xfrm>
              <a:off x="8494427" y="3330440"/>
              <a:ext cx="299520" cy="2498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2CEB014-F7D7-D706-394F-3DF8A2B866B6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8476427" y="3312440"/>
                <a:ext cx="3351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AA6F961-2CA6-C2AE-2F61-08FF66C7729F}"/>
                  </a:ext>
                </a:extLst>
              </p14:cNvPr>
              <p14:cNvContentPartPr/>
              <p14:nvPr/>
            </p14:nvContentPartPr>
            <p14:xfrm>
              <a:off x="8923547" y="3223880"/>
              <a:ext cx="81360" cy="3268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AA6F961-2CA6-C2AE-2F61-08FF66C7729F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8905547" y="3206240"/>
                <a:ext cx="1170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65BE4A88-6761-8DAD-93FE-DB6E77195B3E}"/>
                  </a:ext>
                </a:extLst>
              </p14:cNvPr>
              <p14:cNvContentPartPr/>
              <p14:nvPr/>
            </p14:nvContentPartPr>
            <p14:xfrm>
              <a:off x="8852267" y="3355280"/>
              <a:ext cx="201600" cy="849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65BE4A88-6761-8DAD-93FE-DB6E77195B3E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834627" y="3337280"/>
                <a:ext cx="2372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C111AD1-678B-932B-8A6A-708359B9F8F4}"/>
                  </a:ext>
                </a:extLst>
              </p14:cNvPr>
              <p14:cNvContentPartPr/>
              <p14:nvPr/>
            </p14:nvContentPartPr>
            <p14:xfrm>
              <a:off x="7320467" y="4388840"/>
              <a:ext cx="19080" cy="540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C111AD1-678B-932B-8A6A-708359B9F8F4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7302467" y="4371200"/>
                <a:ext cx="547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1000FD8-3B1A-0123-971A-71C35B43F7C6}"/>
                  </a:ext>
                </a:extLst>
              </p14:cNvPr>
              <p14:cNvContentPartPr/>
              <p14:nvPr/>
            </p14:nvContentPartPr>
            <p14:xfrm>
              <a:off x="6939587" y="4139720"/>
              <a:ext cx="274320" cy="3052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1000FD8-3B1A-0123-971A-71C35B43F7C6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921587" y="4122080"/>
                <a:ext cx="30996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AF3A345-1AA3-7B10-22F2-03EA26789BB2}"/>
                  </a:ext>
                </a:extLst>
              </p14:cNvPr>
              <p14:cNvContentPartPr/>
              <p14:nvPr/>
            </p14:nvContentPartPr>
            <p14:xfrm>
              <a:off x="7090427" y="4280840"/>
              <a:ext cx="129960" cy="684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AF3A345-1AA3-7B10-22F2-03EA26789BB2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7072427" y="4263200"/>
                <a:ext cx="1656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B518E6F-4691-E535-AC3F-6B10927DF833}"/>
                  </a:ext>
                </a:extLst>
              </p14:cNvPr>
              <p14:cNvContentPartPr/>
              <p14:nvPr/>
            </p14:nvContentPartPr>
            <p14:xfrm>
              <a:off x="7310387" y="4233320"/>
              <a:ext cx="142920" cy="1321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B518E6F-4691-E535-AC3F-6B10927DF833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7292747" y="4215320"/>
                <a:ext cx="1785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0DCB234-1B22-230D-0D7C-FC1533CB47D4}"/>
                  </a:ext>
                </a:extLst>
              </p14:cNvPr>
              <p14:cNvContentPartPr/>
              <p14:nvPr/>
            </p14:nvContentPartPr>
            <p14:xfrm>
              <a:off x="7564907" y="4186880"/>
              <a:ext cx="193320" cy="1735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0DCB234-1B22-230D-0D7C-FC1533CB47D4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546907" y="4169240"/>
                <a:ext cx="2289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B5AADF4-873F-C4C5-270C-01C89157FB51}"/>
                  </a:ext>
                </a:extLst>
              </p14:cNvPr>
              <p14:cNvContentPartPr/>
              <p14:nvPr/>
            </p14:nvContentPartPr>
            <p14:xfrm>
              <a:off x="8467787" y="4037840"/>
              <a:ext cx="218880" cy="2851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B5AADF4-873F-C4C5-270C-01C89157FB51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8450147" y="4019840"/>
                <a:ext cx="25452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EB6D36EB-CA9E-ACA0-B73D-66035FD0875B}"/>
                  </a:ext>
                </a:extLst>
              </p14:cNvPr>
              <p14:cNvContentPartPr/>
              <p14:nvPr/>
            </p14:nvContentPartPr>
            <p14:xfrm>
              <a:off x="8836787" y="4088240"/>
              <a:ext cx="115200" cy="1285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EB6D36EB-CA9E-ACA0-B73D-66035FD0875B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8819147" y="4070240"/>
                <a:ext cx="1508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C44BDD8-9475-3C2A-C0AC-C5A838F0EF49}"/>
                  </a:ext>
                </a:extLst>
              </p14:cNvPr>
              <p14:cNvContentPartPr/>
              <p14:nvPr/>
            </p14:nvContentPartPr>
            <p14:xfrm>
              <a:off x="9034787" y="4052960"/>
              <a:ext cx="157680" cy="1468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C44BDD8-9475-3C2A-C0AC-C5A838F0EF49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017147" y="4035320"/>
                <a:ext cx="1933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17D1E16-142E-FF6F-BA75-B4590D5F4F08}"/>
                  </a:ext>
                </a:extLst>
              </p14:cNvPr>
              <p14:cNvContentPartPr/>
              <p14:nvPr/>
            </p14:nvContentPartPr>
            <p14:xfrm>
              <a:off x="8590187" y="4444280"/>
              <a:ext cx="640440" cy="1022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17D1E16-142E-FF6F-BA75-B4590D5F4F0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572547" y="4426640"/>
                <a:ext cx="676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6E5E7036-F84C-709E-AB3E-B591C65EF3F2}"/>
                  </a:ext>
                </a:extLst>
              </p14:cNvPr>
              <p14:cNvContentPartPr/>
              <p14:nvPr/>
            </p14:nvContentPartPr>
            <p14:xfrm>
              <a:off x="7273667" y="4688360"/>
              <a:ext cx="457920" cy="1368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6E5E7036-F84C-709E-AB3E-B591C65EF3F2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255667" y="4670720"/>
                <a:ext cx="4935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4437AC5-D1FF-9184-967C-65A1960C6C04}"/>
                  </a:ext>
                </a:extLst>
              </p14:cNvPr>
              <p14:cNvContentPartPr/>
              <p14:nvPr/>
            </p14:nvContentPartPr>
            <p14:xfrm>
              <a:off x="6746267" y="3808880"/>
              <a:ext cx="1299600" cy="9892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4437AC5-D1FF-9184-967C-65A1960C6C04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728267" y="3791240"/>
                <a:ext cx="1335240" cy="10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C1FA50A-2488-74BD-6C29-96F8F193CD8E}"/>
                  </a:ext>
                </a:extLst>
              </p14:cNvPr>
              <p14:cNvContentPartPr/>
              <p14:nvPr/>
            </p14:nvContentPartPr>
            <p14:xfrm>
              <a:off x="8047667" y="4264280"/>
              <a:ext cx="394200" cy="918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C1FA50A-2488-74BD-6C29-96F8F193CD8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8030027" y="4246640"/>
                <a:ext cx="429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EDCA2FF9-26C2-B91C-6BD8-7819B030256D}"/>
                  </a:ext>
                </a:extLst>
              </p14:cNvPr>
              <p14:cNvContentPartPr/>
              <p14:nvPr/>
            </p14:nvContentPartPr>
            <p14:xfrm>
              <a:off x="8326307" y="4158080"/>
              <a:ext cx="152640" cy="3024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EDCA2FF9-26C2-B91C-6BD8-7819B030256D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8308307" y="4140440"/>
                <a:ext cx="1882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772F4E2-4EED-1007-33C9-A8710BADEBFE}"/>
                  </a:ext>
                </a:extLst>
              </p14:cNvPr>
              <p14:cNvContentPartPr/>
              <p14:nvPr/>
            </p14:nvContentPartPr>
            <p14:xfrm>
              <a:off x="660467" y="3462200"/>
              <a:ext cx="101160" cy="2224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772F4E2-4EED-1007-33C9-A8710BADEBFE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642827" y="3444200"/>
                <a:ext cx="1368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DEF2D3FC-D6CA-CE0B-96D2-B0797836775B}"/>
                  </a:ext>
                </a:extLst>
              </p14:cNvPr>
              <p14:cNvContentPartPr/>
              <p14:nvPr/>
            </p14:nvContentPartPr>
            <p14:xfrm>
              <a:off x="669827" y="3461120"/>
              <a:ext cx="159840" cy="313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DEF2D3FC-D6CA-CE0B-96D2-B0797836775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51827" y="3443120"/>
                <a:ext cx="195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31C88410-8E7F-9EA4-A5C8-518FC8470E0A}"/>
                  </a:ext>
                </a:extLst>
              </p14:cNvPr>
              <p14:cNvContentPartPr/>
              <p14:nvPr/>
            </p14:nvContentPartPr>
            <p14:xfrm>
              <a:off x="860267" y="3377240"/>
              <a:ext cx="61920" cy="1148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31C88410-8E7F-9EA4-A5C8-518FC8470E0A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842267" y="3359240"/>
                <a:ext cx="975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C64E6F2-D7CD-6516-67CE-6AC158B78D3D}"/>
                  </a:ext>
                </a:extLst>
              </p14:cNvPr>
              <p14:cNvContentPartPr/>
              <p14:nvPr/>
            </p14:nvContentPartPr>
            <p14:xfrm>
              <a:off x="902747" y="3394160"/>
              <a:ext cx="51120" cy="1929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C64E6F2-D7CD-6516-67CE-6AC158B78D3D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884747" y="3376520"/>
                <a:ext cx="867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DE925B7-5238-4A5B-6B27-8FC262322E89}"/>
                  </a:ext>
                </a:extLst>
              </p14:cNvPr>
              <p14:cNvContentPartPr/>
              <p14:nvPr/>
            </p14:nvContentPartPr>
            <p14:xfrm>
              <a:off x="1072667" y="3497480"/>
              <a:ext cx="104760" cy="1418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DE925B7-5238-4A5B-6B27-8FC262322E89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055027" y="3479840"/>
                <a:ext cx="140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3668A991-0E1F-DD4C-EFD8-CD862C4E56E5}"/>
                  </a:ext>
                </a:extLst>
              </p14:cNvPr>
              <p14:cNvContentPartPr/>
              <p14:nvPr/>
            </p14:nvContentPartPr>
            <p14:xfrm>
              <a:off x="1233947" y="3317480"/>
              <a:ext cx="186120" cy="2743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3668A991-0E1F-DD4C-EFD8-CD862C4E56E5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215947" y="3299840"/>
                <a:ext cx="2217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42F4642-F36E-3526-1FF5-24CD73C7710C}"/>
                  </a:ext>
                </a:extLst>
              </p14:cNvPr>
              <p14:cNvContentPartPr/>
              <p14:nvPr/>
            </p14:nvContentPartPr>
            <p14:xfrm>
              <a:off x="1443107" y="3408560"/>
              <a:ext cx="96480" cy="1666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42F4642-F36E-3526-1FF5-24CD73C7710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425107" y="3390560"/>
                <a:ext cx="1321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79877DB-2ED0-6C77-D14B-0438B0C0B2DF}"/>
                  </a:ext>
                </a:extLst>
              </p14:cNvPr>
              <p14:cNvContentPartPr/>
              <p14:nvPr/>
            </p14:nvContentPartPr>
            <p14:xfrm>
              <a:off x="1619147" y="3246920"/>
              <a:ext cx="86400" cy="2833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79877DB-2ED0-6C77-D14B-0438B0C0B2DF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601147" y="3228920"/>
                <a:ext cx="12204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52F3E7E-A600-CF94-3472-3B91FFAEFED9}"/>
                  </a:ext>
                </a:extLst>
              </p14:cNvPr>
              <p14:cNvContentPartPr/>
              <p14:nvPr/>
            </p14:nvContentPartPr>
            <p14:xfrm>
              <a:off x="1937747" y="3267440"/>
              <a:ext cx="248040" cy="828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52F3E7E-A600-CF94-3472-3B91FFAEFED9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919747" y="3249440"/>
                <a:ext cx="2836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28917BF8-4D1B-0DB4-AF00-D669D03B8B49}"/>
                  </a:ext>
                </a:extLst>
              </p14:cNvPr>
              <p14:cNvContentPartPr/>
              <p14:nvPr/>
            </p14:nvContentPartPr>
            <p14:xfrm>
              <a:off x="2133947" y="3235400"/>
              <a:ext cx="111240" cy="283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28917BF8-4D1B-0DB4-AF00-D669D03B8B49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2115947" y="3217760"/>
                <a:ext cx="14688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D8EC479E-FCAB-BC0D-B6F7-80F7FDD6F958}"/>
                  </a:ext>
                </a:extLst>
              </p14:cNvPr>
              <p14:cNvContentPartPr/>
              <p14:nvPr/>
            </p14:nvContentPartPr>
            <p14:xfrm>
              <a:off x="2477027" y="3129920"/>
              <a:ext cx="307080" cy="3121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D8EC479E-FCAB-BC0D-B6F7-80F7FDD6F95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459387" y="3111920"/>
                <a:ext cx="3427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015EFF1-AE70-CB6B-0D70-9F4034F16220}"/>
                  </a:ext>
                </a:extLst>
              </p14:cNvPr>
              <p14:cNvContentPartPr/>
              <p14:nvPr/>
            </p14:nvContentPartPr>
            <p14:xfrm>
              <a:off x="2827307" y="3215240"/>
              <a:ext cx="336240" cy="1836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015EFF1-AE70-CB6B-0D70-9F4034F1622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2809307" y="3197600"/>
                <a:ext cx="3718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265B8A8-F9E4-9D26-9606-FCD8E1DC4FA8}"/>
                  </a:ext>
                </a:extLst>
              </p14:cNvPr>
              <p14:cNvContentPartPr/>
              <p14:nvPr/>
            </p14:nvContentPartPr>
            <p14:xfrm>
              <a:off x="3231947" y="3098960"/>
              <a:ext cx="86400" cy="2383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265B8A8-F9E4-9D26-9606-FCD8E1DC4FA8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3214307" y="3081320"/>
                <a:ext cx="1220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6CB832E5-BFDD-5B93-4C8D-A4BB8C59C32D}"/>
                  </a:ext>
                </a:extLst>
              </p14:cNvPr>
              <p14:cNvContentPartPr/>
              <p14:nvPr/>
            </p14:nvContentPartPr>
            <p14:xfrm>
              <a:off x="3184067" y="3194360"/>
              <a:ext cx="184680" cy="655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6CB832E5-BFDD-5B93-4C8D-A4BB8C59C32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3166067" y="3176360"/>
                <a:ext cx="2203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B36151D6-9B69-076E-F2A3-5761A4040A1F}"/>
                  </a:ext>
                </a:extLst>
              </p14:cNvPr>
              <p14:cNvContentPartPr/>
              <p14:nvPr/>
            </p14:nvContentPartPr>
            <p14:xfrm>
              <a:off x="3823067" y="3033080"/>
              <a:ext cx="154800" cy="4680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B36151D6-9B69-076E-F2A3-5761A4040A1F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3805067" y="3015440"/>
                <a:ext cx="19044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F592E65-8289-8001-1422-95FEA1421CF7}"/>
                  </a:ext>
                </a:extLst>
              </p14:cNvPr>
              <p14:cNvContentPartPr/>
              <p14:nvPr/>
            </p14:nvContentPartPr>
            <p14:xfrm>
              <a:off x="3814787" y="3212360"/>
              <a:ext cx="207720" cy="770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F592E65-8289-8001-1422-95FEA1421CF7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3797147" y="3194720"/>
                <a:ext cx="2433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3ECF0F2-F553-FB4D-FFF5-44AE9FE6F8AB}"/>
                  </a:ext>
                </a:extLst>
              </p14:cNvPr>
              <p14:cNvContentPartPr/>
              <p14:nvPr/>
            </p14:nvContentPartPr>
            <p14:xfrm>
              <a:off x="4037267" y="3128120"/>
              <a:ext cx="290160" cy="1058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3ECF0F2-F553-FB4D-FFF5-44AE9FE6F8AB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4019267" y="3110120"/>
                <a:ext cx="3258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60DD85CB-0673-EB9F-E4B7-5595229F8862}"/>
                  </a:ext>
                </a:extLst>
              </p14:cNvPr>
              <p14:cNvContentPartPr/>
              <p14:nvPr/>
            </p14:nvContentPartPr>
            <p14:xfrm>
              <a:off x="4198187" y="3023720"/>
              <a:ext cx="88560" cy="216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60DD85CB-0673-EB9F-E4B7-5595229F8862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180187" y="3006080"/>
                <a:ext cx="1242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A8EBA47-4A35-D20E-1F28-C4999C56716B}"/>
                  </a:ext>
                </a:extLst>
              </p14:cNvPr>
              <p14:cNvContentPartPr/>
              <p14:nvPr/>
            </p14:nvContentPartPr>
            <p14:xfrm>
              <a:off x="4356587" y="2960000"/>
              <a:ext cx="66600" cy="2224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A8EBA47-4A35-D20E-1F28-C4999C56716B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4338947" y="2942360"/>
                <a:ext cx="1022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794F4217-1300-D858-2996-10CEF40E0F31}"/>
                  </a:ext>
                </a:extLst>
              </p14:cNvPr>
              <p14:cNvContentPartPr/>
              <p14:nvPr/>
            </p14:nvContentPartPr>
            <p14:xfrm>
              <a:off x="4576907" y="3073040"/>
              <a:ext cx="13320" cy="435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794F4217-1300-D858-2996-10CEF40E0F31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559267" y="3055040"/>
                <a:ext cx="489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830AF6E0-B509-4918-3297-CD31E04035BD}"/>
                  </a:ext>
                </a:extLst>
              </p14:cNvPr>
              <p14:cNvContentPartPr/>
              <p14:nvPr/>
            </p14:nvContentPartPr>
            <p14:xfrm>
              <a:off x="3964547" y="3141440"/>
              <a:ext cx="152640" cy="1339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830AF6E0-B509-4918-3297-CD31E04035BD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3946907" y="3123800"/>
                <a:ext cx="188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8682527A-4277-1879-9BDB-B30E2D45A4A0}"/>
                  </a:ext>
                </a:extLst>
              </p14:cNvPr>
              <p14:cNvContentPartPr/>
              <p14:nvPr/>
            </p14:nvContentPartPr>
            <p14:xfrm>
              <a:off x="4022147" y="3127040"/>
              <a:ext cx="64800" cy="136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8682527A-4277-1879-9BDB-B30E2D45A4A0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4004507" y="3109400"/>
                <a:ext cx="100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7856ACF-5770-21F9-4F45-F9DCDFBCCE06}"/>
                  </a:ext>
                </a:extLst>
              </p14:cNvPr>
              <p14:cNvContentPartPr/>
              <p14:nvPr/>
            </p14:nvContentPartPr>
            <p14:xfrm>
              <a:off x="4267667" y="3042080"/>
              <a:ext cx="59400" cy="162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7856ACF-5770-21F9-4F45-F9DCDFBCCE06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250027" y="3024440"/>
                <a:ext cx="950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BC8CB273-BE58-A65F-3520-3EB75C9CAD67}"/>
                  </a:ext>
                </a:extLst>
              </p14:cNvPr>
              <p14:cNvContentPartPr/>
              <p14:nvPr/>
            </p14:nvContentPartPr>
            <p14:xfrm>
              <a:off x="4235987" y="3074480"/>
              <a:ext cx="24480" cy="104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BC8CB273-BE58-A65F-3520-3EB75C9CAD67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4217987" y="3056840"/>
                <a:ext cx="601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1D979254-2D9E-3C3B-C983-C5B2B9B3E817}"/>
                  </a:ext>
                </a:extLst>
              </p14:cNvPr>
              <p14:cNvContentPartPr/>
              <p14:nvPr/>
            </p14:nvContentPartPr>
            <p14:xfrm>
              <a:off x="698267" y="3583160"/>
              <a:ext cx="3605760" cy="3628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1D979254-2D9E-3C3B-C983-C5B2B9B3E817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80627" y="3565520"/>
                <a:ext cx="36414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2B758473-E7E7-3395-1487-6B3373B82EBC}"/>
                  </a:ext>
                </a:extLst>
              </p14:cNvPr>
              <p14:cNvContentPartPr/>
              <p14:nvPr/>
            </p14:nvContentPartPr>
            <p14:xfrm>
              <a:off x="1075187" y="4919840"/>
              <a:ext cx="32040" cy="396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2B758473-E7E7-3395-1487-6B3373B82EBC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057547" y="4902200"/>
                <a:ext cx="67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7AFFA847-5980-E521-9FD3-36C0F5E3FB2F}"/>
                  </a:ext>
                </a:extLst>
              </p14:cNvPr>
              <p14:cNvContentPartPr/>
              <p14:nvPr/>
            </p14:nvContentPartPr>
            <p14:xfrm>
              <a:off x="449867" y="4940360"/>
              <a:ext cx="47160" cy="201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7AFFA847-5980-E521-9FD3-36C0F5E3FB2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431867" y="4922720"/>
                <a:ext cx="828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6273198-1F29-A885-7214-207FE6C3BE92}"/>
                  </a:ext>
                </a:extLst>
              </p14:cNvPr>
              <p14:cNvContentPartPr/>
              <p14:nvPr/>
            </p14:nvContentPartPr>
            <p14:xfrm>
              <a:off x="291107" y="4793120"/>
              <a:ext cx="468360" cy="5508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6273198-1F29-A885-7214-207FE6C3BE92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273467" y="4775120"/>
                <a:ext cx="50400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18BD758E-4978-5700-1F47-F0002EA46143}"/>
                  </a:ext>
                </a:extLst>
              </p14:cNvPr>
              <p14:cNvContentPartPr/>
              <p14:nvPr/>
            </p14:nvContentPartPr>
            <p14:xfrm>
              <a:off x="751907" y="5091200"/>
              <a:ext cx="116280" cy="75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18BD758E-4978-5700-1F47-F0002EA46143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733907" y="5073560"/>
                <a:ext cx="1519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020F77B3-8773-A468-7622-9506D2636017}"/>
                  </a:ext>
                </a:extLst>
              </p14:cNvPr>
              <p14:cNvContentPartPr/>
              <p14:nvPr/>
            </p14:nvContentPartPr>
            <p14:xfrm>
              <a:off x="1088507" y="4873760"/>
              <a:ext cx="12240" cy="108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020F77B3-8773-A468-7622-9506D2636017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70507" y="4855760"/>
                <a:ext cx="47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475024F3-C926-55B5-74D2-9FCEDD665C63}"/>
                  </a:ext>
                </a:extLst>
              </p14:cNvPr>
              <p14:cNvContentPartPr/>
              <p14:nvPr/>
            </p14:nvContentPartPr>
            <p14:xfrm>
              <a:off x="1099307" y="4877720"/>
              <a:ext cx="2160" cy="118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475024F3-C926-55B5-74D2-9FCEDD665C63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81307" y="4860080"/>
                <a:ext cx="378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985A30B1-49C6-33F6-7328-E59403D5517C}"/>
                  </a:ext>
                </a:extLst>
              </p14:cNvPr>
              <p14:cNvContentPartPr/>
              <p14:nvPr/>
            </p14:nvContentPartPr>
            <p14:xfrm>
              <a:off x="1096427" y="4875920"/>
              <a:ext cx="14040" cy="205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985A30B1-49C6-33F6-7328-E59403D5517C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078427" y="4858280"/>
                <a:ext cx="496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3C76EEA4-DDC8-802A-6068-0924E6E6F858}"/>
                  </a:ext>
                </a:extLst>
              </p14:cNvPr>
              <p14:cNvContentPartPr/>
              <p14:nvPr/>
            </p14:nvContentPartPr>
            <p14:xfrm>
              <a:off x="1065467" y="4920200"/>
              <a:ext cx="12960" cy="122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3C76EEA4-DDC8-802A-6068-0924E6E6F858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047827" y="4902200"/>
                <a:ext cx="48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8FD5C30-D519-685D-F714-0F52B65F0227}"/>
                  </a:ext>
                </a:extLst>
              </p14:cNvPr>
              <p14:cNvContentPartPr/>
              <p14:nvPr/>
            </p14:nvContentPartPr>
            <p14:xfrm>
              <a:off x="1085987" y="4910840"/>
              <a:ext cx="4680" cy="151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8FD5C30-D519-685D-F714-0F52B65F0227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067987" y="4892840"/>
                <a:ext cx="403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98E47789-71C8-247A-7770-0D30FB5E38E7}"/>
                  </a:ext>
                </a:extLst>
              </p14:cNvPr>
              <p14:cNvContentPartPr/>
              <p14:nvPr/>
            </p14:nvContentPartPr>
            <p14:xfrm>
              <a:off x="1064747" y="4875200"/>
              <a:ext cx="46800" cy="370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98E47789-71C8-247A-7770-0D30FB5E38E7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047107" y="4857200"/>
                <a:ext cx="824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D95B4A27-FBEF-9B16-E5C7-9B89C08DF9E6}"/>
                  </a:ext>
                </a:extLst>
              </p14:cNvPr>
              <p14:cNvContentPartPr/>
              <p14:nvPr/>
            </p14:nvContentPartPr>
            <p14:xfrm>
              <a:off x="1027667" y="4914080"/>
              <a:ext cx="46080" cy="194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D95B4A27-FBEF-9B16-E5C7-9B89C08DF9E6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010027" y="4896440"/>
                <a:ext cx="817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8451E62F-4379-348B-7F2C-1DB1F2F10EA1}"/>
                  </a:ext>
                </a:extLst>
              </p14:cNvPr>
              <p14:cNvContentPartPr/>
              <p14:nvPr/>
            </p14:nvContentPartPr>
            <p14:xfrm>
              <a:off x="1032707" y="4896080"/>
              <a:ext cx="36360" cy="302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8451E62F-4379-348B-7F2C-1DB1F2F10EA1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015067" y="4878440"/>
                <a:ext cx="720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09B72925-EE7D-8B9C-7ED7-EF0AA960A76F}"/>
                  </a:ext>
                </a:extLst>
              </p14:cNvPr>
              <p14:cNvContentPartPr/>
              <p14:nvPr/>
            </p14:nvContentPartPr>
            <p14:xfrm>
              <a:off x="1052507" y="4907600"/>
              <a:ext cx="82080" cy="2476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09B72925-EE7D-8B9C-7ED7-EF0AA960A76F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034507" y="4889960"/>
                <a:ext cx="1177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A9F4EBC-E782-43E3-4EA7-C7CE838AE4C8}"/>
                  </a:ext>
                </a:extLst>
              </p14:cNvPr>
              <p14:cNvContentPartPr/>
              <p14:nvPr/>
            </p14:nvContentPartPr>
            <p14:xfrm>
              <a:off x="905627" y="4814720"/>
              <a:ext cx="240480" cy="1033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A9F4EBC-E782-43E3-4EA7-C7CE838AE4C8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887627" y="4797080"/>
                <a:ext cx="2761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80586C4-145A-E519-C687-4471B73C5979}"/>
                  </a:ext>
                </a:extLst>
              </p14:cNvPr>
              <p14:cNvContentPartPr/>
              <p14:nvPr/>
            </p14:nvContentPartPr>
            <p14:xfrm>
              <a:off x="1150787" y="5029640"/>
              <a:ext cx="108000" cy="1623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80586C4-145A-E519-C687-4471B73C5979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1132787" y="5011640"/>
                <a:ext cx="1436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65BC5A5C-82E9-DEB1-5529-1A433A54D53F}"/>
                  </a:ext>
                </a:extLst>
              </p14:cNvPr>
              <p14:cNvContentPartPr/>
              <p14:nvPr/>
            </p14:nvContentPartPr>
            <p14:xfrm>
              <a:off x="1294427" y="5040080"/>
              <a:ext cx="186120" cy="1328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65BC5A5C-82E9-DEB1-5529-1A433A54D53F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276787" y="5022440"/>
                <a:ext cx="2217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C9EA6151-BAC9-BC45-79EB-1B9DEAA53AA4}"/>
                  </a:ext>
                </a:extLst>
              </p14:cNvPr>
              <p14:cNvContentPartPr/>
              <p14:nvPr/>
            </p14:nvContentPartPr>
            <p14:xfrm>
              <a:off x="1493867" y="5032160"/>
              <a:ext cx="41400" cy="615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C9EA6151-BAC9-BC45-79EB-1B9DEAA53AA4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1475867" y="5014160"/>
                <a:ext cx="77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0FFA7C6C-88A2-8709-4E93-F9D584F4762C}"/>
                  </a:ext>
                </a:extLst>
              </p14:cNvPr>
              <p14:cNvContentPartPr/>
              <p14:nvPr/>
            </p14:nvContentPartPr>
            <p14:xfrm>
              <a:off x="1484147" y="4981400"/>
              <a:ext cx="21240" cy="17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0FFA7C6C-88A2-8709-4E93-F9D584F4762C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466507" y="4963760"/>
                <a:ext cx="56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8022D9DD-D7F6-5632-215E-3920526EBFFA}"/>
                  </a:ext>
                </a:extLst>
              </p14:cNvPr>
              <p14:cNvContentPartPr/>
              <p14:nvPr/>
            </p14:nvContentPartPr>
            <p14:xfrm>
              <a:off x="1520867" y="4973840"/>
              <a:ext cx="173520" cy="108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8022D9DD-D7F6-5632-215E-3920526EBFFA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503227" y="4956200"/>
                <a:ext cx="209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57828A12-D685-2D5E-65AE-D4B415815BA2}"/>
                  </a:ext>
                </a:extLst>
              </p14:cNvPr>
              <p14:cNvContentPartPr/>
              <p14:nvPr/>
            </p14:nvContentPartPr>
            <p14:xfrm>
              <a:off x="1753787" y="4986080"/>
              <a:ext cx="19440" cy="1069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57828A12-D685-2D5E-65AE-D4B415815BA2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1736147" y="4968080"/>
                <a:ext cx="550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2336CA1A-6946-649F-48D5-B2A79A426809}"/>
                  </a:ext>
                </a:extLst>
              </p14:cNvPr>
              <p14:cNvContentPartPr/>
              <p14:nvPr/>
            </p14:nvContentPartPr>
            <p14:xfrm>
              <a:off x="1710947" y="4976360"/>
              <a:ext cx="9000" cy="61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2336CA1A-6946-649F-48D5-B2A79A426809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1692947" y="4958720"/>
                <a:ext cx="446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E06D51B4-AA9B-DF3D-2B29-06564C146C14}"/>
                  </a:ext>
                </a:extLst>
              </p14:cNvPr>
              <p14:cNvContentPartPr/>
              <p14:nvPr/>
            </p14:nvContentPartPr>
            <p14:xfrm>
              <a:off x="1777907" y="4939280"/>
              <a:ext cx="220680" cy="788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E06D51B4-AA9B-DF3D-2B29-06564C146C14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760267" y="4921640"/>
                <a:ext cx="2563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EFAA2C8-2C0A-787A-32F4-D29DB717C223}"/>
                  </a:ext>
                </a:extLst>
              </p14:cNvPr>
              <p14:cNvContentPartPr/>
              <p14:nvPr/>
            </p14:nvContentPartPr>
            <p14:xfrm>
              <a:off x="2014427" y="4905440"/>
              <a:ext cx="135360" cy="3574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EFAA2C8-2C0A-787A-32F4-D29DB717C223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996787" y="4887800"/>
                <a:ext cx="17100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48E80B3B-8405-53A1-8022-2261B5D387DB}"/>
                  </a:ext>
                </a:extLst>
              </p14:cNvPr>
              <p14:cNvContentPartPr/>
              <p14:nvPr/>
            </p14:nvContentPartPr>
            <p14:xfrm>
              <a:off x="2232587" y="4913720"/>
              <a:ext cx="193320" cy="550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48E80B3B-8405-53A1-8022-2261B5D387DB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2214947" y="4896080"/>
                <a:ext cx="2289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F5DD4D90-E665-4042-EF7D-0A1091E5806F}"/>
                  </a:ext>
                </a:extLst>
              </p14:cNvPr>
              <p14:cNvContentPartPr/>
              <p14:nvPr/>
            </p14:nvContentPartPr>
            <p14:xfrm>
              <a:off x="2343107" y="4891400"/>
              <a:ext cx="105840" cy="1648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F5DD4D90-E665-4042-EF7D-0A1091E5806F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2325107" y="4873400"/>
                <a:ext cx="141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019A1A44-1ABC-7ED6-FBE0-FDBE68161C9E}"/>
                  </a:ext>
                </a:extLst>
              </p14:cNvPr>
              <p14:cNvContentPartPr/>
              <p14:nvPr/>
            </p14:nvContentPartPr>
            <p14:xfrm>
              <a:off x="2648747" y="4794200"/>
              <a:ext cx="326880" cy="1782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019A1A44-1ABC-7ED6-FBE0-FDBE68161C9E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2631107" y="4776200"/>
                <a:ext cx="3625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2E7AAA05-5CAA-C6F7-23E4-142ACC125986}"/>
                  </a:ext>
                </a:extLst>
              </p14:cNvPr>
              <p14:cNvContentPartPr/>
              <p14:nvPr/>
            </p14:nvContentPartPr>
            <p14:xfrm>
              <a:off x="2997587" y="4710680"/>
              <a:ext cx="189720" cy="2109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2E7AAA05-5CAA-C6F7-23E4-142ACC125986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2979587" y="4693040"/>
                <a:ext cx="225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60F43F74-D47E-ABE3-5260-AA8E744C4659}"/>
                  </a:ext>
                </a:extLst>
              </p14:cNvPr>
              <p14:cNvContentPartPr/>
              <p14:nvPr/>
            </p14:nvContentPartPr>
            <p14:xfrm>
              <a:off x="3272267" y="4927760"/>
              <a:ext cx="3240" cy="64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60F43F74-D47E-ABE3-5260-AA8E744C4659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3254267" y="4909760"/>
                <a:ext cx="38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2EFF3D73-C5E8-C677-F098-544ED46404A1}"/>
                  </a:ext>
                </a:extLst>
              </p14:cNvPr>
              <p14:cNvContentPartPr/>
              <p14:nvPr/>
            </p14:nvContentPartPr>
            <p14:xfrm>
              <a:off x="3203867" y="4731560"/>
              <a:ext cx="264960" cy="1400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2EFF3D73-C5E8-C677-F098-544ED46404A1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3186227" y="4713920"/>
                <a:ext cx="3006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B0E34FCA-A026-3B41-C859-6F8D9B249DAA}"/>
                  </a:ext>
                </a:extLst>
              </p14:cNvPr>
              <p14:cNvContentPartPr/>
              <p14:nvPr/>
            </p14:nvContentPartPr>
            <p14:xfrm>
              <a:off x="3521027" y="4718600"/>
              <a:ext cx="72000" cy="5508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B0E34FCA-A026-3B41-C859-6F8D9B249DAA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3503387" y="4700600"/>
                <a:ext cx="1076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5F383A76-AF36-F501-D3B8-E3B7DA111B02}"/>
                  </a:ext>
                </a:extLst>
              </p14:cNvPr>
              <p14:cNvContentPartPr/>
              <p14:nvPr/>
            </p14:nvContentPartPr>
            <p14:xfrm>
              <a:off x="3620387" y="4688360"/>
              <a:ext cx="121320" cy="784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5F383A76-AF36-F501-D3B8-E3B7DA111B02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3602387" y="4670360"/>
                <a:ext cx="1569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244EAD84-58C7-2D5D-8412-EF9F9133309F}"/>
                  </a:ext>
                </a:extLst>
              </p14:cNvPr>
              <p14:cNvContentPartPr/>
              <p14:nvPr/>
            </p14:nvContentPartPr>
            <p14:xfrm>
              <a:off x="3774107" y="4587920"/>
              <a:ext cx="45360" cy="12204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244EAD84-58C7-2D5D-8412-EF9F9133309F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3756467" y="4569920"/>
                <a:ext cx="810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1D68326B-E6EF-44AA-E8CD-3581C101AB9C}"/>
                  </a:ext>
                </a:extLst>
              </p14:cNvPr>
              <p14:cNvContentPartPr/>
              <p14:nvPr/>
            </p14:nvContentPartPr>
            <p14:xfrm>
              <a:off x="3919547" y="4556240"/>
              <a:ext cx="56520" cy="1947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1D68326B-E6EF-44AA-E8CD-3581C101AB9C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3901547" y="4538240"/>
                <a:ext cx="921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2C1EC0F9-3A23-1E28-7ADE-A73B6A39C042}"/>
                  </a:ext>
                </a:extLst>
              </p14:cNvPr>
              <p14:cNvContentPartPr/>
              <p14:nvPr/>
            </p14:nvContentPartPr>
            <p14:xfrm>
              <a:off x="3880307" y="4619600"/>
              <a:ext cx="90720" cy="3132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2C1EC0F9-3A23-1E28-7ADE-A73B6A39C042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3862667" y="4601960"/>
                <a:ext cx="1263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B1696F0B-D751-F6C3-7AFB-1052428F876A}"/>
                  </a:ext>
                </a:extLst>
              </p14:cNvPr>
              <p14:cNvContentPartPr/>
              <p14:nvPr/>
            </p14:nvContentPartPr>
            <p14:xfrm>
              <a:off x="3955907" y="4581800"/>
              <a:ext cx="97560" cy="1656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B1696F0B-D751-F6C3-7AFB-1052428F876A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3937907" y="4563800"/>
                <a:ext cx="1332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0FE08811-BDEE-C928-BB76-EC2305F66A4C}"/>
                  </a:ext>
                </a:extLst>
              </p14:cNvPr>
              <p14:cNvContentPartPr/>
              <p14:nvPr/>
            </p14:nvContentPartPr>
            <p14:xfrm>
              <a:off x="1095347" y="5563520"/>
              <a:ext cx="2160" cy="122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0FE08811-BDEE-C928-BB76-EC2305F66A4C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1077347" y="5545520"/>
                <a:ext cx="378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8BC4E37E-0FE5-BD0E-7A84-610E588908AB}"/>
                  </a:ext>
                </a:extLst>
              </p14:cNvPr>
              <p14:cNvContentPartPr/>
              <p14:nvPr/>
            </p14:nvContentPartPr>
            <p14:xfrm>
              <a:off x="1101107" y="5451200"/>
              <a:ext cx="245520" cy="1022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8BC4E37E-0FE5-BD0E-7A84-610E588908AB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1083467" y="5433200"/>
                <a:ext cx="2811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40D4DF36-05A3-DEA7-4433-D54E7256F507}"/>
                  </a:ext>
                </a:extLst>
              </p14:cNvPr>
              <p14:cNvContentPartPr/>
              <p14:nvPr/>
            </p14:nvContentPartPr>
            <p14:xfrm>
              <a:off x="1250147" y="5516720"/>
              <a:ext cx="61560" cy="19224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40D4DF36-05A3-DEA7-4433-D54E7256F507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1232507" y="5498720"/>
                <a:ext cx="972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36E0AAC-0B24-7C03-FE58-03CC3E035D77}"/>
                  </a:ext>
                </a:extLst>
              </p14:cNvPr>
              <p14:cNvContentPartPr/>
              <p14:nvPr/>
            </p14:nvContentPartPr>
            <p14:xfrm>
              <a:off x="1423307" y="5478560"/>
              <a:ext cx="264240" cy="1749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36E0AAC-0B24-7C03-FE58-03CC3E035D77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1405667" y="5460560"/>
                <a:ext cx="2998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2733D16D-848B-E49C-59E2-A51E2E1C11D5}"/>
                  </a:ext>
                </a:extLst>
              </p14:cNvPr>
              <p14:cNvContentPartPr/>
              <p14:nvPr/>
            </p14:nvContentPartPr>
            <p14:xfrm>
              <a:off x="1760267" y="5381720"/>
              <a:ext cx="66600" cy="2026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2733D16D-848B-E49C-59E2-A51E2E1C11D5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1742267" y="5364080"/>
                <a:ext cx="1022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CAE6F42-D879-3FBA-1076-853DB8B7A820}"/>
                  </a:ext>
                </a:extLst>
              </p14:cNvPr>
              <p14:cNvContentPartPr/>
              <p14:nvPr/>
            </p14:nvContentPartPr>
            <p14:xfrm>
              <a:off x="1739387" y="5453000"/>
              <a:ext cx="140400" cy="525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CAE6F42-D879-3FBA-1076-853DB8B7A820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1721387" y="5435360"/>
                <a:ext cx="1760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7A3972BB-E4AA-B72A-932F-D2A2B01C3F66}"/>
                  </a:ext>
                </a:extLst>
              </p14:cNvPr>
              <p14:cNvContentPartPr/>
              <p14:nvPr/>
            </p14:nvContentPartPr>
            <p14:xfrm>
              <a:off x="2140067" y="5365880"/>
              <a:ext cx="310320" cy="12168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7A3972BB-E4AA-B72A-932F-D2A2B01C3F66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2122427" y="5347880"/>
                <a:ext cx="3459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BEFB14FD-5BA0-A570-92DA-7E182AE8CFA5}"/>
                  </a:ext>
                </a:extLst>
              </p14:cNvPr>
              <p14:cNvContentPartPr/>
              <p14:nvPr/>
            </p14:nvContentPartPr>
            <p14:xfrm>
              <a:off x="2342387" y="5322680"/>
              <a:ext cx="113760" cy="2228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BEFB14FD-5BA0-A570-92DA-7E182AE8CFA5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2324747" y="5305040"/>
                <a:ext cx="1494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085D6224-C935-8092-E88D-B39E5DE7095E}"/>
                  </a:ext>
                </a:extLst>
              </p14:cNvPr>
              <p14:cNvContentPartPr/>
              <p14:nvPr/>
            </p14:nvContentPartPr>
            <p14:xfrm>
              <a:off x="2755307" y="5205680"/>
              <a:ext cx="332640" cy="315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085D6224-C935-8092-E88D-B39E5DE7095E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2737307" y="5187680"/>
                <a:ext cx="3682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4476275C-0519-9464-DFAC-B20FBA772CE2}"/>
                  </a:ext>
                </a:extLst>
              </p14:cNvPr>
              <p14:cNvContentPartPr/>
              <p14:nvPr/>
            </p14:nvContentPartPr>
            <p14:xfrm>
              <a:off x="3079667" y="5279840"/>
              <a:ext cx="99720" cy="1483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4476275C-0519-9464-DFAC-B20FBA772CE2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3061667" y="5262200"/>
                <a:ext cx="1353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FA7ECF1-C55F-8C47-F865-684F59825296}"/>
                  </a:ext>
                </a:extLst>
              </p14:cNvPr>
              <p14:cNvContentPartPr/>
              <p14:nvPr/>
            </p14:nvContentPartPr>
            <p14:xfrm>
              <a:off x="3281627" y="5244920"/>
              <a:ext cx="87840" cy="15552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FA7ECF1-C55F-8C47-F865-684F59825296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3263987" y="5227280"/>
                <a:ext cx="1234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15717E6A-5A77-0F21-C4D5-F9D1A6641C72}"/>
                  </a:ext>
                </a:extLst>
              </p14:cNvPr>
              <p14:cNvContentPartPr/>
              <p14:nvPr/>
            </p14:nvContentPartPr>
            <p14:xfrm>
              <a:off x="3485387" y="5242400"/>
              <a:ext cx="108720" cy="716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15717E6A-5A77-0F21-C4D5-F9D1A6641C72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3467747" y="5224760"/>
                <a:ext cx="1443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1CC39DA9-EB5A-1529-A0E0-45693DEFC8F2}"/>
                  </a:ext>
                </a:extLst>
              </p14:cNvPr>
              <p14:cNvContentPartPr/>
              <p14:nvPr/>
            </p14:nvContentPartPr>
            <p14:xfrm>
              <a:off x="3619667" y="5208200"/>
              <a:ext cx="72000" cy="781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1CC39DA9-EB5A-1529-A0E0-45693DEFC8F2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3601667" y="5190560"/>
                <a:ext cx="1076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236FD0D4-5228-D4D4-2791-F9A68EFA3C95}"/>
                  </a:ext>
                </a:extLst>
              </p14:cNvPr>
              <p14:cNvContentPartPr/>
              <p14:nvPr/>
            </p14:nvContentPartPr>
            <p14:xfrm>
              <a:off x="3728387" y="5132960"/>
              <a:ext cx="68760" cy="1018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236FD0D4-5228-D4D4-2791-F9A68EFA3C95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3710747" y="5115320"/>
                <a:ext cx="1044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9F722CD4-8E7C-FCF2-E1D5-7BEAF39534BF}"/>
                  </a:ext>
                </a:extLst>
              </p14:cNvPr>
              <p14:cNvContentPartPr/>
              <p14:nvPr/>
            </p14:nvContentPartPr>
            <p14:xfrm>
              <a:off x="3772667" y="5208920"/>
              <a:ext cx="96120" cy="115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9F722CD4-8E7C-FCF2-E1D5-7BEAF39534BF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3754667" y="5191280"/>
                <a:ext cx="131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AD9BEC5-EF86-E89B-F6A0-11BBFF62AFCE}"/>
                  </a:ext>
                </a:extLst>
              </p14:cNvPr>
              <p14:cNvContentPartPr/>
              <p14:nvPr/>
            </p14:nvContentPartPr>
            <p14:xfrm>
              <a:off x="3976427" y="5149880"/>
              <a:ext cx="8280" cy="75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AD9BEC5-EF86-E89B-F6A0-11BBFF62AFCE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3958787" y="5131880"/>
                <a:ext cx="439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8C25A905-02D8-3B9A-0F34-8559EC1F9864}"/>
                  </a:ext>
                </a:extLst>
              </p14:cNvPr>
              <p14:cNvContentPartPr/>
              <p14:nvPr/>
            </p14:nvContentPartPr>
            <p14:xfrm>
              <a:off x="4191707" y="4933880"/>
              <a:ext cx="131760" cy="37404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8C25A905-02D8-3B9A-0F34-8559EC1F9864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4174067" y="4916240"/>
                <a:ext cx="1674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EEC68A06-9C52-8A35-6920-02810213C108}"/>
                  </a:ext>
                </a:extLst>
              </p14:cNvPr>
              <p14:cNvContentPartPr/>
              <p14:nvPr/>
            </p14:nvContentPartPr>
            <p14:xfrm>
              <a:off x="4193867" y="5230880"/>
              <a:ext cx="189000" cy="471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EEC68A06-9C52-8A35-6920-02810213C108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4175867" y="5213240"/>
                <a:ext cx="224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29343789-D39D-7ACD-46AD-138A190A5F73}"/>
                  </a:ext>
                </a:extLst>
              </p14:cNvPr>
              <p14:cNvContentPartPr/>
              <p14:nvPr/>
            </p14:nvContentPartPr>
            <p14:xfrm>
              <a:off x="4341107" y="5142320"/>
              <a:ext cx="111960" cy="2098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29343789-D39D-7ACD-46AD-138A190A5F73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4323467" y="5124680"/>
                <a:ext cx="1476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476B75F6-826A-9776-1B6F-F08F8294651A}"/>
                  </a:ext>
                </a:extLst>
              </p14:cNvPr>
              <p14:cNvContentPartPr/>
              <p14:nvPr/>
            </p14:nvContentPartPr>
            <p14:xfrm>
              <a:off x="4130507" y="4348520"/>
              <a:ext cx="167400" cy="3556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476B75F6-826A-9776-1B6F-F08F8294651A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4112507" y="4330880"/>
                <a:ext cx="2030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6BB42BFA-88B4-7617-538C-8D6E87E24E14}"/>
                  </a:ext>
                </a:extLst>
              </p14:cNvPr>
              <p14:cNvContentPartPr/>
              <p14:nvPr/>
            </p14:nvContentPartPr>
            <p14:xfrm>
              <a:off x="4044107" y="4294160"/>
              <a:ext cx="299880" cy="1461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6BB42BFA-88B4-7617-538C-8D6E87E24E14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4026467" y="4276520"/>
                <a:ext cx="335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653C13B-765D-8EEF-2911-F05E3C3D069A}"/>
                  </a:ext>
                </a:extLst>
              </p14:cNvPr>
              <p14:cNvContentPartPr/>
              <p14:nvPr/>
            </p14:nvContentPartPr>
            <p14:xfrm>
              <a:off x="4972547" y="5202800"/>
              <a:ext cx="198720" cy="2152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653C13B-765D-8EEF-2911-F05E3C3D069A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4954907" y="5185160"/>
                <a:ext cx="2343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4361D45-9687-BF69-8C59-82AFBE4E4FD1}"/>
                  </a:ext>
                </a:extLst>
              </p14:cNvPr>
              <p14:cNvContentPartPr/>
              <p14:nvPr/>
            </p14:nvContentPartPr>
            <p14:xfrm>
              <a:off x="4825667" y="5067440"/>
              <a:ext cx="437400" cy="50220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4361D45-9687-BF69-8C59-82AFBE4E4FD1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4808027" y="5049800"/>
                <a:ext cx="47304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5A71380D-4581-6559-1DDC-9FFC6724F358}"/>
                  </a:ext>
                </a:extLst>
              </p14:cNvPr>
              <p14:cNvContentPartPr/>
              <p14:nvPr/>
            </p14:nvContentPartPr>
            <p14:xfrm>
              <a:off x="5312027" y="5315840"/>
              <a:ext cx="153000" cy="169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5A71380D-4581-6559-1DDC-9FFC6724F358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5294387" y="5297840"/>
                <a:ext cx="1886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13DA4DF0-8AB7-5840-5EFA-4B2D159820E3}"/>
                  </a:ext>
                </a:extLst>
              </p14:cNvPr>
              <p14:cNvContentPartPr/>
              <p14:nvPr/>
            </p14:nvContentPartPr>
            <p14:xfrm>
              <a:off x="5558987" y="5142320"/>
              <a:ext cx="199800" cy="482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13DA4DF0-8AB7-5840-5EFA-4B2D159820E3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5541347" y="5124680"/>
                <a:ext cx="235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FF39BDC1-4292-EED8-13F9-18F40DF71DD9}"/>
                  </a:ext>
                </a:extLst>
              </p14:cNvPr>
              <p14:cNvContentPartPr/>
              <p14:nvPr/>
            </p14:nvContentPartPr>
            <p14:xfrm>
              <a:off x="5639627" y="5206400"/>
              <a:ext cx="82080" cy="2293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FF39BDC1-4292-EED8-13F9-18F40DF71DD9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5621987" y="5188760"/>
                <a:ext cx="1177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BF7E9572-550F-FE30-F59B-D528232A05E8}"/>
                  </a:ext>
                </a:extLst>
              </p14:cNvPr>
              <p14:cNvContentPartPr/>
              <p14:nvPr/>
            </p14:nvContentPartPr>
            <p14:xfrm>
              <a:off x="5787587" y="5254640"/>
              <a:ext cx="130320" cy="1623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BF7E9572-550F-FE30-F59B-D528232A05E8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5769587" y="5237000"/>
                <a:ext cx="1659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A65FF2B5-1569-48F1-68C1-4AB67FB17BB7}"/>
                  </a:ext>
                </a:extLst>
              </p14:cNvPr>
              <p14:cNvContentPartPr/>
              <p14:nvPr/>
            </p14:nvContentPartPr>
            <p14:xfrm>
              <a:off x="5985587" y="5328800"/>
              <a:ext cx="172080" cy="8028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A65FF2B5-1569-48F1-68C1-4AB67FB17BB7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5967947" y="5310800"/>
                <a:ext cx="2077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D15AB69D-8A2E-AC64-2D56-DAC2390B47BF}"/>
                  </a:ext>
                </a:extLst>
              </p14:cNvPr>
              <p14:cNvContentPartPr/>
              <p14:nvPr/>
            </p14:nvContentPartPr>
            <p14:xfrm>
              <a:off x="6204107" y="5309360"/>
              <a:ext cx="27360" cy="9216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D15AB69D-8A2E-AC64-2D56-DAC2390B47BF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6186107" y="5291720"/>
                <a:ext cx="63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03EA278C-E9B4-5BB3-8DEB-9C7F2F84414E}"/>
                  </a:ext>
                </a:extLst>
              </p14:cNvPr>
              <p14:cNvContentPartPr/>
              <p14:nvPr/>
            </p14:nvContentPartPr>
            <p14:xfrm>
              <a:off x="6139667" y="5231600"/>
              <a:ext cx="29160" cy="205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03EA278C-E9B4-5BB3-8DEB-9C7F2F84414E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6121667" y="5213600"/>
                <a:ext cx="648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A29B6810-FB2C-6D52-AAA2-0CD3C2B23375}"/>
                  </a:ext>
                </a:extLst>
              </p14:cNvPr>
              <p14:cNvContentPartPr/>
              <p14:nvPr/>
            </p14:nvContentPartPr>
            <p14:xfrm>
              <a:off x="6214907" y="5249600"/>
              <a:ext cx="206280" cy="11772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A29B6810-FB2C-6D52-AAA2-0CD3C2B23375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6196907" y="5231600"/>
                <a:ext cx="2419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21556113-C930-5961-5745-53DC70D6F7E1}"/>
                  </a:ext>
                </a:extLst>
              </p14:cNvPr>
              <p14:cNvContentPartPr/>
              <p14:nvPr/>
            </p14:nvContentPartPr>
            <p14:xfrm>
              <a:off x="6445307" y="5213240"/>
              <a:ext cx="173160" cy="3729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21556113-C930-5961-5745-53DC70D6F7E1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6427667" y="5195600"/>
                <a:ext cx="2088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102A3A3B-DC7B-EAB5-7A07-24CD9B8E8FA3}"/>
                  </a:ext>
                </a:extLst>
              </p14:cNvPr>
              <p14:cNvContentPartPr/>
              <p14:nvPr/>
            </p14:nvContentPartPr>
            <p14:xfrm>
              <a:off x="6885947" y="5240240"/>
              <a:ext cx="370440" cy="6840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102A3A3B-DC7B-EAB5-7A07-24CD9B8E8FA3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6868307" y="5222240"/>
                <a:ext cx="4060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F2AE583C-B1A9-F88C-3750-4A86A7750B48}"/>
                  </a:ext>
                </a:extLst>
              </p14:cNvPr>
              <p14:cNvContentPartPr/>
              <p14:nvPr/>
            </p14:nvContentPartPr>
            <p14:xfrm>
              <a:off x="6365027" y="5226560"/>
              <a:ext cx="84600" cy="1288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F2AE583C-B1A9-F88C-3750-4A86A7750B48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6347027" y="5208920"/>
                <a:ext cx="1202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38E49EF2-8741-BC44-3092-5F7E93CAB384}"/>
                  </a:ext>
                </a:extLst>
              </p14:cNvPr>
              <p14:cNvContentPartPr/>
              <p14:nvPr/>
            </p14:nvContentPartPr>
            <p14:xfrm>
              <a:off x="6385547" y="5184800"/>
              <a:ext cx="18360" cy="2880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38E49EF2-8741-BC44-3092-5F7E93CAB384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6367907" y="5167160"/>
                <a:ext cx="54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3F33707-9B87-B17A-8F02-8019A4DCAB62}"/>
                  </a:ext>
                </a:extLst>
              </p14:cNvPr>
              <p14:cNvContentPartPr/>
              <p14:nvPr/>
            </p14:nvContentPartPr>
            <p14:xfrm>
              <a:off x="6478787" y="5171840"/>
              <a:ext cx="410760" cy="34704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3F33707-9B87-B17A-8F02-8019A4DCAB62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6461147" y="5154200"/>
                <a:ext cx="4464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8B2ABE3B-5A61-67BA-148F-480CEDB8C6C1}"/>
                  </a:ext>
                </a:extLst>
              </p14:cNvPr>
              <p14:cNvContentPartPr/>
              <p14:nvPr/>
            </p14:nvContentPartPr>
            <p14:xfrm>
              <a:off x="7526027" y="5025320"/>
              <a:ext cx="236520" cy="3232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8B2ABE3B-5A61-67BA-148F-480CEDB8C6C1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7508027" y="5007680"/>
                <a:ext cx="2721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375D7732-B56F-45F0-4335-7DE2554E8A53}"/>
                  </a:ext>
                </a:extLst>
              </p14:cNvPr>
              <p14:cNvContentPartPr/>
              <p14:nvPr/>
            </p14:nvContentPartPr>
            <p14:xfrm>
              <a:off x="7797827" y="5171120"/>
              <a:ext cx="274320" cy="1530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375D7732-B56F-45F0-4335-7DE2554E8A53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7779827" y="5153120"/>
                <a:ext cx="3099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3C53E8D9-DC48-09AE-7001-4B19AEF9BC15}"/>
                  </a:ext>
                </a:extLst>
              </p14:cNvPr>
              <p14:cNvContentPartPr/>
              <p14:nvPr/>
            </p14:nvContentPartPr>
            <p14:xfrm>
              <a:off x="8151707" y="5171480"/>
              <a:ext cx="35280" cy="7092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3C53E8D9-DC48-09AE-7001-4B19AEF9BC15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8133707" y="5153480"/>
                <a:ext cx="709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8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3E755F98-46B4-6BD6-1201-4EA6EAA71EC8}"/>
                  </a:ext>
                </a:extLst>
              </p14:cNvPr>
              <p14:cNvContentPartPr/>
              <p14:nvPr/>
            </p14:nvContentPartPr>
            <p14:xfrm>
              <a:off x="8249987" y="5130440"/>
              <a:ext cx="37800" cy="11736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3E755F98-46B4-6BD6-1201-4EA6EAA71EC8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8232347" y="5112800"/>
                <a:ext cx="734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BAAA848B-9DA3-2008-E99D-755A19144AA6}"/>
                  </a:ext>
                </a:extLst>
              </p14:cNvPr>
              <p14:cNvContentPartPr/>
              <p14:nvPr/>
            </p14:nvContentPartPr>
            <p14:xfrm>
              <a:off x="8375627" y="5032520"/>
              <a:ext cx="48240" cy="17604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BAAA848B-9DA3-2008-E99D-755A19144AA6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8357627" y="5014880"/>
                <a:ext cx="838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E0995A83-788D-A1BE-7474-A3000BDEA3E1}"/>
                  </a:ext>
                </a:extLst>
              </p14:cNvPr>
              <p14:cNvContentPartPr/>
              <p14:nvPr/>
            </p14:nvContentPartPr>
            <p14:xfrm>
              <a:off x="8519987" y="5015960"/>
              <a:ext cx="25920" cy="2109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E0995A83-788D-A1BE-7474-A3000BDEA3E1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8502347" y="4997960"/>
                <a:ext cx="615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1BC91098-3165-B828-B21B-1E0EF7710CD5}"/>
                  </a:ext>
                </a:extLst>
              </p14:cNvPr>
              <p14:cNvContentPartPr/>
              <p14:nvPr/>
            </p14:nvContentPartPr>
            <p14:xfrm>
              <a:off x="8447267" y="5110640"/>
              <a:ext cx="104760" cy="1116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1BC91098-3165-B828-B21B-1E0EF7710CD5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8429627" y="5093000"/>
                <a:ext cx="140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6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410B7E37-821C-DAAE-62A1-1306C4AC15BE}"/>
                  </a:ext>
                </a:extLst>
              </p14:cNvPr>
              <p14:cNvContentPartPr/>
              <p14:nvPr/>
            </p14:nvContentPartPr>
            <p14:xfrm>
              <a:off x="8620067" y="5047640"/>
              <a:ext cx="2160" cy="540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410B7E37-821C-DAAE-62A1-1306C4AC15BE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8602067" y="5029640"/>
                <a:ext cx="378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8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BCED5855-013D-DC53-BBC2-23A4F95DB924}"/>
                  </a:ext>
                </a:extLst>
              </p14:cNvPr>
              <p14:cNvContentPartPr/>
              <p14:nvPr/>
            </p14:nvContentPartPr>
            <p14:xfrm>
              <a:off x="8941547" y="4961600"/>
              <a:ext cx="33120" cy="29196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BCED5855-013D-DC53-BBC2-23A4F95DB924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8923547" y="4943960"/>
                <a:ext cx="6876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91CEDC02-7541-E172-CD9E-E93ABBEAE283}"/>
                  </a:ext>
                </a:extLst>
              </p14:cNvPr>
              <p14:cNvContentPartPr/>
              <p14:nvPr/>
            </p14:nvContentPartPr>
            <p14:xfrm>
              <a:off x="8850467" y="5162840"/>
              <a:ext cx="115200" cy="8892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91CEDC02-7541-E172-CD9E-E93ABBEAE283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8832467" y="5144840"/>
                <a:ext cx="1508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CB49CE95-6E1C-30A2-76F6-4C873C8BC465}"/>
                  </a:ext>
                </a:extLst>
              </p14:cNvPr>
              <p14:cNvContentPartPr/>
              <p14:nvPr/>
            </p14:nvContentPartPr>
            <p14:xfrm>
              <a:off x="8969267" y="5157080"/>
              <a:ext cx="135360" cy="15660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CB49CE95-6E1C-30A2-76F6-4C873C8BC465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8951627" y="5139080"/>
                <a:ext cx="1710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1C26E7C-4201-35BA-D204-0A1991F02BF5}"/>
                  </a:ext>
                </a:extLst>
              </p14:cNvPr>
              <p14:cNvContentPartPr/>
              <p14:nvPr/>
            </p14:nvContentPartPr>
            <p14:xfrm>
              <a:off x="5785427" y="5681960"/>
              <a:ext cx="313560" cy="6552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1C26E7C-4201-35BA-D204-0A1991F02BF5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5767787" y="5663960"/>
                <a:ext cx="3492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FB51B8BE-E0D4-B2CA-4C19-AE535E18B364}"/>
                  </a:ext>
                </a:extLst>
              </p14:cNvPr>
              <p14:cNvContentPartPr/>
              <p14:nvPr/>
            </p14:nvContentPartPr>
            <p14:xfrm>
              <a:off x="5945987" y="5715440"/>
              <a:ext cx="35280" cy="227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FB51B8BE-E0D4-B2CA-4C19-AE535E18B364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5927987" y="5697440"/>
                <a:ext cx="709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46963C99-BC6A-02D8-0A83-B6237E290EA9}"/>
                  </a:ext>
                </a:extLst>
              </p14:cNvPr>
              <p14:cNvContentPartPr/>
              <p14:nvPr/>
            </p14:nvContentPartPr>
            <p14:xfrm>
              <a:off x="6124547" y="5736680"/>
              <a:ext cx="304200" cy="21492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46963C99-BC6A-02D8-0A83-B6237E290EA9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6106907" y="5719040"/>
                <a:ext cx="3398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4D9B5974-DDB1-E692-62FB-0FF3669805DE}"/>
                  </a:ext>
                </a:extLst>
              </p14:cNvPr>
              <p14:cNvContentPartPr/>
              <p14:nvPr/>
            </p14:nvContentPartPr>
            <p14:xfrm>
              <a:off x="6520907" y="5659280"/>
              <a:ext cx="75960" cy="1911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4D9B5974-DDB1-E692-62FB-0FF3669805DE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6502907" y="5641640"/>
                <a:ext cx="1116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0FF28A68-9910-37D5-8545-95262FE60451}"/>
                  </a:ext>
                </a:extLst>
              </p14:cNvPr>
              <p14:cNvContentPartPr/>
              <p14:nvPr/>
            </p14:nvContentPartPr>
            <p14:xfrm>
              <a:off x="6449987" y="5747480"/>
              <a:ext cx="182160" cy="504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0FF28A68-9910-37D5-8545-95262FE60451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6432347" y="5729840"/>
                <a:ext cx="2178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58483DBF-6640-7AA1-3554-8DDFF496015B}"/>
                  </a:ext>
                </a:extLst>
              </p14:cNvPr>
              <p14:cNvContentPartPr/>
              <p14:nvPr/>
            </p14:nvContentPartPr>
            <p14:xfrm>
              <a:off x="7276547" y="5757920"/>
              <a:ext cx="300600" cy="6084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58483DBF-6640-7AA1-3554-8DDFF496015B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7258907" y="5739920"/>
                <a:ext cx="336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BCB4A4B1-1DC6-A78F-9883-64A2496A8C55}"/>
                  </a:ext>
                </a:extLst>
              </p14:cNvPr>
              <p14:cNvContentPartPr/>
              <p14:nvPr/>
            </p14:nvContentPartPr>
            <p14:xfrm>
              <a:off x="7834547" y="5700680"/>
              <a:ext cx="55080" cy="1749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BCB4A4B1-1DC6-A78F-9883-64A2496A8C55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7816547" y="5683040"/>
                <a:ext cx="907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ABF0ABAA-0C23-F161-292F-BBAAB8567E15}"/>
                  </a:ext>
                </a:extLst>
              </p14:cNvPr>
              <p14:cNvContentPartPr/>
              <p14:nvPr/>
            </p14:nvContentPartPr>
            <p14:xfrm>
              <a:off x="7846427" y="5662880"/>
              <a:ext cx="139680" cy="2257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ABF0ABAA-0C23-F161-292F-BBAAB8567E15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7828427" y="5644880"/>
                <a:ext cx="1753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36489B32-CE6C-4373-70AF-38F9A809CB38}"/>
                  </a:ext>
                </a:extLst>
              </p14:cNvPr>
              <p14:cNvContentPartPr/>
              <p14:nvPr/>
            </p14:nvContentPartPr>
            <p14:xfrm>
              <a:off x="8141267" y="5717240"/>
              <a:ext cx="196200" cy="8352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36489B32-CE6C-4373-70AF-38F9A809CB38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8123627" y="5699600"/>
                <a:ext cx="2318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1C042AF-8090-6FC3-F0C7-B4A3AE8109FB}"/>
                  </a:ext>
                </a:extLst>
              </p14:cNvPr>
              <p14:cNvContentPartPr/>
              <p14:nvPr/>
            </p14:nvContentPartPr>
            <p14:xfrm>
              <a:off x="8328827" y="5574680"/>
              <a:ext cx="244440" cy="22428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1C042AF-8090-6FC3-F0C7-B4A3AE8109FB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8310827" y="5556680"/>
                <a:ext cx="280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E211CB4F-D681-1033-CA8A-2CFD2A49AD33}"/>
                  </a:ext>
                </a:extLst>
              </p14:cNvPr>
              <p14:cNvContentPartPr/>
              <p14:nvPr/>
            </p14:nvContentPartPr>
            <p14:xfrm>
              <a:off x="4424267" y="4225040"/>
              <a:ext cx="186120" cy="2883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E211CB4F-D681-1033-CA8A-2CFD2A49AD33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4406267" y="4207400"/>
                <a:ext cx="2217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ACEB5435-6DF6-ADD8-A083-96A06A711459}"/>
                  </a:ext>
                </a:extLst>
              </p14:cNvPr>
              <p14:cNvContentPartPr/>
              <p14:nvPr/>
            </p14:nvContentPartPr>
            <p14:xfrm>
              <a:off x="4671227" y="4277240"/>
              <a:ext cx="146520" cy="22284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ACEB5435-6DF6-ADD8-A083-96A06A711459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4653227" y="4259600"/>
                <a:ext cx="182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FE8A0B9-C907-D979-E1AC-0B0B7E437565}"/>
                  </a:ext>
                </a:extLst>
              </p14:cNvPr>
              <p14:cNvContentPartPr/>
              <p14:nvPr/>
            </p14:nvContentPartPr>
            <p14:xfrm>
              <a:off x="4634507" y="4253120"/>
              <a:ext cx="213480" cy="745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FE8A0B9-C907-D979-E1AC-0B0B7E437565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4616507" y="4235120"/>
                <a:ext cx="2491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22CF70EE-E0C5-3B3F-C798-6420EDD6F1BB}"/>
                  </a:ext>
                </a:extLst>
              </p14:cNvPr>
              <p14:cNvContentPartPr/>
              <p14:nvPr/>
            </p14:nvContentPartPr>
            <p14:xfrm>
              <a:off x="4859867" y="4228640"/>
              <a:ext cx="66240" cy="20448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22CF70EE-E0C5-3B3F-C798-6420EDD6F1BB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4841867" y="4210640"/>
                <a:ext cx="1018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2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4890B367-8D38-CFF7-BBDB-CE4DE5A59EAE}"/>
                  </a:ext>
                </a:extLst>
              </p14:cNvPr>
              <p14:cNvContentPartPr/>
              <p14:nvPr/>
            </p14:nvContentPartPr>
            <p14:xfrm>
              <a:off x="4797227" y="4238360"/>
              <a:ext cx="15120" cy="792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4890B367-8D38-CFF7-BBDB-CE4DE5A59EAE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4779587" y="4220720"/>
                <a:ext cx="507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6CF5FECB-BD7A-3090-4F58-B4ECF971D5CC}"/>
                  </a:ext>
                </a:extLst>
              </p14:cNvPr>
              <p14:cNvContentPartPr/>
              <p14:nvPr/>
            </p14:nvContentPartPr>
            <p14:xfrm>
              <a:off x="5007467" y="4403960"/>
              <a:ext cx="15120" cy="93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6CF5FECB-BD7A-3090-4F58-B4ECF971D5CC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4989467" y="4386320"/>
                <a:ext cx="507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6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04005783-2A86-50D4-4BCC-57FB163D4467}"/>
                  </a:ext>
                </a:extLst>
              </p14:cNvPr>
              <p14:cNvContentPartPr/>
              <p14:nvPr/>
            </p14:nvContentPartPr>
            <p14:xfrm>
              <a:off x="4493747" y="4804280"/>
              <a:ext cx="259920" cy="22644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04005783-2A86-50D4-4BCC-57FB163D4467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4476107" y="4786280"/>
                <a:ext cx="2955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8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1EF2063C-07CD-10CD-D6C8-8587DC3A31DB}"/>
                  </a:ext>
                </a:extLst>
              </p14:cNvPr>
              <p14:cNvContentPartPr/>
              <p14:nvPr/>
            </p14:nvContentPartPr>
            <p14:xfrm>
              <a:off x="4820987" y="4801400"/>
              <a:ext cx="82800" cy="17280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1EF2063C-07CD-10CD-D6C8-8587DC3A31DB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4803347" y="4783400"/>
                <a:ext cx="118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522E83BD-3139-D06C-7809-FF1D27258B66}"/>
                  </a:ext>
                </a:extLst>
              </p14:cNvPr>
              <p14:cNvContentPartPr/>
              <p14:nvPr/>
            </p14:nvContentPartPr>
            <p14:xfrm>
              <a:off x="5002787" y="4783040"/>
              <a:ext cx="48600" cy="16092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522E83BD-3139-D06C-7809-FF1D27258B66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4984787" y="4765040"/>
                <a:ext cx="84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2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9BC3532-157D-52B9-CB61-4097CABDE549}"/>
                  </a:ext>
                </a:extLst>
              </p14:cNvPr>
              <p14:cNvContentPartPr/>
              <p14:nvPr/>
            </p14:nvContentPartPr>
            <p14:xfrm>
              <a:off x="4908107" y="4759280"/>
              <a:ext cx="33120" cy="165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9BC3532-157D-52B9-CB61-4097CABDE549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4890467" y="4741640"/>
                <a:ext cx="687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E58DC31-6FA5-DF01-D3E5-FD7E2D63A943}"/>
                  </a:ext>
                </a:extLst>
              </p14:cNvPr>
              <p14:cNvContentPartPr/>
              <p14:nvPr/>
            </p14:nvContentPartPr>
            <p14:xfrm>
              <a:off x="5121587" y="4907600"/>
              <a:ext cx="21600" cy="2088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E58DC31-6FA5-DF01-D3E5-FD7E2D63A943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5103587" y="4889600"/>
                <a:ext cx="572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A54E3ED3-54BC-741C-83AD-FCF1ABCDFB4D}"/>
                  </a:ext>
                </a:extLst>
              </p14:cNvPr>
              <p14:cNvContentPartPr/>
              <p14:nvPr/>
            </p14:nvContentPartPr>
            <p14:xfrm>
              <a:off x="8640587" y="4772240"/>
              <a:ext cx="153360" cy="187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A54E3ED3-54BC-741C-83AD-FCF1ABCDFB4D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8622947" y="4754240"/>
                <a:ext cx="1890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F5E3A4B2-4182-D6F1-C431-C8C4FDB8A9C9}"/>
                  </a:ext>
                </a:extLst>
              </p14:cNvPr>
              <p14:cNvContentPartPr/>
              <p14:nvPr/>
            </p14:nvContentPartPr>
            <p14:xfrm>
              <a:off x="8670827" y="4755320"/>
              <a:ext cx="159120" cy="3924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F5E3A4B2-4182-D6F1-C431-C8C4FDB8A9C9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8652827" y="4737320"/>
                <a:ext cx="1947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45F09B21-FB0D-0ED6-738B-F4B0BED15E54}"/>
                  </a:ext>
                </a:extLst>
              </p14:cNvPr>
              <p14:cNvContentPartPr/>
              <p14:nvPr/>
            </p14:nvContentPartPr>
            <p14:xfrm>
              <a:off x="8836427" y="4784840"/>
              <a:ext cx="151920" cy="12312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45F09B21-FB0D-0ED6-738B-F4B0BED15E54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8818787" y="4766840"/>
                <a:ext cx="187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86BDD4BA-C04E-3797-B9DF-363480D60879}"/>
                  </a:ext>
                </a:extLst>
              </p14:cNvPr>
              <p14:cNvContentPartPr/>
              <p14:nvPr/>
            </p14:nvContentPartPr>
            <p14:xfrm>
              <a:off x="9083387" y="4725800"/>
              <a:ext cx="118440" cy="16596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86BDD4BA-C04E-3797-B9DF-363480D60879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065387" y="4708160"/>
                <a:ext cx="1540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DED1EB38-2D36-0D62-77D1-866EFD2E1F18}"/>
                  </a:ext>
                </a:extLst>
              </p14:cNvPr>
              <p14:cNvContentPartPr/>
              <p14:nvPr/>
            </p14:nvContentPartPr>
            <p14:xfrm>
              <a:off x="9056747" y="4734080"/>
              <a:ext cx="18000" cy="280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DED1EB38-2D36-0D62-77D1-866EFD2E1F18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9038747" y="4716080"/>
                <a:ext cx="536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1A4BCA58-994A-FF51-4066-5E6BA8031884}"/>
                  </a:ext>
                </a:extLst>
              </p14:cNvPr>
              <p14:cNvContentPartPr/>
              <p14:nvPr/>
            </p14:nvContentPartPr>
            <p14:xfrm>
              <a:off x="9204347" y="4863680"/>
              <a:ext cx="10800" cy="82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1A4BCA58-994A-FF51-4066-5E6BA8031884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9186707" y="4845680"/>
                <a:ext cx="464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7" name="Group 426">
            <a:extLst>
              <a:ext uri="{FF2B5EF4-FFF2-40B4-BE49-F238E27FC236}">
                <a16:creationId xmlns:a16="http://schemas.microsoft.com/office/drawing/2014/main" id="{606CFFCB-99EE-3D1B-80F9-099EE9D23FD9}"/>
              </a:ext>
            </a:extLst>
          </p:cNvPr>
          <p:cNvGrpSpPr/>
          <p:nvPr/>
        </p:nvGrpSpPr>
        <p:grpSpPr>
          <a:xfrm>
            <a:off x="8872067" y="5368760"/>
            <a:ext cx="536760" cy="509040"/>
            <a:chOff x="8872067" y="5368760"/>
            <a:chExt cx="53676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294CE60-D51A-7D5A-6612-9EFCFF6F0DC7}"/>
                    </a:ext>
                  </a:extLst>
                </p14:cNvPr>
                <p14:cNvContentPartPr/>
                <p14:nvPr/>
              </p14:nvContentPartPr>
              <p14:xfrm>
                <a:off x="8941547" y="5586920"/>
                <a:ext cx="21600" cy="2030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294CE60-D51A-7D5A-6612-9EFCFF6F0DC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923547" y="5568920"/>
                  <a:ext cx="57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C765F569-EAEE-85DE-E1CA-34CD2D2E56B9}"/>
                    </a:ext>
                  </a:extLst>
                </p14:cNvPr>
                <p14:cNvContentPartPr/>
                <p14:nvPr/>
              </p14:nvContentPartPr>
              <p14:xfrm>
                <a:off x="8872067" y="5767280"/>
                <a:ext cx="154440" cy="648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C765F569-EAEE-85DE-E1CA-34CD2D2E56B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854067" y="5749280"/>
                  <a:ext cx="190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D21C1D7-2DC3-2997-50D7-8ED46EE0FF74}"/>
                    </a:ext>
                  </a:extLst>
                </p14:cNvPr>
                <p14:cNvContentPartPr/>
                <p14:nvPr/>
              </p14:nvContentPartPr>
              <p14:xfrm>
                <a:off x="8977547" y="5730920"/>
                <a:ext cx="116280" cy="1468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D21C1D7-2DC3-2997-50D7-8ED46EE0FF74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959547" y="5712920"/>
                  <a:ext cx="151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B7388D5-D651-DEA6-ABB4-54238273AF4C}"/>
                    </a:ext>
                  </a:extLst>
                </p14:cNvPr>
                <p14:cNvContentPartPr/>
                <p14:nvPr/>
              </p14:nvContentPartPr>
              <p14:xfrm>
                <a:off x="8985107" y="5368760"/>
                <a:ext cx="118440" cy="2311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B7388D5-D651-DEA6-ABB4-54238273AF4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967107" y="5351120"/>
                  <a:ext cx="154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87981753-952D-350D-C27C-F2C601B9C44B}"/>
                    </a:ext>
                  </a:extLst>
                </p14:cNvPr>
                <p14:cNvContentPartPr/>
                <p14:nvPr/>
              </p14:nvContentPartPr>
              <p14:xfrm>
                <a:off x="9165107" y="5456600"/>
                <a:ext cx="92160" cy="1252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87981753-952D-350D-C27C-F2C601B9C44B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147107" y="5438960"/>
                  <a:ext cx="127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9558E26C-8A4C-0E3E-CE3F-7DA843328E38}"/>
                    </a:ext>
                  </a:extLst>
                </p14:cNvPr>
                <p14:cNvContentPartPr/>
                <p14:nvPr/>
              </p14:nvContentPartPr>
              <p14:xfrm>
                <a:off x="9347987" y="5429600"/>
                <a:ext cx="60840" cy="1504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9558E26C-8A4C-0E3E-CE3F-7DA843328E38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330347" y="5411960"/>
                  <a:ext cx="96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2F8D31E-BFBE-7E04-780E-81803CC2A01E}"/>
                    </a:ext>
                  </a:extLst>
                </p14:cNvPr>
                <p14:cNvContentPartPr/>
                <p14:nvPr/>
              </p14:nvContentPartPr>
              <p14:xfrm>
                <a:off x="9326747" y="5402600"/>
                <a:ext cx="14040" cy="450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2F8D31E-BFBE-7E04-780E-81803CC2A01E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9308747" y="5384600"/>
                  <a:ext cx="49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9BACCA91-E0A3-AC7D-F23B-13132706DF9D}"/>
                    </a:ext>
                  </a:extLst>
                </p14:cNvPr>
                <p14:cNvContentPartPr/>
                <p14:nvPr/>
              </p14:nvContentPartPr>
              <p14:xfrm>
                <a:off x="9391907" y="5560280"/>
                <a:ext cx="7560" cy="93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9BACCA91-E0A3-AC7D-F23B-13132706DF9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374267" y="5542640"/>
                  <a:ext cx="4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9C09306-47FB-09EF-CB5A-130FDFD6285A}"/>
                    </a:ext>
                  </a:extLst>
                </p14:cNvPr>
                <p14:cNvContentPartPr/>
                <p14:nvPr/>
              </p14:nvContentPartPr>
              <p14:xfrm>
                <a:off x="9181307" y="5770520"/>
                <a:ext cx="196200" cy="579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9C09306-47FB-09EF-CB5A-130FDFD6285A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163307" y="5752880"/>
                  <a:ext cx="23184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6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22CBA743-4F59-AC38-3A65-642DCB14D719}"/>
                  </a:ext>
                </a:extLst>
              </p14:cNvPr>
              <p14:cNvContentPartPr/>
              <p14:nvPr/>
            </p14:nvContentPartPr>
            <p14:xfrm rot="8544230">
              <a:off x="1310945" y="5945438"/>
              <a:ext cx="319044" cy="319044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22CBA743-4F59-AC38-3A65-642DCB14D719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 rot="8544230">
                <a:off x="1292809" y="5926932"/>
                <a:ext cx="355686" cy="355686"/>
              </a:xfrm>
              <a:prstGeom prst="rect">
                <a:avLst/>
              </a:prstGeom>
            </p:spPr>
          </p:pic>
        </mc:Fallback>
      </mc:AlternateContent>
      <p:grpSp>
        <p:nvGrpSpPr>
          <p:cNvPr id="443" name="Group 442">
            <a:extLst>
              <a:ext uri="{FF2B5EF4-FFF2-40B4-BE49-F238E27FC236}">
                <a16:creationId xmlns:a16="http://schemas.microsoft.com/office/drawing/2014/main" id="{57148785-38DB-A3F4-396C-55F371D683E4}"/>
              </a:ext>
            </a:extLst>
          </p:cNvPr>
          <p:cNvGrpSpPr/>
          <p:nvPr/>
        </p:nvGrpSpPr>
        <p:grpSpPr>
          <a:xfrm>
            <a:off x="1875467" y="5938280"/>
            <a:ext cx="2058840" cy="378360"/>
            <a:chOff x="1875467" y="5938280"/>
            <a:chExt cx="205884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B8B4A32-DF24-5B7F-2FD3-FE74D4CF8693}"/>
                    </a:ext>
                  </a:extLst>
                </p14:cNvPr>
                <p14:cNvContentPartPr/>
                <p14:nvPr/>
              </p14:nvContentPartPr>
              <p14:xfrm>
                <a:off x="1957187" y="6011360"/>
                <a:ext cx="122400" cy="2016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B8B4A32-DF24-5B7F-2FD3-FE74D4CF8693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939187" y="5993360"/>
                  <a:ext cx="158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D8A20F05-4B8F-7D68-06F1-ABE1AEFAF057}"/>
                    </a:ext>
                  </a:extLst>
                </p14:cNvPr>
                <p14:cNvContentPartPr/>
                <p14:nvPr/>
              </p14:nvContentPartPr>
              <p14:xfrm>
                <a:off x="1875467" y="5958080"/>
                <a:ext cx="345240" cy="3585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D8A20F05-4B8F-7D68-06F1-ABE1AEFAF057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857827" y="5940440"/>
                  <a:ext cx="3808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785777E6-971C-EC38-4017-9ECD404F1D19}"/>
                    </a:ext>
                  </a:extLst>
                </p14:cNvPr>
                <p14:cNvContentPartPr/>
                <p14:nvPr/>
              </p14:nvContentPartPr>
              <p14:xfrm>
                <a:off x="2352107" y="5953760"/>
                <a:ext cx="196200" cy="723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785777E6-971C-EC38-4017-9ECD404F1D19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334467" y="5936120"/>
                  <a:ext cx="23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3A0ED4DC-058A-FB71-4557-094748CBB8E2}"/>
                    </a:ext>
                  </a:extLst>
                </p14:cNvPr>
                <p14:cNvContentPartPr/>
                <p14:nvPr/>
              </p14:nvContentPartPr>
              <p14:xfrm>
                <a:off x="2461547" y="6004160"/>
                <a:ext cx="106920" cy="2041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3A0ED4DC-058A-FB71-4557-094748CBB8E2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443907" y="5986520"/>
                  <a:ext cx="142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48863DA-050F-26A0-25BC-66784F90C393}"/>
                    </a:ext>
                  </a:extLst>
                </p14:cNvPr>
                <p14:cNvContentPartPr/>
                <p14:nvPr/>
              </p14:nvContentPartPr>
              <p14:xfrm>
                <a:off x="2717507" y="6039800"/>
                <a:ext cx="57960" cy="1483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48863DA-050F-26A0-25BC-66784F90C393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699867" y="6022160"/>
                  <a:ext cx="93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E9824E5D-F47F-87B7-6C9F-EAA1B04FE408}"/>
                    </a:ext>
                  </a:extLst>
                </p14:cNvPr>
                <p14:cNvContentPartPr/>
                <p14:nvPr/>
              </p14:nvContentPartPr>
              <p14:xfrm>
                <a:off x="2845307" y="6049880"/>
                <a:ext cx="258480" cy="1044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E9824E5D-F47F-87B7-6C9F-EAA1B04FE408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827307" y="6031880"/>
                  <a:ext cx="294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339F9903-185F-62D4-D31A-D5F6432F279A}"/>
                    </a:ext>
                  </a:extLst>
                </p14:cNvPr>
                <p14:cNvContentPartPr/>
                <p14:nvPr/>
              </p14:nvContentPartPr>
              <p14:xfrm>
                <a:off x="3130067" y="6030800"/>
                <a:ext cx="40320" cy="9144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339F9903-185F-62D4-D31A-D5F6432F279A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3112067" y="6013160"/>
                  <a:ext cx="75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073F80C-49F6-A9A1-AE13-63015D88097A}"/>
                    </a:ext>
                  </a:extLst>
                </p14:cNvPr>
                <p14:cNvContentPartPr/>
                <p14:nvPr/>
              </p14:nvContentPartPr>
              <p14:xfrm>
                <a:off x="3092627" y="5984360"/>
                <a:ext cx="172800" cy="1263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073F80C-49F6-A9A1-AE13-63015D88097A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3074987" y="5966360"/>
                  <a:ext cx="208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476AA087-B30F-5EC8-2CCC-2A760BD40B02}"/>
                    </a:ext>
                  </a:extLst>
                </p14:cNvPr>
                <p14:cNvContentPartPr/>
                <p14:nvPr/>
              </p14:nvContentPartPr>
              <p14:xfrm>
                <a:off x="3285947" y="6025400"/>
                <a:ext cx="52920" cy="406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476AA087-B30F-5EC8-2CCC-2A760BD40B02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3267947" y="6007760"/>
                  <a:ext cx="88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140C51E-0294-FB83-44D4-132342E543BC}"/>
                    </a:ext>
                  </a:extLst>
                </p14:cNvPr>
                <p14:cNvContentPartPr/>
                <p14:nvPr/>
              </p14:nvContentPartPr>
              <p14:xfrm>
                <a:off x="3319787" y="5983280"/>
                <a:ext cx="27000" cy="1062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140C51E-0294-FB83-44D4-132342E543BC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3302147" y="5965280"/>
                  <a:ext cx="62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E1BE44C6-C3EF-D342-FCAE-BA944EFFB8D4}"/>
                    </a:ext>
                  </a:extLst>
                </p14:cNvPr>
                <p14:cNvContentPartPr/>
                <p14:nvPr/>
              </p14:nvContentPartPr>
              <p14:xfrm>
                <a:off x="3267227" y="5938280"/>
                <a:ext cx="5400" cy="90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E1BE44C6-C3EF-D342-FCAE-BA944EFFB8D4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249227" y="5920280"/>
                  <a:ext cx="41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7040015-AFCB-9746-8750-E8F096E3334A}"/>
                    </a:ext>
                  </a:extLst>
                </p14:cNvPr>
                <p14:cNvContentPartPr/>
                <p14:nvPr/>
              </p14:nvContentPartPr>
              <p14:xfrm>
                <a:off x="3466667" y="5975720"/>
                <a:ext cx="67680" cy="356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7040015-AFCB-9746-8750-E8F096E3334A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449027" y="5958080"/>
                  <a:ext cx="103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53BD486A-7124-5870-9E30-46F041D2826C}"/>
                    </a:ext>
                  </a:extLst>
                </p14:cNvPr>
                <p14:cNvContentPartPr/>
                <p14:nvPr/>
              </p14:nvContentPartPr>
              <p14:xfrm>
                <a:off x="3705347" y="5976440"/>
                <a:ext cx="228960" cy="604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53BD486A-7124-5870-9E30-46F041D2826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687707" y="5958440"/>
                  <a:ext cx="26460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FDEE3BAD-4149-D125-DF6A-C481427D3A38}"/>
              </a:ext>
            </a:extLst>
          </p:cNvPr>
          <p:cNvGrpSpPr/>
          <p:nvPr/>
        </p:nvGrpSpPr>
        <p:grpSpPr>
          <a:xfrm>
            <a:off x="4166147" y="5737400"/>
            <a:ext cx="758520" cy="285120"/>
            <a:chOff x="4166147" y="5737400"/>
            <a:chExt cx="75852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AB52F752-738A-732F-40E6-FEA07CEC28E9}"/>
                    </a:ext>
                  </a:extLst>
                </p14:cNvPr>
                <p14:cNvContentPartPr/>
                <p14:nvPr/>
              </p14:nvContentPartPr>
              <p14:xfrm>
                <a:off x="4166147" y="5836040"/>
                <a:ext cx="121320" cy="1864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AB52F752-738A-732F-40E6-FEA07CEC28E9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4148147" y="5818040"/>
                  <a:ext cx="156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23AA529B-7A4E-46F0-C515-42648413166E}"/>
                    </a:ext>
                  </a:extLst>
                </p14:cNvPr>
                <p14:cNvContentPartPr/>
                <p14:nvPr/>
              </p14:nvContentPartPr>
              <p14:xfrm>
                <a:off x="4325627" y="5847200"/>
                <a:ext cx="243720" cy="1494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23AA529B-7A4E-46F0-C515-42648413166E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4307987" y="5829560"/>
                  <a:ext cx="279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3018AC3-DD2C-40BA-E29F-12445D5D0EDB}"/>
                    </a:ext>
                  </a:extLst>
                </p14:cNvPr>
                <p14:cNvContentPartPr/>
                <p14:nvPr/>
              </p14:nvContentPartPr>
              <p14:xfrm>
                <a:off x="4635587" y="5779880"/>
                <a:ext cx="43920" cy="1623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3018AC3-DD2C-40BA-E29F-12445D5D0EDB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4617587" y="5761880"/>
                  <a:ext cx="79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CED177C-EB8F-4717-B7D2-02457E39518C}"/>
                    </a:ext>
                  </a:extLst>
                </p14:cNvPr>
                <p14:cNvContentPartPr/>
                <p14:nvPr/>
              </p14:nvContentPartPr>
              <p14:xfrm>
                <a:off x="4679147" y="5856200"/>
                <a:ext cx="186840" cy="1306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CED177C-EB8F-4717-B7D2-02457E39518C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661507" y="5838200"/>
                  <a:ext cx="222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505EF99-5A23-DA5B-FDDE-75584F24A125}"/>
                    </a:ext>
                  </a:extLst>
                </p14:cNvPr>
                <p14:cNvContentPartPr/>
                <p14:nvPr/>
              </p14:nvContentPartPr>
              <p14:xfrm>
                <a:off x="4856627" y="5737400"/>
                <a:ext cx="68040" cy="2034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505EF99-5A23-DA5B-FDDE-75584F24A125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838987" y="5719400"/>
                  <a:ext cx="103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5C0632C-D632-A645-52EA-18E715AFD55C}"/>
                    </a:ext>
                  </a:extLst>
                </p14:cNvPr>
                <p14:cNvContentPartPr/>
                <p14:nvPr/>
              </p14:nvContentPartPr>
              <p14:xfrm>
                <a:off x="4809467" y="5834240"/>
                <a:ext cx="107280" cy="280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5C0632C-D632-A645-52EA-18E715AFD55C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791467" y="5816600"/>
                  <a:ext cx="14292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D31A76F6-64A1-EECC-4C05-46DF6EDAF7BC}"/>
              </a:ext>
            </a:extLst>
          </p:cNvPr>
          <p:cNvGrpSpPr/>
          <p:nvPr/>
        </p:nvGrpSpPr>
        <p:grpSpPr>
          <a:xfrm>
            <a:off x="2668907" y="6409520"/>
            <a:ext cx="908640" cy="299160"/>
            <a:chOff x="2668907" y="6409520"/>
            <a:chExt cx="90864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13086072-E9BC-F366-3DDC-E91B0290E459}"/>
                    </a:ext>
                  </a:extLst>
                </p14:cNvPr>
                <p14:cNvContentPartPr/>
                <p14:nvPr/>
              </p14:nvContentPartPr>
              <p14:xfrm>
                <a:off x="2668907" y="6436520"/>
                <a:ext cx="223200" cy="738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13086072-E9BC-F366-3DDC-E91B0290E459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650907" y="6418880"/>
                  <a:ext cx="258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7F205AAC-92BA-CB25-59E2-423AE941EFF3}"/>
                    </a:ext>
                  </a:extLst>
                </p14:cNvPr>
                <p14:cNvContentPartPr/>
                <p14:nvPr/>
              </p14:nvContentPartPr>
              <p14:xfrm>
                <a:off x="2864387" y="6513200"/>
                <a:ext cx="64080" cy="1954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7F205AAC-92BA-CB25-59E2-423AE941EFF3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846747" y="6495200"/>
                  <a:ext cx="99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7A5BC25-3B38-0CF2-AE40-81A7D935DE97}"/>
                    </a:ext>
                  </a:extLst>
                </p14:cNvPr>
                <p14:cNvContentPartPr/>
                <p14:nvPr/>
              </p14:nvContentPartPr>
              <p14:xfrm>
                <a:off x="3035027" y="6464240"/>
                <a:ext cx="297000" cy="2185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F7A5BC25-3B38-0CF2-AE40-81A7D935DE97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017387" y="6446240"/>
                  <a:ext cx="332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BE52200B-56DA-F1A4-0773-01F6BC247860}"/>
                    </a:ext>
                  </a:extLst>
                </p14:cNvPr>
                <p14:cNvContentPartPr/>
                <p14:nvPr/>
              </p14:nvContentPartPr>
              <p14:xfrm>
                <a:off x="3405107" y="6409520"/>
                <a:ext cx="101160" cy="155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BE52200B-56DA-F1A4-0773-01F6BC24786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387107" y="6391880"/>
                  <a:ext cx="136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1F65071-FDD2-17A3-62DE-4880350DE780}"/>
                    </a:ext>
                  </a:extLst>
                </p14:cNvPr>
                <p14:cNvContentPartPr/>
                <p14:nvPr/>
              </p14:nvContentPartPr>
              <p14:xfrm>
                <a:off x="3413387" y="6467840"/>
                <a:ext cx="164160" cy="817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1F65071-FDD2-17A3-62DE-4880350DE780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395387" y="6449840"/>
                  <a:ext cx="19980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00A8C847-4899-1677-447F-C5CB5A8790BA}"/>
              </a:ext>
            </a:extLst>
          </p:cNvPr>
          <p:cNvGrpSpPr/>
          <p:nvPr/>
        </p:nvGrpSpPr>
        <p:grpSpPr>
          <a:xfrm>
            <a:off x="5130227" y="5602760"/>
            <a:ext cx="567000" cy="1027800"/>
            <a:chOff x="5130227" y="5602760"/>
            <a:chExt cx="567000" cy="10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4C1D18F-5F3F-BC05-41F6-8FC011BDBC97}"/>
                    </a:ext>
                  </a:extLst>
                </p14:cNvPr>
                <p14:cNvContentPartPr/>
                <p14:nvPr/>
              </p14:nvContentPartPr>
              <p14:xfrm>
                <a:off x="5143547" y="5718680"/>
                <a:ext cx="106560" cy="2404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4C1D18F-5F3F-BC05-41F6-8FC011BDBC9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5125547" y="5700680"/>
                  <a:ext cx="142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930D0157-8B1F-4E11-DDA1-6A832F26FFC9}"/>
                    </a:ext>
                  </a:extLst>
                </p14:cNvPr>
                <p14:cNvContentPartPr/>
                <p14:nvPr/>
              </p14:nvContentPartPr>
              <p14:xfrm>
                <a:off x="5130227" y="5906240"/>
                <a:ext cx="190080" cy="331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930D0157-8B1F-4E11-DDA1-6A832F26FFC9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5112587" y="5888600"/>
                  <a:ext cx="225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B14A439-65A2-D403-BD13-8049B74400AD}"/>
                    </a:ext>
                  </a:extLst>
                </p14:cNvPr>
                <p14:cNvContentPartPr/>
                <p14:nvPr/>
              </p14:nvContentPartPr>
              <p14:xfrm>
                <a:off x="5268107" y="5847920"/>
                <a:ext cx="112680" cy="1818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B14A439-65A2-D403-BD13-8049B74400AD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5250467" y="5830280"/>
                  <a:ext cx="148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62F29651-10C6-BD1C-7204-4651412111C2}"/>
                    </a:ext>
                  </a:extLst>
                </p14:cNvPr>
                <p14:cNvContentPartPr/>
                <p14:nvPr/>
              </p14:nvContentPartPr>
              <p14:xfrm>
                <a:off x="5261267" y="6271280"/>
                <a:ext cx="45000" cy="200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62F29651-10C6-BD1C-7204-4651412111C2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5243627" y="6253280"/>
                  <a:ext cx="80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781BB0B-E56D-62D0-F3D8-3F66633C73F2}"/>
                    </a:ext>
                  </a:extLst>
                </p14:cNvPr>
                <p14:cNvContentPartPr/>
                <p14:nvPr/>
              </p14:nvContentPartPr>
              <p14:xfrm>
                <a:off x="5187467" y="6238520"/>
                <a:ext cx="203400" cy="1393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781BB0B-E56D-62D0-F3D8-3F66633C73F2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5169467" y="6220520"/>
                  <a:ext cx="239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EEB2959-E9B8-3F37-BB08-96826EF564C5}"/>
                    </a:ext>
                  </a:extLst>
                </p14:cNvPr>
                <p14:cNvContentPartPr/>
                <p14:nvPr/>
              </p14:nvContentPartPr>
              <p14:xfrm>
                <a:off x="5361347" y="5602760"/>
                <a:ext cx="335880" cy="10278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EEB2959-E9B8-3F37-BB08-96826EF564C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343347" y="5584760"/>
                  <a:ext cx="371520" cy="10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9628CEDD-6C9A-777E-1760-BB49CD62B986}"/>
                  </a:ext>
                </a:extLst>
              </p14:cNvPr>
              <p14:cNvContentPartPr/>
              <p14:nvPr/>
            </p14:nvContentPartPr>
            <p14:xfrm>
              <a:off x="2447507" y="1575800"/>
              <a:ext cx="360" cy="36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9628CEDD-6C9A-777E-1760-BB49CD62B986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2429867" y="155780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0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6A873D53-BD4F-CCCB-89DE-59BD53C63DA5}"/>
                  </a:ext>
                </a:extLst>
              </p14:cNvPr>
              <p14:cNvContentPartPr/>
              <p14:nvPr/>
            </p14:nvContentPartPr>
            <p14:xfrm>
              <a:off x="364547" y="951560"/>
              <a:ext cx="1307880" cy="91116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6A873D53-BD4F-CCCB-89DE-59BD53C63DA5}"/>
                  </a:ext>
                </a:extLst>
              </p:cNvPr>
              <p:cNvPicPr/>
              <p:nvPr/>
            </p:nvPicPr>
            <p:blipFill>
              <a:blip r:embed="rId751"/>
              <a:stretch>
                <a:fillRect/>
              </a:stretch>
            </p:blipFill>
            <p:spPr>
              <a:xfrm>
                <a:off x="346907" y="933560"/>
                <a:ext cx="1343520" cy="9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2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AA12C08F-C547-3851-17C7-2A52D7F6A208}"/>
                  </a:ext>
                </a:extLst>
              </p14:cNvPr>
              <p14:cNvContentPartPr/>
              <p14:nvPr/>
            </p14:nvContentPartPr>
            <p14:xfrm>
              <a:off x="1660907" y="2826800"/>
              <a:ext cx="40320" cy="324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AA12C08F-C547-3851-17C7-2A52D7F6A208}"/>
                  </a:ext>
                </a:extLst>
              </p:cNvPr>
              <p:cNvPicPr/>
              <p:nvPr/>
            </p:nvPicPr>
            <p:blipFill>
              <a:blip r:embed="rId753"/>
              <a:stretch>
                <a:fillRect/>
              </a:stretch>
            </p:blipFill>
            <p:spPr>
              <a:xfrm>
                <a:off x="1642907" y="2809160"/>
                <a:ext cx="759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4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7C379B1D-8709-CACC-9B3E-237F3C7E5EF7}"/>
                  </a:ext>
                </a:extLst>
              </p14:cNvPr>
              <p14:cNvContentPartPr/>
              <p14:nvPr/>
            </p14:nvContentPartPr>
            <p14:xfrm>
              <a:off x="7355747" y="3815360"/>
              <a:ext cx="309960" cy="25524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7C379B1D-8709-CACC-9B3E-237F3C7E5EF7}"/>
                  </a:ext>
                </a:extLst>
              </p:cNvPr>
              <p:cNvPicPr/>
              <p:nvPr/>
            </p:nvPicPr>
            <p:blipFill>
              <a:blip r:embed="rId755"/>
              <a:stretch>
                <a:fillRect/>
              </a:stretch>
            </p:blipFill>
            <p:spPr>
              <a:xfrm>
                <a:off x="7338107" y="3797720"/>
                <a:ext cx="3456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6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38AD684F-A620-A591-A975-9B39B0940CC7}"/>
                  </a:ext>
                </a:extLst>
              </p14:cNvPr>
              <p14:cNvContentPartPr/>
              <p14:nvPr/>
            </p14:nvContentPartPr>
            <p14:xfrm>
              <a:off x="490187" y="1693160"/>
              <a:ext cx="1245240" cy="22644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38AD684F-A620-A591-A975-9B39B0940CC7}"/>
                  </a:ext>
                </a:extLst>
              </p:cNvPr>
              <p:cNvPicPr/>
              <p:nvPr/>
            </p:nvPicPr>
            <p:blipFill>
              <a:blip r:embed="rId757"/>
              <a:stretch>
                <a:fillRect/>
              </a:stretch>
            </p:blipFill>
            <p:spPr>
              <a:xfrm>
                <a:off x="472187" y="1675160"/>
                <a:ext cx="12808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8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AE535043-2792-3385-F98C-23E8591F67A6}"/>
                  </a:ext>
                </a:extLst>
              </p14:cNvPr>
              <p14:cNvContentPartPr/>
              <p14:nvPr/>
            </p14:nvContentPartPr>
            <p14:xfrm>
              <a:off x="8392907" y="3697280"/>
              <a:ext cx="1052280" cy="94500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AE535043-2792-3385-F98C-23E8591F67A6}"/>
                  </a:ext>
                </a:extLst>
              </p:cNvPr>
              <p:cNvPicPr/>
              <p:nvPr/>
            </p:nvPicPr>
            <p:blipFill>
              <a:blip r:embed="rId759"/>
              <a:stretch>
                <a:fillRect/>
              </a:stretch>
            </p:blipFill>
            <p:spPr>
              <a:xfrm>
                <a:off x="8375267" y="3679640"/>
                <a:ext cx="1087920" cy="9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oup 472">
            <a:extLst>
              <a:ext uri="{FF2B5EF4-FFF2-40B4-BE49-F238E27FC236}">
                <a16:creationId xmlns:a16="http://schemas.microsoft.com/office/drawing/2014/main" id="{5DA66C23-E0F2-934D-EA0B-DE7E7B697ADA}"/>
              </a:ext>
            </a:extLst>
          </p:cNvPr>
          <p:cNvGrpSpPr/>
          <p:nvPr/>
        </p:nvGrpSpPr>
        <p:grpSpPr>
          <a:xfrm>
            <a:off x="7037507" y="523520"/>
            <a:ext cx="2135520" cy="1244880"/>
            <a:chOff x="7037507" y="523520"/>
            <a:chExt cx="2135520" cy="12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9F1FE54-B846-7A23-FB03-CA5486BD7705}"/>
                    </a:ext>
                  </a:extLst>
                </p14:cNvPr>
                <p14:cNvContentPartPr/>
                <p14:nvPr/>
              </p14:nvContentPartPr>
              <p14:xfrm>
                <a:off x="8870627" y="1114640"/>
                <a:ext cx="5760" cy="14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9F1FE54-B846-7A23-FB03-CA5486BD7705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8852627" y="1097000"/>
                  <a:ext cx="41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7946F9-2AA0-6182-1022-9A0AF89684FE}"/>
                    </a:ext>
                  </a:extLst>
                </p14:cNvPr>
                <p14:cNvContentPartPr/>
                <p14:nvPr/>
              </p14:nvContentPartPr>
              <p14:xfrm>
                <a:off x="8930747" y="1165760"/>
                <a:ext cx="28080" cy="11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7946F9-2AA0-6182-1022-9A0AF89684FE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912747" y="1148120"/>
                  <a:ext cx="63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01F2413-2380-E8F8-8314-4D7C8B2677E6}"/>
                    </a:ext>
                  </a:extLst>
                </p14:cNvPr>
                <p14:cNvContentPartPr/>
                <p14:nvPr/>
              </p14:nvContentPartPr>
              <p14:xfrm>
                <a:off x="9049187" y="1183760"/>
                <a:ext cx="28080" cy="11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01F2413-2380-E8F8-8314-4D7C8B2677E6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9031187" y="1165760"/>
                  <a:ext cx="63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24DB1B6-972D-0955-2211-4CFED6B3FFDD}"/>
                    </a:ext>
                  </a:extLst>
                </p14:cNvPr>
                <p14:cNvContentPartPr/>
                <p14:nvPr/>
              </p14:nvContentPartPr>
              <p14:xfrm>
                <a:off x="9134147" y="1276640"/>
                <a:ext cx="38880" cy="37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24DB1B6-972D-0955-2211-4CFED6B3FFDD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9116147" y="1259000"/>
                  <a:ext cx="74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1A75E77-CE1A-7830-C695-CB8008EED569}"/>
                    </a:ext>
                  </a:extLst>
                </p14:cNvPr>
                <p14:cNvContentPartPr/>
                <p14:nvPr/>
              </p14:nvContentPartPr>
              <p14:xfrm>
                <a:off x="8856227" y="1496240"/>
                <a:ext cx="104400" cy="48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1A75E77-CE1A-7830-C695-CB8008EED569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8838587" y="1478600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148E8D2-4F8F-F9F9-EE6F-DCA9BB0C79EE}"/>
                    </a:ext>
                  </a:extLst>
                </p14:cNvPr>
                <p14:cNvContentPartPr/>
                <p14:nvPr/>
              </p14:nvContentPartPr>
              <p14:xfrm>
                <a:off x="8695667" y="1276280"/>
                <a:ext cx="30960" cy="124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148E8D2-4F8F-F9F9-EE6F-DCA9BB0C79EE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8677667" y="1258280"/>
                  <a:ext cx="66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CCB50A6-5130-DFF4-3C15-9BABBDF7BB1F}"/>
                    </a:ext>
                  </a:extLst>
                </p14:cNvPr>
                <p14:cNvContentPartPr/>
                <p14:nvPr/>
              </p14:nvContentPartPr>
              <p14:xfrm>
                <a:off x="8712587" y="1184120"/>
                <a:ext cx="25200" cy="76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CCB50A6-5130-DFF4-3C15-9BABBDF7BB1F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8694587" y="1166480"/>
                  <a:ext cx="60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06B86C8-62EC-70E0-72A3-A1707B7277CC}"/>
                    </a:ext>
                  </a:extLst>
                </p14:cNvPr>
                <p14:cNvContentPartPr/>
                <p14:nvPr/>
              </p14:nvContentPartPr>
              <p14:xfrm>
                <a:off x="8738147" y="1049480"/>
                <a:ext cx="42120" cy="71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06B86C8-62EC-70E0-72A3-A1707B7277CC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8720147" y="1031840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C9746D2-E466-5E8F-D9CD-08587CC117DB}"/>
                    </a:ext>
                  </a:extLst>
                </p14:cNvPr>
                <p14:cNvContentPartPr/>
                <p14:nvPr/>
              </p14:nvContentPartPr>
              <p14:xfrm>
                <a:off x="8890067" y="999080"/>
                <a:ext cx="27360" cy="16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C9746D2-E466-5E8F-D9CD-08587CC117DB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8872067" y="981080"/>
                  <a:ext cx="63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B85B874-4E40-91F1-4216-E0377ED7F336}"/>
                    </a:ext>
                  </a:extLst>
                </p14:cNvPr>
                <p14:cNvContentPartPr/>
                <p14:nvPr/>
              </p14:nvContentPartPr>
              <p14:xfrm>
                <a:off x="8965307" y="1051640"/>
                <a:ext cx="44280" cy="74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B85B874-4E40-91F1-4216-E0377ED7F336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8947667" y="1034000"/>
                  <a:ext cx="79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16612E1-46FC-E7BD-D59B-BFA7B5167D57}"/>
                    </a:ext>
                  </a:extLst>
                </p14:cNvPr>
                <p14:cNvContentPartPr/>
                <p14:nvPr/>
              </p14:nvContentPartPr>
              <p14:xfrm>
                <a:off x="8755067" y="1369880"/>
                <a:ext cx="42840" cy="51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16612E1-46FC-E7BD-D59B-BFA7B5167D57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8737427" y="1351880"/>
                  <a:ext cx="78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79FC272-C77E-3B17-07BA-97F104F0A8D5}"/>
                    </a:ext>
                  </a:extLst>
                </p14:cNvPr>
                <p14:cNvContentPartPr/>
                <p14:nvPr/>
              </p14:nvContentPartPr>
              <p14:xfrm>
                <a:off x="8550587" y="1314800"/>
                <a:ext cx="83880" cy="55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79FC272-C77E-3B17-07BA-97F104F0A8D5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8532587" y="1296800"/>
                  <a:ext cx="119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FCD011A-45E1-D8EA-C782-55CEED2A961E}"/>
                    </a:ext>
                  </a:extLst>
                </p14:cNvPr>
                <p14:cNvContentPartPr/>
                <p14:nvPr/>
              </p14:nvContentPartPr>
              <p14:xfrm>
                <a:off x="8546267" y="1184480"/>
                <a:ext cx="65160" cy="10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FCD011A-45E1-D8EA-C782-55CEED2A961E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8528627" y="1166840"/>
                  <a:ext cx="100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46831FE-1272-535C-3AEF-6F81576E35BE}"/>
                    </a:ext>
                  </a:extLst>
                </p14:cNvPr>
                <p14:cNvContentPartPr/>
                <p14:nvPr/>
              </p14:nvContentPartPr>
              <p14:xfrm>
                <a:off x="8686307" y="1187000"/>
                <a:ext cx="61920" cy="14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46831FE-1272-535C-3AEF-6F81576E35B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8668667" y="1169360"/>
                  <a:ext cx="97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2E3F927-2CD6-19CF-5332-15D8FAF2DA6D}"/>
                    </a:ext>
                  </a:extLst>
                </p14:cNvPr>
                <p14:cNvContentPartPr/>
                <p14:nvPr/>
              </p14:nvContentPartPr>
              <p14:xfrm>
                <a:off x="8802947" y="1293560"/>
                <a:ext cx="21960" cy="12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2E3F927-2CD6-19CF-5332-15D8FAF2DA6D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8784947" y="1275920"/>
                  <a:ext cx="57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54EF095-A15E-E078-1A90-F64651A9DB78}"/>
                    </a:ext>
                  </a:extLst>
                </p14:cNvPr>
                <p14:cNvContentPartPr/>
                <p14:nvPr/>
              </p14:nvContentPartPr>
              <p14:xfrm>
                <a:off x="8858387" y="1378520"/>
                <a:ext cx="21240" cy="43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54EF095-A15E-E078-1A90-F64651A9DB7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8840387" y="1360880"/>
                  <a:ext cx="56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CB80BB1-5800-A302-CE8A-4F8154032933}"/>
                    </a:ext>
                  </a:extLst>
                </p14:cNvPr>
                <p14:cNvContentPartPr/>
                <p14:nvPr/>
              </p14:nvContentPartPr>
              <p14:xfrm>
                <a:off x="8943347" y="1312280"/>
                <a:ext cx="90720" cy="109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CB80BB1-5800-A302-CE8A-4F8154032933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925707" y="1294280"/>
                  <a:ext cx="126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48B789F4-8A7E-EE8B-4C56-F870C63C9F27}"/>
                    </a:ext>
                  </a:extLst>
                </p14:cNvPr>
                <p14:cNvContentPartPr/>
                <p14:nvPr/>
              </p14:nvContentPartPr>
              <p14:xfrm>
                <a:off x="7037507" y="523520"/>
                <a:ext cx="1900800" cy="12448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48B789F4-8A7E-EE8B-4C56-F870C63C9F27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7019867" y="505880"/>
                  <a:ext cx="1936440" cy="128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6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DC14AE4B-3C5F-0E33-0A42-D1C68FD0D346}"/>
                  </a:ext>
                </a:extLst>
              </p14:cNvPr>
              <p14:cNvContentPartPr/>
              <p14:nvPr/>
            </p14:nvContentPartPr>
            <p14:xfrm>
              <a:off x="786827" y="1834280"/>
              <a:ext cx="348120" cy="5904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DC14AE4B-3C5F-0E33-0A42-D1C68FD0D346}"/>
                  </a:ext>
                </a:extLst>
              </p:cNvPr>
              <p:cNvPicPr/>
              <p:nvPr/>
            </p:nvPicPr>
            <p:blipFill>
              <a:blip r:embed="rId797"/>
              <a:stretch>
                <a:fillRect/>
              </a:stretch>
            </p:blipFill>
            <p:spPr>
              <a:xfrm>
                <a:off x="768827" y="1816280"/>
                <a:ext cx="3837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8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A8D11A34-2731-5C3E-8DAD-81860E70C6B4}"/>
                  </a:ext>
                </a:extLst>
              </p14:cNvPr>
              <p14:cNvContentPartPr/>
              <p14:nvPr/>
            </p14:nvContentPartPr>
            <p14:xfrm>
              <a:off x="5093507" y="3844520"/>
              <a:ext cx="426240" cy="101304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A8D11A34-2731-5C3E-8DAD-81860E70C6B4}"/>
                  </a:ext>
                </a:extLst>
              </p:cNvPr>
              <p:cNvPicPr/>
              <p:nvPr/>
            </p:nvPicPr>
            <p:blipFill>
              <a:blip r:embed="rId799"/>
              <a:stretch>
                <a:fillRect/>
              </a:stretch>
            </p:blipFill>
            <p:spPr>
              <a:xfrm>
                <a:off x="5075867" y="3826520"/>
                <a:ext cx="461880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0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D8A5F395-C794-F2A9-C7D8-33B3FF4C2838}"/>
                  </a:ext>
                </a:extLst>
              </p14:cNvPr>
              <p14:cNvContentPartPr/>
              <p14:nvPr/>
            </p14:nvContentPartPr>
            <p14:xfrm>
              <a:off x="1863947" y="5770880"/>
              <a:ext cx="731880" cy="103500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D8A5F395-C794-F2A9-C7D8-33B3FF4C2838}"/>
                  </a:ext>
                </a:extLst>
              </p:cNvPr>
              <p:cNvPicPr/>
              <p:nvPr/>
            </p:nvPicPr>
            <p:blipFill>
              <a:blip r:embed="rId801"/>
              <a:stretch>
                <a:fillRect/>
              </a:stretch>
            </p:blipFill>
            <p:spPr>
              <a:xfrm>
                <a:off x="1846307" y="5753240"/>
                <a:ext cx="767520" cy="10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2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07CD5989-A9CF-ADFD-44DF-EF0BC87AB06D}"/>
                  </a:ext>
                </a:extLst>
              </p14:cNvPr>
              <p14:cNvContentPartPr/>
              <p14:nvPr/>
            </p14:nvContentPartPr>
            <p14:xfrm>
              <a:off x="2242307" y="5445440"/>
              <a:ext cx="3530160" cy="144828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07CD5989-A9CF-ADFD-44DF-EF0BC87AB06D}"/>
                  </a:ext>
                </a:extLst>
              </p:cNvPr>
              <p:cNvPicPr/>
              <p:nvPr/>
            </p:nvPicPr>
            <p:blipFill>
              <a:blip r:embed="rId803"/>
              <a:stretch>
                <a:fillRect/>
              </a:stretch>
            </p:blipFill>
            <p:spPr>
              <a:xfrm>
                <a:off x="2224307" y="5427440"/>
                <a:ext cx="3565800" cy="14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4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DFC0A176-F9C0-56D7-E68A-F556530F0586}"/>
                  </a:ext>
                </a:extLst>
              </p14:cNvPr>
              <p14:cNvContentPartPr/>
              <p14:nvPr/>
            </p14:nvContentPartPr>
            <p14:xfrm>
              <a:off x="5319227" y="4831307"/>
              <a:ext cx="232560" cy="22068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DFC0A176-F9C0-56D7-E68A-F556530F0586}"/>
                  </a:ext>
                </a:extLst>
              </p:cNvPr>
              <p:cNvPicPr/>
              <p:nvPr/>
            </p:nvPicPr>
            <p:blipFill>
              <a:blip r:embed="rId805"/>
              <a:stretch>
                <a:fillRect/>
              </a:stretch>
            </p:blipFill>
            <p:spPr>
              <a:xfrm>
                <a:off x="5301227" y="4813667"/>
                <a:ext cx="26820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222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DBED1DD-B4EB-1C6F-9DEE-32124FC609B4}"/>
              </a:ext>
            </a:extLst>
          </p:cNvPr>
          <p:cNvGrpSpPr/>
          <p:nvPr/>
        </p:nvGrpSpPr>
        <p:grpSpPr>
          <a:xfrm>
            <a:off x="977267" y="570320"/>
            <a:ext cx="451080" cy="370440"/>
            <a:chOff x="977267" y="570320"/>
            <a:chExt cx="45108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585850-7D19-D9E3-6E0C-4557A6524972}"/>
                    </a:ext>
                  </a:extLst>
                </p14:cNvPr>
                <p14:cNvContentPartPr/>
                <p14:nvPr/>
              </p14:nvContentPartPr>
              <p14:xfrm>
                <a:off x="1007867" y="602720"/>
                <a:ext cx="92520" cy="318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585850-7D19-D9E3-6E0C-4557A652497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9867" y="584720"/>
                  <a:ext cx="1281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B885C84-EE2F-53A5-3528-F3C3FBC210E4}"/>
                    </a:ext>
                  </a:extLst>
                </p14:cNvPr>
                <p14:cNvContentPartPr/>
                <p14:nvPr/>
              </p14:nvContentPartPr>
              <p14:xfrm>
                <a:off x="977267" y="570320"/>
                <a:ext cx="174600" cy="95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B885C84-EE2F-53A5-3528-F3C3FBC210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9627" y="552320"/>
                  <a:ext cx="210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6EDEF1-4ACF-E1DB-BBF8-F9A66831BCB6}"/>
                    </a:ext>
                  </a:extLst>
                </p14:cNvPr>
                <p14:cNvContentPartPr/>
                <p14:nvPr/>
              </p14:nvContentPartPr>
              <p14:xfrm>
                <a:off x="1081667" y="747440"/>
                <a:ext cx="203400" cy="86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6EDEF1-4ACF-E1DB-BBF8-F9A66831BC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3667" y="729800"/>
                  <a:ext cx="239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E379EF-6ABF-FA8A-2879-B7B575A0B5D9}"/>
                    </a:ext>
                  </a:extLst>
                </p14:cNvPr>
                <p14:cNvContentPartPr/>
                <p14:nvPr/>
              </p14:nvContentPartPr>
              <p14:xfrm>
                <a:off x="1344827" y="676520"/>
                <a:ext cx="83520" cy="264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E379EF-6ABF-FA8A-2879-B7B575A0B5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6827" y="658880"/>
                  <a:ext cx="1191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2EF63C-305A-2898-8ABA-83EC7430C389}"/>
              </a:ext>
            </a:extLst>
          </p:cNvPr>
          <p:cNvGrpSpPr/>
          <p:nvPr/>
        </p:nvGrpSpPr>
        <p:grpSpPr>
          <a:xfrm>
            <a:off x="1794827" y="618920"/>
            <a:ext cx="1324080" cy="289440"/>
            <a:chOff x="1794827" y="618920"/>
            <a:chExt cx="132408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1B38C3-693B-4218-CB5D-40E3A1959035}"/>
                    </a:ext>
                  </a:extLst>
                </p14:cNvPr>
                <p14:cNvContentPartPr/>
                <p14:nvPr/>
              </p14:nvContentPartPr>
              <p14:xfrm>
                <a:off x="1794827" y="711800"/>
                <a:ext cx="108000" cy="196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1B38C3-693B-4218-CB5D-40E3A19590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77187" y="694160"/>
                  <a:ext cx="143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186691-43B8-E891-5396-BAEF0B39280A}"/>
                    </a:ext>
                  </a:extLst>
                </p14:cNvPr>
                <p14:cNvContentPartPr/>
                <p14:nvPr/>
              </p14:nvContentPartPr>
              <p14:xfrm>
                <a:off x="2055827" y="649880"/>
                <a:ext cx="246960" cy="204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186691-43B8-E891-5396-BAEF0B3928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8187" y="632240"/>
                  <a:ext cx="282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2263DA-C894-A651-5B20-C2BC5DF6E9B8}"/>
                    </a:ext>
                  </a:extLst>
                </p14:cNvPr>
                <p14:cNvContentPartPr/>
                <p14:nvPr/>
              </p14:nvContentPartPr>
              <p14:xfrm>
                <a:off x="2401067" y="634760"/>
                <a:ext cx="138240" cy="174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2263DA-C894-A651-5B20-C2BC5DF6E9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83427" y="616760"/>
                  <a:ext cx="173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CF3B31-7630-6B3D-A029-0F3D5C16E922}"/>
                    </a:ext>
                  </a:extLst>
                </p14:cNvPr>
                <p14:cNvContentPartPr/>
                <p14:nvPr/>
              </p14:nvContentPartPr>
              <p14:xfrm>
                <a:off x="2567027" y="618920"/>
                <a:ext cx="212400" cy="177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CF3B31-7630-6B3D-A029-0F3D5C16E9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9027" y="600920"/>
                  <a:ext cx="248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D1BFBDB-B980-1A31-C5F1-2592E12C1F93}"/>
                    </a:ext>
                  </a:extLst>
                </p14:cNvPr>
                <p14:cNvContentPartPr/>
                <p14:nvPr/>
              </p14:nvContentPartPr>
              <p14:xfrm>
                <a:off x="2959787" y="619640"/>
                <a:ext cx="159120" cy="101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D1BFBDB-B980-1A31-C5F1-2592E12C1F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41787" y="602000"/>
                  <a:ext cx="19476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0A2E5D-9354-CFB6-7528-5064F1848337}"/>
              </a:ext>
            </a:extLst>
          </p:cNvPr>
          <p:cNvGrpSpPr/>
          <p:nvPr/>
        </p:nvGrpSpPr>
        <p:grpSpPr>
          <a:xfrm>
            <a:off x="3424907" y="342440"/>
            <a:ext cx="1823400" cy="752400"/>
            <a:chOff x="3424907" y="342440"/>
            <a:chExt cx="182340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021FDB-3525-3503-3F66-3E0E3066D4F6}"/>
                    </a:ext>
                  </a:extLst>
                </p14:cNvPr>
                <p14:cNvContentPartPr/>
                <p14:nvPr/>
              </p14:nvContentPartPr>
              <p14:xfrm>
                <a:off x="3622547" y="481760"/>
                <a:ext cx="84240" cy="29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021FDB-3525-3503-3F66-3E0E3066D4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04907" y="464120"/>
                  <a:ext cx="1198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4DD4BD-DA5F-FD76-ED4A-31640C5E6670}"/>
                    </a:ext>
                  </a:extLst>
                </p14:cNvPr>
                <p14:cNvContentPartPr/>
                <p14:nvPr/>
              </p14:nvContentPartPr>
              <p14:xfrm>
                <a:off x="4036187" y="551600"/>
                <a:ext cx="193320" cy="69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4DD4BD-DA5F-FD76-ED4A-31640C5E66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18547" y="533960"/>
                  <a:ext cx="228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5F28B1-AF84-C3D1-BA99-8D02EFD84225}"/>
                    </a:ext>
                  </a:extLst>
                </p14:cNvPr>
                <p14:cNvContentPartPr/>
                <p14:nvPr/>
              </p14:nvContentPartPr>
              <p14:xfrm>
                <a:off x="4136987" y="517760"/>
                <a:ext cx="48240" cy="17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5F28B1-AF84-C3D1-BA99-8D02EFD842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19347" y="500120"/>
                  <a:ext cx="83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A91CD4-B7A2-14F5-7854-1A3FE4F9ADBA}"/>
                    </a:ext>
                  </a:extLst>
                </p14:cNvPr>
                <p14:cNvContentPartPr/>
                <p14:nvPr/>
              </p14:nvContentPartPr>
              <p14:xfrm>
                <a:off x="4522187" y="387800"/>
                <a:ext cx="73080" cy="264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A91CD4-B7A2-14F5-7854-1A3FE4F9AD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04547" y="369800"/>
                  <a:ext cx="108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A7BD9D-B293-1946-B582-5C3AA68EC335}"/>
                    </a:ext>
                  </a:extLst>
                </p14:cNvPr>
                <p14:cNvContentPartPr/>
                <p14:nvPr/>
              </p14:nvContentPartPr>
              <p14:xfrm>
                <a:off x="4468907" y="375560"/>
                <a:ext cx="185760" cy="167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A7BD9D-B293-1946-B582-5C3AA68EC33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50907" y="357560"/>
                  <a:ext cx="221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93B6BA-C355-ABB0-5112-06F7F79AB5EF}"/>
                    </a:ext>
                  </a:extLst>
                </p14:cNvPr>
                <p14:cNvContentPartPr/>
                <p14:nvPr/>
              </p14:nvContentPartPr>
              <p14:xfrm>
                <a:off x="4806947" y="470240"/>
                <a:ext cx="104760" cy="144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93B6BA-C355-ABB0-5112-06F7F79AB5E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89307" y="452240"/>
                  <a:ext cx="140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8FC567-BFAB-6578-3F33-46AD39ED1C38}"/>
                    </a:ext>
                  </a:extLst>
                </p14:cNvPr>
                <p14:cNvContentPartPr/>
                <p14:nvPr/>
              </p14:nvContentPartPr>
              <p14:xfrm>
                <a:off x="4964267" y="423800"/>
                <a:ext cx="174600" cy="163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8FC567-BFAB-6578-3F33-46AD39ED1C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46267" y="406160"/>
                  <a:ext cx="210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4404A9F-1958-F9CE-ACDC-8FB9FBBFA409}"/>
                    </a:ext>
                  </a:extLst>
                </p14:cNvPr>
                <p14:cNvContentPartPr/>
                <p14:nvPr/>
              </p14:nvContentPartPr>
              <p14:xfrm>
                <a:off x="4360907" y="342440"/>
                <a:ext cx="78480" cy="378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4404A9F-1958-F9CE-ACDC-8FB9FBBFA4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43267" y="324440"/>
                  <a:ext cx="1141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F20E7A0-0BEF-3F15-D594-A40593791E6A}"/>
                    </a:ext>
                  </a:extLst>
                </p14:cNvPr>
                <p14:cNvContentPartPr/>
                <p14:nvPr/>
              </p14:nvContentPartPr>
              <p14:xfrm>
                <a:off x="3424907" y="780560"/>
                <a:ext cx="1823400" cy="31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F20E7A0-0BEF-3F15-D594-A40593791E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07267" y="762560"/>
                  <a:ext cx="185904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1B9581-DCC9-28C2-8FE9-DEDCA4C36E07}"/>
              </a:ext>
            </a:extLst>
          </p:cNvPr>
          <p:cNvGrpSpPr/>
          <p:nvPr/>
        </p:nvGrpSpPr>
        <p:grpSpPr>
          <a:xfrm>
            <a:off x="389027" y="1561400"/>
            <a:ext cx="2355840" cy="586080"/>
            <a:chOff x="389027" y="1561400"/>
            <a:chExt cx="235584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05ADA1-915F-BF36-7AE4-5C0E18DBF26C}"/>
                    </a:ext>
                  </a:extLst>
                </p14:cNvPr>
                <p14:cNvContentPartPr/>
                <p14:nvPr/>
              </p14:nvContentPartPr>
              <p14:xfrm>
                <a:off x="621947" y="1728440"/>
                <a:ext cx="55080" cy="226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05ADA1-915F-BF36-7AE4-5C0E18DBF2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947" y="1710800"/>
                  <a:ext cx="90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5BC1591-8622-B25C-1393-D1C8FF44EE42}"/>
                    </a:ext>
                  </a:extLst>
                </p14:cNvPr>
                <p14:cNvContentPartPr/>
                <p14:nvPr/>
              </p14:nvContentPartPr>
              <p14:xfrm>
                <a:off x="389027" y="1561400"/>
                <a:ext cx="587160" cy="58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5BC1591-8622-B25C-1393-D1C8FF44EE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027" y="1543760"/>
                  <a:ext cx="62280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6E83AF-D596-00EE-64EE-2D7C35BB0C7C}"/>
                    </a:ext>
                  </a:extLst>
                </p14:cNvPr>
                <p14:cNvContentPartPr/>
                <p14:nvPr/>
              </p14:nvContentPartPr>
              <p14:xfrm>
                <a:off x="996347" y="1864520"/>
                <a:ext cx="208800" cy="26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6E83AF-D596-00EE-64EE-2D7C35BB0C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8707" y="1846520"/>
                  <a:ext cx="244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6CB53B0-221C-7CB8-995E-F8DBF18F0F13}"/>
                    </a:ext>
                  </a:extLst>
                </p14:cNvPr>
                <p14:cNvContentPartPr/>
                <p14:nvPr/>
              </p14:nvContentPartPr>
              <p14:xfrm>
                <a:off x="1368587" y="1671920"/>
                <a:ext cx="35640" cy="305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6CB53B0-221C-7CB8-995E-F8DBF18F0F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50587" y="1653920"/>
                  <a:ext cx="712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17FC3F-71D1-1FA8-A597-09109DC3449A}"/>
                    </a:ext>
                  </a:extLst>
                </p14:cNvPr>
                <p14:cNvContentPartPr/>
                <p14:nvPr/>
              </p14:nvContentPartPr>
              <p14:xfrm>
                <a:off x="1349147" y="1612880"/>
                <a:ext cx="183240" cy="128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17FC3F-71D1-1FA8-A597-09109DC344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31507" y="1595240"/>
                  <a:ext cx="218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BC452B1-D1F4-3166-60AC-0BAECF75ADFA}"/>
                    </a:ext>
                  </a:extLst>
                </p14:cNvPr>
                <p14:cNvContentPartPr/>
                <p14:nvPr/>
              </p14:nvContentPartPr>
              <p14:xfrm>
                <a:off x="1336187" y="1792880"/>
                <a:ext cx="211680" cy="84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BC452B1-D1F4-3166-60AC-0BAECF75AD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18547" y="1774880"/>
                  <a:ext cx="247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6C2FA3-52CC-ADDE-4EA0-48AA3BD92FE2}"/>
                    </a:ext>
                  </a:extLst>
                </p14:cNvPr>
                <p14:cNvContentPartPr/>
                <p14:nvPr/>
              </p14:nvContentPartPr>
              <p14:xfrm>
                <a:off x="1647227" y="1884320"/>
                <a:ext cx="111960" cy="208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6C2FA3-52CC-ADDE-4EA0-48AA3BD92F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29587" y="1866320"/>
                  <a:ext cx="147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35E036-2CEF-5D8D-EF00-10926844192E}"/>
                    </a:ext>
                  </a:extLst>
                </p14:cNvPr>
                <p14:cNvContentPartPr/>
                <p14:nvPr/>
              </p14:nvContentPartPr>
              <p14:xfrm>
                <a:off x="1833347" y="1863440"/>
                <a:ext cx="273240" cy="160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35E036-2CEF-5D8D-EF00-1092684419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15347" y="1845800"/>
                  <a:ext cx="308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14D3B5-D524-4C40-F63A-B5D5565E68FF}"/>
                    </a:ext>
                  </a:extLst>
                </p14:cNvPr>
                <p14:cNvContentPartPr/>
                <p14:nvPr/>
              </p14:nvContentPartPr>
              <p14:xfrm>
                <a:off x="2195147" y="1807280"/>
                <a:ext cx="217440" cy="175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14D3B5-D524-4C40-F63A-B5D5565E68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77147" y="1789640"/>
                  <a:ext cx="253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004670-835F-E52C-6E47-251A1328A23F}"/>
                    </a:ext>
                  </a:extLst>
                </p14:cNvPr>
                <p14:cNvContentPartPr/>
                <p14:nvPr/>
              </p14:nvContentPartPr>
              <p14:xfrm>
                <a:off x="1404947" y="1940480"/>
                <a:ext cx="52560" cy="19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004670-835F-E52C-6E47-251A1328A2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86947" y="1922480"/>
                  <a:ext cx="88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AD8F4C-5A04-87C6-948A-363D053441FE}"/>
                    </a:ext>
                  </a:extLst>
                </p14:cNvPr>
                <p14:cNvContentPartPr/>
                <p14:nvPr/>
              </p14:nvContentPartPr>
              <p14:xfrm>
                <a:off x="2431667" y="1573280"/>
                <a:ext cx="313200" cy="395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AD8F4C-5A04-87C6-948A-363D053441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13667" y="1555640"/>
                  <a:ext cx="34884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D337E99-E909-0029-E43E-38C6C9115599}"/>
              </a:ext>
            </a:extLst>
          </p:cNvPr>
          <p:cNvGrpSpPr/>
          <p:nvPr/>
        </p:nvGrpSpPr>
        <p:grpSpPr>
          <a:xfrm>
            <a:off x="3140147" y="1626560"/>
            <a:ext cx="578160" cy="496080"/>
            <a:chOff x="3140147" y="1626560"/>
            <a:chExt cx="57816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755E00-3B14-E2F3-FE93-EF065B32E930}"/>
                    </a:ext>
                  </a:extLst>
                </p14:cNvPr>
                <p14:cNvContentPartPr/>
                <p14:nvPr/>
              </p14:nvContentPartPr>
              <p14:xfrm>
                <a:off x="3162467" y="1839320"/>
                <a:ext cx="409680" cy="57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755E00-3B14-E2F3-FE93-EF065B32E9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44827" y="1821320"/>
                  <a:ext cx="445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AF5759A-D224-7832-E1CE-39B456837248}"/>
                    </a:ext>
                  </a:extLst>
                </p14:cNvPr>
                <p14:cNvContentPartPr/>
                <p14:nvPr/>
              </p14:nvContentPartPr>
              <p14:xfrm>
                <a:off x="3445787" y="1626560"/>
                <a:ext cx="225000" cy="38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AF5759A-D224-7832-E1CE-39B4568372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27787" y="1608920"/>
                  <a:ext cx="2606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ED0F97-32F2-3871-0C4F-8FD2D38B47D3}"/>
                    </a:ext>
                  </a:extLst>
                </p14:cNvPr>
                <p14:cNvContentPartPr/>
                <p14:nvPr/>
              </p14:nvContentPartPr>
              <p14:xfrm>
                <a:off x="3140147" y="1832840"/>
                <a:ext cx="492480" cy="60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ED0F97-32F2-3871-0C4F-8FD2D38B47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22507" y="1815200"/>
                  <a:ext cx="528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63B1351-D8BC-D0AB-ED7D-9E834167A2B8}"/>
                    </a:ext>
                  </a:extLst>
                </p14:cNvPr>
                <p14:cNvContentPartPr/>
                <p14:nvPr/>
              </p14:nvContentPartPr>
              <p14:xfrm>
                <a:off x="3417347" y="1679120"/>
                <a:ext cx="300960" cy="44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63B1351-D8BC-D0AB-ED7D-9E834167A2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99347" y="1661120"/>
                  <a:ext cx="336600" cy="47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EDF2F8-13E2-9F3D-0D26-6518E1486CCD}"/>
              </a:ext>
            </a:extLst>
          </p:cNvPr>
          <p:cNvGrpSpPr/>
          <p:nvPr/>
        </p:nvGrpSpPr>
        <p:grpSpPr>
          <a:xfrm>
            <a:off x="8553467" y="575720"/>
            <a:ext cx="1344240" cy="246600"/>
            <a:chOff x="8553467" y="575720"/>
            <a:chExt cx="134424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EF158B-2DCF-7A29-A8EE-046481991A02}"/>
                    </a:ext>
                  </a:extLst>
                </p14:cNvPr>
                <p14:cNvContentPartPr/>
                <p14:nvPr/>
              </p14:nvContentPartPr>
              <p14:xfrm>
                <a:off x="8553467" y="609560"/>
                <a:ext cx="211680" cy="162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EF158B-2DCF-7A29-A8EE-046481991A0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35827" y="591560"/>
                  <a:ext cx="247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887342-B0D8-0B8E-E64E-5942167EF665}"/>
                    </a:ext>
                  </a:extLst>
                </p14:cNvPr>
                <p14:cNvContentPartPr/>
                <p14:nvPr/>
              </p14:nvContentPartPr>
              <p14:xfrm>
                <a:off x="8943347" y="765080"/>
                <a:ext cx="116280" cy="5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887342-B0D8-0B8E-E64E-5942167EF6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25707" y="747080"/>
                  <a:ext cx="151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B1D14F-4C86-EDA1-152D-6F650E4A2E86}"/>
                    </a:ext>
                  </a:extLst>
                </p14:cNvPr>
                <p14:cNvContentPartPr/>
                <p14:nvPr/>
              </p14:nvContentPartPr>
              <p14:xfrm>
                <a:off x="8965307" y="687680"/>
                <a:ext cx="162000" cy="44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B1D14F-4C86-EDA1-152D-6F650E4A2E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47667" y="670040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3A41FA-A361-3791-B8FA-643A0984683D}"/>
                    </a:ext>
                  </a:extLst>
                </p14:cNvPr>
                <p14:cNvContentPartPr/>
                <p14:nvPr/>
              </p14:nvContentPartPr>
              <p14:xfrm>
                <a:off x="9248267" y="575720"/>
                <a:ext cx="31320" cy="207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3A41FA-A361-3791-B8FA-643A0984683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30267" y="558080"/>
                  <a:ext cx="66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32830E-4498-5D19-9CFA-842FCFD252C8}"/>
                    </a:ext>
                  </a:extLst>
                </p14:cNvPr>
                <p14:cNvContentPartPr/>
                <p14:nvPr/>
              </p14:nvContentPartPr>
              <p14:xfrm>
                <a:off x="9447347" y="621800"/>
                <a:ext cx="170640" cy="13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32830E-4498-5D19-9CFA-842FCFD252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29347" y="603800"/>
                  <a:ext cx="206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91A6ED-CBE8-AFAD-B43F-0FD5C91A18CD}"/>
                    </a:ext>
                  </a:extLst>
                </p14:cNvPr>
                <p14:cNvContentPartPr/>
                <p14:nvPr/>
              </p14:nvContentPartPr>
              <p14:xfrm>
                <a:off x="9766307" y="612080"/>
                <a:ext cx="131400" cy="122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91A6ED-CBE8-AFAD-B43F-0FD5C91A18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48667" y="594440"/>
                  <a:ext cx="16704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9CAD962-6C0D-3D20-763F-527814C1305A}"/>
                  </a:ext>
                </a:extLst>
              </p14:cNvPr>
              <p14:cNvContentPartPr/>
              <p14:nvPr/>
            </p14:nvContentPartPr>
            <p14:xfrm>
              <a:off x="10085627" y="593720"/>
              <a:ext cx="191520" cy="181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9CAD962-6C0D-3D20-763F-527814C1305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067987" y="576080"/>
                <a:ext cx="2271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877322B-3E03-CB62-3B45-5D0DF78AF222}"/>
                  </a:ext>
                </a:extLst>
              </p14:cNvPr>
              <p14:cNvContentPartPr/>
              <p14:nvPr/>
            </p14:nvContentPartPr>
            <p14:xfrm>
              <a:off x="8739587" y="1196720"/>
              <a:ext cx="239760" cy="3348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877322B-3E03-CB62-3B45-5D0DF78AF22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21587" y="1179080"/>
                <a:ext cx="275400" cy="37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5149153-74A0-229B-3C50-2B251831E392}"/>
              </a:ext>
            </a:extLst>
          </p:cNvPr>
          <p:cNvGrpSpPr/>
          <p:nvPr/>
        </p:nvGrpSpPr>
        <p:grpSpPr>
          <a:xfrm>
            <a:off x="8535467" y="1804400"/>
            <a:ext cx="303840" cy="291960"/>
            <a:chOff x="8535467" y="1804400"/>
            <a:chExt cx="3038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36D2032-EEB8-C8C8-8061-6C6B8583CA59}"/>
                    </a:ext>
                  </a:extLst>
                </p14:cNvPr>
                <p14:cNvContentPartPr/>
                <p14:nvPr/>
              </p14:nvContentPartPr>
              <p14:xfrm>
                <a:off x="8535467" y="1817360"/>
                <a:ext cx="164160" cy="27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36D2032-EEB8-C8C8-8061-6C6B8583CA5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17827" y="1799360"/>
                  <a:ext cx="1998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ECC6497-AD9E-1BAF-FDF8-3DE632B9699E}"/>
                    </a:ext>
                  </a:extLst>
                </p14:cNvPr>
                <p14:cNvContentPartPr/>
                <p14:nvPr/>
              </p14:nvContentPartPr>
              <p14:xfrm>
                <a:off x="8644907" y="1804400"/>
                <a:ext cx="194400" cy="7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ECC6497-AD9E-1BAF-FDF8-3DE632B9699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27267" y="1786400"/>
                  <a:ext cx="23004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F0EC2B-060F-F7AE-A707-B14AC533BA3C}"/>
              </a:ext>
            </a:extLst>
          </p:cNvPr>
          <p:cNvGrpSpPr/>
          <p:nvPr/>
        </p:nvGrpSpPr>
        <p:grpSpPr>
          <a:xfrm>
            <a:off x="9705467" y="1272680"/>
            <a:ext cx="1119240" cy="780840"/>
            <a:chOff x="9705467" y="1272680"/>
            <a:chExt cx="1119240" cy="78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471E95B-9668-01EE-89B0-15B3AC6C9694}"/>
                    </a:ext>
                  </a:extLst>
                </p14:cNvPr>
                <p14:cNvContentPartPr/>
                <p14:nvPr/>
              </p14:nvContentPartPr>
              <p14:xfrm>
                <a:off x="9705467" y="1272680"/>
                <a:ext cx="426240" cy="464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471E95B-9668-01EE-89B0-15B3AC6C96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87827" y="1254680"/>
                  <a:ext cx="4618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EAD190-3745-C749-0A13-0C4D21C06804}"/>
                    </a:ext>
                  </a:extLst>
                </p14:cNvPr>
                <p14:cNvContentPartPr/>
                <p14:nvPr/>
              </p14:nvContentPartPr>
              <p14:xfrm>
                <a:off x="10002827" y="1839320"/>
                <a:ext cx="191520" cy="213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FEAD190-3745-C749-0A13-0C4D21C068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4827" y="1821680"/>
                  <a:ext cx="227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0BFC5B-386C-C3C7-A819-697CFEB22E83}"/>
                    </a:ext>
                  </a:extLst>
                </p14:cNvPr>
                <p14:cNvContentPartPr/>
                <p14:nvPr/>
              </p14:nvContentPartPr>
              <p14:xfrm>
                <a:off x="10288307" y="1822400"/>
                <a:ext cx="189720" cy="214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0BFC5B-386C-C3C7-A819-697CFEB22E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70667" y="1804760"/>
                  <a:ext cx="225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D968CEE-5BC0-C860-8F34-EB11E3CB4D97}"/>
                    </a:ext>
                  </a:extLst>
                </p14:cNvPr>
                <p14:cNvContentPartPr/>
                <p14:nvPr/>
              </p14:nvContentPartPr>
              <p14:xfrm>
                <a:off x="10492427" y="1851920"/>
                <a:ext cx="106560" cy="20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D968CEE-5BC0-C860-8F34-EB11E3CB4D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474427" y="1833920"/>
                  <a:ext cx="142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0EA20CB-9B17-49B6-FDE2-F142E9680470}"/>
                    </a:ext>
                  </a:extLst>
                </p14:cNvPr>
                <p14:cNvContentPartPr/>
                <p14:nvPr/>
              </p14:nvContentPartPr>
              <p14:xfrm>
                <a:off x="10551827" y="1755440"/>
                <a:ext cx="272880" cy="64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0EA20CB-9B17-49B6-FDE2-F142E96804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33827" y="1737800"/>
                  <a:ext cx="30852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C269678-E28D-0CDE-7017-B431FE078571}"/>
                  </a:ext>
                </a:extLst>
              </p14:cNvPr>
              <p14:cNvContentPartPr/>
              <p14:nvPr/>
            </p14:nvContentPartPr>
            <p14:xfrm>
              <a:off x="10148987" y="2212640"/>
              <a:ext cx="530280" cy="39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C269678-E28D-0CDE-7017-B431FE07857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130987" y="2194640"/>
                <a:ext cx="5659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40CB6C0-8468-BD55-B4C7-0E0F1A42D419}"/>
                  </a:ext>
                </a:extLst>
              </p14:cNvPr>
              <p14:cNvContentPartPr/>
              <p14:nvPr/>
            </p14:nvContentPartPr>
            <p14:xfrm>
              <a:off x="8515667" y="2252600"/>
              <a:ext cx="245520" cy="8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40CB6C0-8468-BD55-B4C7-0E0F1A42D4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98027" y="2234960"/>
                <a:ext cx="2811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E1E9E10-56EF-EA3A-9713-410902743C7A}"/>
                  </a:ext>
                </a:extLst>
              </p14:cNvPr>
              <p14:cNvContentPartPr/>
              <p14:nvPr/>
            </p14:nvContentPartPr>
            <p14:xfrm>
              <a:off x="10129187" y="2294720"/>
              <a:ext cx="396000" cy="34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E1E9E10-56EF-EA3A-9713-410902743C7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111187" y="2277080"/>
                <a:ext cx="43164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2FE425C7-3DB0-D269-CA13-51B66A7FB660}"/>
              </a:ext>
            </a:extLst>
          </p:cNvPr>
          <p:cNvGrpSpPr/>
          <p:nvPr/>
        </p:nvGrpSpPr>
        <p:grpSpPr>
          <a:xfrm>
            <a:off x="6761747" y="2641400"/>
            <a:ext cx="4384800" cy="1005120"/>
            <a:chOff x="6761747" y="2641400"/>
            <a:chExt cx="4384800" cy="10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FD37946-7787-911F-FB35-2B2320384ED7}"/>
                    </a:ext>
                  </a:extLst>
                </p14:cNvPr>
                <p14:cNvContentPartPr/>
                <p14:nvPr/>
              </p14:nvContentPartPr>
              <p14:xfrm>
                <a:off x="7945787" y="2737160"/>
                <a:ext cx="41760" cy="24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FD37946-7787-911F-FB35-2B2320384ED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28147" y="2719160"/>
                  <a:ext cx="77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3EB4648-4FF9-E77F-0F2D-87E38CB96BBE}"/>
                    </a:ext>
                  </a:extLst>
                </p14:cNvPr>
                <p14:cNvContentPartPr/>
                <p14:nvPr/>
              </p14:nvContentPartPr>
              <p14:xfrm>
                <a:off x="7920227" y="2764520"/>
                <a:ext cx="12600" cy="21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3EB4648-4FF9-E77F-0F2D-87E38CB96B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02587" y="2746520"/>
                  <a:ext cx="48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B70703F-B99A-7075-1E8E-41C8E2BBCFFA}"/>
                    </a:ext>
                  </a:extLst>
                </p14:cNvPr>
                <p14:cNvContentPartPr/>
                <p14:nvPr/>
              </p14:nvContentPartPr>
              <p14:xfrm>
                <a:off x="7960187" y="2767760"/>
                <a:ext cx="360" cy="6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B70703F-B99A-7075-1E8E-41C8E2BBCFF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42547" y="2749760"/>
                  <a:ext cx="36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17D3D9B-7B3C-5ED7-B0FD-1D5275626465}"/>
                    </a:ext>
                  </a:extLst>
                </p14:cNvPr>
                <p14:cNvContentPartPr/>
                <p14:nvPr/>
              </p14:nvContentPartPr>
              <p14:xfrm>
                <a:off x="7924187" y="2718080"/>
                <a:ext cx="225720" cy="316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17D3D9B-7B3C-5ED7-B0FD-1D527562646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06547" y="2700440"/>
                  <a:ext cx="261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AC58A59-930F-95A0-9822-AFE58B5CBB36}"/>
                    </a:ext>
                  </a:extLst>
                </p14:cNvPr>
                <p14:cNvContentPartPr/>
                <p14:nvPr/>
              </p14:nvContentPartPr>
              <p14:xfrm>
                <a:off x="8174027" y="2831480"/>
                <a:ext cx="21960" cy="151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AC58A59-930F-95A0-9822-AFE58B5CBB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56027" y="2813480"/>
                  <a:ext cx="57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9E5BA5F-6C2E-288B-DB05-FA50E85080F2}"/>
                    </a:ext>
                  </a:extLst>
                </p14:cNvPr>
                <p14:cNvContentPartPr/>
                <p14:nvPr/>
              </p14:nvContentPartPr>
              <p14:xfrm>
                <a:off x="8186267" y="2788640"/>
                <a:ext cx="27360" cy="23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9E5BA5F-6C2E-288B-DB05-FA50E85080F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68627" y="2771000"/>
                  <a:ext cx="63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AE8B021-4BA0-EE69-EC25-353392A80773}"/>
                    </a:ext>
                  </a:extLst>
                </p14:cNvPr>
                <p14:cNvContentPartPr/>
                <p14:nvPr/>
              </p14:nvContentPartPr>
              <p14:xfrm>
                <a:off x="8292467" y="2793680"/>
                <a:ext cx="231480" cy="386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AE8B021-4BA0-EE69-EC25-353392A8077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74827" y="2776040"/>
                  <a:ext cx="2671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EE2D179-854D-8F40-0B59-8585368FE757}"/>
                    </a:ext>
                  </a:extLst>
                </p14:cNvPr>
                <p14:cNvContentPartPr/>
                <p14:nvPr/>
              </p14:nvContentPartPr>
              <p14:xfrm>
                <a:off x="8620067" y="2663720"/>
                <a:ext cx="379080" cy="28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EE2D179-854D-8F40-0B59-8585368FE7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02067" y="2646080"/>
                  <a:ext cx="414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AFD2127-7F05-11AE-2C0C-B9AB46D3162C}"/>
                    </a:ext>
                  </a:extLst>
                </p14:cNvPr>
                <p14:cNvContentPartPr/>
                <p14:nvPr/>
              </p14:nvContentPartPr>
              <p14:xfrm>
                <a:off x="8909507" y="2775680"/>
                <a:ext cx="199800" cy="2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AFD2127-7F05-11AE-2C0C-B9AB46D316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91867" y="2758040"/>
                  <a:ext cx="235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CAB67A9-B3DF-8044-80ED-39CDB257437E}"/>
                    </a:ext>
                  </a:extLst>
                </p14:cNvPr>
                <p14:cNvContentPartPr/>
                <p14:nvPr/>
              </p14:nvContentPartPr>
              <p14:xfrm>
                <a:off x="9556067" y="2691080"/>
                <a:ext cx="144000" cy="267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CAB67A9-B3DF-8044-80ED-39CDB257437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38067" y="2673440"/>
                  <a:ext cx="17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7688EF4-2BA9-6ABE-B235-F5BB28F36118}"/>
                    </a:ext>
                  </a:extLst>
                </p14:cNvPr>
                <p14:cNvContentPartPr/>
                <p14:nvPr/>
              </p14:nvContentPartPr>
              <p14:xfrm>
                <a:off x="9787907" y="2779280"/>
                <a:ext cx="118440" cy="155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7688EF4-2BA9-6ABE-B235-F5BB28F3611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70267" y="2761640"/>
                  <a:ext cx="154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6A8115-0CDE-7338-3F04-8169C95166C1}"/>
                    </a:ext>
                  </a:extLst>
                </p14:cNvPr>
                <p14:cNvContentPartPr/>
                <p14:nvPr/>
              </p14:nvContentPartPr>
              <p14:xfrm>
                <a:off x="9935507" y="2801960"/>
                <a:ext cx="219600" cy="164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6A8115-0CDE-7338-3F04-8169C95166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917507" y="2783960"/>
                  <a:ext cx="255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C8176F-3876-788B-6CD0-E660E9121875}"/>
                    </a:ext>
                  </a:extLst>
                </p14:cNvPr>
                <p14:cNvContentPartPr/>
                <p14:nvPr/>
              </p14:nvContentPartPr>
              <p14:xfrm>
                <a:off x="10192907" y="2668040"/>
                <a:ext cx="370080" cy="269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C8176F-3876-788B-6CD0-E660E91218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75267" y="2650400"/>
                  <a:ext cx="4057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D2B9E71-E390-90C5-2103-3E14812B0BF5}"/>
                    </a:ext>
                  </a:extLst>
                </p14:cNvPr>
                <p14:cNvContentPartPr/>
                <p14:nvPr/>
              </p14:nvContentPartPr>
              <p14:xfrm>
                <a:off x="10595387" y="2737880"/>
                <a:ext cx="24120" cy="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D2B9E71-E390-90C5-2103-3E14812B0B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577747" y="2719880"/>
                  <a:ext cx="59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26BEEDC-B47F-9343-E631-E780C74F9E07}"/>
                    </a:ext>
                  </a:extLst>
                </p14:cNvPr>
                <p14:cNvContentPartPr/>
                <p14:nvPr/>
              </p14:nvContentPartPr>
              <p14:xfrm>
                <a:off x="10692227" y="2750840"/>
                <a:ext cx="144000" cy="143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26BEEDC-B47F-9343-E631-E780C74F9E0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74227" y="2733200"/>
                  <a:ext cx="179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8B18F45-FE1D-8204-6FFD-12856649ADD6}"/>
                    </a:ext>
                  </a:extLst>
                </p14:cNvPr>
                <p14:cNvContentPartPr/>
                <p14:nvPr/>
              </p14:nvContentPartPr>
              <p14:xfrm>
                <a:off x="10965467" y="2641400"/>
                <a:ext cx="113400" cy="286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8B18F45-FE1D-8204-6FFD-12856649AD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47827" y="2623400"/>
                  <a:ext cx="1490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26BC61-F78C-5004-72C2-164DCDFDE5CA}"/>
                    </a:ext>
                  </a:extLst>
                </p14:cNvPr>
                <p14:cNvContentPartPr/>
                <p14:nvPr/>
              </p14:nvContentPartPr>
              <p14:xfrm>
                <a:off x="10861427" y="2740400"/>
                <a:ext cx="262440" cy="2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26BC61-F78C-5004-72C2-164DCDFDE5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843787" y="2722760"/>
                  <a:ext cx="298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2B283B6-AC63-CB3F-0BB9-E04018D526B8}"/>
                    </a:ext>
                  </a:extLst>
                </p14:cNvPr>
                <p14:cNvContentPartPr/>
                <p14:nvPr/>
              </p14:nvContentPartPr>
              <p14:xfrm>
                <a:off x="7370867" y="3164480"/>
                <a:ext cx="3775680" cy="11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2B283B6-AC63-CB3F-0BB9-E04018D526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52867" y="3146840"/>
                  <a:ext cx="3811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608EC17-36B2-B0A8-BEA2-17AD2F2788CC}"/>
                    </a:ext>
                  </a:extLst>
                </p14:cNvPr>
                <p14:cNvContentPartPr/>
                <p14:nvPr/>
              </p14:nvContentPartPr>
              <p14:xfrm>
                <a:off x="8551667" y="3343760"/>
                <a:ext cx="382680" cy="302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608EC17-36B2-B0A8-BEA2-17AD2F2788C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33667" y="3325760"/>
                  <a:ext cx="418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D6540C-9883-52D3-93BE-E98147B4DC02}"/>
                    </a:ext>
                  </a:extLst>
                </p14:cNvPr>
                <p14:cNvContentPartPr/>
                <p14:nvPr/>
              </p14:nvContentPartPr>
              <p14:xfrm>
                <a:off x="8943347" y="3495680"/>
                <a:ext cx="161640" cy="125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D6540C-9883-52D3-93BE-E98147B4DC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25707" y="3477680"/>
                  <a:ext cx="197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CC9AFC8-9DBF-9CA9-18C0-356EF36AC0D1}"/>
                    </a:ext>
                  </a:extLst>
                </p14:cNvPr>
                <p14:cNvContentPartPr/>
                <p14:nvPr/>
              </p14:nvContentPartPr>
              <p14:xfrm>
                <a:off x="9221267" y="3412520"/>
                <a:ext cx="30240" cy="219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CC9AFC8-9DBF-9CA9-18C0-356EF36AC0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03267" y="3394880"/>
                  <a:ext cx="65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80D80A4-EC33-B4F7-9832-EA723FD19AFC}"/>
                    </a:ext>
                  </a:extLst>
                </p14:cNvPr>
                <p14:cNvContentPartPr/>
                <p14:nvPr/>
              </p14:nvContentPartPr>
              <p14:xfrm>
                <a:off x="9106787" y="3506120"/>
                <a:ext cx="231120" cy="16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80D80A4-EC33-B4F7-9832-EA723FD19AF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88787" y="3488120"/>
                  <a:ext cx="266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1123D69-49FA-1885-33BA-D3DF72F8BFAD}"/>
                    </a:ext>
                  </a:extLst>
                </p14:cNvPr>
                <p14:cNvContentPartPr/>
                <p14:nvPr/>
              </p14:nvContentPartPr>
              <p14:xfrm>
                <a:off x="9384707" y="3344120"/>
                <a:ext cx="451080" cy="258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1123D69-49FA-1885-33BA-D3DF72F8BFA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67067" y="3326120"/>
                  <a:ext cx="486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1DF6B3E-6146-FB6F-1327-F292E1DD726B}"/>
                    </a:ext>
                  </a:extLst>
                </p14:cNvPr>
                <p14:cNvContentPartPr/>
                <p14:nvPr/>
              </p14:nvContentPartPr>
              <p14:xfrm>
                <a:off x="9944507" y="3562280"/>
                <a:ext cx="85680" cy="35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1DF6B3E-6146-FB6F-1327-F292E1DD72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26867" y="3544280"/>
                  <a:ext cx="121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DE06489-B986-0739-C25F-B031C4A9E432}"/>
                    </a:ext>
                  </a:extLst>
                </p14:cNvPr>
                <p14:cNvContentPartPr/>
                <p14:nvPr/>
              </p14:nvContentPartPr>
              <p14:xfrm>
                <a:off x="6761747" y="2893040"/>
                <a:ext cx="379080" cy="412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DE06489-B986-0739-C25F-B031C4A9E43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44107" y="2875040"/>
                  <a:ext cx="4147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595D02-F008-49F3-14C1-50D877A34837}"/>
                    </a:ext>
                  </a:extLst>
                </p14:cNvPr>
                <p14:cNvContentPartPr/>
                <p14:nvPr/>
              </p14:nvContentPartPr>
              <p14:xfrm>
                <a:off x="6817187" y="2920400"/>
                <a:ext cx="495720" cy="574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595D02-F008-49F3-14C1-50D877A3483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99547" y="2902400"/>
                  <a:ext cx="531360" cy="60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9594C6-8AB2-52C0-6AF8-89E2E4855D0F}"/>
              </a:ext>
            </a:extLst>
          </p:cNvPr>
          <p:cNvGrpSpPr/>
          <p:nvPr/>
        </p:nvGrpSpPr>
        <p:grpSpPr>
          <a:xfrm>
            <a:off x="6224987" y="535040"/>
            <a:ext cx="2094120" cy="1644840"/>
            <a:chOff x="6224987" y="535040"/>
            <a:chExt cx="2094120" cy="164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5188C25-861A-F0ED-C94A-3A24EE8AA26F}"/>
                    </a:ext>
                  </a:extLst>
                </p14:cNvPr>
                <p14:cNvContentPartPr/>
                <p14:nvPr/>
              </p14:nvContentPartPr>
              <p14:xfrm>
                <a:off x="7977467" y="535040"/>
                <a:ext cx="341640" cy="1644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5188C25-861A-F0ED-C94A-3A24EE8AA26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59467" y="517400"/>
                  <a:ext cx="377280" cy="16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2BA1FA9-6028-28EF-7880-175297580BF3}"/>
                    </a:ext>
                  </a:extLst>
                </p14:cNvPr>
                <p14:cNvContentPartPr/>
                <p14:nvPr/>
              </p14:nvContentPartPr>
              <p14:xfrm>
                <a:off x="6489227" y="1177640"/>
                <a:ext cx="223920" cy="310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2BA1FA9-6028-28EF-7880-175297580B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71587" y="1160000"/>
                  <a:ext cx="2595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2730A63-5D5D-E43C-0EDE-1A9B9AD68981}"/>
                    </a:ext>
                  </a:extLst>
                </p14:cNvPr>
                <p14:cNvContentPartPr/>
                <p14:nvPr/>
              </p14:nvContentPartPr>
              <p14:xfrm>
                <a:off x="6747707" y="1165040"/>
                <a:ext cx="198000" cy="274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2730A63-5D5D-E43C-0EDE-1A9B9AD6898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30067" y="1147400"/>
                  <a:ext cx="233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E8B7D5-3C97-586D-5A79-1F699F59EDE4}"/>
                    </a:ext>
                  </a:extLst>
                </p14:cNvPr>
                <p14:cNvContentPartPr/>
                <p14:nvPr/>
              </p14:nvContentPartPr>
              <p14:xfrm>
                <a:off x="7100147" y="1142360"/>
                <a:ext cx="146880" cy="284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E8B7D5-3C97-586D-5A79-1F699F59ED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82147" y="1124360"/>
                  <a:ext cx="1825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E99D75E-3E94-FC56-E4AB-A3F772CE9A4E}"/>
                    </a:ext>
                  </a:extLst>
                </p14:cNvPr>
                <p14:cNvContentPartPr/>
                <p14:nvPr/>
              </p14:nvContentPartPr>
              <p14:xfrm>
                <a:off x="7087187" y="1130480"/>
                <a:ext cx="30240" cy="16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99D75E-3E94-FC56-E4AB-A3F772CE9A4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69187" y="1112480"/>
                  <a:ext cx="65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E682D8-246D-31B9-5439-2E41461B662E}"/>
                    </a:ext>
                  </a:extLst>
                </p14:cNvPr>
                <p14:cNvContentPartPr/>
                <p14:nvPr/>
              </p14:nvContentPartPr>
              <p14:xfrm>
                <a:off x="7361867" y="1408400"/>
                <a:ext cx="7920" cy="29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E682D8-246D-31B9-5439-2E41461B662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43867" y="1390400"/>
                  <a:ext cx="43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BBEFB1F-8B1F-3C75-2338-A8C188B8EEE7}"/>
                    </a:ext>
                  </a:extLst>
                </p14:cNvPr>
                <p14:cNvContentPartPr/>
                <p14:nvPr/>
              </p14:nvContentPartPr>
              <p14:xfrm>
                <a:off x="6224987" y="734840"/>
                <a:ext cx="1478520" cy="1188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BBEFB1F-8B1F-3C75-2338-A8C188B8EEE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06987" y="716840"/>
                  <a:ext cx="1514160" cy="122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8E3038C-66E8-6ECE-AD30-2C9A03B3E04C}"/>
                  </a:ext>
                </a:extLst>
              </p14:cNvPr>
              <p14:cNvContentPartPr/>
              <p14:nvPr/>
            </p14:nvContentPartPr>
            <p14:xfrm>
              <a:off x="1799507" y="2260880"/>
              <a:ext cx="541440" cy="125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8E3038C-66E8-6ECE-AD30-2C9A03B3E04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781867" y="2243240"/>
                <a:ext cx="57708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51BB914-1DDE-9FFF-8A3F-DD1FB25D4325}"/>
              </a:ext>
            </a:extLst>
          </p:cNvPr>
          <p:cNvGrpSpPr/>
          <p:nvPr/>
        </p:nvGrpSpPr>
        <p:grpSpPr>
          <a:xfrm>
            <a:off x="3944747" y="1689920"/>
            <a:ext cx="1450800" cy="366120"/>
            <a:chOff x="3944747" y="1689920"/>
            <a:chExt cx="145080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41F9F79-AF0B-5A78-03ED-D51F9518A7C4}"/>
                    </a:ext>
                  </a:extLst>
                </p14:cNvPr>
                <p14:cNvContentPartPr/>
                <p14:nvPr/>
              </p14:nvContentPartPr>
              <p14:xfrm>
                <a:off x="3944747" y="1689920"/>
                <a:ext cx="158400" cy="348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41F9F79-AF0B-5A78-03ED-D51F9518A7C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27107" y="1671920"/>
                  <a:ext cx="1940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62DE7D2-BBD4-6101-8A63-569A02A0852A}"/>
                    </a:ext>
                  </a:extLst>
                </p14:cNvPr>
                <p14:cNvContentPartPr/>
                <p14:nvPr/>
              </p14:nvContentPartPr>
              <p14:xfrm>
                <a:off x="4085507" y="1849400"/>
                <a:ext cx="183960" cy="206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62DE7D2-BBD4-6101-8A63-569A02A0852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67867" y="1831400"/>
                  <a:ext cx="2196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2F7790-B94C-5F36-839E-5F667B49762D}"/>
                    </a:ext>
                  </a:extLst>
                </p14:cNvPr>
                <p14:cNvContentPartPr/>
                <p14:nvPr/>
              </p14:nvContentPartPr>
              <p14:xfrm>
                <a:off x="4373867" y="1855520"/>
                <a:ext cx="196560" cy="19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2F7790-B94C-5F36-839E-5F667B49762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55867" y="1837520"/>
                  <a:ext cx="232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6C71050-29DD-3CCA-164B-0B29B0769D70}"/>
                    </a:ext>
                  </a:extLst>
                </p14:cNvPr>
                <p14:cNvContentPartPr/>
                <p14:nvPr/>
              </p14:nvContentPartPr>
              <p14:xfrm>
                <a:off x="4611827" y="1836080"/>
                <a:ext cx="274680" cy="156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6C71050-29DD-3CCA-164B-0B29B0769D7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94187" y="1818080"/>
                  <a:ext cx="310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923C490-2A16-4BF4-CBE7-BDBEC2A6F081}"/>
                    </a:ext>
                  </a:extLst>
                </p14:cNvPr>
                <p14:cNvContentPartPr/>
                <p14:nvPr/>
              </p14:nvContentPartPr>
              <p14:xfrm>
                <a:off x="4943747" y="1706840"/>
                <a:ext cx="166320" cy="28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923C490-2A16-4BF4-CBE7-BDBEC2A6F0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25747" y="1689200"/>
                  <a:ext cx="2019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9E2BBD8-5157-C69A-DE32-3CCBEA66E538}"/>
                    </a:ext>
                  </a:extLst>
                </p14:cNvPr>
                <p14:cNvContentPartPr/>
                <p14:nvPr/>
              </p14:nvContentPartPr>
              <p14:xfrm>
                <a:off x="5384387" y="2019320"/>
                <a:ext cx="11160" cy="20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9E2BBD8-5157-C69A-DE32-3CCBEA66E53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66747" y="2001680"/>
                  <a:ext cx="4680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950E666-C7AA-D7C7-E470-A4FFD0B838FA}"/>
                  </a:ext>
                </a:extLst>
              </p14:cNvPr>
              <p14:cNvContentPartPr/>
              <p14:nvPr/>
            </p14:nvContentPartPr>
            <p14:xfrm>
              <a:off x="4505627" y="2260880"/>
              <a:ext cx="905040" cy="91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950E666-C7AA-D7C7-E470-A4FFD0B838F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487627" y="2243240"/>
                <a:ext cx="94068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6FDE9B9-0DA2-D78B-FD90-24B7C0FBB64E}"/>
              </a:ext>
            </a:extLst>
          </p:cNvPr>
          <p:cNvGrpSpPr/>
          <p:nvPr/>
        </p:nvGrpSpPr>
        <p:grpSpPr>
          <a:xfrm>
            <a:off x="301907" y="2956760"/>
            <a:ext cx="3668040" cy="619920"/>
            <a:chOff x="301907" y="2956760"/>
            <a:chExt cx="366804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F04F892-EC16-41B8-3887-E8C1AF23F308}"/>
                    </a:ext>
                  </a:extLst>
                </p14:cNvPr>
                <p14:cNvContentPartPr/>
                <p14:nvPr/>
              </p14:nvContentPartPr>
              <p14:xfrm>
                <a:off x="476147" y="3170600"/>
                <a:ext cx="184320" cy="266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F04F892-EC16-41B8-3887-E8C1AF23F30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8147" y="3152600"/>
                  <a:ext cx="219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B95A51D-2EA0-881D-DDAB-F096A2CB5B87}"/>
                    </a:ext>
                  </a:extLst>
                </p14:cNvPr>
                <p14:cNvContentPartPr/>
                <p14:nvPr/>
              </p14:nvContentPartPr>
              <p14:xfrm>
                <a:off x="301907" y="3048560"/>
                <a:ext cx="515520" cy="528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B95A51D-2EA0-881D-DDAB-F096A2CB5B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4267" y="3030920"/>
                  <a:ext cx="55116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9F88C3E-C627-130D-4CEB-896A9FE7ECA4}"/>
                    </a:ext>
                  </a:extLst>
                </p14:cNvPr>
                <p14:cNvContentPartPr/>
                <p14:nvPr/>
              </p14:nvContentPartPr>
              <p14:xfrm>
                <a:off x="881147" y="3237560"/>
                <a:ext cx="164520" cy="44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9F88C3E-C627-130D-4CEB-896A9FE7ECA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3507" y="3219560"/>
                  <a:ext cx="200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2FCABAF-C3D8-41E2-4C8E-B3C2C363AC86}"/>
                    </a:ext>
                  </a:extLst>
                </p14:cNvPr>
                <p14:cNvContentPartPr/>
                <p14:nvPr/>
              </p14:nvContentPartPr>
              <p14:xfrm>
                <a:off x="1354187" y="3133880"/>
                <a:ext cx="92160" cy="296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2FCABAF-C3D8-41E2-4C8E-B3C2C363AC8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36187" y="3116240"/>
                  <a:ext cx="127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7AFD74C-E607-EC40-2ED1-2744428ECE35}"/>
                    </a:ext>
                  </a:extLst>
                </p14:cNvPr>
                <p14:cNvContentPartPr/>
                <p14:nvPr/>
              </p14:nvContentPartPr>
              <p14:xfrm>
                <a:off x="1272827" y="3114080"/>
                <a:ext cx="243720" cy="306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7AFD74C-E607-EC40-2ED1-2744428ECE3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55187" y="3096440"/>
                  <a:ext cx="279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E995AA1-C789-34B8-AEEC-5F7A6C871CBC}"/>
                    </a:ext>
                  </a:extLst>
                </p14:cNvPr>
                <p14:cNvContentPartPr/>
                <p14:nvPr/>
              </p14:nvContentPartPr>
              <p14:xfrm>
                <a:off x="1616267" y="3244760"/>
                <a:ext cx="24480" cy="95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E995AA1-C789-34B8-AEEC-5F7A6C871CB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98627" y="3227120"/>
                  <a:ext cx="60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E4C5BA-596C-1560-A67A-15EC268D6C10}"/>
                    </a:ext>
                  </a:extLst>
                </p14:cNvPr>
                <p14:cNvContentPartPr/>
                <p14:nvPr/>
              </p14:nvContentPartPr>
              <p14:xfrm>
                <a:off x="1600427" y="3130280"/>
                <a:ext cx="33120" cy="21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E4C5BA-596C-1560-A67A-15EC268D6C1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82427" y="3112640"/>
                  <a:ext cx="68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2F9774A-F53B-FB72-F039-718EA2D79F73}"/>
                    </a:ext>
                  </a:extLst>
                </p14:cNvPr>
                <p14:cNvContentPartPr/>
                <p14:nvPr/>
              </p14:nvContentPartPr>
              <p14:xfrm>
                <a:off x="1786187" y="3110480"/>
                <a:ext cx="99360" cy="123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2F9774A-F53B-FB72-F039-718EA2D79F7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68187" y="3092840"/>
                  <a:ext cx="135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BFA94F5-810E-6D72-9117-143FD9202EFE}"/>
                    </a:ext>
                  </a:extLst>
                </p14:cNvPr>
                <p14:cNvContentPartPr/>
                <p14:nvPr/>
              </p14:nvContentPartPr>
              <p14:xfrm>
                <a:off x="1378307" y="3116600"/>
                <a:ext cx="350640" cy="260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BFA94F5-810E-6D72-9117-143FD9202EF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60667" y="3098960"/>
                  <a:ext cx="386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381615C-9B50-C132-7C9F-58CAAD6E8AB9}"/>
                    </a:ext>
                  </a:extLst>
                </p14:cNvPr>
                <p14:cNvContentPartPr/>
                <p14:nvPr/>
              </p14:nvContentPartPr>
              <p14:xfrm>
                <a:off x="2042507" y="2978000"/>
                <a:ext cx="270720" cy="393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381615C-9B50-C132-7C9F-58CAAD6E8AB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24867" y="2960360"/>
                  <a:ext cx="3063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4E0B357-F2C6-CBD3-4A27-F7D464B0A9DD}"/>
                    </a:ext>
                  </a:extLst>
                </p14:cNvPr>
                <p14:cNvContentPartPr/>
                <p14:nvPr/>
              </p14:nvContentPartPr>
              <p14:xfrm>
                <a:off x="2331587" y="3129920"/>
                <a:ext cx="255960" cy="176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4E0B357-F2C6-CBD3-4A27-F7D464B0A9D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13947" y="3112280"/>
                  <a:ext cx="291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6EFFCB0-027F-04BB-1226-A66D465C9739}"/>
                    </a:ext>
                  </a:extLst>
                </p14:cNvPr>
                <p14:cNvContentPartPr/>
                <p14:nvPr/>
              </p14:nvContentPartPr>
              <p14:xfrm>
                <a:off x="2658827" y="3123800"/>
                <a:ext cx="213480" cy="136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6EFFCB0-027F-04BB-1226-A66D465C973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41187" y="3105800"/>
                  <a:ext cx="249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080AE10-4F89-4521-65F3-48E26DFDD120}"/>
                    </a:ext>
                  </a:extLst>
                </p14:cNvPr>
                <p14:cNvContentPartPr/>
                <p14:nvPr/>
              </p14:nvContentPartPr>
              <p14:xfrm>
                <a:off x="2893547" y="3075560"/>
                <a:ext cx="175320" cy="229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080AE10-4F89-4521-65F3-48E26DFDD1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75907" y="3057560"/>
                  <a:ext cx="210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A358BC3-F6ED-1DCB-FEFE-AD7F8354D3B4}"/>
                    </a:ext>
                  </a:extLst>
                </p14:cNvPr>
                <p14:cNvContentPartPr/>
                <p14:nvPr/>
              </p14:nvContentPartPr>
              <p14:xfrm>
                <a:off x="3186587" y="2956760"/>
                <a:ext cx="484920" cy="309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A358BC3-F6ED-1DCB-FEFE-AD7F8354D3B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68587" y="2938760"/>
                  <a:ext cx="520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AB4D25F-C9C0-6D32-2E5A-EB7E2EBEC288}"/>
                    </a:ext>
                  </a:extLst>
                </p14:cNvPr>
                <p14:cNvContentPartPr/>
                <p14:nvPr/>
              </p14:nvContentPartPr>
              <p14:xfrm>
                <a:off x="3948707" y="3145760"/>
                <a:ext cx="21240" cy="43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AB4D25F-C9C0-6D32-2E5A-EB7E2EBEC28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31067" y="3128120"/>
                  <a:ext cx="568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696D62C-0A47-EC6F-A3EE-58848AE4097D}"/>
              </a:ext>
            </a:extLst>
          </p:cNvPr>
          <p:cNvGrpSpPr/>
          <p:nvPr/>
        </p:nvGrpSpPr>
        <p:grpSpPr>
          <a:xfrm>
            <a:off x="4297187" y="2988440"/>
            <a:ext cx="1653480" cy="344520"/>
            <a:chOff x="4297187" y="2988440"/>
            <a:chExt cx="165348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F34DBFA-B335-D6F0-9881-696183A22A24}"/>
                    </a:ext>
                  </a:extLst>
                </p14:cNvPr>
                <p14:cNvContentPartPr/>
                <p14:nvPr/>
              </p14:nvContentPartPr>
              <p14:xfrm>
                <a:off x="4297187" y="3183560"/>
                <a:ext cx="312840" cy="59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F34DBFA-B335-D6F0-9881-696183A22A2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79547" y="3165560"/>
                  <a:ext cx="348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7A013A7-517C-952D-F865-75A2389FAFFE}"/>
                    </a:ext>
                  </a:extLst>
                </p14:cNvPr>
                <p14:cNvContentPartPr/>
                <p14:nvPr/>
              </p14:nvContentPartPr>
              <p14:xfrm>
                <a:off x="4683107" y="3156200"/>
                <a:ext cx="126000" cy="176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7A013A7-517C-952D-F865-75A2389FAFF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65467" y="3138200"/>
                  <a:ext cx="161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EFF8A1D-BDCF-C511-0FE3-D4D61B19292C}"/>
                    </a:ext>
                  </a:extLst>
                </p14:cNvPr>
                <p14:cNvContentPartPr/>
                <p14:nvPr/>
              </p14:nvContentPartPr>
              <p14:xfrm>
                <a:off x="4834667" y="3155120"/>
                <a:ext cx="154440" cy="168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EFF8A1D-BDCF-C511-0FE3-D4D61B19292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17027" y="3137480"/>
                  <a:ext cx="190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E94D0A4-E20D-EA8A-491C-F989B6412FBB}"/>
                    </a:ext>
                  </a:extLst>
                </p14:cNvPr>
                <p14:cNvContentPartPr/>
                <p14:nvPr/>
              </p14:nvContentPartPr>
              <p14:xfrm>
                <a:off x="5070827" y="3137120"/>
                <a:ext cx="154080" cy="155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E94D0A4-E20D-EA8A-491C-F989B6412FB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52827" y="3119120"/>
                  <a:ext cx="189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175E712-A609-9ACB-50F0-8286D37F9EE3}"/>
                    </a:ext>
                  </a:extLst>
                </p14:cNvPr>
                <p14:cNvContentPartPr/>
                <p14:nvPr/>
              </p14:nvContentPartPr>
              <p14:xfrm>
                <a:off x="5267747" y="3150080"/>
                <a:ext cx="235440" cy="125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175E712-A609-9ACB-50F0-8286D37F9EE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50107" y="3132080"/>
                  <a:ext cx="271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5FDA365-6095-08DF-B9B0-06C7BB385F1F}"/>
                    </a:ext>
                  </a:extLst>
                </p14:cNvPr>
                <p14:cNvContentPartPr/>
                <p14:nvPr/>
              </p14:nvContentPartPr>
              <p14:xfrm>
                <a:off x="5554667" y="2990600"/>
                <a:ext cx="106920" cy="205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5FDA365-6095-08DF-B9B0-06C7BB385F1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37027" y="2972960"/>
                  <a:ext cx="142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EB4C2FC-30D8-4398-A9F8-5A406DD9EC90}"/>
                    </a:ext>
                  </a:extLst>
                </p14:cNvPr>
                <p14:cNvContentPartPr/>
                <p14:nvPr/>
              </p14:nvContentPartPr>
              <p14:xfrm>
                <a:off x="5751587" y="2988440"/>
                <a:ext cx="51120" cy="273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EB4C2FC-30D8-4398-A9F8-5A406DD9EC9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33947" y="2970800"/>
                  <a:ext cx="867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D74AF11-C58F-E06E-4949-F351EC0007B4}"/>
                    </a:ext>
                  </a:extLst>
                </p14:cNvPr>
                <p14:cNvContentPartPr/>
                <p14:nvPr/>
              </p14:nvContentPartPr>
              <p14:xfrm>
                <a:off x="5924387" y="3228200"/>
                <a:ext cx="26280" cy="9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D74AF11-C58F-E06E-4949-F351EC0007B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06387" y="3210560"/>
                  <a:ext cx="619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499E84D-3F75-6926-FB30-5954B4836242}"/>
              </a:ext>
            </a:extLst>
          </p:cNvPr>
          <p:cNvGrpSpPr/>
          <p:nvPr/>
        </p:nvGrpSpPr>
        <p:grpSpPr>
          <a:xfrm>
            <a:off x="611147" y="2302280"/>
            <a:ext cx="2597040" cy="457560"/>
            <a:chOff x="611147" y="2302280"/>
            <a:chExt cx="259704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7A5B035-BA82-20B5-9B61-7502D42A2A4B}"/>
                    </a:ext>
                  </a:extLst>
                </p14:cNvPr>
                <p14:cNvContentPartPr/>
                <p14:nvPr/>
              </p14:nvContentPartPr>
              <p14:xfrm>
                <a:off x="2597987" y="2379680"/>
                <a:ext cx="610200" cy="315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7A5B035-BA82-20B5-9B61-7502D42A2A4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80347" y="2361680"/>
                  <a:ext cx="6458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80FDF3F-581F-04F0-38F7-29DBF6057E5C}"/>
                    </a:ext>
                  </a:extLst>
                </p14:cNvPr>
                <p14:cNvContentPartPr/>
                <p14:nvPr/>
              </p14:nvContentPartPr>
              <p14:xfrm>
                <a:off x="2591147" y="2302280"/>
                <a:ext cx="200880" cy="264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80FDF3F-581F-04F0-38F7-29DBF6057E5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73147" y="2284280"/>
                  <a:ext cx="236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3A41053-F675-7E47-DAE8-C3CBFE1A0AAF}"/>
                    </a:ext>
                  </a:extLst>
                </p14:cNvPr>
                <p14:cNvContentPartPr/>
                <p14:nvPr/>
              </p14:nvContentPartPr>
              <p14:xfrm>
                <a:off x="2497187" y="2328200"/>
                <a:ext cx="618480" cy="431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3A41053-F675-7E47-DAE8-C3CBFE1A0AA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79547" y="2310200"/>
                  <a:ext cx="6541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698AB0-7EB2-38E7-0683-D090FCB9505E}"/>
                    </a:ext>
                  </a:extLst>
                </p14:cNvPr>
                <p14:cNvContentPartPr/>
                <p14:nvPr/>
              </p14:nvContentPartPr>
              <p14:xfrm>
                <a:off x="956387" y="2414960"/>
                <a:ext cx="1554120" cy="32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698AB0-7EB2-38E7-0683-D090FCB950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8387" y="2397320"/>
                  <a:ext cx="1589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DDF70CE-4738-3ABE-2E74-8C16A7C2573D}"/>
                    </a:ext>
                  </a:extLst>
                </p14:cNvPr>
                <p14:cNvContentPartPr/>
                <p14:nvPr/>
              </p14:nvContentPartPr>
              <p14:xfrm>
                <a:off x="611147" y="2379680"/>
                <a:ext cx="2119680" cy="28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DDF70CE-4738-3ABE-2E74-8C16A7C2573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3507" y="2362040"/>
                  <a:ext cx="215532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EDA3FF4-87B1-C811-1D08-7610726E58CE}"/>
                  </a:ext>
                </a:extLst>
              </p14:cNvPr>
              <p14:cNvContentPartPr/>
              <p14:nvPr/>
            </p14:nvContentPartPr>
            <p14:xfrm>
              <a:off x="1757027" y="3818600"/>
              <a:ext cx="3600" cy="158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EDA3FF4-87B1-C811-1D08-7610726E58C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739027" y="3800960"/>
                <a:ext cx="3924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D212DD-4440-C294-2367-76271BCB8AD1}"/>
              </a:ext>
            </a:extLst>
          </p:cNvPr>
          <p:cNvGrpSpPr/>
          <p:nvPr/>
        </p:nvGrpSpPr>
        <p:grpSpPr>
          <a:xfrm>
            <a:off x="395147" y="4159880"/>
            <a:ext cx="2327760" cy="553320"/>
            <a:chOff x="395147" y="4159880"/>
            <a:chExt cx="2327760" cy="5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068DB53-14D6-E221-E2DC-C9F93EEFF717}"/>
                    </a:ext>
                  </a:extLst>
                </p14:cNvPr>
                <p14:cNvContentPartPr/>
                <p14:nvPr/>
              </p14:nvContentPartPr>
              <p14:xfrm>
                <a:off x="497387" y="4385240"/>
                <a:ext cx="201240" cy="212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068DB53-14D6-E221-E2DC-C9F93EEFF71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9747" y="4367600"/>
                  <a:ext cx="236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FE571A0-CA83-2777-2BAA-84E4AECE7DE8}"/>
                    </a:ext>
                  </a:extLst>
                </p14:cNvPr>
                <p14:cNvContentPartPr/>
                <p14:nvPr/>
              </p14:nvContentPartPr>
              <p14:xfrm>
                <a:off x="395147" y="4159880"/>
                <a:ext cx="429480" cy="553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FE571A0-CA83-2777-2BAA-84E4AECE7DE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7147" y="4142240"/>
                  <a:ext cx="46512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4B6791C-BFD7-3C07-1677-183EBD1E56E8}"/>
                    </a:ext>
                  </a:extLst>
                </p14:cNvPr>
                <p14:cNvContentPartPr/>
                <p14:nvPr/>
              </p14:nvContentPartPr>
              <p14:xfrm>
                <a:off x="1246907" y="4272560"/>
                <a:ext cx="17640" cy="46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4B6791C-BFD7-3C07-1677-183EBD1E56E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8907" y="4254920"/>
                  <a:ext cx="53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CFEE5CC-27C0-4C30-AB8A-0CBD3969ADEC}"/>
                    </a:ext>
                  </a:extLst>
                </p14:cNvPr>
                <p14:cNvContentPartPr/>
                <p14:nvPr/>
              </p14:nvContentPartPr>
              <p14:xfrm>
                <a:off x="1243307" y="4280120"/>
                <a:ext cx="55800" cy="258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CFEE5CC-27C0-4C30-AB8A-0CBD3969AD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25667" y="4262480"/>
                  <a:ext cx="91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78A6204-828B-494D-6B99-59DDDF38D7CD}"/>
                    </a:ext>
                  </a:extLst>
                </p14:cNvPr>
                <p14:cNvContentPartPr/>
                <p14:nvPr/>
              </p14:nvContentPartPr>
              <p14:xfrm>
                <a:off x="1139627" y="4279760"/>
                <a:ext cx="195840" cy="229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78A6204-828B-494D-6B99-59DDDF38D7C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1987" y="4261760"/>
                  <a:ext cx="231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E70328E-6B5B-4313-FBB6-D4FD1C47D453}"/>
                    </a:ext>
                  </a:extLst>
                </p14:cNvPr>
                <p14:cNvContentPartPr/>
                <p14:nvPr/>
              </p14:nvContentPartPr>
              <p14:xfrm>
                <a:off x="1403147" y="4345640"/>
                <a:ext cx="145800" cy="144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E70328E-6B5B-4313-FBB6-D4FD1C47D45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85507" y="4328000"/>
                  <a:ext cx="181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28BEEF-BB8B-8E30-0A5A-78FC35C7D0D0}"/>
                    </a:ext>
                  </a:extLst>
                </p14:cNvPr>
                <p14:cNvContentPartPr/>
                <p14:nvPr/>
              </p14:nvContentPartPr>
              <p14:xfrm>
                <a:off x="1670627" y="4269320"/>
                <a:ext cx="86040" cy="411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28BEEF-BB8B-8E30-0A5A-78FC35C7D0D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52627" y="4251320"/>
                  <a:ext cx="1216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05002E1-558D-0564-D5C5-EB0EAA0A3FF9}"/>
                    </a:ext>
                  </a:extLst>
                </p14:cNvPr>
                <p14:cNvContentPartPr/>
                <p14:nvPr/>
              </p14:nvContentPartPr>
              <p14:xfrm>
                <a:off x="1538867" y="4464440"/>
                <a:ext cx="239400" cy="55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05002E1-558D-0564-D5C5-EB0EAA0A3FF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21227" y="4446800"/>
                  <a:ext cx="275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1BC4096-388D-5979-C0B5-BD069E2E6C7C}"/>
                    </a:ext>
                  </a:extLst>
                </p14:cNvPr>
                <p14:cNvContentPartPr/>
                <p14:nvPr/>
              </p14:nvContentPartPr>
              <p14:xfrm>
                <a:off x="1785107" y="4382000"/>
                <a:ext cx="311760" cy="133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1BC4096-388D-5979-C0B5-BD069E2E6C7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7107" y="4364000"/>
                  <a:ext cx="347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8788191-F357-862E-6EF7-E2A51276EDE7}"/>
                    </a:ext>
                  </a:extLst>
                </p14:cNvPr>
                <p14:cNvContentPartPr/>
                <p14:nvPr/>
              </p14:nvContentPartPr>
              <p14:xfrm>
                <a:off x="2096147" y="4281200"/>
                <a:ext cx="136800" cy="200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8788191-F357-862E-6EF7-E2A51276EDE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78147" y="4263560"/>
                  <a:ext cx="172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CD613FA-ADF3-BFB7-47ED-42123CC9CF6D}"/>
                    </a:ext>
                  </a:extLst>
                </p14:cNvPr>
                <p14:cNvContentPartPr/>
                <p14:nvPr/>
              </p14:nvContentPartPr>
              <p14:xfrm>
                <a:off x="2105507" y="4224320"/>
                <a:ext cx="425520" cy="255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CD613FA-ADF3-BFB7-47ED-42123CC9CF6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87867" y="4206680"/>
                  <a:ext cx="461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E05DBD9-8506-5FDF-84C2-9E458278D607}"/>
                    </a:ext>
                  </a:extLst>
                </p14:cNvPr>
                <p14:cNvContentPartPr/>
                <p14:nvPr/>
              </p14:nvContentPartPr>
              <p14:xfrm>
                <a:off x="2638307" y="4230080"/>
                <a:ext cx="53640" cy="266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E05DBD9-8506-5FDF-84C2-9E458278D60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620667" y="4212440"/>
                  <a:ext cx="892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A199FFC-2340-340E-3FDB-4A9250F53B15}"/>
                    </a:ext>
                  </a:extLst>
                </p14:cNvPr>
                <p14:cNvContentPartPr/>
                <p14:nvPr/>
              </p14:nvContentPartPr>
              <p14:xfrm>
                <a:off x="2550827" y="4358600"/>
                <a:ext cx="172080" cy="18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A199FFC-2340-340E-3FDB-4A9250F53B1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32827" y="4340600"/>
                  <a:ext cx="20772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7561DA3-50FF-F41C-3F6F-8735FD8C754D}"/>
                  </a:ext>
                </a:extLst>
              </p14:cNvPr>
              <p14:cNvContentPartPr/>
              <p14:nvPr/>
            </p14:nvContentPartPr>
            <p14:xfrm>
              <a:off x="1110107" y="4756040"/>
              <a:ext cx="1605960" cy="345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7561DA3-50FF-F41C-3F6F-8735FD8C754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92107" y="4738040"/>
                <a:ext cx="164160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B0959B4-B6A7-A8B4-4CF1-998781C030A4}"/>
              </a:ext>
            </a:extLst>
          </p:cNvPr>
          <p:cNvGrpSpPr/>
          <p:nvPr/>
        </p:nvGrpSpPr>
        <p:grpSpPr>
          <a:xfrm>
            <a:off x="7388867" y="4223960"/>
            <a:ext cx="578520" cy="422640"/>
            <a:chOff x="7388867" y="4223960"/>
            <a:chExt cx="57852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DCB8778-9152-0AEF-EAC2-95785AB21D17}"/>
                    </a:ext>
                  </a:extLst>
                </p14:cNvPr>
                <p14:cNvContentPartPr/>
                <p14:nvPr/>
              </p14:nvContentPartPr>
              <p14:xfrm>
                <a:off x="7388867" y="4329800"/>
                <a:ext cx="505080" cy="84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DCB8778-9152-0AEF-EAC2-95785AB21D1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370867" y="4312160"/>
                  <a:ext cx="540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A9F6161-5BEC-4D06-551A-F75FBB0DD66D}"/>
                    </a:ext>
                  </a:extLst>
                </p14:cNvPr>
                <p14:cNvContentPartPr/>
                <p14:nvPr/>
              </p14:nvContentPartPr>
              <p14:xfrm>
                <a:off x="7783787" y="4223960"/>
                <a:ext cx="183600" cy="422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A9F6161-5BEC-4D06-551A-F75FBB0DD66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65787" y="4206320"/>
                  <a:ext cx="21924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386C2D1-AD18-7E49-C3E3-63AF9F7A25A3}"/>
              </a:ext>
            </a:extLst>
          </p:cNvPr>
          <p:cNvGrpSpPr/>
          <p:nvPr/>
        </p:nvGrpSpPr>
        <p:grpSpPr>
          <a:xfrm>
            <a:off x="8525027" y="4117760"/>
            <a:ext cx="424800" cy="364320"/>
            <a:chOff x="8525027" y="4117760"/>
            <a:chExt cx="42480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F4DDD37-F361-D401-87F4-F3BD13682478}"/>
                    </a:ext>
                  </a:extLst>
                </p14:cNvPr>
                <p14:cNvContentPartPr/>
                <p14:nvPr/>
              </p14:nvContentPartPr>
              <p14:xfrm>
                <a:off x="8584427" y="4126760"/>
                <a:ext cx="22320" cy="340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F4DDD37-F361-D401-87F4-F3BD1368247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566427" y="4109120"/>
                  <a:ext cx="57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5B6F5DA-738D-D280-3FF5-0C7352AF3457}"/>
                    </a:ext>
                  </a:extLst>
                </p14:cNvPr>
                <p14:cNvContentPartPr/>
                <p14:nvPr/>
              </p14:nvContentPartPr>
              <p14:xfrm>
                <a:off x="8525027" y="4117760"/>
                <a:ext cx="266040" cy="70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5B6F5DA-738D-D280-3FF5-0C7352AF345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07387" y="4100120"/>
                  <a:ext cx="301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DED80D-03E5-F6A6-4268-7C2530C40B8C}"/>
                    </a:ext>
                  </a:extLst>
                </p14:cNvPr>
                <p14:cNvContentPartPr/>
                <p14:nvPr/>
              </p14:nvContentPartPr>
              <p14:xfrm>
                <a:off x="8586227" y="4211360"/>
                <a:ext cx="174960" cy="109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DED80D-03E5-F6A6-4268-7C2530C40B8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68587" y="4193360"/>
                  <a:ext cx="210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52F9CB5-3AFE-D9F2-169C-E09A45E0D5E1}"/>
                    </a:ext>
                  </a:extLst>
                </p14:cNvPr>
                <p14:cNvContentPartPr/>
                <p14:nvPr/>
              </p14:nvContentPartPr>
              <p14:xfrm>
                <a:off x="8896907" y="4174640"/>
                <a:ext cx="52920" cy="307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52F9CB5-3AFE-D9F2-169C-E09A45E0D5E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78907" y="4157000"/>
                  <a:ext cx="8856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BFC355E-5C4B-BF7F-FCFA-3A828BF5814F}"/>
              </a:ext>
            </a:extLst>
          </p:cNvPr>
          <p:cNvGrpSpPr/>
          <p:nvPr/>
        </p:nvGrpSpPr>
        <p:grpSpPr>
          <a:xfrm>
            <a:off x="9328907" y="4203800"/>
            <a:ext cx="1430640" cy="291240"/>
            <a:chOff x="9328907" y="4203800"/>
            <a:chExt cx="143064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D5EAB4C-5A7D-7644-0441-4B98FFD5F56A}"/>
                    </a:ext>
                  </a:extLst>
                </p14:cNvPr>
                <p14:cNvContentPartPr/>
                <p14:nvPr/>
              </p14:nvContentPartPr>
              <p14:xfrm>
                <a:off x="9328907" y="4213160"/>
                <a:ext cx="166680" cy="281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D5EAB4C-5A7D-7644-0441-4B98FFD5F56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311267" y="4195520"/>
                  <a:ext cx="2023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A3F9D8E-1DE1-ED09-FAD5-1EAAEC18310C}"/>
                    </a:ext>
                  </a:extLst>
                </p14:cNvPr>
                <p14:cNvContentPartPr/>
                <p14:nvPr/>
              </p14:nvContentPartPr>
              <p14:xfrm>
                <a:off x="9596747" y="4259960"/>
                <a:ext cx="169920" cy="186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A3F9D8E-1DE1-ED09-FAD5-1EAAEC18310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78747" y="4242320"/>
                  <a:ext cx="205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BA01E19-1EBB-9DE7-C667-4FC69B7AB56B}"/>
                    </a:ext>
                  </a:extLst>
                </p14:cNvPr>
                <p14:cNvContentPartPr/>
                <p14:nvPr/>
              </p14:nvContentPartPr>
              <p14:xfrm>
                <a:off x="9882227" y="4284080"/>
                <a:ext cx="163440" cy="165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BA01E19-1EBB-9DE7-C667-4FC69B7AB56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864227" y="4266080"/>
                  <a:ext cx="199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2950883-A199-9111-EF54-EDEA41D4CEC3}"/>
                    </a:ext>
                  </a:extLst>
                </p14:cNvPr>
                <p14:cNvContentPartPr/>
                <p14:nvPr/>
              </p14:nvContentPartPr>
              <p14:xfrm>
                <a:off x="10163027" y="4277240"/>
                <a:ext cx="122400" cy="173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2950883-A199-9111-EF54-EDEA41D4CEC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145027" y="4259240"/>
                  <a:ext cx="158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59E05D8-3F32-7A39-7124-BDE9324E3E25}"/>
                    </a:ext>
                  </a:extLst>
                </p14:cNvPr>
                <p14:cNvContentPartPr/>
                <p14:nvPr/>
              </p14:nvContentPartPr>
              <p14:xfrm>
                <a:off x="10354547" y="4256360"/>
                <a:ext cx="146880" cy="201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59E05D8-3F32-7A39-7124-BDE9324E3E2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36907" y="4238360"/>
                  <a:ext cx="182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D5166DC-4471-EC2E-6DF3-0D37D78AB8E9}"/>
                    </a:ext>
                  </a:extLst>
                </p14:cNvPr>
                <p14:cNvContentPartPr/>
                <p14:nvPr/>
              </p14:nvContentPartPr>
              <p14:xfrm>
                <a:off x="10658027" y="4426280"/>
                <a:ext cx="101520" cy="17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D5166DC-4471-EC2E-6DF3-0D37D78AB8E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640027" y="4408280"/>
                  <a:ext cx="13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2877399-1991-8689-FF62-A4F87BBEFD3E}"/>
                    </a:ext>
                  </a:extLst>
                </p14:cNvPr>
                <p14:cNvContentPartPr/>
                <p14:nvPr/>
              </p14:nvContentPartPr>
              <p14:xfrm>
                <a:off x="9848027" y="4203800"/>
                <a:ext cx="97200" cy="114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2877399-1991-8689-FF62-A4F87BBEFD3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830027" y="4186160"/>
                  <a:ext cx="13284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45CD421-B448-4F43-F66E-9D239B729FB7}"/>
                  </a:ext>
                </a:extLst>
              </p14:cNvPr>
              <p14:cNvContentPartPr/>
              <p14:nvPr/>
            </p14:nvContentPartPr>
            <p14:xfrm>
              <a:off x="8387867" y="4684040"/>
              <a:ext cx="2145600" cy="446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45CD421-B448-4F43-F66E-9D239B729FB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370227" y="4666400"/>
                <a:ext cx="218124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0AC5B76-33EA-E4FB-F73E-6EAA84EBB3E9}"/>
              </a:ext>
            </a:extLst>
          </p:cNvPr>
          <p:cNvGrpSpPr/>
          <p:nvPr/>
        </p:nvGrpSpPr>
        <p:grpSpPr>
          <a:xfrm>
            <a:off x="3111347" y="3587480"/>
            <a:ext cx="3799080" cy="1740600"/>
            <a:chOff x="3111347" y="3587480"/>
            <a:chExt cx="3799080" cy="174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A3C7E22-8003-9D50-41FA-8F4F68801DDA}"/>
                    </a:ext>
                  </a:extLst>
                </p14:cNvPr>
                <p14:cNvContentPartPr/>
                <p14:nvPr/>
              </p14:nvContentPartPr>
              <p14:xfrm>
                <a:off x="6508307" y="3691520"/>
                <a:ext cx="402120" cy="1355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A3C7E22-8003-9D50-41FA-8F4F68801DD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90307" y="3673880"/>
                  <a:ext cx="43776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9763D2B-85CE-D981-71D5-3AA10ABC5FF2}"/>
                    </a:ext>
                  </a:extLst>
                </p14:cNvPr>
                <p14:cNvContentPartPr/>
                <p14:nvPr/>
              </p14:nvContentPartPr>
              <p14:xfrm>
                <a:off x="3111347" y="4301000"/>
                <a:ext cx="341640" cy="74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9763D2B-85CE-D981-71D5-3AA10ABC5FF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093347" y="4283360"/>
                  <a:ext cx="377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7B4B66B-73E9-8CCC-2304-37732BF3F66E}"/>
                    </a:ext>
                  </a:extLst>
                </p14:cNvPr>
                <p14:cNvContentPartPr/>
                <p14:nvPr/>
              </p14:nvContentPartPr>
              <p14:xfrm>
                <a:off x="3355427" y="4230080"/>
                <a:ext cx="115200" cy="287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7B4B66B-73E9-8CCC-2304-37732BF3F66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37787" y="4212440"/>
                  <a:ext cx="150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6F060C8-FDA3-3F0E-F9AF-512EC80B7663}"/>
                    </a:ext>
                  </a:extLst>
                </p14:cNvPr>
                <p14:cNvContentPartPr/>
                <p14:nvPr/>
              </p14:nvContentPartPr>
              <p14:xfrm>
                <a:off x="4105307" y="3942800"/>
                <a:ext cx="183240" cy="302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6F060C8-FDA3-3F0E-F9AF-512EC80B766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87667" y="3924800"/>
                  <a:ext cx="2188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B389CCF-7DA4-AB99-64E9-4DB9B04D2650}"/>
                    </a:ext>
                  </a:extLst>
                </p14:cNvPr>
                <p14:cNvContentPartPr/>
                <p14:nvPr/>
              </p14:nvContentPartPr>
              <p14:xfrm>
                <a:off x="4346507" y="4007240"/>
                <a:ext cx="203760" cy="178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B389CCF-7DA4-AB99-64E9-4DB9B04D265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328507" y="3989240"/>
                  <a:ext cx="239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64725AA-3D56-6753-017A-9F9FCAE51157}"/>
                    </a:ext>
                  </a:extLst>
                </p14:cNvPr>
                <p14:cNvContentPartPr/>
                <p14:nvPr/>
              </p14:nvContentPartPr>
              <p14:xfrm>
                <a:off x="4615067" y="3998960"/>
                <a:ext cx="218160" cy="151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64725AA-3D56-6753-017A-9F9FCAE5115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597067" y="3980960"/>
                  <a:ext cx="253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A81A7EF-130D-8EF3-F55A-E790A82CC931}"/>
                    </a:ext>
                  </a:extLst>
                </p14:cNvPr>
                <p14:cNvContentPartPr/>
                <p14:nvPr/>
              </p14:nvContentPartPr>
              <p14:xfrm>
                <a:off x="4873907" y="3991400"/>
                <a:ext cx="322560" cy="162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A81A7EF-130D-8EF3-F55A-E790A82CC93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55907" y="3973760"/>
                  <a:ext cx="358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2E99E1F-66E7-8C96-D3B4-8AA109461CA2}"/>
                    </a:ext>
                  </a:extLst>
                </p14:cNvPr>
                <p14:cNvContentPartPr/>
                <p14:nvPr/>
              </p14:nvContentPartPr>
              <p14:xfrm>
                <a:off x="5272427" y="3942440"/>
                <a:ext cx="65880" cy="166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2E99E1F-66E7-8C96-D3B4-8AA109461CA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254427" y="3924440"/>
                  <a:ext cx="101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D29B993-B19B-1338-C244-AE907BBBB985}"/>
                    </a:ext>
                  </a:extLst>
                </p14:cNvPr>
                <p14:cNvContentPartPr/>
                <p14:nvPr/>
              </p14:nvContentPartPr>
              <p14:xfrm>
                <a:off x="5398427" y="3888440"/>
                <a:ext cx="102600" cy="217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D29B993-B19B-1338-C244-AE907BBBB98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80787" y="3870440"/>
                  <a:ext cx="138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5DC385A-19BC-759D-4F4B-ED14282DE21B}"/>
                    </a:ext>
                  </a:extLst>
                </p14:cNvPr>
                <p14:cNvContentPartPr/>
                <p14:nvPr/>
              </p14:nvContentPartPr>
              <p14:xfrm>
                <a:off x="4021067" y="4730840"/>
                <a:ext cx="91080" cy="298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5DC385A-19BC-759D-4F4B-ED14282DE21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03427" y="4712840"/>
                  <a:ext cx="1267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0A5E734-C151-C351-30DD-CD23CDCFD0B8}"/>
                    </a:ext>
                  </a:extLst>
                </p14:cNvPr>
                <p14:cNvContentPartPr/>
                <p14:nvPr/>
              </p14:nvContentPartPr>
              <p14:xfrm>
                <a:off x="4054907" y="4693040"/>
                <a:ext cx="120240" cy="207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0A5E734-C151-C351-30DD-CD23CDCFD0B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37267" y="4675400"/>
                  <a:ext cx="155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136E6C4-F7E7-78E0-6DCA-31A744D07B4B}"/>
                    </a:ext>
                  </a:extLst>
                </p14:cNvPr>
                <p14:cNvContentPartPr/>
                <p14:nvPr/>
              </p14:nvContentPartPr>
              <p14:xfrm>
                <a:off x="4359827" y="4800680"/>
                <a:ext cx="100440" cy="208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136E6C4-F7E7-78E0-6DCA-31A744D07B4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41827" y="4782680"/>
                  <a:ext cx="136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D79A73B-9658-748A-032C-0AB37504A7A4}"/>
                    </a:ext>
                  </a:extLst>
                </p14:cNvPr>
                <p14:cNvContentPartPr/>
                <p14:nvPr/>
              </p14:nvContentPartPr>
              <p14:xfrm>
                <a:off x="4498067" y="4786640"/>
                <a:ext cx="175680" cy="180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D79A73B-9658-748A-032C-0AB37504A7A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80067" y="4769000"/>
                  <a:ext cx="211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58C4621-D489-574D-CDE9-66109D8F5D43}"/>
                    </a:ext>
                  </a:extLst>
                </p14:cNvPr>
                <p14:cNvContentPartPr/>
                <p14:nvPr/>
              </p14:nvContentPartPr>
              <p14:xfrm>
                <a:off x="4757987" y="4788800"/>
                <a:ext cx="387000" cy="178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58C4621-D489-574D-CDE9-66109D8F5D4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39987" y="4771160"/>
                  <a:ext cx="422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BD88E9B-5EAB-994F-C099-1879E723318F}"/>
                    </a:ext>
                  </a:extLst>
                </p14:cNvPr>
                <p14:cNvContentPartPr/>
                <p14:nvPr/>
              </p14:nvContentPartPr>
              <p14:xfrm>
                <a:off x="5041307" y="4744520"/>
                <a:ext cx="46800" cy="33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BD88E9B-5EAB-994F-C099-1879E723318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23667" y="4726520"/>
                  <a:ext cx="82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6E25081-5D49-B559-E647-0B82578264F8}"/>
                    </a:ext>
                  </a:extLst>
                </p14:cNvPr>
                <p14:cNvContentPartPr/>
                <p14:nvPr/>
              </p14:nvContentPartPr>
              <p14:xfrm>
                <a:off x="5227787" y="4681880"/>
                <a:ext cx="162360" cy="240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6E25081-5D49-B559-E647-0B82578264F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10147" y="4664240"/>
                  <a:ext cx="198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EB91FD7-9F29-2FDC-132F-9D0F535704FE}"/>
                    </a:ext>
                  </a:extLst>
                </p14:cNvPr>
                <p14:cNvContentPartPr/>
                <p14:nvPr/>
              </p14:nvContentPartPr>
              <p14:xfrm>
                <a:off x="5543507" y="4767200"/>
                <a:ext cx="36720" cy="134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EB91FD7-9F29-2FDC-132F-9D0F535704F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25507" y="4749560"/>
                  <a:ext cx="72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A2443B0-772C-BA9D-B670-FB37154AEDFE}"/>
                    </a:ext>
                  </a:extLst>
                </p14:cNvPr>
                <p14:cNvContentPartPr/>
                <p14:nvPr/>
              </p14:nvContentPartPr>
              <p14:xfrm>
                <a:off x="5521547" y="4696640"/>
                <a:ext cx="33840" cy="23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A2443B0-772C-BA9D-B670-FB37154AEDF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03547" y="4679000"/>
                  <a:ext cx="69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74AB7BA-F95C-90E4-D19F-1AF3B88F7A6D}"/>
                    </a:ext>
                  </a:extLst>
                </p14:cNvPr>
                <p14:cNvContentPartPr/>
                <p14:nvPr/>
              </p14:nvContentPartPr>
              <p14:xfrm>
                <a:off x="5697947" y="4742720"/>
                <a:ext cx="411840" cy="147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74AB7BA-F95C-90E4-D19F-1AF3B88F7A6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79947" y="4725080"/>
                  <a:ext cx="447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286B1BD-105E-4894-FABB-DF12BB846BCD}"/>
                    </a:ext>
                  </a:extLst>
                </p14:cNvPr>
                <p14:cNvContentPartPr/>
                <p14:nvPr/>
              </p14:nvContentPartPr>
              <p14:xfrm>
                <a:off x="3593747" y="3640400"/>
                <a:ext cx="298080" cy="1687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286B1BD-105E-4894-FABB-DF12BB846BC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75747" y="3622400"/>
                  <a:ext cx="333720" cy="17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135FDEB-E111-14A5-E046-98631852F030}"/>
                    </a:ext>
                  </a:extLst>
                </p14:cNvPr>
                <p14:cNvContentPartPr/>
                <p14:nvPr/>
              </p14:nvContentPartPr>
              <p14:xfrm>
                <a:off x="6169187" y="3587480"/>
                <a:ext cx="279720" cy="1580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135FDEB-E111-14A5-E046-98631852F03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51187" y="3569840"/>
                  <a:ext cx="315360" cy="161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7E1D284-0848-6EFA-D461-226A6E85654C}"/>
              </a:ext>
            </a:extLst>
          </p:cNvPr>
          <p:cNvGrpSpPr/>
          <p:nvPr/>
        </p:nvGrpSpPr>
        <p:grpSpPr>
          <a:xfrm>
            <a:off x="1470467" y="4818680"/>
            <a:ext cx="372600" cy="242640"/>
            <a:chOff x="1470467" y="4818680"/>
            <a:chExt cx="3726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002DD02-7B3B-5FDE-E348-01B2EF29B315}"/>
                    </a:ext>
                  </a:extLst>
                </p14:cNvPr>
                <p14:cNvContentPartPr/>
                <p14:nvPr/>
              </p14:nvContentPartPr>
              <p14:xfrm>
                <a:off x="1470467" y="4818680"/>
                <a:ext cx="321840" cy="133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002DD02-7B3B-5FDE-E348-01B2EF29B31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52467" y="4800680"/>
                  <a:ext cx="357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EB9F15C-612C-86A2-B215-90E0B4E8083E}"/>
                    </a:ext>
                  </a:extLst>
                </p14:cNvPr>
                <p14:cNvContentPartPr/>
                <p14:nvPr/>
              </p14:nvContentPartPr>
              <p14:xfrm>
                <a:off x="1526267" y="4924880"/>
                <a:ext cx="316800" cy="136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EB9F15C-612C-86A2-B215-90E0B4E8083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08267" y="4907240"/>
                  <a:ext cx="35244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56FAF11-2B26-89C6-3C01-93680F467853}"/>
              </a:ext>
            </a:extLst>
          </p:cNvPr>
          <p:cNvGrpSpPr/>
          <p:nvPr/>
        </p:nvGrpSpPr>
        <p:grpSpPr>
          <a:xfrm>
            <a:off x="4727747" y="5238800"/>
            <a:ext cx="1087560" cy="296280"/>
            <a:chOff x="4727747" y="5238800"/>
            <a:chExt cx="108756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68DAC73-C4D5-FBA3-F6BD-5F0F96F7C08F}"/>
                    </a:ext>
                  </a:extLst>
                </p14:cNvPr>
                <p14:cNvContentPartPr/>
                <p14:nvPr/>
              </p14:nvContentPartPr>
              <p14:xfrm>
                <a:off x="4975787" y="5238800"/>
                <a:ext cx="839520" cy="49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68DAC73-C4D5-FBA3-F6BD-5F0F96F7C08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958147" y="5221160"/>
                  <a:ext cx="875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EC6FD23-0301-B69E-F2B7-A27C4FB61BD4}"/>
                    </a:ext>
                  </a:extLst>
                </p14:cNvPr>
                <p14:cNvContentPartPr/>
                <p14:nvPr/>
              </p14:nvContentPartPr>
              <p14:xfrm>
                <a:off x="5065067" y="5405480"/>
                <a:ext cx="636480" cy="45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EC6FD23-0301-B69E-F2B7-A27C4FB61BD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47067" y="5387840"/>
                  <a:ext cx="6721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50F8B17-72F1-2582-C99C-8E582ABF0CC0}"/>
                    </a:ext>
                  </a:extLst>
                </p14:cNvPr>
                <p14:cNvContentPartPr/>
                <p14:nvPr/>
              </p14:nvContentPartPr>
              <p14:xfrm>
                <a:off x="4727747" y="5255720"/>
                <a:ext cx="358200" cy="35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50F8B17-72F1-2582-C99C-8E582ABF0CC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710107" y="5238080"/>
                  <a:ext cx="393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821AB54-8CD0-DFD1-AA92-2623D2417182}"/>
                    </a:ext>
                  </a:extLst>
                </p14:cNvPr>
                <p14:cNvContentPartPr/>
                <p14:nvPr/>
              </p14:nvContentPartPr>
              <p14:xfrm>
                <a:off x="4793267" y="5512040"/>
                <a:ext cx="342720" cy="23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821AB54-8CD0-DFD1-AA92-2623D241718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75627" y="5494400"/>
                  <a:ext cx="378360" cy="5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1346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59D5E-68C3-CCD2-9364-D19ACD45EDB3}"/>
              </a:ext>
            </a:extLst>
          </p:cNvPr>
          <p:cNvGrpSpPr/>
          <p:nvPr/>
        </p:nvGrpSpPr>
        <p:grpSpPr>
          <a:xfrm>
            <a:off x="616187" y="339200"/>
            <a:ext cx="1175040" cy="483120"/>
            <a:chOff x="616187" y="339200"/>
            <a:chExt cx="117504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63BE774-3299-B700-CF2F-CF1F8F9103EB}"/>
                    </a:ext>
                  </a:extLst>
                </p14:cNvPr>
                <p14:cNvContentPartPr/>
                <p14:nvPr/>
              </p14:nvContentPartPr>
              <p14:xfrm>
                <a:off x="620147" y="416240"/>
                <a:ext cx="24840" cy="14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63BE774-3299-B700-CF2F-CF1F8F9103E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2507" y="398600"/>
                  <a:ext cx="60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C5C6A06-F20B-1925-B6DE-45C04597F8C6}"/>
                    </a:ext>
                  </a:extLst>
                </p14:cNvPr>
                <p14:cNvContentPartPr/>
                <p14:nvPr/>
              </p14:nvContentPartPr>
              <p14:xfrm>
                <a:off x="616187" y="395000"/>
                <a:ext cx="160560" cy="299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C5C6A06-F20B-1925-B6DE-45C04597F8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8547" y="377360"/>
                  <a:ext cx="196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68B068-EB6A-6FA0-2446-A4D8B16CE51C}"/>
                    </a:ext>
                  </a:extLst>
                </p14:cNvPr>
                <p14:cNvContentPartPr/>
                <p14:nvPr/>
              </p14:nvContentPartPr>
              <p14:xfrm>
                <a:off x="865667" y="526040"/>
                <a:ext cx="112680" cy="173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68B068-EB6A-6FA0-2446-A4D8B16CE5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8027" y="508400"/>
                  <a:ext cx="148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4DBCBE-5903-F12F-8E81-7166C8D66606}"/>
                    </a:ext>
                  </a:extLst>
                </p14:cNvPr>
                <p14:cNvContentPartPr/>
                <p14:nvPr/>
              </p14:nvContentPartPr>
              <p14:xfrm>
                <a:off x="1044227" y="501920"/>
                <a:ext cx="85320" cy="155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4DBCBE-5903-F12F-8E81-7166C8D666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6587" y="483920"/>
                  <a:ext cx="120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58C3A50-4C23-99B6-90E4-FF8E6EE28FD9}"/>
                    </a:ext>
                  </a:extLst>
                </p14:cNvPr>
                <p14:cNvContentPartPr/>
                <p14:nvPr/>
              </p14:nvContentPartPr>
              <p14:xfrm>
                <a:off x="1178867" y="448280"/>
                <a:ext cx="111240" cy="20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58C3A50-4C23-99B6-90E4-FF8E6EE28F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0867" y="430640"/>
                  <a:ext cx="146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DCE1CF-BFF3-9DEB-BC6E-D68207D01554}"/>
                    </a:ext>
                  </a:extLst>
                </p14:cNvPr>
                <p14:cNvContentPartPr/>
                <p14:nvPr/>
              </p14:nvContentPartPr>
              <p14:xfrm>
                <a:off x="1393787" y="348920"/>
                <a:ext cx="136080" cy="473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DCE1CF-BFF3-9DEB-BC6E-D68207D015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6147" y="331280"/>
                  <a:ext cx="17172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9E44BC1-4A03-E7B5-7CF2-2A1A8293D06E}"/>
                    </a:ext>
                  </a:extLst>
                </p14:cNvPr>
                <p14:cNvContentPartPr/>
                <p14:nvPr/>
              </p14:nvContentPartPr>
              <p14:xfrm>
                <a:off x="1350587" y="568160"/>
                <a:ext cx="247680" cy="127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9E44BC1-4A03-E7B5-7CF2-2A1A8293D0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32947" y="550520"/>
                  <a:ext cx="283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A691A27-3E7F-2713-40D9-63EAE4EF769D}"/>
                    </a:ext>
                  </a:extLst>
                </p14:cNvPr>
                <p14:cNvContentPartPr/>
                <p14:nvPr/>
              </p14:nvContentPartPr>
              <p14:xfrm>
                <a:off x="1557587" y="456920"/>
                <a:ext cx="24120" cy="15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A691A27-3E7F-2713-40D9-63EAE4EF76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39947" y="439280"/>
                  <a:ext cx="59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91793C-2E03-A272-D365-EC9CEC2CB85B}"/>
                    </a:ext>
                  </a:extLst>
                </p14:cNvPr>
                <p14:cNvContentPartPr/>
                <p14:nvPr/>
              </p14:nvContentPartPr>
              <p14:xfrm>
                <a:off x="1690787" y="339200"/>
                <a:ext cx="32040" cy="342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91793C-2E03-A272-D365-EC9CEC2CB8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72787" y="321560"/>
                  <a:ext cx="676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92F8A2-8268-B84F-BD99-A3733F021AF1}"/>
                    </a:ext>
                  </a:extLst>
                </p14:cNvPr>
                <p14:cNvContentPartPr/>
                <p14:nvPr/>
              </p14:nvContentPartPr>
              <p14:xfrm>
                <a:off x="1625267" y="510200"/>
                <a:ext cx="165960" cy="60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92F8A2-8268-B84F-BD99-A3733F021A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07627" y="492200"/>
                  <a:ext cx="20160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7BFB6D-B631-3C3A-E811-3C84976B7F51}"/>
              </a:ext>
            </a:extLst>
          </p:cNvPr>
          <p:cNvGrpSpPr/>
          <p:nvPr/>
        </p:nvGrpSpPr>
        <p:grpSpPr>
          <a:xfrm>
            <a:off x="1991387" y="457640"/>
            <a:ext cx="341280" cy="262080"/>
            <a:chOff x="1991387" y="457640"/>
            <a:chExt cx="34128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C19A35-25FD-C9DB-0648-C09677BF6A5B}"/>
                    </a:ext>
                  </a:extLst>
                </p14:cNvPr>
                <p14:cNvContentPartPr/>
                <p14:nvPr/>
              </p14:nvContentPartPr>
              <p14:xfrm>
                <a:off x="1991387" y="524240"/>
                <a:ext cx="303840" cy="7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C19A35-25FD-C9DB-0648-C09677BF6A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73747" y="506600"/>
                  <a:ext cx="339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B60D43-B96C-42B8-857A-1E9E8C14F487}"/>
                    </a:ext>
                  </a:extLst>
                </p14:cNvPr>
                <p14:cNvContentPartPr/>
                <p14:nvPr/>
              </p14:nvContentPartPr>
              <p14:xfrm>
                <a:off x="2222507" y="457640"/>
                <a:ext cx="110160" cy="262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B60D43-B96C-42B8-857A-1E9E8C14F4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04867" y="439640"/>
                  <a:ext cx="145800" cy="29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5818BAA-8D92-140C-5024-3E5922D37830}"/>
                  </a:ext>
                </a:extLst>
              </p14:cNvPr>
              <p14:cNvContentPartPr/>
              <p14:nvPr/>
            </p14:nvContentPartPr>
            <p14:xfrm>
              <a:off x="6922307" y="163160"/>
              <a:ext cx="246600" cy="1042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5818BAA-8D92-140C-5024-3E5922D378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04667" y="145160"/>
                <a:ext cx="282240" cy="10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7FE31AA6-7D98-D644-2715-F2B5A67CDEDC}"/>
              </a:ext>
            </a:extLst>
          </p:cNvPr>
          <p:cNvGrpSpPr/>
          <p:nvPr/>
        </p:nvGrpSpPr>
        <p:grpSpPr>
          <a:xfrm>
            <a:off x="9592427" y="275120"/>
            <a:ext cx="1949400" cy="279360"/>
            <a:chOff x="9592427" y="275120"/>
            <a:chExt cx="194940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DF4E24C-EAFA-05F8-1721-6E65455F610B}"/>
                    </a:ext>
                  </a:extLst>
                </p14:cNvPr>
                <p14:cNvContentPartPr/>
                <p14:nvPr/>
              </p14:nvContentPartPr>
              <p14:xfrm>
                <a:off x="9639227" y="284480"/>
                <a:ext cx="173880" cy="25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DF4E24C-EAFA-05F8-1721-6E65455F61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21227" y="266840"/>
                  <a:ext cx="209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F675D35-F3E9-DDAE-3ECF-7F763E2D3189}"/>
                    </a:ext>
                  </a:extLst>
                </p14:cNvPr>
                <p14:cNvContentPartPr/>
                <p14:nvPr/>
              </p14:nvContentPartPr>
              <p14:xfrm>
                <a:off x="9592427" y="410120"/>
                <a:ext cx="423720" cy="127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F675D35-F3E9-DDAE-3ECF-7F763E2D31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74427" y="392120"/>
                  <a:ext cx="459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8067485-5EF6-F55A-4DB3-1BE5E6D93E3A}"/>
                    </a:ext>
                  </a:extLst>
                </p14:cNvPr>
                <p14:cNvContentPartPr/>
                <p14:nvPr/>
              </p14:nvContentPartPr>
              <p14:xfrm>
                <a:off x="10112627" y="390320"/>
                <a:ext cx="139680" cy="136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8067485-5EF6-F55A-4DB3-1BE5E6D93E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94987" y="372320"/>
                  <a:ext cx="175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EA20F01-2A92-7D1E-E014-0DE7E78BC516}"/>
                    </a:ext>
                  </a:extLst>
                </p14:cNvPr>
                <p14:cNvContentPartPr/>
                <p14:nvPr/>
              </p14:nvContentPartPr>
              <p14:xfrm>
                <a:off x="10571987" y="371960"/>
                <a:ext cx="120960" cy="56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EA20F01-2A92-7D1E-E014-0DE7E78BC5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554347" y="353960"/>
                  <a:ext cx="156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711F0F-0DF0-F4D4-572D-B5926A36F966}"/>
                    </a:ext>
                  </a:extLst>
                </p14:cNvPr>
                <p14:cNvContentPartPr/>
                <p14:nvPr/>
              </p14:nvContentPartPr>
              <p14:xfrm>
                <a:off x="10803467" y="275120"/>
                <a:ext cx="203400" cy="279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711F0F-0DF0-F4D4-572D-B5926A36F9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85467" y="257120"/>
                  <a:ext cx="2390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89209A7-FB4C-9C70-88FA-2A1A91382EEF}"/>
                    </a:ext>
                  </a:extLst>
                </p14:cNvPr>
                <p14:cNvContentPartPr/>
                <p14:nvPr/>
              </p14:nvContentPartPr>
              <p14:xfrm>
                <a:off x="11148347" y="297800"/>
                <a:ext cx="232920" cy="151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89209A7-FB4C-9C70-88FA-2A1A91382E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30347" y="280160"/>
                  <a:ext cx="268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8050A92-7155-A032-0B53-176CE699535B}"/>
                    </a:ext>
                  </a:extLst>
                </p14:cNvPr>
                <p14:cNvContentPartPr/>
                <p14:nvPr/>
              </p14:nvContentPartPr>
              <p14:xfrm>
                <a:off x="11433827" y="302480"/>
                <a:ext cx="108000" cy="149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8050A92-7155-A032-0B53-176CE69953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15827" y="284480"/>
                  <a:ext cx="14364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C5958B-D8B3-B65A-970F-9CB82F83A838}"/>
                  </a:ext>
                </a:extLst>
              </p14:cNvPr>
              <p14:cNvContentPartPr/>
              <p14:nvPr/>
            </p14:nvContentPartPr>
            <p14:xfrm>
              <a:off x="9489107" y="713600"/>
              <a:ext cx="605880" cy="13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C5958B-D8B3-B65A-970F-9CB82F83A83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71467" y="695960"/>
                <a:ext cx="6415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A5AFFC5-99F4-9F8E-2CB7-9DAC3C020E0E}"/>
                  </a:ext>
                </a:extLst>
              </p14:cNvPr>
              <p14:cNvContentPartPr/>
              <p14:nvPr/>
            </p14:nvContentPartPr>
            <p14:xfrm>
              <a:off x="10670627" y="711440"/>
              <a:ext cx="738720" cy="48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A5AFFC5-99F4-9F8E-2CB7-9DAC3C020E0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652987" y="693440"/>
                <a:ext cx="77436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6A030E9A-76E2-7AE2-9DC3-1AC62F6E53C4}"/>
              </a:ext>
            </a:extLst>
          </p:cNvPr>
          <p:cNvGrpSpPr/>
          <p:nvPr/>
        </p:nvGrpSpPr>
        <p:grpSpPr>
          <a:xfrm>
            <a:off x="8923547" y="843200"/>
            <a:ext cx="2958480" cy="588600"/>
            <a:chOff x="8923547" y="843200"/>
            <a:chExt cx="295848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4426CAA-098E-1D35-D2D4-290A247FC617}"/>
                    </a:ext>
                  </a:extLst>
                </p14:cNvPr>
                <p14:cNvContentPartPr/>
                <p14:nvPr/>
              </p14:nvContentPartPr>
              <p14:xfrm>
                <a:off x="8923547" y="1055600"/>
                <a:ext cx="131760" cy="170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4426CAA-098E-1D35-D2D4-290A247FC6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05547" y="1037600"/>
                  <a:ext cx="167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2677DF6-75B1-6496-62D5-389D796E6CA6}"/>
                    </a:ext>
                  </a:extLst>
                </p14:cNvPr>
                <p14:cNvContentPartPr/>
                <p14:nvPr/>
              </p14:nvContentPartPr>
              <p14:xfrm>
                <a:off x="9108227" y="1067120"/>
                <a:ext cx="169200" cy="118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2677DF6-75B1-6496-62D5-389D796E6C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90587" y="1049480"/>
                  <a:ext cx="204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184AE1-B5C5-66AD-0DF3-B701CA698863}"/>
                    </a:ext>
                  </a:extLst>
                </p14:cNvPr>
                <p14:cNvContentPartPr/>
                <p14:nvPr/>
              </p14:nvContentPartPr>
              <p14:xfrm>
                <a:off x="9338987" y="1045160"/>
                <a:ext cx="179280" cy="150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184AE1-B5C5-66AD-0DF3-B701CA6988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21347" y="1027520"/>
                  <a:ext cx="214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FDA7F6-E83C-C20E-EC19-01E5B4301ABC}"/>
                    </a:ext>
                  </a:extLst>
                </p14:cNvPr>
                <p14:cNvContentPartPr/>
                <p14:nvPr/>
              </p14:nvContentPartPr>
              <p14:xfrm>
                <a:off x="9607187" y="907280"/>
                <a:ext cx="196920" cy="25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FDA7F6-E83C-C20E-EC19-01E5B4301A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89547" y="889280"/>
                  <a:ext cx="232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A7A7C2F-6621-8C0F-4BAA-D167E6BFB599}"/>
                    </a:ext>
                  </a:extLst>
                </p14:cNvPr>
                <p14:cNvContentPartPr/>
                <p14:nvPr/>
              </p14:nvContentPartPr>
              <p14:xfrm>
                <a:off x="9884027" y="1062080"/>
                <a:ext cx="126360" cy="10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A7A7C2F-6621-8C0F-4BAA-D167E6BFB5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66387" y="1044080"/>
                  <a:ext cx="162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B49AA01-F96D-C96F-66C4-58AC131ADE16}"/>
                    </a:ext>
                  </a:extLst>
                </p14:cNvPr>
                <p14:cNvContentPartPr/>
                <p14:nvPr/>
              </p14:nvContentPartPr>
              <p14:xfrm>
                <a:off x="10102547" y="1033640"/>
                <a:ext cx="234360" cy="117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B49AA01-F96D-C96F-66C4-58AC131ADE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84547" y="1015640"/>
                  <a:ext cx="270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3C2F17A-07CC-31F1-5D12-6604EE1511A4}"/>
                    </a:ext>
                  </a:extLst>
                </p14:cNvPr>
                <p14:cNvContentPartPr/>
                <p14:nvPr/>
              </p14:nvContentPartPr>
              <p14:xfrm>
                <a:off x="10413947" y="1107440"/>
                <a:ext cx="133200" cy="27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3C2F17A-07CC-31F1-5D12-6604EE1511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96307" y="1089440"/>
                  <a:ext cx="168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4A89683-5DDD-80BE-6217-3873DAC35D0D}"/>
                    </a:ext>
                  </a:extLst>
                </p14:cNvPr>
                <p14:cNvContentPartPr/>
                <p14:nvPr/>
              </p14:nvContentPartPr>
              <p14:xfrm>
                <a:off x="10670987" y="949760"/>
                <a:ext cx="66960" cy="190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4A89683-5DDD-80BE-6217-3873DAC35D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52987" y="931760"/>
                  <a:ext cx="102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C64DDC0-3FC4-ACD8-33C6-F8F9ACA533C1}"/>
                    </a:ext>
                  </a:extLst>
                </p14:cNvPr>
                <p14:cNvContentPartPr/>
                <p14:nvPr/>
              </p14:nvContentPartPr>
              <p14:xfrm>
                <a:off x="10929827" y="860480"/>
                <a:ext cx="16200" cy="253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C64DDC0-3FC4-ACD8-33C6-F8F9ACA533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912187" y="842480"/>
                  <a:ext cx="51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800D826-08ED-BD0D-2B5E-625771F6155B}"/>
                    </a:ext>
                  </a:extLst>
                </p14:cNvPr>
                <p14:cNvContentPartPr/>
                <p14:nvPr/>
              </p14:nvContentPartPr>
              <p14:xfrm>
                <a:off x="10873307" y="989720"/>
                <a:ext cx="120600" cy="12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800D826-08ED-BD0D-2B5E-625771F6155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55307" y="971720"/>
                  <a:ext cx="156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673733A-31C0-BBAC-CFC0-D5678A3EF7E0}"/>
                    </a:ext>
                  </a:extLst>
                </p14:cNvPr>
                <p14:cNvContentPartPr/>
                <p14:nvPr/>
              </p14:nvContentPartPr>
              <p14:xfrm>
                <a:off x="11007587" y="950120"/>
                <a:ext cx="163800" cy="137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673733A-31C0-BBAC-CFC0-D5678A3EF7E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89587" y="932120"/>
                  <a:ext cx="199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F5E8166-85DD-9984-0B03-194F10FADF1F}"/>
                    </a:ext>
                  </a:extLst>
                </p14:cNvPr>
                <p14:cNvContentPartPr/>
                <p14:nvPr/>
              </p14:nvContentPartPr>
              <p14:xfrm>
                <a:off x="11291267" y="843200"/>
                <a:ext cx="41040" cy="178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F5E8166-85DD-9984-0B03-194F10FADF1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73267" y="825560"/>
                  <a:ext cx="76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0071F96-70B2-C6BE-2400-24B5217A9A4F}"/>
                    </a:ext>
                  </a:extLst>
                </p14:cNvPr>
                <p14:cNvContentPartPr/>
                <p14:nvPr/>
              </p14:nvContentPartPr>
              <p14:xfrm>
                <a:off x="11253107" y="877040"/>
                <a:ext cx="104760" cy="23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0071F96-70B2-C6BE-2400-24B5217A9A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35467" y="859400"/>
                  <a:ext cx="140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803C21E-20A9-CF49-893B-29E9CE232716}"/>
                    </a:ext>
                  </a:extLst>
                </p14:cNvPr>
                <p14:cNvContentPartPr/>
                <p14:nvPr/>
              </p14:nvContentPartPr>
              <p14:xfrm>
                <a:off x="11359667" y="882440"/>
                <a:ext cx="156960" cy="127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803C21E-20A9-CF49-893B-29E9CE2327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41667" y="864800"/>
                  <a:ext cx="192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A7F0AE7-605E-8996-4B80-AC81B046D1F9}"/>
                    </a:ext>
                  </a:extLst>
                </p14:cNvPr>
                <p14:cNvContentPartPr/>
                <p14:nvPr/>
              </p14:nvContentPartPr>
              <p14:xfrm>
                <a:off x="11139707" y="1270160"/>
                <a:ext cx="189360" cy="6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A7F0AE7-605E-8996-4B80-AC81B046D1F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21707" y="1252520"/>
                  <a:ext cx="225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6FBB6BD-A83E-2746-7E19-7674610C9D9C}"/>
                    </a:ext>
                  </a:extLst>
                </p14:cNvPr>
                <p14:cNvContentPartPr/>
                <p14:nvPr/>
              </p14:nvContentPartPr>
              <p14:xfrm>
                <a:off x="11201627" y="1210760"/>
                <a:ext cx="103320" cy="6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6FBB6BD-A83E-2746-7E19-7674610C9D9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83987" y="1192760"/>
                  <a:ext cx="138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7ED132B-011A-1B8E-9481-B1277EDC908E}"/>
                    </a:ext>
                  </a:extLst>
                </p14:cNvPr>
                <p14:cNvContentPartPr/>
                <p14:nvPr/>
              </p14:nvContentPartPr>
              <p14:xfrm>
                <a:off x="11429867" y="1120760"/>
                <a:ext cx="139320" cy="231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7ED132B-011A-1B8E-9481-B1277EDC90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11867" y="1103120"/>
                  <a:ext cx="174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8B98D9D-51E9-88A3-3CAF-74481B54D257}"/>
                    </a:ext>
                  </a:extLst>
                </p14:cNvPr>
                <p14:cNvContentPartPr/>
                <p14:nvPr/>
              </p14:nvContentPartPr>
              <p14:xfrm>
                <a:off x="11750627" y="1109600"/>
                <a:ext cx="131400" cy="233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8B98D9D-51E9-88A3-3CAF-74481B54D2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732627" y="1091960"/>
                  <a:ext cx="167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B60EF05-C8A8-91D3-E384-12878F50C026}"/>
                    </a:ext>
                  </a:extLst>
                </p14:cNvPr>
                <p14:cNvContentPartPr/>
                <p14:nvPr/>
              </p14:nvContentPartPr>
              <p14:xfrm>
                <a:off x="11459747" y="1398320"/>
                <a:ext cx="422280" cy="33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B60EF05-C8A8-91D3-E384-12878F50C02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41747" y="1380680"/>
                  <a:ext cx="45792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16CD2D7-95F8-B8A2-9737-F03629731C79}"/>
              </a:ext>
            </a:extLst>
          </p:cNvPr>
          <p:cNvGrpSpPr/>
          <p:nvPr/>
        </p:nvGrpSpPr>
        <p:grpSpPr>
          <a:xfrm>
            <a:off x="2824787" y="272960"/>
            <a:ext cx="3934440" cy="1014840"/>
            <a:chOff x="2824787" y="272960"/>
            <a:chExt cx="393444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E313DE-72A2-B701-E052-E60D17517DA1}"/>
                    </a:ext>
                  </a:extLst>
                </p14:cNvPr>
                <p14:cNvContentPartPr/>
                <p14:nvPr/>
              </p14:nvContentPartPr>
              <p14:xfrm>
                <a:off x="2824787" y="377360"/>
                <a:ext cx="336960" cy="10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E313DE-72A2-B701-E052-E60D17517D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06787" y="359360"/>
                  <a:ext cx="372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BEF96C6-725C-7C2A-2098-665D61F778F3}"/>
                    </a:ext>
                  </a:extLst>
                </p14:cNvPr>
                <p14:cNvContentPartPr/>
                <p14:nvPr/>
              </p14:nvContentPartPr>
              <p14:xfrm>
                <a:off x="3003347" y="472760"/>
                <a:ext cx="88560" cy="25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BEF96C6-725C-7C2A-2098-665D61F778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85707" y="455120"/>
                  <a:ext cx="1242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95EF55-7A45-B931-95CE-22088E8EC671}"/>
                    </a:ext>
                  </a:extLst>
                </p14:cNvPr>
                <p14:cNvContentPartPr/>
                <p14:nvPr/>
              </p14:nvContentPartPr>
              <p14:xfrm>
                <a:off x="3131147" y="516680"/>
                <a:ext cx="91800" cy="174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95EF55-7A45-B931-95CE-22088E8EC6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13507" y="498680"/>
                  <a:ext cx="127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8E7BED-A035-3FF5-C182-36739704E390}"/>
                    </a:ext>
                  </a:extLst>
                </p14:cNvPr>
                <p14:cNvContentPartPr/>
                <p14:nvPr/>
              </p14:nvContentPartPr>
              <p14:xfrm>
                <a:off x="3291707" y="531440"/>
                <a:ext cx="209160" cy="145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8E7BED-A035-3FF5-C182-36739704E3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73707" y="513800"/>
                  <a:ext cx="244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65F690-A549-87FA-49AB-7F50BF8E91F1}"/>
                    </a:ext>
                  </a:extLst>
                </p14:cNvPr>
                <p14:cNvContentPartPr/>
                <p14:nvPr/>
              </p14:nvContentPartPr>
              <p14:xfrm>
                <a:off x="3563147" y="517040"/>
                <a:ext cx="33480" cy="123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65F690-A549-87FA-49AB-7F50BF8E91F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45147" y="499040"/>
                  <a:ext cx="69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3FCC88-B9D4-24A6-67B5-20234D7A1292}"/>
                    </a:ext>
                  </a:extLst>
                </p14:cNvPr>
                <p14:cNvContentPartPr/>
                <p14:nvPr/>
              </p14:nvContentPartPr>
              <p14:xfrm>
                <a:off x="3523187" y="485720"/>
                <a:ext cx="40320" cy="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3FCC88-B9D4-24A6-67B5-20234D7A12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05187" y="467720"/>
                  <a:ext cx="75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ECB27D-9D71-A267-BADC-AC2115EC38BA}"/>
                    </a:ext>
                  </a:extLst>
                </p14:cNvPr>
                <p14:cNvContentPartPr/>
                <p14:nvPr/>
              </p14:nvContentPartPr>
              <p14:xfrm>
                <a:off x="3619667" y="462320"/>
                <a:ext cx="224640" cy="18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ECB27D-9D71-A267-BADC-AC2115EC38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01667" y="444320"/>
                  <a:ext cx="260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58C566-5515-6B4A-1582-95431EABC77A}"/>
                    </a:ext>
                  </a:extLst>
                </p14:cNvPr>
                <p14:cNvContentPartPr/>
                <p14:nvPr/>
              </p14:nvContentPartPr>
              <p14:xfrm>
                <a:off x="4198187" y="320840"/>
                <a:ext cx="162360" cy="30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58C566-5515-6B4A-1582-95431EABC77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80187" y="303200"/>
                  <a:ext cx="198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B398203-6211-A2DD-3475-EF31B88BFF0A}"/>
                    </a:ext>
                  </a:extLst>
                </p14:cNvPr>
                <p14:cNvContentPartPr/>
                <p14:nvPr/>
              </p14:nvContentPartPr>
              <p14:xfrm>
                <a:off x="4435787" y="410480"/>
                <a:ext cx="194040" cy="19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B398203-6211-A2DD-3475-EF31B88BFF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17787" y="392840"/>
                  <a:ext cx="229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10ED91D-A91D-60D2-A6B2-8FF42F590B07}"/>
                    </a:ext>
                  </a:extLst>
                </p14:cNvPr>
                <p14:cNvContentPartPr/>
                <p14:nvPr/>
              </p14:nvContentPartPr>
              <p14:xfrm>
                <a:off x="4737467" y="309680"/>
                <a:ext cx="60840" cy="29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10ED91D-A91D-60D2-A6B2-8FF42F590B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19467" y="292040"/>
                  <a:ext cx="96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D71DA06-503B-9451-89F5-F96695B456C1}"/>
                    </a:ext>
                  </a:extLst>
                </p14:cNvPr>
                <p14:cNvContentPartPr/>
                <p14:nvPr/>
              </p14:nvContentPartPr>
              <p14:xfrm>
                <a:off x="4698947" y="397880"/>
                <a:ext cx="159480" cy="4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D71DA06-503B-9451-89F5-F96695B456C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80947" y="379880"/>
                  <a:ext cx="195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56AD8B-5A4A-CE27-F499-11190DE6D5A2}"/>
                    </a:ext>
                  </a:extLst>
                </p14:cNvPr>
                <p14:cNvContentPartPr/>
                <p14:nvPr/>
              </p14:nvContentPartPr>
              <p14:xfrm>
                <a:off x="4966067" y="472040"/>
                <a:ext cx="199800" cy="17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56AD8B-5A4A-CE27-F499-11190DE6D5A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8067" y="454040"/>
                  <a:ext cx="235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687B5F-2AD1-3A42-0EA2-8E5B691F9C65}"/>
                    </a:ext>
                  </a:extLst>
                </p14:cNvPr>
                <p14:cNvContentPartPr/>
                <p14:nvPr/>
              </p14:nvContentPartPr>
              <p14:xfrm>
                <a:off x="4996667" y="475640"/>
                <a:ext cx="285120" cy="3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687B5F-2AD1-3A42-0EA2-8E5B691F9C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78667" y="457640"/>
                  <a:ext cx="320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A8C2FA-9339-6A78-58B3-AAD8E48A3D7A}"/>
                    </a:ext>
                  </a:extLst>
                </p14:cNvPr>
                <p14:cNvContentPartPr/>
                <p14:nvPr/>
              </p14:nvContentPartPr>
              <p14:xfrm>
                <a:off x="5595707" y="388520"/>
                <a:ext cx="50760" cy="28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A8C2FA-9339-6A78-58B3-AAD8E48A3D7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78067" y="370880"/>
                  <a:ext cx="86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6BA938-FA45-08A5-9D71-3E409C1F751A}"/>
                    </a:ext>
                  </a:extLst>
                </p14:cNvPr>
                <p14:cNvContentPartPr/>
                <p14:nvPr/>
              </p14:nvContentPartPr>
              <p14:xfrm>
                <a:off x="5684267" y="318680"/>
                <a:ext cx="184680" cy="226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6BA938-FA45-08A5-9D71-3E409C1F75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66267" y="300680"/>
                  <a:ext cx="220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BA5D97-32F4-6D2E-F3B1-998160D6A48B}"/>
                    </a:ext>
                  </a:extLst>
                </p14:cNvPr>
                <p14:cNvContentPartPr/>
                <p14:nvPr/>
              </p14:nvContentPartPr>
              <p14:xfrm>
                <a:off x="6051107" y="314720"/>
                <a:ext cx="91800" cy="178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BA5D97-32F4-6D2E-F3B1-998160D6A4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33467" y="296720"/>
                  <a:ext cx="127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99DA57A-EE9E-45DE-D11E-C707CDF129E8}"/>
                    </a:ext>
                  </a:extLst>
                </p14:cNvPr>
                <p14:cNvContentPartPr/>
                <p14:nvPr/>
              </p14:nvContentPartPr>
              <p14:xfrm>
                <a:off x="6035267" y="272960"/>
                <a:ext cx="192600" cy="14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9DA57A-EE9E-45DE-D11E-C707CDF129E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17627" y="254960"/>
                  <a:ext cx="228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B3066C-CC4B-6A03-8744-83205501A00F}"/>
                    </a:ext>
                  </a:extLst>
                </p14:cNvPr>
                <p14:cNvContentPartPr/>
                <p14:nvPr/>
              </p14:nvContentPartPr>
              <p14:xfrm>
                <a:off x="6364667" y="276920"/>
                <a:ext cx="63720" cy="164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B3066C-CC4B-6A03-8744-83205501A00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46667" y="258920"/>
                  <a:ext cx="99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E92F6A-3981-6D24-6104-DC87049BDD47}"/>
                    </a:ext>
                  </a:extLst>
                </p14:cNvPr>
                <p14:cNvContentPartPr/>
                <p14:nvPr/>
              </p14:nvContentPartPr>
              <p14:xfrm>
                <a:off x="6294467" y="284840"/>
                <a:ext cx="28080" cy="9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E92F6A-3981-6D24-6104-DC87049BDD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76827" y="267200"/>
                  <a:ext cx="63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3F3BF1-101E-BD91-187F-779D96DA7160}"/>
                    </a:ext>
                  </a:extLst>
                </p14:cNvPr>
                <p14:cNvContentPartPr/>
                <p14:nvPr/>
              </p14:nvContentPartPr>
              <p14:xfrm>
                <a:off x="6564107" y="460520"/>
                <a:ext cx="12240" cy="21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3F3BF1-101E-BD91-187F-779D96DA71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46467" y="442520"/>
                  <a:ext cx="47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AD660A5-6062-500B-A871-058B8928F9CC}"/>
                    </a:ext>
                  </a:extLst>
                </p14:cNvPr>
                <p14:cNvContentPartPr/>
                <p14:nvPr/>
              </p14:nvContentPartPr>
              <p14:xfrm>
                <a:off x="3190907" y="943640"/>
                <a:ext cx="251280" cy="79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AD660A5-6062-500B-A871-058B8928F9C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72907" y="925640"/>
                  <a:ext cx="286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64F920-3C9F-E469-8CBF-86EDC5F2BC4E}"/>
                    </a:ext>
                  </a:extLst>
                </p14:cNvPr>
                <p14:cNvContentPartPr/>
                <p14:nvPr/>
              </p14:nvContentPartPr>
              <p14:xfrm>
                <a:off x="3306107" y="1014200"/>
                <a:ext cx="57960" cy="27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64F920-3C9F-E469-8CBF-86EDC5F2BC4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88467" y="996560"/>
                  <a:ext cx="93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8119468-D41E-9643-C27C-C5FFFF735FF5}"/>
                    </a:ext>
                  </a:extLst>
                </p14:cNvPr>
                <p14:cNvContentPartPr/>
                <p14:nvPr/>
              </p14:nvContentPartPr>
              <p14:xfrm>
                <a:off x="3545867" y="1055600"/>
                <a:ext cx="282240" cy="207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8119468-D41E-9643-C27C-C5FFFF735F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27867" y="1037960"/>
                  <a:ext cx="317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68AF7D-6F49-17FB-D667-622CF6508E2A}"/>
                    </a:ext>
                  </a:extLst>
                </p14:cNvPr>
                <p14:cNvContentPartPr/>
                <p14:nvPr/>
              </p14:nvContentPartPr>
              <p14:xfrm>
                <a:off x="3866267" y="946520"/>
                <a:ext cx="96840" cy="220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68AF7D-6F49-17FB-D667-622CF6508E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48627" y="928880"/>
                  <a:ext cx="132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63D237E-A1A8-5229-96AE-66D5E5188154}"/>
                    </a:ext>
                  </a:extLst>
                </p14:cNvPr>
                <p14:cNvContentPartPr/>
                <p14:nvPr/>
              </p14:nvContentPartPr>
              <p14:xfrm>
                <a:off x="3812987" y="1069280"/>
                <a:ext cx="101520" cy="30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63D237E-A1A8-5229-96AE-66D5E518815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94987" y="1051280"/>
                  <a:ext cx="137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E1F1FF-7B9E-D091-045B-69D052AE8D2E}"/>
                    </a:ext>
                  </a:extLst>
                </p14:cNvPr>
                <p14:cNvContentPartPr/>
                <p14:nvPr/>
              </p14:nvContentPartPr>
              <p14:xfrm>
                <a:off x="4473947" y="998000"/>
                <a:ext cx="78480" cy="22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E1F1FF-7B9E-D091-045B-69D052AE8D2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55947" y="980000"/>
                  <a:ext cx="114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E0A3BBD-C126-33D9-A0EE-A2A50CBD5D7D}"/>
                    </a:ext>
                  </a:extLst>
                </p14:cNvPr>
                <p14:cNvContentPartPr/>
                <p14:nvPr/>
              </p14:nvContentPartPr>
              <p14:xfrm>
                <a:off x="4635587" y="858320"/>
                <a:ext cx="359280" cy="293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E0A3BBD-C126-33D9-A0EE-A2A50CBD5D7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17587" y="840680"/>
                  <a:ext cx="394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DE81BE7-6E1E-70F5-3972-1EA6154ABFF2}"/>
                    </a:ext>
                  </a:extLst>
                </p14:cNvPr>
                <p14:cNvContentPartPr/>
                <p14:nvPr/>
              </p14:nvContentPartPr>
              <p14:xfrm>
                <a:off x="4876427" y="980360"/>
                <a:ext cx="147240" cy="3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DE81BE7-6E1E-70F5-3972-1EA6154ABFF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58787" y="962720"/>
                  <a:ext cx="182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F77FA0-507E-9908-3169-B05FDB518261}"/>
                    </a:ext>
                  </a:extLst>
                </p14:cNvPr>
                <p14:cNvContentPartPr/>
                <p14:nvPr/>
              </p14:nvContentPartPr>
              <p14:xfrm>
                <a:off x="5438387" y="968480"/>
                <a:ext cx="261720" cy="50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F77FA0-507E-9908-3169-B05FDB5182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20387" y="950480"/>
                  <a:ext cx="297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A4191D-A359-4C42-2709-78873536C198}"/>
                    </a:ext>
                  </a:extLst>
                </p14:cNvPr>
                <p14:cNvContentPartPr/>
                <p14:nvPr/>
              </p14:nvContentPartPr>
              <p14:xfrm>
                <a:off x="6094307" y="834200"/>
                <a:ext cx="109800" cy="325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A4191D-A359-4C42-2709-78873536C19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76667" y="816560"/>
                  <a:ext cx="1454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CCCDCD-4FB1-5098-8694-EE563FE60AC5}"/>
                    </a:ext>
                  </a:extLst>
                </p14:cNvPr>
                <p14:cNvContentPartPr/>
                <p14:nvPr/>
              </p14:nvContentPartPr>
              <p14:xfrm>
                <a:off x="6379787" y="917360"/>
                <a:ext cx="116280" cy="17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CCCDCD-4FB1-5098-8694-EE563FE60AC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61787" y="899720"/>
                  <a:ext cx="151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B1D72C-7163-C32F-2DD4-BFDF58453C3E}"/>
                    </a:ext>
                  </a:extLst>
                </p14:cNvPr>
                <p14:cNvContentPartPr/>
                <p14:nvPr/>
              </p14:nvContentPartPr>
              <p14:xfrm>
                <a:off x="6604067" y="832040"/>
                <a:ext cx="72000" cy="21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B1D72C-7163-C32F-2DD4-BFDF58453C3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86067" y="814400"/>
                  <a:ext cx="107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094A29-95CA-F9BD-C7C4-325C68AE17E4}"/>
                    </a:ext>
                  </a:extLst>
                </p14:cNvPr>
                <p14:cNvContentPartPr/>
                <p14:nvPr/>
              </p14:nvContentPartPr>
              <p14:xfrm>
                <a:off x="6506867" y="906200"/>
                <a:ext cx="6876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094A29-95CA-F9BD-C7C4-325C68AE17E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88867" y="888200"/>
                  <a:ext cx="104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032114-428E-918E-7FF0-F3E692C2362C}"/>
                    </a:ext>
                  </a:extLst>
                </p14:cNvPr>
                <p14:cNvContentPartPr/>
                <p14:nvPr/>
              </p14:nvContentPartPr>
              <p14:xfrm>
                <a:off x="6689027" y="1022120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032114-428E-918E-7FF0-F3E692C236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71387" y="10041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00212CE-1B81-FBBE-ABFF-8BD6007D34B9}"/>
                    </a:ext>
                  </a:extLst>
                </p14:cNvPr>
                <p14:cNvContentPartPr/>
                <p14:nvPr/>
              </p14:nvContentPartPr>
              <p14:xfrm>
                <a:off x="6375827" y="961280"/>
                <a:ext cx="132480" cy="145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00212CE-1B81-FBBE-ABFF-8BD6007D34B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58187" y="943640"/>
                  <a:ext cx="168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A2CFD5-53D4-17BB-EC80-0D8CDC7E6AB3}"/>
                    </a:ext>
                  </a:extLst>
                </p14:cNvPr>
                <p14:cNvContentPartPr/>
                <p14:nvPr/>
              </p14:nvContentPartPr>
              <p14:xfrm>
                <a:off x="6580667" y="924920"/>
                <a:ext cx="38880" cy="27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A2CFD5-53D4-17BB-EC80-0D8CDC7E6AB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63027" y="906920"/>
                  <a:ext cx="74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D8542DB-D65A-8B16-CBA0-B3918178AA36}"/>
                    </a:ext>
                  </a:extLst>
                </p14:cNvPr>
                <p14:cNvContentPartPr/>
                <p14:nvPr/>
              </p14:nvContentPartPr>
              <p14:xfrm>
                <a:off x="6721067" y="1052360"/>
                <a:ext cx="38160" cy="56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D8542DB-D65A-8B16-CBA0-B3918178AA3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03067" y="1034720"/>
                  <a:ext cx="73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5D478EC-839B-7487-6D0A-CFF4071C4730}"/>
                    </a:ext>
                  </a:extLst>
                </p14:cNvPr>
                <p14:cNvContentPartPr/>
                <p14:nvPr/>
              </p14:nvContentPartPr>
              <p14:xfrm>
                <a:off x="2841347" y="690200"/>
                <a:ext cx="1942200" cy="182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5D478EC-839B-7487-6D0A-CFF4071C473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23707" y="672560"/>
                  <a:ext cx="19778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F0A71CE-CB2F-0ADD-9328-06B03EAB0643}"/>
                  </a:ext>
                </a:extLst>
              </p14:cNvPr>
              <p14:cNvContentPartPr/>
              <p14:nvPr/>
            </p14:nvContentPartPr>
            <p14:xfrm>
              <a:off x="2915867" y="1453040"/>
              <a:ext cx="2014200" cy="306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F0A71CE-CB2F-0ADD-9328-06B03EAB064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898227" y="1435400"/>
                <a:ext cx="2049840" cy="34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D3F2F1D-252B-D9CF-ACDE-A36EAE3CF016}"/>
              </a:ext>
            </a:extLst>
          </p:cNvPr>
          <p:cNvGrpSpPr/>
          <p:nvPr/>
        </p:nvGrpSpPr>
        <p:grpSpPr>
          <a:xfrm>
            <a:off x="419987" y="1553480"/>
            <a:ext cx="2686680" cy="2273760"/>
            <a:chOff x="419987" y="1553480"/>
            <a:chExt cx="2686680" cy="22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CA03C2-A27F-7AE1-40D7-A5BFA4FE59D5}"/>
                    </a:ext>
                  </a:extLst>
                </p14:cNvPr>
                <p14:cNvContentPartPr/>
                <p14:nvPr/>
              </p14:nvContentPartPr>
              <p14:xfrm>
                <a:off x="536267" y="1907360"/>
                <a:ext cx="314280" cy="1919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CA03C2-A27F-7AE1-40D7-A5BFA4FE59D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8267" y="1889720"/>
                  <a:ext cx="349920" cy="19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617DD9-23B4-500D-4157-6D5C0D22DDF2}"/>
                    </a:ext>
                  </a:extLst>
                </p14:cNvPr>
                <p14:cNvContentPartPr/>
                <p14:nvPr/>
              </p14:nvContentPartPr>
              <p14:xfrm>
                <a:off x="895187" y="3416120"/>
                <a:ext cx="2142000" cy="385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617DD9-23B4-500D-4157-6D5C0D22DD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7187" y="3398480"/>
                  <a:ext cx="21776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51C088A-E7B2-7EE6-A266-AD8065CC6161}"/>
                    </a:ext>
                  </a:extLst>
                </p14:cNvPr>
                <p14:cNvContentPartPr/>
                <p14:nvPr/>
              </p14:nvContentPartPr>
              <p14:xfrm>
                <a:off x="2969507" y="3273200"/>
                <a:ext cx="137160" cy="321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51C088A-E7B2-7EE6-A266-AD8065CC616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51507" y="3255560"/>
                  <a:ext cx="1728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3DFDA75-4D08-173C-4C65-D1A83DAC4C1C}"/>
                    </a:ext>
                  </a:extLst>
                </p14:cNvPr>
                <p14:cNvContentPartPr/>
                <p14:nvPr/>
              </p14:nvContentPartPr>
              <p14:xfrm>
                <a:off x="678467" y="2006720"/>
                <a:ext cx="157320" cy="23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3DFDA75-4D08-173C-4C65-D1A83DAC4C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0467" y="1989080"/>
                  <a:ext cx="192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A94C499-9FE7-E5FC-8EFB-BF04FC81E5D9}"/>
                    </a:ext>
                  </a:extLst>
                </p14:cNvPr>
                <p14:cNvContentPartPr/>
                <p14:nvPr/>
              </p14:nvContentPartPr>
              <p14:xfrm>
                <a:off x="419987" y="1989080"/>
                <a:ext cx="377280" cy="252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A94C499-9FE7-E5FC-8EFB-BF04FC81E5D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1987" y="1971080"/>
                  <a:ext cx="4129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BD8E10D-F55F-D9F3-4866-905D3C67C641}"/>
                    </a:ext>
                  </a:extLst>
                </p14:cNvPr>
                <p14:cNvContentPartPr/>
                <p14:nvPr/>
              </p14:nvContentPartPr>
              <p14:xfrm>
                <a:off x="1039907" y="2773160"/>
                <a:ext cx="37800" cy="25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BD8E10D-F55F-D9F3-4866-905D3C67C64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1907" y="2755160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A2409D8-83E6-D905-CF4D-EEB5ADE8E99C}"/>
                    </a:ext>
                  </a:extLst>
                </p14:cNvPr>
                <p14:cNvContentPartPr/>
                <p14:nvPr/>
              </p14:nvContentPartPr>
              <p14:xfrm>
                <a:off x="979067" y="2531240"/>
                <a:ext cx="11160" cy="1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A2409D8-83E6-D905-CF4D-EEB5ADE8E9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1427" y="2513600"/>
                  <a:ext cx="46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6978A9C-6DD2-7281-574D-8795F88D5229}"/>
                    </a:ext>
                  </a:extLst>
                </p14:cNvPr>
                <p14:cNvContentPartPr/>
                <p14:nvPr/>
              </p14:nvContentPartPr>
              <p14:xfrm>
                <a:off x="1082387" y="2597480"/>
                <a:ext cx="22320" cy="22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6978A9C-6DD2-7281-574D-8795F88D522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64387" y="2579480"/>
                  <a:ext cx="5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014B048-68E2-4280-542E-361E308F10BB}"/>
                    </a:ext>
                  </a:extLst>
                </p14:cNvPr>
                <p14:cNvContentPartPr/>
                <p14:nvPr/>
              </p14:nvContentPartPr>
              <p14:xfrm>
                <a:off x="1133867" y="2661560"/>
                <a:ext cx="40320" cy="26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014B048-68E2-4280-542E-361E308F10B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6227" y="2643920"/>
                  <a:ext cx="75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06357C1-94E9-418C-F4AB-96BF166D3A53}"/>
                    </a:ext>
                  </a:extLst>
                </p14:cNvPr>
                <p14:cNvContentPartPr/>
                <p14:nvPr/>
              </p14:nvContentPartPr>
              <p14:xfrm>
                <a:off x="1237187" y="2725280"/>
                <a:ext cx="42120" cy="20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06357C1-94E9-418C-F4AB-96BF166D3A5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219187" y="2707280"/>
                  <a:ext cx="77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BF5EEE1-C98A-D23F-43CE-CDD893EE8F1C}"/>
                    </a:ext>
                  </a:extLst>
                </p14:cNvPr>
                <p14:cNvContentPartPr/>
                <p14:nvPr/>
              </p14:nvContentPartPr>
              <p14:xfrm>
                <a:off x="1299467" y="2807360"/>
                <a:ext cx="117720" cy="86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BF5EEE1-C98A-D23F-43CE-CDD893EE8F1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81827" y="2789360"/>
                  <a:ext cx="153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6ADD52-50CF-94C3-97F3-04EBDECC7149}"/>
                    </a:ext>
                  </a:extLst>
                </p14:cNvPr>
                <p14:cNvContentPartPr/>
                <p14:nvPr/>
              </p14:nvContentPartPr>
              <p14:xfrm>
                <a:off x="1508267" y="2966120"/>
                <a:ext cx="77760" cy="44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6ADD52-50CF-94C3-97F3-04EBDECC714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90267" y="2948120"/>
                  <a:ext cx="113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FEE6387-0EF5-180C-500A-C22B1C7B59C7}"/>
                    </a:ext>
                  </a:extLst>
                </p14:cNvPr>
                <p14:cNvContentPartPr/>
                <p14:nvPr/>
              </p14:nvContentPartPr>
              <p14:xfrm>
                <a:off x="1712387" y="3020120"/>
                <a:ext cx="82800" cy="38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FEE6387-0EF5-180C-500A-C22B1C7B59C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94747" y="3002120"/>
                  <a:ext cx="118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EAAB20-9CB1-14D0-8D9D-41FD30B43009}"/>
                    </a:ext>
                  </a:extLst>
                </p14:cNvPr>
                <p14:cNvContentPartPr/>
                <p14:nvPr/>
              </p14:nvContentPartPr>
              <p14:xfrm>
                <a:off x="1914707" y="3020480"/>
                <a:ext cx="73080" cy="40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EAAB20-9CB1-14D0-8D9D-41FD30B4300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97067" y="3002840"/>
                  <a:ext cx="108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1B895C0-3EB9-9E1E-718A-3878816F6B33}"/>
                    </a:ext>
                  </a:extLst>
                </p14:cNvPr>
                <p14:cNvContentPartPr/>
                <p14:nvPr/>
              </p14:nvContentPartPr>
              <p14:xfrm>
                <a:off x="2084627" y="3004280"/>
                <a:ext cx="56520" cy="29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1B895C0-3EB9-9E1E-718A-3878816F6B3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66987" y="2986280"/>
                  <a:ext cx="92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055A70C-6DB0-EF60-5D0A-0C9F222C78FB}"/>
                    </a:ext>
                  </a:extLst>
                </p14:cNvPr>
                <p14:cNvContentPartPr/>
                <p14:nvPr/>
              </p14:nvContentPartPr>
              <p14:xfrm>
                <a:off x="2229347" y="3001760"/>
                <a:ext cx="60840" cy="46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055A70C-6DB0-EF60-5D0A-0C9F222C78F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11347" y="2983760"/>
                  <a:ext cx="96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A184348-C7B8-00C5-F1DD-12E1E87EE855}"/>
                    </a:ext>
                  </a:extLst>
                </p14:cNvPr>
                <p14:cNvContentPartPr/>
                <p14:nvPr/>
              </p14:nvContentPartPr>
              <p14:xfrm>
                <a:off x="2329787" y="2887280"/>
                <a:ext cx="47880" cy="79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A184348-C7B8-00C5-F1DD-12E1E87EE85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11787" y="2869640"/>
                  <a:ext cx="83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C78E715-EF97-AC95-6E03-34ADA66136C4}"/>
                    </a:ext>
                  </a:extLst>
                </p14:cNvPr>
                <p14:cNvContentPartPr/>
                <p14:nvPr/>
              </p14:nvContentPartPr>
              <p14:xfrm>
                <a:off x="2317547" y="2800880"/>
                <a:ext cx="119520" cy="60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C78E715-EF97-AC95-6E03-34ADA66136C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99547" y="2782880"/>
                  <a:ext cx="155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52ED5F3-39CE-C12C-E47E-66DAC3D33089}"/>
                    </a:ext>
                  </a:extLst>
                </p14:cNvPr>
                <p14:cNvContentPartPr/>
                <p14:nvPr/>
              </p14:nvContentPartPr>
              <p14:xfrm>
                <a:off x="2294867" y="2743280"/>
                <a:ext cx="22320" cy="50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52ED5F3-39CE-C12C-E47E-66DAC3D330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77227" y="2725640"/>
                  <a:ext cx="57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0974619-B7C9-C059-9017-2B21C2F5A768}"/>
                    </a:ext>
                  </a:extLst>
                </p14:cNvPr>
                <p14:cNvContentPartPr/>
                <p14:nvPr/>
              </p14:nvContentPartPr>
              <p14:xfrm>
                <a:off x="2354267" y="2613680"/>
                <a:ext cx="26280" cy="33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0974619-B7C9-C059-9017-2B21C2F5A76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36267" y="2596040"/>
                  <a:ext cx="61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35F848-108B-F453-402B-90264AD430BA}"/>
                    </a:ext>
                  </a:extLst>
                </p14:cNvPr>
                <p14:cNvContentPartPr/>
                <p14:nvPr/>
              </p14:nvContentPartPr>
              <p14:xfrm>
                <a:off x="2409347" y="2511800"/>
                <a:ext cx="21960" cy="66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35F848-108B-F453-402B-90264AD430B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91347" y="2493800"/>
                  <a:ext cx="57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483A85D-7675-2DCC-0715-ADC67832DD88}"/>
                    </a:ext>
                  </a:extLst>
                </p14:cNvPr>
                <p14:cNvContentPartPr/>
                <p14:nvPr/>
              </p14:nvContentPartPr>
              <p14:xfrm>
                <a:off x="2411867" y="2338640"/>
                <a:ext cx="33840" cy="118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483A85D-7675-2DCC-0715-ADC67832DD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94227" y="2321000"/>
                  <a:ext cx="69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1B3574F-04A4-8326-86C4-52CF70D7AC95}"/>
                    </a:ext>
                  </a:extLst>
                </p14:cNvPr>
                <p14:cNvContentPartPr/>
                <p14:nvPr/>
              </p14:nvContentPartPr>
              <p14:xfrm>
                <a:off x="2442467" y="2180600"/>
                <a:ext cx="45360" cy="115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1B3574F-04A4-8326-86C4-52CF70D7AC9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24827" y="2162960"/>
                  <a:ext cx="81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C074DA7-7D11-F2CE-1957-CBD23E2C2182}"/>
                    </a:ext>
                  </a:extLst>
                </p14:cNvPr>
                <p14:cNvContentPartPr/>
                <p14:nvPr/>
              </p14:nvContentPartPr>
              <p14:xfrm>
                <a:off x="2460467" y="2135600"/>
                <a:ext cx="39240" cy="29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C074DA7-7D11-F2CE-1957-CBD23E2C218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42827" y="2117960"/>
                  <a:ext cx="74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776B0E-A23D-D085-8FFA-ABAE13B2CD47}"/>
                    </a:ext>
                  </a:extLst>
                </p14:cNvPr>
                <p14:cNvContentPartPr/>
                <p14:nvPr/>
              </p14:nvContentPartPr>
              <p14:xfrm>
                <a:off x="2408627" y="1989800"/>
                <a:ext cx="38520" cy="112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776B0E-A23D-D085-8FFA-ABAE13B2CD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90627" y="1972160"/>
                  <a:ext cx="74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E4751FE-1DFE-EA26-0858-4334873B4BFC}"/>
                    </a:ext>
                  </a:extLst>
                </p14:cNvPr>
                <p14:cNvContentPartPr/>
                <p14:nvPr/>
              </p14:nvContentPartPr>
              <p14:xfrm>
                <a:off x="2307827" y="1883600"/>
                <a:ext cx="120240" cy="72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E4751FE-1DFE-EA26-0858-4334873B4BF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89827" y="1865960"/>
                  <a:ext cx="155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7FF8C6C-86DB-B5D2-DA84-6D4BCE495D78}"/>
                    </a:ext>
                  </a:extLst>
                </p14:cNvPr>
                <p14:cNvContentPartPr/>
                <p14:nvPr/>
              </p14:nvContentPartPr>
              <p14:xfrm>
                <a:off x="2235467" y="1818080"/>
                <a:ext cx="48960" cy="51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7FF8C6C-86DB-B5D2-DA84-6D4BCE495D7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17827" y="1800440"/>
                  <a:ext cx="84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765C973-A5F6-CE60-F8C1-A283046EDCCE}"/>
                    </a:ext>
                  </a:extLst>
                </p14:cNvPr>
                <p14:cNvContentPartPr/>
                <p14:nvPr/>
              </p14:nvContentPartPr>
              <p14:xfrm>
                <a:off x="2349227" y="1697480"/>
                <a:ext cx="40320" cy="59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765C973-A5F6-CE60-F8C1-A283046EDCC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31587" y="1679480"/>
                  <a:ext cx="75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040200C-3594-0B4E-A652-432C011C6430}"/>
                    </a:ext>
                  </a:extLst>
                </p14:cNvPr>
                <p14:cNvContentPartPr/>
                <p14:nvPr/>
              </p14:nvContentPartPr>
              <p14:xfrm>
                <a:off x="2442467" y="1625120"/>
                <a:ext cx="90000" cy="33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040200C-3594-0B4E-A652-432C011C643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24467" y="1607480"/>
                  <a:ext cx="125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35CB6D1-36BD-85E2-386B-2AF743BC63DB}"/>
                    </a:ext>
                  </a:extLst>
                </p14:cNvPr>
                <p14:cNvContentPartPr/>
                <p14:nvPr/>
              </p14:nvContentPartPr>
              <p14:xfrm>
                <a:off x="2142947" y="1553480"/>
                <a:ext cx="421200" cy="61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35CB6D1-36BD-85E2-386B-2AF743BC63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24947" y="1535840"/>
                  <a:ext cx="456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C983AF-0DE7-7E91-B3AF-D73B6A316F64}"/>
                    </a:ext>
                  </a:extLst>
                </p14:cNvPr>
                <p14:cNvContentPartPr/>
                <p14:nvPr/>
              </p14:nvContentPartPr>
              <p14:xfrm>
                <a:off x="764507" y="2103920"/>
                <a:ext cx="134640" cy="338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C983AF-0DE7-7E91-B3AF-D73B6A316F6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6507" y="2086280"/>
                  <a:ext cx="170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0079311-0305-0543-BAD1-178C958F0D08}"/>
                    </a:ext>
                  </a:extLst>
                </p14:cNvPr>
                <p14:cNvContentPartPr/>
                <p14:nvPr/>
              </p14:nvContentPartPr>
              <p14:xfrm>
                <a:off x="834347" y="2009240"/>
                <a:ext cx="28080" cy="41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0079311-0305-0543-BAD1-178C958F0D0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6347" y="1991240"/>
                  <a:ext cx="63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5FF4E0F-023E-B627-EF92-403960899B59}"/>
                    </a:ext>
                  </a:extLst>
                </p14:cNvPr>
                <p14:cNvContentPartPr/>
                <p14:nvPr/>
              </p14:nvContentPartPr>
              <p14:xfrm>
                <a:off x="787907" y="1934360"/>
                <a:ext cx="75600" cy="42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5FF4E0F-023E-B627-EF92-403960899B5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9907" y="1916720"/>
                  <a:ext cx="111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990A984-A86D-344D-C88C-D8A18828F61C}"/>
                    </a:ext>
                  </a:extLst>
                </p14:cNvPr>
                <p14:cNvContentPartPr/>
                <p14:nvPr/>
              </p14:nvContentPartPr>
              <p14:xfrm>
                <a:off x="711227" y="1910600"/>
                <a:ext cx="60840" cy="18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990A984-A86D-344D-C88C-D8A18828F61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3587" y="1892600"/>
                  <a:ext cx="96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D21DDF8-BBF4-38BF-111D-4BAA3E2C4249}"/>
                    </a:ext>
                  </a:extLst>
                </p14:cNvPr>
                <p14:cNvContentPartPr/>
                <p14:nvPr/>
              </p14:nvContentPartPr>
              <p14:xfrm>
                <a:off x="788627" y="1990880"/>
                <a:ext cx="29160" cy="14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D21DDF8-BBF4-38BF-111D-4BAA3E2C42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0627" y="1973240"/>
                  <a:ext cx="64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4BE199F-134E-8EB0-69E2-A34F5D50D97E}"/>
                    </a:ext>
                  </a:extLst>
                </p14:cNvPr>
                <p14:cNvContentPartPr/>
                <p14:nvPr/>
              </p14:nvContentPartPr>
              <p14:xfrm>
                <a:off x="845867" y="2146040"/>
                <a:ext cx="48600" cy="122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4BE199F-134E-8EB0-69E2-A34F5D50D97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7867" y="2128040"/>
                  <a:ext cx="8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D0D2B18-6FC9-9033-B6AF-6CA2B75328BF}"/>
                    </a:ext>
                  </a:extLst>
                </p14:cNvPr>
                <p14:cNvContentPartPr/>
                <p14:nvPr/>
              </p14:nvContentPartPr>
              <p14:xfrm>
                <a:off x="932627" y="2322440"/>
                <a:ext cx="19800" cy="75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D0D2B18-6FC9-9033-B6AF-6CA2B75328B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4987" y="2304440"/>
                  <a:ext cx="55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FF5CA5A-A496-6FD5-8FE5-0FEB7524952D}"/>
                    </a:ext>
                  </a:extLst>
                </p14:cNvPr>
                <p14:cNvContentPartPr/>
                <p14:nvPr/>
              </p14:nvContentPartPr>
              <p14:xfrm>
                <a:off x="980507" y="2504960"/>
                <a:ext cx="34560" cy="41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FF5CA5A-A496-6FD5-8FE5-0FEB752495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2507" y="2486960"/>
                  <a:ext cx="70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F44548F-259E-DF3D-FCE8-408FEE001016}"/>
                    </a:ext>
                  </a:extLst>
                </p14:cNvPr>
                <p14:cNvContentPartPr/>
                <p14:nvPr/>
              </p14:nvContentPartPr>
              <p14:xfrm>
                <a:off x="1048907" y="2573360"/>
                <a:ext cx="54000" cy="69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F44548F-259E-DF3D-FCE8-408FEE00101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30907" y="2555360"/>
                  <a:ext cx="89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3492098-5559-E512-F8AF-6C1768D8C500}"/>
                    </a:ext>
                  </a:extLst>
                </p14:cNvPr>
                <p14:cNvContentPartPr/>
                <p14:nvPr/>
              </p14:nvContentPartPr>
              <p14:xfrm>
                <a:off x="1021907" y="2752280"/>
                <a:ext cx="89640" cy="124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3492098-5559-E512-F8AF-6C1768D8C50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4267" y="2734640"/>
                  <a:ext cx="125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9B90999-37CB-3F8E-55A4-05BE5CACC708}"/>
                    </a:ext>
                  </a:extLst>
                </p14:cNvPr>
                <p14:cNvContentPartPr/>
                <p14:nvPr/>
              </p14:nvContentPartPr>
              <p14:xfrm>
                <a:off x="1064387" y="2943080"/>
                <a:ext cx="91800" cy="37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9B90999-37CB-3F8E-55A4-05BE5CACC70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46747" y="2925080"/>
                  <a:ext cx="127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D8DF79-027D-7D60-C673-2B062A28190F}"/>
                    </a:ext>
                  </a:extLst>
                </p14:cNvPr>
                <p14:cNvContentPartPr/>
                <p14:nvPr/>
              </p14:nvContentPartPr>
              <p14:xfrm>
                <a:off x="1202987" y="2971520"/>
                <a:ext cx="114120" cy="50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D8DF79-027D-7D60-C673-2B062A28190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84987" y="2953880"/>
                  <a:ext cx="149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C13CB28-E1F4-63D9-81E7-AF6BCD816A49}"/>
                    </a:ext>
                  </a:extLst>
                </p14:cNvPr>
                <p14:cNvContentPartPr/>
                <p14:nvPr/>
              </p14:nvContentPartPr>
              <p14:xfrm>
                <a:off x="1319627" y="3030920"/>
                <a:ext cx="54000" cy="91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C13CB28-E1F4-63D9-81E7-AF6BCD816A4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01627" y="3012920"/>
                  <a:ext cx="89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F9B7CA7-AC48-02CD-3305-45853591ADE2}"/>
                    </a:ext>
                  </a:extLst>
                </p14:cNvPr>
                <p14:cNvContentPartPr/>
                <p14:nvPr/>
              </p14:nvContentPartPr>
              <p14:xfrm>
                <a:off x="1340507" y="3152240"/>
                <a:ext cx="108000" cy="61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F9B7CA7-AC48-02CD-3305-45853591AD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22867" y="3134240"/>
                  <a:ext cx="143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3416F8C-9EF9-905F-B221-F54E83E99611}"/>
                    </a:ext>
                  </a:extLst>
                </p14:cNvPr>
                <p14:cNvContentPartPr/>
                <p14:nvPr/>
              </p14:nvContentPartPr>
              <p14:xfrm>
                <a:off x="1625267" y="3062960"/>
                <a:ext cx="32760" cy="14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3416F8C-9EF9-905F-B221-F54E83E9961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607627" y="3044960"/>
                  <a:ext cx="68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104AF4B-64A8-4A39-60B3-254F2B2E84D3}"/>
                    </a:ext>
                  </a:extLst>
                </p14:cNvPr>
                <p14:cNvContentPartPr/>
                <p14:nvPr/>
              </p14:nvContentPartPr>
              <p14:xfrm>
                <a:off x="1810667" y="3095360"/>
                <a:ext cx="60120" cy="25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104AF4B-64A8-4A39-60B3-254F2B2E84D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92667" y="3077360"/>
                  <a:ext cx="9576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18FC63B-961A-6CC1-0F98-FA7D705EAE21}"/>
                  </a:ext>
                </a:extLst>
              </p14:cNvPr>
              <p14:cNvContentPartPr/>
              <p14:nvPr/>
            </p14:nvContentPartPr>
            <p14:xfrm>
              <a:off x="1996067" y="2066120"/>
              <a:ext cx="3600" cy="111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18FC63B-961A-6CC1-0F98-FA7D705EAE2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978067" y="2048480"/>
                <a:ext cx="39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8CF8047-82F5-523A-CAE9-C84B9AC9C9A1}"/>
                  </a:ext>
                </a:extLst>
              </p14:cNvPr>
              <p14:cNvContentPartPr/>
              <p14:nvPr/>
            </p14:nvContentPartPr>
            <p14:xfrm>
              <a:off x="671267" y="1792880"/>
              <a:ext cx="1778040" cy="1280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8CF8047-82F5-523A-CAE9-C84B9AC9C9A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53627" y="1775240"/>
                <a:ext cx="1813680" cy="13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D5EF4D6-3076-C262-58D3-7F03360D04B0}"/>
                  </a:ext>
                </a:extLst>
              </p14:cNvPr>
              <p14:cNvContentPartPr/>
              <p14:nvPr/>
            </p14:nvContentPartPr>
            <p14:xfrm>
              <a:off x="2450747" y="2580200"/>
              <a:ext cx="10080" cy="5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D5EF4D6-3076-C262-58D3-7F03360D04B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433107" y="2562560"/>
                <a:ext cx="45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DA47D48-F304-ABD6-4C04-0E20DA85EEE4}"/>
                  </a:ext>
                </a:extLst>
              </p14:cNvPr>
              <p14:cNvContentPartPr/>
              <p14:nvPr/>
            </p14:nvContentPartPr>
            <p14:xfrm>
              <a:off x="827867" y="1815920"/>
              <a:ext cx="1594440" cy="1099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DA47D48-F304-ABD6-4C04-0E20DA85EEE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10227" y="1798280"/>
                <a:ext cx="1630080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B1CAA0C-1728-9644-6803-89CA382B703E}"/>
                  </a:ext>
                </a:extLst>
              </p14:cNvPr>
              <p14:cNvContentPartPr/>
              <p14:nvPr/>
            </p14:nvContentPartPr>
            <p14:xfrm>
              <a:off x="1916867" y="2606480"/>
              <a:ext cx="360" cy="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B1CAA0C-1728-9644-6803-89CA382B703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898867" y="25884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D7B1AE1-E508-1BC2-8628-228F71833C91}"/>
                  </a:ext>
                </a:extLst>
              </p14:cNvPr>
              <p14:cNvContentPartPr/>
              <p14:nvPr/>
            </p14:nvContentPartPr>
            <p14:xfrm>
              <a:off x="1055387" y="1706840"/>
              <a:ext cx="1396440" cy="1548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D7B1AE1-E508-1BC2-8628-228F71833C9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37747" y="1689200"/>
                <a:ext cx="1432080" cy="158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56E9EC9-3717-AF90-1A23-B863BE898642}"/>
              </a:ext>
            </a:extLst>
          </p:cNvPr>
          <p:cNvGrpSpPr/>
          <p:nvPr/>
        </p:nvGrpSpPr>
        <p:grpSpPr>
          <a:xfrm>
            <a:off x="2462627" y="1675160"/>
            <a:ext cx="5119200" cy="2278800"/>
            <a:chOff x="2462627" y="1675160"/>
            <a:chExt cx="5119200" cy="22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84089D1-60EA-4A7C-4B82-57BC1F56E48E}"/>
                    </a:ext>
                  </a:extLst>
                </p14:cNvPr>
                <p14:cNvContentPartPr/>
                <p14:nvPr/>
              </p14:nvContentPartPr>
              <p14:xfrm>
                <a:off x="2462627" y="2385440"/>
                <a:ext cx="316440" cy="36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84089D1-60EA-4A7C-4B82-57BC1F56E48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444987" y="2367440"/>
                  <a:ext cx="352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DDE73D1-CF45-D5D3-F67D-6FDDDCBBFBE5}"/>
                    </a:ext>
                  </a:extLst>
                </p14:cNvPr>
                <p14:cNvContentPartPr/>
                <p14:nvPr/>
              </p14:nvContentPartPr>
              <p14:xfrm>
                <a:off x="2718227" y="2341520"/>
                <a:ext cx="119520" cy="155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DDE73D1-CF45-D5D3-F67D-6FDDDCBBFBE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700227" y="2323520"/>
                  <a:ext cx="155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3983EF3-832E-6C15-38F8-756E004B0B44}"/>
                    </a:ext>
                  </a:extLst>
                </p14:cNvPr>
                <p14:cNvContentPartPr/>
                <p14:nvPr/>
              </p14:nvContentPartPr>
              <p14:xfrm>
                <a:off x="3016667" y="2304080"/>
                <a:ext cx="97200" cy="10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3983EF3-832E-6C15-38F8-756E004B0B4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99027" y="2286080"/>
                  <a:ext cx="132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303E355-4A55-590E-A7CA-764189ED4A72}"/>
                    </a:ext>
                  </a:extLst>
                </p14:cNvPr>
                <p14:cNvContentPartPr/>
                <p14:nvPr/>
              </p14:nvContentPartPr>
              <p14:xfrm>
                <a:off x="3210707" y="2229200"/>
                <a:ext cx="109800" cy="149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303E355-4A55-590E-A7CA-764189ED4A7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92707" y="2211560"/>
                  <a:ext cx="145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20A1ECC-70EA-04EC-DDAF-7AC6433B9068}"/>
                    </a:ext>
                  </a:extLst>
                </p14:cNvPr>
                <p14:cNvContentPartPr/>
                <p14:nvPr/>
              </p14:nvContentPartPr>
              <p14:xfrm>
                <a:off x="3333107" y="2214800"/>
                <a:ext cx="267120" cy="144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20A1ECC-70EA-04EC-DDAF-7AC6433B906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15107" y="2196800"/>
                  <a:ext cx="302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2208EBD-C036-73FF-FB07-C44D892E55CC}"/>
                    </a:ext>
                  </a:extLst>
                </p14:cNvPr>
                <p14:cNvContentPartPr/>
                <p14:nvPr/>
              </p14:nvContentPartPr>
              <p14:xfrm>
                <a:off x="3649547" y="2095640"/>
                <a:ext cx="110880" cy="343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2208EBD-C036-73FF-FB07-C44D892E55C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631907" y="2077640"/>
                  <a:ext cx="146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838CD90-F5DE-FF48-6CCD-101D9DDECE71}"/>
                    </a:ext>
                  </a:extLst>
                </p14:cNvPr>
                <p14:cNvContentPartPr/>
                <p14:nvPr/>
              </p14:nvContentPartPr>
              <p14:xfrm>
                <a:off x="3641267" y="2213000"/>
                <a:ext cx="225720" cy="121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838CD90-F5DE-FF48-6CCD-101D9DDECE7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23627" y="2195360"/>
                  <a:ext cx="261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D9C57A6-36FB-27D7-17B3-CE70454D1E70}"/>
                    </a:ext>
                  </a:extLst>
                </p14:cNvPr>
                <p14:cNvContentPartPr/>
                <p14:nvPr/>
              </p14:nvContentPartPr>
              <p14:xfrm>
                <a:off x="3812987" y="2090240"/>
                <a:ext cx="50040" cy="18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D9C57A6-36FB-27D7-17B3-CE70454D1E7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94987" y="2072600"/>
                  <a:ext cx="85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FDBCEC7-DFAC-5D16-2711-DD2CBC84D8E4}"/>
                    </a:ext>
                  </a:extLst>
                </p14:cNvPr>
                <p14:cNvContentPartPr/>
                <p14:nvPr/>
              </p14:nvContentPartPr>
              <p14:xfrm>
                <a:off x="3968867" y="2021840"/>
                <a:ext cx="77040" cy="259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FDBCEC7-DFAC-5D16-2711-DD2CBC84D8E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51227" y="2004200"/>
                  <a:ext cx="1126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C68579D-AFD7-2AFC-D8CF-8C013B3BAB41}"/>
                    </a:ext>
                  </a:extLst>
                </p14:cNvPr>
                <p14:cNvContentPartPr/>
                <p14:nvPr/>
              </p14:nvContentPartPr>
              <p14:xfrm>
                <a:off x="3899747" y="2133440"/>
                <a:ext cx="171360" cy="59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C68579D-AFD7-2AFC-D8CF-8C013B3BAB4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82107" y="2115800"/>
                  <a:ext cx="207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807C9E-9C38-2D79-F4E1-61992E93F60E}"/>
                    </a:ext>
                  </a:extLst>
                </p14:cNvPr>
                <p14:cNvContentPartPr/>
                <p14:nvPr/>
              </p14:nvContentPartPr>
              <p14:xfrm>
                <a:off x="4926467" y="1696400"/>
                <a:ext cx="260640" cy="1904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807C9E-9C38-2D79-F4E1-61992E93F60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08827" y="1678400"/>
                  <a:ext cx="296280" cy="19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B474448-123C-D220-FEDD-F05C8C4F59DD}"/>
                    </a:ext>
                  </a:extLst>
                </p14:cNvPr>
                <p14:cNvContentPartPr/>
                <p14:nvPr/>
              </p14:nvContentPartPr>
              <p14:xfrm>
                <a:off x="5126627" y="3398840"/>
                <a:ext cx="2109600" cy="214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B474448-123C-D220-FEDD-F05C8C4F59D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08627" y="3380840"/>
                  <a:ext cx="2145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D5DB835-33AA-2255-D097-1371F7AC0661}"/>
                    </a:ext>
                  </a:extLst>
                </p14:cNvPr>
                <p14:cNvContentPartPr/>
                <p14:nvPr/>
              </p14:nvContentPartPr>
              <p14:xfrm>
                <a:off x="7048667" y="3231440"/>
                <a:ext cx="218520" cy="357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D5DB835-33AA-2255-D097-1371F7AC066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30667" y="3213440"/>
                  <a:ext cx="254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62B0AF1-7FFF-2160-3C7A-951E173A3AA9}"/>
                    </a:ext>
                  </a:extLst>
                </p14:cNvPr>
                <p14:cNvContentPartPr/>
                <p14:nvPr/>
              </p14:nvContentPartPr>
              <p14:xfrm>
                <a:off x="4732787" y="1675160"/>
                <a:ext cx="406440" cy="314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62B0AF1-7FFF-2160-3C7A-951E173A3AA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15147" y="1657160"/>
                  <a:ext cx="4420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5F6607E-5C8D-D37A-16B7-62556255E415}"/>
                    </a:ext>
                  </a:extLst>
                </p14:cNvPr>
                <p14:cNvContentPartPr/>
                <p14:nvPr/>
              </p14:nvContentPartPr>
              <p14:xfrm>
                <a:off x="6904667" y="3584960"/>
                <a:ext cx="157680" cy="269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5F6607E-5C8D-D37A-16B7-62556255E41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87027" y="3566960"/>
                  <a:ext cx="193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52AA048-AA6B-0871-1EE6-DA0A6776D13F}"/>
                    </a:ext>
                  </a:extLst>
                </p14:cNvPr>
                <p14:cNvContentPartPr/>
                <p14:nvPr/>
              </p14:nvContentPartPr>
              <p14:xfrm>
                <a:off x="6943547" y="3669560"/>
                <a:ext cx="168120" cy="79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52AA048-AA6B-0871-1EE6-DA0A6776D13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925547" y="3651560"/>
                  <a:ext cx="203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A30E3F8-11B2-DB5F-336C-422B19130FB4}"/>
                    </a:ext>
                  </a:extLst>
                </p14:cNvPr>
                <p14:cNvContentPartPr/>
                <p14:nvPr/>
              </p14:nvContentPartPr>
              <p14:xfrm>
                <a:off x="7149827" y="3626360"/>
                <a:ext cx="156960" cy="327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A30E3F8-11B2-DB5F-336C-422B19130FB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31827" y="3608360"/>
                  <a:ext cx="1926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27F625C-343B-E1D6-0CBC-5A73332B7951}"/>
                    </a:ext>
                  </a:extLst>
                </p14:cNvPr>
                <p14:cNvContentPartPr/>
                <p14:nvPr/>
              </p14:nvContentPartPr>
              <p14:xfrm>
                <a:off x="7373027" y="3600080"/>
                <a:ext cx="208800" cy="154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27F625C-343B-E1D6-0CBC-5A73332B795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55027" y="3582440"/>
                  <a:ext cx="244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A2269ED-79B7-D1B1-10F8-C42853630857}"/>
                    </a:ext>
                  </a:extLst>
                </p14:cNvPr>
                <p14:cNvContentPartPr/>
                <p14:nvPr/>
              </p14:nvContentPartPr>
              <p14:xfrm>
                <a:off x="4273427" y="2746160"/>
                <a:ext cx="100800" cy="233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A2269ED-79B7-D1B1-10F8-C4285363085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55787" y="2728520"/>
                  <a:ext cx="136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74C276B-2E3A-0155-11B4-5F89FD89A108}"/>
                    </a:ext>
                  </a:extLst>
                </p14:cNvPr>
                <p14:cNvContentPartPr/>
                <p14:nvPr/>
              </p14:nvContentPartPr>
              <p14:xfrm>
                <a:off x="4435067" y="2744360"/>
                <a:ext cx="114120" cy="272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74C276B-2E3A-0155-11B4-5F89FD89A10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17427" y="2726360"/>
                  <a:ext cx="149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C5702C7-3B49-354C-12A3-C4250B176402}"/>
                    </a:ext>
                  </a:extLst>
                </p14:cNvPr>
                <p14:cNvContentPartPr/>
                <p14:nvPr/>
              </p14:nvContentPartPr>
              <p14:xfrm>
                <a:off x="4331027" y="2830040"/>
                <a:ext cx="212400" cy="149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C5702C7-3B49-354C-12A3-C4250B17640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313027" y="2812400"/>
                  <a:ext cx="24804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D651A08E-FD8F-A60D-511D-C78DD3D10F2A}"/>
                  </a:ext>
                </a:extLst>
              </p14:cNvPr>
              <p14:cNvContentPartPr/>
              <p14:nvPr/>
            </p14:nvContentPartPr>
            <p14:xfrm>
              <a:off x="5683187" y="2095640"/>
              <a:ext cx="471960" cy="2232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D651A08E-FD8F-A60D-511D-C78DD3D10F2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665547" y="2077640"/>
                <a:ext cx="5076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DCBA284-FDFF-CCC9-B441-7076514FBA0E}"/>
                  </a:ext>
                </a:extLst>
              </p14:cNvPr>
              <p14:cNvContentPartPr/>
              <p14:nvPr/>
            </p14:nvContentPartPr>
            <p14:xfrm>
              <a:off x="5477627" y="2249720"/>
              <a:ext cx="6120" cy="14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DCBA284-FDFF-CCC9-B441-7076514FBA0E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459987" y="2232080"/>
                <a:ext cx="417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398B862E-6F2D-9C9A-836D-120F27C75B66}"/>
                  </a:ext>
                </a:extLst>
              </p14:cNvPr>
              <p14:cNvContentPartPr/>
              <p14:nvPr/>
            </p14:nvContentPartPr>
            <p14:xfrm>
              <a:off x="5678147" y="1486160"/>
              <a:ext cx="1777320" cy="9115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398B862E-6F2D-9C9A-836D-120F27C75B6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660507" y="1468520"/>
                <a:ext cx="1812960" cy="9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AD70FD4-86EB-05D8-9407-E3E4CCD3520D}"/>
              </a:ext>
            </a:extLst>
          </p:cNvPr>
          <p:cNvGrpSpPr/>
          <p:nvPr/>
        </p:nvGrpSpPr>
        <p:grpSpPr>
          <a:xfrm>
            <a:off x="5574107" y="1459880"/>
            <a:ext cx="2127600" cy="1111320"/>
            <a:chOff x="5574107" y="1459880"/>
            <a:chExt cx="2127600" cy="11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B628339-20F6-0D8A-4AC3-A0F663428B80}"/>
                    </a:ext>
                  </a:extLst>
                </p14:cNvPr>
                <p14:cNvContentPartPr/>
                <p14:nvPr/>
              </p14:nvContentPartPr>
              <p14:xfrm>
                <a:off x="5673827" y="2198960"/>
                <a:ext cx="6480" cy="5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B628339-20F6-0D8A-4AC3-A0F663428B8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656187" y="2180960"/>
                  <a:ext cx="42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6272FC2-D452-3401-BF8E-46CE518BBB1C}"/>
                    </a:ext>
                  </a:extLst>
                </p14:cNvPr>
                <p14:cNvContentPartPr/>
                <p14:nvPr/>
              </p14:nvContentPartPr>
              <p14:xfrm>
                <a:off x="5644667" y="2092400"/>
                <a:ext cx="44280" cy="68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6272FC2-D452-3401-BF8E-46CE518BBB1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26667" y="2074400"/>
                  <a:ext cx="79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20F9BC1-D8EC-99E8-A21E-B4ED93383F2A}"/>
                    </a:ext>
                  </a:extLst>
                </p14:cNvPr>
                <p14:cNvContentPartPr/>
                <p14:nvPr/>
              </p14:nvContentPartPr>
              <p14:xfrm>
                <a:off x="5771387" y="2059640"/>
                <a:ext cx="42840" cy="12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20F9BC1-D8EC-99E8-A21E-B4ED93383F2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753747" y="2042000"/>
                  <a:ext cx="78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5FAC9B5-0052-C273-E71E-7D2DE1FBE859}"/>
                    </a:ext>
                  </a:extLst>
                </p14:cNvPr>
                <p14:cNvContentPartPr/>
                <p14:nvPr/>
              </p14:nvContentPartPr>
              <p14:xfrm>
                <a:off x="5940227" y="2079080"/>
                <a:ext cx="24120" cy="9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5FAC9B5-0052-C273-E71E-7D2DE1FBE85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22587" y="2061080"/>
                  <a:ext cx="59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91AE1F9-E239-5F8B-7100-94D5246A84E5}"/>
                    </a:ext>
                  </a:extLst>
                </p14:cNvPr>
                <p14:cNvContentPartPr/>
                <p14:nvPr/>
              </p14:nvContentPartPr>
              <p14:xfrm>
                <a:off x="5930147" y="2158280"/>
                <a:ext cx="33120" cy="82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91AE1F9-E239-5F8B-7100-94D5246A84E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912147" y="2140640"/>
                  <a:ext cx="68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328316D-1CCA-BA05-4D13-80F8119ACEB4}"/>
                    </a:ext>
                  </a:extLst>
                </p14:cNvPr>
                <p14:cNvContentPartPr/>
                <p14:nvPr/>
              </p14:nvContentPartPr>
              <p14:xfrm>
                <a:off x="5936267" y="2324600"/>
                <a:ext cx="28080" cy="27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328316D-1CCA-BA05-4D13-80F8119ACEB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918627" y="2306600"/>
                  <a:ext cx="63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A2A5A47-8F02-5377-884C-012BCD94F66F}"/>
                    </a:ext>
                  </a:extLst>
                </p14:cNvPr>
                <p14:cNvContentPartPr/>
                <p14:nvPr/>
              </p14:nvContentPartPr>
              <p14:xfrm>
                <a:off x="5734667" y="2319200"/>
                <a:ext cx="27360" cy="9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A2A5A47-8F02-5377-884C-012BCD94F6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17027" y="2301560"/>
                  <a:ext cx="63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C4CF045-9954-E5C1-5496-917AD24772E2}"/>
                    </a:ext>
                  </a:extLst>
                </p14:cNvPr>
                <p14:cNvContentPartPr/>
                <p14:nvPr/>
              </p14:nvContentPartPr>
              <p14:xfrm>
                <a:off x="6025547" y="2256920"/>
                <a:ext cx="60120" cy="42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C4CF045-9954-E5C1-5496-917AD24772E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07547" y="2238920"/>
                  <a:ext cx="95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8C30F46-2791-C5D5-DE4E-9796C32B8E2F}"/>
                    </a:ext>
                  </a:extLst>
                </p14:cNvPr>
                <p14:cNvContentPartPr/>
                <p14:nvPr/>
              </p14:nvContentPartPr>
              <p14:xfrm>
                <a:off x="6122027" y="2203280"/>
                <a:ext cx="38880" cy="50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8C30F46-2791-C5D5-DE4E-9796C32B8E2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04027" y="2185640"/>
                  <a:ext cx="74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715A18E-B8FC-EB51-8EAD-D50D6A6DF014}"/>
                    </a:ext>
                  </a:extLst>
                </p14:cNvPr>
                <p14:cNvContentPartPr/>
                <p14:nvPr/>
              </p14:nvContentPartPr>
              <p14:xfrm>
                <a:off x="6221747" y="2080880"/>
                <a:ext cx="24120" cy="67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715A18E-B8FC-EB51-8EAD-D50D6A6DF01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04107" y="2062880"/>
                  <a:ext cx="59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1170923-8487-7A5A-4719-1EEB3D156DCD}"/>
                    </a:ext>
                  </a:extLst>
                </p14:cNvPr>
                <p14:cNvContentPartPr/>
                <p14:nvPr/>
              </p14:nvContentPartPr>
              <p14:xfrm>
                <a:off x="6216707" y="1950920"/>
                <a:ext cx="29160" cy="61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1170923-8487-7A5A-4719-1EEB3D156DC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99067" y="1932920"/>
                  <a:ext cx="64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79AD49D-D5BF-0980-0451-FEC9BC13A598}"/>
                    </a:ext>
                  </a:extLst>
                </p14:cNvPr>
                <p14:cNvContentPartPr/>
                <p14:nvPr/>
              </p14:nvContentPartPr>
              <p14:xfrm>
                <a:off x="6255227" y="1898000"/>
                <a:ext cx="52920" cy="33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79AD49D-D5BF-0980-0451-FEC9BC13A59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37227" y="1880000"/>
                  <a:ext cx="88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D5BA047-1BDD-90CF-A74A-5038850BD061}"/>
                    </a:ext>
                  </a:extLst>
                </p14:cNvPr>
                <p14:cNvContentPartPr/>
                <p14:nvPr/>
              </p14:nvContentPartPr>
              <p14:xfrm>
                <a:off x="6388067" y="1862000"/>
                <a:ext cx="15480" cy="23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D5BA047-1BDD-90CF-A74A-5038850BD06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370427" y="1844360"/>
                  <a:ext cx="51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F95D55F-3883-EE93-CCE4-8FF821570186}"/>
                    </a:ext>
                  </a:extLst>
                </p14:cNvPr>
                <p14:cNvContentPartPr/>
                <p14:nvPr/>
              </p14:nvContentPartPr>
              <p14:xfrm>
                <a:off x="6439187" y="1840040"/>
                <a:ext cx="83880" cy="22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F95D55F-3883-EE93-CCE4-8FF8215701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421187" y="1822040"/>
                  <a:ext cx="119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F54A871-7E39-E99C-36D7-53A716E6E1AD}"/>
                    </a:ext>
                  </a:extLst>
                </p14:cNvPr>
                <p14:cNvContentPartPr/>
                <p14:nvPr/>
              </p14:nvContentPartPr>
              <p14:xfrm>
                <a:off x="6565187" y="1843280"/>
                <a:ext cx="75600" cy="16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F54A871-7E39-E99C-36D7-53A716E6E1A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47547" y="1825640"/>
                  <a:ext cx="111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5215B6A-4D70-61F3-85B9-7791BE646B98}"/>
                    </a:ext>
                  </a:extLst>
                </p14:cNvPr>
                <p14:cNvContentPartPr/>
                <p14:nvPr/>
              </p14:nvContentPartPr>
              <p14:xfrm>
                <a:off x="6734747" y="1830680"/>
                <a:ext cx="95040" cy="19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5215B6A-4D70-61F3-85B9-7791BE646B9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17107" y="1812680"/>
                  <a:ext cx="130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8BD94EE-9FE7-4C50-B2C5-5EA4EFF79991}"/>
                    </a:ext>
                  </a:extLst>
                </p14:cNvPr>
                <p14:cNvContentPartPr/>
                <p14:nvPr/>
              </p14:nvContentPartPr>
              <p14:xfrm>
                <a:off x="6867947" y="1849040"/>
                <a:ext cx="151200" cy="134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8BD94EE-9FE7-4C50-B2C5-5EA4EFF7999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850307" y="1831040"/>
                  <a:ext cx="186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EEB1CFB-99B2-2DD6-103B-0D2C35B8BE54}"/>
                    </a:ext>
                  </a:extLst>
                </p14:cNvPr>
                <p14:cNvContentPartPr/>
                <p14:nvPr/>
              </p14:nvContentPartPr>
              <p14:xfrm>
                <a:off x="7032467" y="2008520"/>
                <a:ext cx="56880" cy="38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EEB1CFB-99B2-2DD6-103B-0D2C35B8BE5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14827" y="1990880"/>
                  <a:ext cx="92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ADCFA63-AF5F-0FF7-213D-FCE5808EB710}"/>
                    </a:ext>
                  </a:extLst>
                </p14:cNvPr>
                <p14:cNvContentPartPr/>
                <p14:nvPr/>
              </p14:nvContentPartPr>
              <p14:xfrm>
                <a:off x="7223987" y="2075840"/>
                <a:ext cx="69120" cy="29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ADCFA63-AF5F-0FF7-213D-FCE5808EB71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05987" y="2058200"/>
                  <a:ext cx="104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4183038-2E35-E440-F25B-CB4E3858FC2A}"/>
                    </a:ext>
                  </a:extLst>
                </p14:cNvPr>
                <p14:cNvContentPartPr/>
                <p14:nvPr/>
              </p14:nvContentPartPr>
              <p14:xfrm>
                <a:off x="7390667" y="2010680"/>
                <a:ext cx="63000" cy="69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4183038-2E35-E440-F25B-CB4E3858FC2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73027" y="1993040"/>
                  <a:ext cx="98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EE7E93B-DB69-A87C-D7AA-B3BF25BA17B7}"/>
                    </a:ext>
                  </a:extLst>
                </p14:cNvPr>
                <p14:cNvContentPartPr/>
                <p14:nvPr/>
              </p14:nvContentPartPr>
              <p14:xfrm>
                <a:off x="7437467" y="1756520"/>
                <a:ext cx="30960" cy="173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EE7E93B-DB69-A87C-D7AA-B3BF25BA17B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19467" y="1738880"/>
                  <a:ext cx="66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9F3F5D1-B69E-378C-20CA-856975B19CBC}"/>
                    </a:ext>
                  </a:extLst>
                </p14:cNvPr>
                <p14:cNvContentPartPr/>
                <p14:nvPr/>
              </p14:nvContentPartPr>
              <p14:xfrm>
                <a:off x="7484987" y="1663280"/>
                <a:ext cx="8640" cy="59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9F3F5D1-B69E-378C-20CA-856975B19CB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466987" y="1645280"/>
                  <a:ext cx="44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4B2C2A-592B-E548-C21B-943D14D237B4}"/>
                    </a:ext>
                  </a:extLst>
                </p14:cNvPr>
                <p14:cNvContentPartPr/>
                <p14:nvPr/>
              </p14:nvContentPartPr>
              <p14:xfrm>
                <a:off x="7266827" y="1480400"/>
                <a:ext cx="146160" cy="144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4B2C2A-592B-E548-C21B-943D14D237B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48827" y="1462760"/>
                  <a:ext cx="181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AFF24ED-8138-68BA-94AA-DFE885108FDD}"/>
                    </a:ext>
                  </a:extLst>
                </p14:cNvPr>
                <p14:cNvContentPartPr/>
                <p14:nvPr/>
              </p14:nvContentPartPr>
              <p14:xfrm>
                <a:off x="7301747" y="1459880"/>
                <a:ext cx="37080" cy="3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AFF24ED-8138-68BA-94AA-DFE885108FD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283747" y="1441880"/>
                  <a:ext cx="72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B1ABB44-1654-CDB4-31BA-693845F4E3E4}"/>
                    </a:ext>
                  </a:extLst>
                </p14:cNvPr>
                <p14:cNvContentPartPr/>
                <p14:nvPr/>
              </p14:nvContentPartPr>
              <p14:xfrm>
                <a:off x="7409387" y="1493360"/>
                <a:ext cx="10440" cy="28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B1ABB44-1654-CDB4-31BA-693845F4E3E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91747" y="1475360"/>
                  <a:ext cx="46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328C52A-99B6-F18F-3545-19CD9F08F00C}"/>
                    </a:ext>
                  </a:extLst>
                </p14:cNvPr>
                <p14:cNvContentPartPr/>
                <p14:nvPr/>
              </p14:nvContentPartPr>
              <p14:xfrm>
                <a:off x="7221827" y="1748600"/>
                <a:ext cx="40320" cy="18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328C52A-99B6-F18F-3545-19CD9F08F00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203827" y="1730600"/>
                  <a:ext cx="75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B27953D-272C-A3A8-5EFB-431E80103AFD}"/>
                    </a:ext>
                  </a:extLst>
                </p14:cNvPr>
                <p14:cNvContentPartPr/>
                <p14:nvPr/>
              </p14:nvContentPartPr>
              <p14:xfrm>
                <a:off x="6921587" y="1952360"/>
                <a:ext cx="5040" cy="3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B27953D-272C-A3A8-5EFB-431E80103AF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03587" y="1934720"/>
                  <a:ext cx="40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A3F8BFE-F1E2-8A78-059F-1F17B2D9DB0F}"/>
                    </a:ext>
                  </a:extLst>
                </p14:cNvPr>
                <p14:cNvContentPartPr/>
                <p14:nvPr/>
              </p14:nvContentPartPr>
              <p14:xfrm>
                <a:off x="6826187" y="1948040"/>
                <a:ext cx="37800" cy="1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A3F8BFE-F1E2-8A78-059F-1F17B2D9DB0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08547" y="1930400"/>
                  <a:ext cx="73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C9C4E44-0F6D-2187-1514-9ECE3D39C739}"/>
                    </a:ext>
                  </a:extLst>
                </p14:cNvPr>
                <p14:cNvContentPartPr/>
                <p14:nvPr/>
              </p14:nvContentPartPr>
              <p14:xfrm>
                <a:off x="6622067" y="2058200"/>
                <a:ext cx="57960" cy="36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C9C4E44-0F6D-2187-1514-9ECE3D39C7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604067" y="2040200"/>
                  <a:ext cx="93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6569919-710F-5799-2382-524A81440CAF}"/>
                    </a:ext>
                  </a:extLst>
                </p14:cNvPr>
                <p14:cNvContentPartPr/>
                <p14:nvPr/>
              </p14:nvContentPartPr>
              <p14:xfrm>
                <a:off x="6399587" y="2209400"/>
                <a:ext cx="65520" cy="15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6569919-710F-5799-2382-524A81440CA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381947" y="2191760"/>
                  <a:ext cx="101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1C1B53A-42B6-9A1E-3BA4-F0E65A4203C0}"/>
                    </a:ext>
                  </a:extLst>
                </p14:cNvPr>
                <p14:cNvContentPartPr/>
                <p14:nvPr/>
              </p14:nvContentPartPr>
              <p14:xfrm>
                <a:off x="6397787" y="2047040"/>
                <a:ext cx="19080" cy="115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1C1B53A-42B6-9A1E-3BA4-F0E65A4203C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379787" y="2029400"/>
                  <a:ext cx="54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F03954-D66B-1762-C7EE-13162935B11C}"/>
                    </a:ext>
                  </a:extLst>
                </p14:cNvPr>
                <p14:cNvContentPartPr/>
                <p14:nvPr/>
              </p14:nvContentPartPr>
              <p14:xfrm>
                <a:off x="6574907" y="1896920"/>
                <a:ext cx="41040" cy="35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F03954-D66B-1762-C7EE-13162935B11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557267" y="1878920"/>
                  <a:ext cx="76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84877C3-FCCC-EB7F-88B6-A101A254FF21}"/>
                    </a:ext>
                  </a:extLst>
                </p14:cNvPr>
                <p14:cNvContentPartPr/>
                <p14:nvPr/>
              </p14:nvContentPartPr>
              <p14:xfrm>
                <a:off x="6788387" y="1876040"/>
                <a:ext cx="6480" cy="8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84877C3-FCCC-EB7F-88B6-A101A254FF2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70387" y="1858040"/>
                  <a:ext cx="42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C4E8437-31D5-F8CA-2E11-4BF69E72C425}"/>
                    </a:ext>
                  </a:extLst>
                </p14:cNvPr>
                <p14:cNvContentPartPr/>
                <p14:nvPr/>
              </p14:nvContentPartPr>
              <p14:xfrm>
                <a:off x="5574107" y="1512800"/>
                <a:ext cx="2127600" cy="1058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C4E8437-31D5-F8CA-2E11-4BF69E72C42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556467" y="1495160"/>
                  <a:ext cx="2163240" cy="10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F4CD987-843B-05C3-D279-0FCB188AE5F6}"/>
              </a:ext>
            </a:extLst>
          </p:cNvPr>
          <p:cNvGrpSpPr/>
          <p:nvPr/>
        </p:nvGrpSpPr>
        <p:grpSpPr>
          <a:xfrm>
            <a:off x="888347" y="4349960"/>
            <a:ext cx="1001160" cy="184680"/>
            <a:chOff x="888347" y="4349960"/>
            <a:chExt cx="100116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4495848-9DF2-6BA2-5C3B-4A0A98243AF1}"/>
                    </a:ext>
                  </a:extLst>
                </p14:cNvPr>
                <p14:cNvContentPartPr/>
                <p14:nvPr/>
              </p14:nvContentPartPr>
              <p14:xfrm>
                <a:off x="888347" y="4350680"/>
                <a:ext cx="194400" cy="183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4495848-9DF2-6BA2-5C3B-4A0A98243AF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0707" y="4332680"/>
                  <a:ext cx="230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C15A279-DF0E-6EC7-B856-DABC71D6AF32}"/>
                    </a:ext>
                  </a:extLst>
                </p14:cNvPr>
                <p14:cNvContentPartPr/>
                <p14:nvPr/>
              </p14:nvContentPartPr>
              <p14:xfrm>
                <a:off x="1091747" y="4349960"/>
                <a:ext cx="116280" cy="163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C15A279-DF0E-6EC7-B856-DABC71D6AF3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74107" y="4331960"/>
                  <a:ext cx="151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914AE89-9F0D-4356-BA2F-86084C41A9F4}"/>
                    </a:ext>
                  </a:extLst>
                </p14:cNvPr>
                <p14:cNvContentPartPr/>
                <p14:nvPr/>
              </p14:nvContentPartPr>
              <p14:xfrm>
                <a:off x="1338347" y="4358600"/>
                <a:ext cx="159840" cy="131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914AE89-9F0D-4356-BA2F-86084C41A9F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320707" y="4340600"/>
                  <a:ext cx="195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1BD8FED-9EB0-1762-1A2D-C4DB006DB384}"/>
                    </a:ext>
                  </a:extLst>
                </p14:cNvPr>
                <p14:cNvContentPartPr/>
                <p14:nvPr/>
              </p14:nvContentPartPr>
              <p14:xfrm>
                <a:off x="1532747" y="4356080"/>
                <a:ext cx="356760" cy="149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1BD8FED-9EB0-1762-1A2D-C4DB006DB38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515107" y="4338440"/>
                  <a:ext cx="39240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17CAC99C-0A03-64C6-7C89-152F5D538554}"/>
              </a:ext>
            </a:extLst>
          </p:cNvPr>
          <p:cNvGrpSpPr/>
          <p:nvPr/>
        </p:nvGrpSpPr>
        <p:grpSpPr>
          <a:xfrm>
            <a:off x="7328747" y="102320"/>
            <a:ext cx="1057680" cy="633240"/>
            <a:chOff x="7328747" y="102320"/>
            <a:chExt cx="105768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5C7CD1A-BCAF-265A-EC8F-E9E980566604}"/>
                    </a:ext>
                  </a:extLst>
                </p14:cNvPr>
                <p14:cNvContentPartPr/>
                <p14:nvPr/>
              </p14:nvContentPartPr>
              <p14:xfrm>
                <a:off x="7445027" y="364760"/>
                <a:ext cx="135360" cy="144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5C7CD1A-BCAF-265A-EC8F-E9E98056660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27387" y="346760"/>
                  <a:ext cx="171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90BE04A-72E7-6D77-42B5-4E54180B2B71}"/>
                    </a:ext>
                  </a:extLst>
                </p14:cNvPr>
                <p14:cNvContentPartPr/>
                <p14:nvPr/>
              </p14:nvContentPartPr>
              <p14:xfrm>
                <a:off x="7630427" y="361520"/>
                <a:ext cx="73080" cy="148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90BE04A-72E7-6D77-42B5-4E54180B2B7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612427" y="343880"/>
                  <a:ext cx="108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DC78D20-3F8B-13F7-3A9A-84CAC6CA1E09}"/>
                    </a:ext>
                  </a:extLst>
                </p14:cNvPr>
                <p14:cNvContentPartPr/>
                <p14:nvPr/>
              </p14:nvContentPartPr>
              <p14:xfrm>
                <a:off x="7743467" y="332720"/>
                <a:ext cx="108360" cy="148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DC78D20-3F8B-13F7-3A9A-84CAC6CA1E0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725827" y="315080"/>
                  <a:ext cx="144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0121E42-FC3A-0AB1-AA8E-8EDA452182CA}"/>
                    </a:ext>
                  </a:extLst>
                </p14:cNvPr>
                <p14:cNvContentPartPr/>
                <p14:nvPr/>
              </p14:nvContentPartPr>
              <p14:xfrm>
                <a:off x="7896107" y="355040"/>
                <a:ext cx="97200" cy="111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0121E42-FC3A-0AB1-AA8E-8EDA452182C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878107" y="337400"/>
                  <a:ext cx="132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4808112-448E-4984-0A52-0D4B49EBA984}"/>
                    </a:ext>
                  </a:extLst>
                </p14:cNvPr>
                <p14:cNvContentPartPr/>
                <p14:nvPr/>
              </p14:nvContentPartPr>
              <p14:xfrm>
                <a:off x="8039027" y="324440"/>
                <a:ext cx="81000" cy="149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4808112-448E-4984-0A52-0D4B49EBA98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21387" y="306440"/>
                  <a:ext cx="116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7282BC5-FADA-A180-144B-60D5136CBE3B}"/>
                    </a:ext>
                  </a:extLst>
                </p14:cNvPr>
                <p14:cNvContentPartPr/>
                <p14:nvPr/>
              </p14:nvContentPartPr>
              <p14:xfrm>
                <a:off x="7328747" y="102320"/>
                <a:ext cx="1057680" cy="633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7282BC5-FADA-A180-144B-60D5136CBE3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11107" y="84680"/>
                  <a:ext cx="1093320" cy="66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148A346-2644-B3DB-2F7E-660923451143}"/>
              </a:ext>
            </a:extLst>
          </p:cNvPr>
          <p:cNvGrpSpPr/>
          <p:nvPr/>
        </p:nvGrpSpPr>
        <p:grpSpPr>
          <a:xfrm>
            <a:off x="7097987" y="1781360"/>
            <a:ext cx="1608120" cy="1333080"/>
            <a:chOff x="7097987" y="1781360"/>
            <a:chExt cx="1608120" cy="13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F7F716D-B74B-B6D2-182A-19785FC7173B}"/>
                    </a:ext>
                  </a:extLst>
                </p14:cNvPr>
                <p14:cNvContentPartPr/>
                <p14:nvPr/>
              </p14:nvContentPartPr>
              <p14:xfrm>
                <a:off x="7716827" y="2172320"/>
                <a:ext cx="110880" cy="166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F7F716D-B74B-B6D2-182A-19785FC7173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99187" y="2154680"/>
                  <a:ext cx="146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36E743E-8BBE-AD04-DD3A-8DEC5AF7F1DF}"/>
                    </a:ext>
                  </a:extLst>
                </p14:cNvPr>
                <p14:cNvContentPartPr/>
                <p14:nvPr/>
              </p14:nvContentPartPr>
              <p14:xfrm>
                <a:off x="7889987" y="2202560"/>
                <a:ext cx="81720" cy="1252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36E743E-8BBE-AD04-DD3A-8DEC5AF7F1D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71987" y="2184560"/>
                  <a:ext cx="117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F801B82-A79F-9A3B-8A76-6F046BE11515}"/>
                    </a:ext>
                  </a:extLst>
                </p14:cNvPr>
                <p14:cNvContentPartPr/>
                <p14:nvPr/>
              </p14:nvContentPartPr>
              <p14:xfrm>
                <a:off x="8000507" y="2180600"/>
                <a:ext cx="67320" cy="135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F801B82-A79F-9A3B-8A76-6F046BE1151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982507" y="2162960"/>
                  <a:ext cx="102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E2B53B9-01D9-1B85-67C7-242D1E20C73A}"/>
                    </a:ext>
                  </a:extLst>
                </p14:cNvPr>
                <p14:cNvContentPartPr/>
                <p14:nvPr/>
              </p14:nvContentPartPr>
              <p14:xfrm>
                <a:off x="8115707" y="2186360"/>
                <a:ext cx="79920" cy="110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E2B53B9-01D9-1B85-67C7-242D1E20C73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098067" y="2168360"/>
                  <a:ext cx="11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A343744-4DC8-76D1-78E1-D6AA175E6DA5}"/>
                    </a:ext>
                  </a:extLst>
                </p14:cNvPr>
                <p14:cNvContentPartPr/>
                <p14:nvPr/>
              </p14:nvContentPartPr>
              <p14:xfrm>
                <a:off x="8235947" y="2169800"/>
                <a:ext cx="66960" cy="112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A343744-4DC8-76D1-78E1-D6AA175E6DA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218307" y="2152160"/>
                  <a:ext cx="102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4CEEEAF-4E11-F17A-8C06-0C860B0F3FEB}"/>
                    </a:ext>
                  </a:extLst>
                </p14:cNvPr>
                <p14:cNvContentPartPr/>
                <p14:nvPr/>
              </p14:nvContentPartPr>
              <p14:xfrm>
                <a:off x="7923827" y="2574800"/>
                <a:ext cx="261000" cy="1094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4CEEEAF-4E11-F17A-8C06-0C860B0F3FE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906187" y="2557160"/>
                  <a:ext cx="296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A4A81CE-E915-3256-9CB2-5B477DBBB56A}"/>
                    </a:ext>
                  </a:extLst>
                </p14:cNvPr>
                <p14:cNvContentPartPr/>
                <p14:nvPr/>
              </p14:nvContentPartPr>
              <p14:xfrm>
                <a:off x="8171867" y="2542400"/>
                <a:ext cx="44640" cy="219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A4A81CE-E915-3256-9CB2-5B477DBBB56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153867" y="2524760"/>
                  <a:ext cx="80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408A2F5-FD1E-894D-C93E-7F3EC287E710}"/>
                    </a:ext>
                  </a:extLst>
                </p14:cNvPr>
                <p14:cNvContentPartPr/>
                <p14:nvPr/>
              </p14:nvContentPartPr>
              <p14:xfrm>
                <a:off x="8229827" y="2525120"/>
                <a:ext cx="228600" cy="1098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408A2F5-FD1E-894D-C93E-7F3EC287E71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212187" y="2507120"/>
                  <a:ext cx="264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29B0A6F-1322-BD98-731D-4AA91E05638C}"/>
                    </a:ext>
                  </a:extLst>
                </p14:cNvPr>
                <p14:cNvContentPartPr/>
                <p14:nvPr/>
              </p14:nvContentPartPr>
              <p14:xfrm>
                <a:off x="8413787" y="2475800"/>
                <a:ext cx="68040" cy="208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29B0A6F-1322-BD98-731D-4AA91E05638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95787" y="2457800"/>
                  <a:ext cx="103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569A937-F9C6-F682-FEBA-B1544601ADB8}"/>
                    </a:ext>
                  </a:extLst>
                </p14:cNvPr>
                <p14:cNvContentPartPr/>
                <p14:nvPr/>
              </p14:nvContentPartPr>
              <p14:xfrm>
                <a:off x="8507027" y="2506400"/>
                <a:ext cx="115560" cy="114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569A937-F9C6-F682-FEBA-B1544601ADB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489387" y="2488760"/>
                  <a:ext cx="151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3DB6A3C-941F-4435-9668-4BA14197C9D4}"/>
                    </a:ext>
                  </a:extLst>
                </p14:cNvPr>
                <p14:cNvContentPartPr/>
                <p14:nvPr/>
              </p14:nvContentPartPr>
              <p14:xfrm>
                <a:off x="7456547" y="1781360"/>
                <a:ext cx="1249560" cy="1233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3DB6A3C-941F-4435-9668-4BA14197C9D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38547" y="1763720"/>
                  <a:ext cx="1285200" cy="12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94F4F24-A679-7E86-C5D2-DB8009C4DF86}"/>
                    </a:ext>
                  </a:extLst>
                </p14:cNvPr>
                <p14:cNvContentPartPr/>
                <p14:nvPr/>
              </p14:nvContentPartPr>
              <p14:xfrm>
                <a:off x="7097987" y="2738600"/>
                <a:ext cx="183960" cy="3315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94F4F24-A679-7E86-C5D2-DB8009C4DF8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080347" y="2720960"/>
                  <a:ext cx="2196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4E9F8EB-C8A7-6BF6-37DD-F0E856EBE1FD}"/>
                    </a:ext>
                  </a:extLst>
                </p14:cNvPr>
                <p14:cNvContentPartPr/>
                <p14:nvPr/>
              </p14:nvContentPartPr>
              <p14:xfrm>
                <a:off x="7153067" y="2993840"/>
                <a:ext cx="160560" cy="100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4E9F8EB-C8A7-6BF6-37DD-F0E856EBE1F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35067" y="2976200"/>
                  <a:ext cx="196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6633F29-C4B5-4545-56DD-84BEFF784A7B}"/>
                    </a:ext>
                  </a:extLst>
                </p14:cNvPr>
                <p14:cNvContentPartPr/>
                <p14:nvPr/>
              </p14:nvContentPartPr>
              <p14:xfrm>
                <a:off x="7290587" y="2957120"/>
                <a:ext cx="88200" cy="1573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6633F29-C4B5-4545-56DD-84BEFF784A7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72947" y="2939120"/>
                  <a:ext cx="12384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8B015AF-B041-63BE-EB39-C26E54510B81}"/>
                  </a:ext>
                </a:extLst>
              </p14:cNvPr>
              <p14:cNvContentPartPr/>
              <p14:nvPr/>
            </p14:nvContentPartPr>
            <p14:xfrm>
              <a:off x="999947" y="3261680"/>
              <a:ext cx="54720" cy="8568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8B015AF-B041-63BE-EB39-C26E54510B81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982307" y="3243680"/>
                <a:ext cx="9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A5163AA-5EC2-79B9-259C-A76EFD81D8F4}"/>
                  </a:ext>
                </a:extLst>
              </p14:cNvPr>
              <p14:cNvContentPartPr/>
              <p14:nvPr/>
            </p14:nvContentPartPr>
            <p14:xfrm>
              <a:off x="1786547" y="1891160"/>
              <a:ext cx="147960" cy="3272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A5163AA-5EC2-79B9-259C-A76EFD81D8F4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768907" y="1873520"/>
                <a:ext cx="18360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ABBD6C5-DFAC-417C-EBAC-1967F650C159}"/>
                  </a:ext>
                </a:extLst>
              </p14:cNvPr>
              <p14:cNvContentPartPr/>
              <p14:nvPr/>
            </p14:nvContentPartPr>
            <p14:xfrm>
              <a:off x="1627427" y="1726640"/>
              <a:ext cx="235440" cy="196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ABBD6C5-DFAC-417C-EBAC-1967F650C159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609427" y="1709000"/>
                <a:ext cx="2710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DF8059F-F634-AA9C-7D76-4A2163368ED0}"/>
                  </a:ext>
                </a:extLst>
              </p14:cNvPr>
              <p14:cNvContentPartPr/>
              <p14:nvPr/>
            </p14:nvContentPartPr>
            <p14:xfrm>
              <a:off x="1213787" y="1517120"/>
              <a:ext cx="119160" cy="156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DF8059F-F634-AA9C-7D76-4A2163368ED0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195787" y="1499480"/>
                <a:ext cx="1548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24B3F52-F2A3-A3AD-9E17-9E76BA0586F4}"/>
                  </a:ext>
                </a:extLst>
              </p14:cNvPr>
              <p14:cNvContentPartPr/>
              <p14:nvPr/>
            </p14:nvContentPartPr>
            <p14:xfrm>
              <a:off x="1389107" y="1479320"/>
              <a:ext cx="119160" cy="1310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24B3F52-F2A3-A3AD-9E17-9E76BA0586F4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371107" y="1461680"/>
                <a:ext cx="1548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539472F-5F3F-1361-F09A-0C50C9EA597D}"/>
                  </a:ext>
                </a:extLst>
              </p14:cNvPr>
              <p14:cNvContentPartPr/>
              <p14:nvPr/>
            </p14:nvContentPartPr>
            <p14:xfrm>
              <a:off x="1557947" y="1289240"/>
              <a:ext cx="171000" cy="254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539472F-5F3F-1361-F09A-0C50C9EA597D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539947" y="1271240"/>
                <a:ext cx="2066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32BEA25-FF55-619B-5C70-6E008454CA25}"/>
                  </a:ext>
                </a:extLst>
              </p14:cNvPr>
              <p14:cNvContentPartPr/>
              <p14:nvPr/>
            </p14:nvContentPartPr>
            <p14:xfrm>
              <a:off x="1767467" y="1307960"/>
              <a:ext cx="91800" cy="146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32BEA25-FF55-619B-5C70-6E008454CA25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1749827" y="1290320"/>
                <a:ext cx="1274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ADA4508-9BD2-17EA-F3CA-2093C93A375F}"/>
                  </a:ext>
                </a:extLst>
              </p14:cNvPr>
              <p14:cNvContentPartPr/>
              <p14:nvPr/>
            </p14:nvContentPartPr>
            <p14:xfrm>
              <a:off x="1926947" y="1242080"/>
              <a:ext cx="75600" cy="1749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ADA4508-9BD2-17EA-F3CA-2093C93A375F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908947" y="1224440"/>
                <a:ext cx="1112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08438254-CCD9-986D-A210-ABD180044342}"/>
                  </a:ext>
                </a:extLst>
              </p14:cNvPr>
              <p14:cNvContentPartPr/>
              <p14:nvPr/>
            </p14:nvContentPartPr>
            <p14:xfrm>
              <a:off x="2042507" y="1165760"/>
              <a:ext cx="124920" cy="2682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08438254-CCD9-986D-A210-ABD180044342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024507" y="1148120"/>
                <a:ext cx="1605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28C053D-BEA3-6833-1309-29E39E658F84}"/>
                  </a:ext>
                </a:extLst>
              </p14:cNvPr>
              <p14:cNvContentPartPr/>
              <p14:nvPr/>
            </p14:nvContentPartPr>
            <p14:xfrm>
              <a:off x="2090027" y="1245680"/>
              <a:ext cx="138960" cy="1162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28C053D-BEA3-6833-1309-29E39E658F84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2072027" y="1228040"/>
                <a:ext cx="1746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576F80E-C7AB-A877-8AE7-2EDC9746EADA}"/>
                  </a:ext>
                </a:extLst>
              </p14:cNvPr>
              <p14:cNvContentPartPr/>
              <p14:nvPr/>
            </p14:nvContentPartPr>
            <p14:xfrm>
              <a:off x="2249147" y="1205360"/>
              <a:ext cx="34200" cy="82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576F80E-C7AB-A877-8AE7-2EDC9746EADA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2231507" y="1187720"/>
                <a:ext cx="698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23D675C-BE10-6397-2D49-CE451CCABE4A}"/>
                  </a:ext>
                </a:extLst>
              </p14:cNvPr>
              <p14:cNvContentPartPr/>
              <p14:nvPr/>
            </p14:nvContentPartPr>
            <p14:xfrm>
              <a:off x="2175707" y="1137320"/>
              <a:ext cx="28080" cy="151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23D675C-BE10-6397-2D49-CE451CCABE4A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2158067" y="1119320"/>
                <a:ext cx="637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639A874-8E2F-CC86-8FDC-16DCE268F586}"/>
                  </a:ext>
                </a:extLst>
              </p14:cNvPr>
              <p14:cNvContentPartPr/>
              <p14:nvPr/>
            </p14:nvContentPartPr>
            <p14:xfrm>
              <a:off x="2318627" y="1080080"/>
              <a:ext cx="47880" cy="160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639A874-8E2F-CC86-8FDC-16DCE268F586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2300987" y="1062080"/>
                <a:ext cx="835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90825CB-00DE-2B5D-CB01-C94BA95A7A24}"/>
                  </a:ext>
                </a:extLst>
              </p14:cNvPr>
              <p14:cNvContentPartPr/>
              <p14:nvPr/>
            </p14:nvContentPartPr>
            <p14:xfrm>
              <a:off x="2286947" y="1209320"/>
              <a:ext cx="88920" cy="417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90825CB-00DE-2B5D-CB01-C94BA95A7A24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2269307" y="1191320"/>
                <a:ext cx="124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A7F24961-48A4-2909-D6D9-3E6E88E20F6A}"/>
                  </a:ext>
                </a:extLst>
              </p14:cNvPr>
              <p14:cNvContentPartPr/>
              <p14:nvPr/>
            </p14:nvContentPartPr>
            <p14:xfrm>
              <a:off x="660827" y="2041280"/>
              <a:ext cx="85680" cy="7704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A7F24961-48A4-2909-D6D9-3E6E88E20F6A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643187" y="2023640"/>
                <a:ext cx="121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B8DA9337-034E-BFC1-8FF5-EAA76DD4CCB8}"/>
                  </a:ext>
                </a:extLst>
              </p14:cNvPr>
              <p14:cNvContentPartPr/>
              <p14:nvPr/>
            </p14:nvContentPartPr>
            <p14:xfrm>
              <a:off x="734267" y="2099960"/>
              <a:ext cx="681840" cy="91368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B8DA9337-034E-BFC1-8FF5-EAA76DD4CCB8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716627" y="2082320"/>
                <a:ext cx="71748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224C5F1E-E30D-7CB0-9E8F-E6EAC1BBC658}"/>
                  </a:ext>
                </a:extLst>
              </p14:cNvPr>
              <p14:cNvContentPartPr/>
              <p14:nvPr/>
            </p14:nvContentPartPr>
            <p14:xfrm>
              <a:off x="1229267" y="3010400"/>
              <a:ext cx="150120" cy="2736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224C5F1E-E30D-7CB0-9E8F-E6EAC1BBC658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211267" y="2992400"/>
                <a:ext cx="1857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68ED5EF5-4D4D-6928-B97B-137E3692B082}"/>
                  </a:ext>
                </a:extLst>
              </p14:cNvPr>
              <p14:cNvContentPartPr/>
              <p14:nvPr/>
            </p14:nvContentPartPr>
            <p14:xfrm>
              <a:off x="1316747" y="2824280"/>
              <a:ext cx="55800" cy="1483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68ED5EF5-4D4D-6928-B97B-137E3692B082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299107" y="2806640"/>
                <a:ext cx="914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AC1AD73-1A3F-3F49-D004-6413066B9D9A}"/>
                  </a:ext>
                </a:extLst>
              </p14:cNvPr>
              <p14:cNvContentPartPr/>
              <p14:nvPr/>
            </p14:nvContentPartPr>
            <p14:xfrm>
              <a:off x="675227" y="2093120"/>
              <a:ext cx="218520" cy="1958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AC1AD73-1A3F-3F49-D004-6413066B9D9A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657227" y="2075120"/>
                <a:ext cx="2541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3FFEED73-5709-B059-1AA9-7348876CFB4C}"/>
                  </a:ext>
                </a:extLst>
              </p14:cNvPr>
              <p14:cNvContentPartPr/>
              <p14:nvPr/>
            </p14:nvContentPartPr>
            <p14:xfrm>
              <a:off x="1744067" y="2528360"/>
              <a:ext cx="613440" cy="55044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3FFEED73-5709-B059-1AA9-7348876CFB4C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726427" y="2510720"/>
                <a:ext cx="64908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E5A7F9F-2581-1354-A4E9-0D380BCE9CCE}"/>
                  </a:ext>
                </a:extLst>
              </p14:cNvPr>
              <p14:cNvContentPartPr/>
              <p14:nvPr/>
            </p14:nvContentPartPr>
            <p14:xfrm>
              <a:off x="1411787" y="2731040"/>
              <a:ext cx="362880" cy="3254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E5A7F9F-2581-1354-A4E9-0D380BCE9CCE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393787" y="2713040"/>
                <a:ext cx="3985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87F6EB2-028D-B885-5561-CCF30FD2896D}"/>
                  </a:ext>
                </a:extLst>
              </p14:cNvPr>
              <p14:cNvContentPartPr/>
              <p14:nvPr/>
            </p14:nvContentPartPr>
            <p14:xfrm>
              <a:off x="1344467" y="2917880"/>
              <a:ext cx="204480" cy="2815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87F6EB2-028D-B885-5561-CCF30FD2896D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326827" y="2900240"/>
                <a:ext cx="2401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972F4517-BE44-219A-5C3E-A41B595944C4}"/>
                  </a:ext>
                </a:extLst>
              </p14:cNvPr>
              <p14:cNvContentPartPr/>
              <p14:nvPr/>
            </p14:nvContentPartPr>
            <p14:xfrm>
              <a:off x="1890227" y="2323520"/>
              <a:ext cx="451080" cy="2408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972F4517-BE44-219A-5C3E-A41B595944C4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872227" y="2305880"/>
                <a:ext cx="4867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E20EB591-9A71-FFF2-AC8A-0314B5F8CD29}"/>
                  </a:ext>
                </a:extLst>
              </p14:cNvPr>
              <p14:cNvContentPartPr/>
              <p14:nvPr/>
            </p14:nvContentPartPr>
            <p14:xfrm>
              <a:off x="2046827" y="2078720"/>
              <a:ext cx="385560" cy="21240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E20EB591-9A71-FFF2-AC8A-0314B5F8CD29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2029187" y="2061080"/>
                <a:ext cx="4212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ED2E369C-A5A7-6BA5-842E-5C6F5BBD1745}"/>
                  </a:ext>
                </a:extLst>
              </p14:cNvPr>
              <p14:cNvContentPartPr/>
              <p14:nvPr/>
            </p14:nvContentPartPr>
            <p14:xfrm>
              <a:off x="2205587" y="1931480"/>
              <a:ext cx="219600" cy="8064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ED2E369C-A5A7-6BA5-842E-5C6F5BBD1745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2187587" y="1913480"/>
                <a:ext cx="2552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152F43CA-A637-FA84-0B1E-129848996E16}"/>
                  </a:ext>
                </a:extLst>
              </p14:cNvPr>
              <p14:cNvContentPartPr/>
              <p14:nvPr/>
            </p14:nvContentPartPr>
            <p14:xfrm>
              <a:off x="857387" y="2402720"/>
              <a:ext cx="14040" cy="334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152F43CA-A637-FA84-0B1E-129848996E16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839387" y="2384720"/>
                <a:ext cx="496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042C5FFA-820E-70E9-A63B-223D67D59FE4}"/>
                  </a:ext>
                </a:extLst>
              </p14:cNvPr>
              <p14:cNvContentPartPr/>
              <p14:nvPr/>
            </p14:nvContentPartPr>
            <p14:xfrm>
              <a:off x="881147" y="2340440"/>
              <a:ext cx="338760" cy="6746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042C5FFA-820E-70E9-A63B-223D67D59FE4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863507" y="2322440"/>
                <a:ext cx="37440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B388DC13-3A82-BB74-3E4D-A3B13D6C0894}"/>
                  </a:ext>
                </a:extLst>
              </p14:cNvPr>
              <p14:cNvContentPartPr/>
              <p14:nvPr/>
            </p14:nvContentPartPr>
            <p14:xfrm>
              <a:off x="2390987" y="2020760"/>
              <a:ext cx="7560" cy="900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B388DC13-3A82-BB74-3E4D-A3B13D6C0894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2372987" y="2002760"/>
                <a:ext cx="4320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oup 374">
            <a:extLst>
              <a:ext uri="{FF2B5EF4-FFF2-40B4-BE49-F238E27FC236}">
                <a16:creationId xmlns:a16="http://schemas.microsoft.com/office/drawing/2014/main" id="{3A59FB08-9F57-88BF-C18C-F0513D0BE221}"/>
              </a:ext>
            </a:extLst>
          </p:cNvPr>
          <p:cNvGrpSpPr/>
          <p:nvPr/>
        </p:nvGrpSpPr>
        <p:grpSpPr>
          <a:xfrm>
            <a:off x="1633907" y="2147120"/>
            <a:ext cx="134640" cy="168120"/>
            <a:chOff x="1633907" y="2147120"/>
            <a:chExt cx="13464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3124C3A-0B7D-63AA-CE46-AE0808530EB9}"/>
                    </a:ext>
                  </a:extLst>
                </p14:cNvPr>
                <p14:cNvContentPartPr/>
                <p14:nvPr/>
              </p14:nvContentPartPr>
              <p14:xfrm>
                <a:off x="1647947" y="2147120"/>
                <a:ext cx="107280" cy="87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3124C3A-0B7D-63AA-CE46-AE0808530EB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630307" y="2129480"/>
                  <a:ext cx="142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DDC8B5E-CF8E-201D-8605-DBB0BEF1992F}"/>
                    </a:ext>
                  </a:extLst>
                </p14:cNvPr>
                <p14:cNvContentPartPr/>
                <p14:nvPr/>
              </p14:nvContentPartPr>
              <p14:xfrm>
                <a:off x="1671347" y="2164040"/>
                <a:ext cx="97200" cy="95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DDC8B5E-CF8E-201D-8605-DBB0BEF1992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653347" y="2146400"/>
                  <a:ext cx="132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FDB1D42-32A5-A493-F88D-2347D8EA4591}"/>
                    </a:ext>
                  </a:extLst>
                </p14:cNvPr>
                <p14:cNvContentPartPr/>
                <p14:nvPr/>
              </p14:nvContentPartPr>
              <p14:xfrm>
                <a:off x="1633907" y="2181680"/>
                <a:ext cx="99000" cy="133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FDB1D42-32A5-A493-F88D-2347D8EA459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616267" y="2163680"/>
                  <a:ext cx="13464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D9B87158-07DD-BFFA-63CD-5778267E4CC6}"/>
              </a:ext>
            </a:extLst>
          </p:cNvPr>
          <p:cNvGrpSpPr/>
          <p:nvPr/>
        </p:nvGrpSpPr>
        <p:grpSpPr>
          <a:xfrm>
            <a:off x="512147" y="4047920"/>
            <a:ext cx="8013240" cy="2747520"/>
            <a:chOff x="512147" y="4047920"/>
            <a:chExt cx="8013240" cy="27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05BCA54-7CEF-CB61-241F-D4DCA9D68C9F}"/>
                    </a:ext>
                  </a:extLst>
                </p14:cNvPr>
                <p14:cNvContentPartPr/>
                <p14:nvPr/>
              </p14:nvContentPartPr>
              <p14:xfrm>
                <a:off x="933707" y="4952240"/>
                <a:ext cx="12240" cy="42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05BCA54-7CEF-CB61-241F-D4DCA9D68C9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15707" y="4934600"/>
                  <a:ext cx="47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8C9912F-3AE8-0A60-2AA5-4386BEBE6C26}"/>
                    </a:ext>
                  </a:extLst>
                </p14:cNvPr>
                <p14:cNvContentPartPr/>
                <p14:nvPr/>
              </p14:nvContentPartPr>
              <p14:xfrm>
                <a:off x="912107" y="4960160"/>
                <a:ext cx="79560" cy="143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8C9912F-3AE8-0A60-2AA5-4386BEBE6C2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94467" y="4942160"/>
                  <a:ext cx="115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375CC31-080F-526C-2336-6C406E0865C3}"/>
                    </a:ext>
                  </a:extLst>
                </p14:cNvPr>
                <p14:cNvContentPartPr/>
                <p14:nvPr/>
              </p14:nvContentPartPr>
              <p14:xfrm>
                <a:off x="1069427" y="4983920"/>
                <a:ext cx="52920" cy="27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375CC31-080F-526C-2336-6C406E0865C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51787" y="4965920"/>
                  <a:ext cx="88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C77C445-6B1D-F983-325F-49644C023429}"/>
                    </a:ext>
                  </a:extLst>
                </p14:cNvPr>
                <p14:cNvContentPartPr/>
                <p14:nvPr/>
              </p14:nvContentPartPr>
              <p14:xfrm>
                <a:off x="1059707" y="4906520"/>
                <a:ext cx="22320" cy="27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C77C445-6B1D-F983-325F-49644C02342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41707" y="4888520"/>
                  <a:ext cx="57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5806842-C2E2-464F-3BE3-AF95439AEC23}"/>
                    </a:ext>
                  </a:extLst>
                </p14:cNvPr>
                <p14:cNvContentPartPr/>
                <p14:nvPr/>
              </p14:nvContentPartPr>
              <p14:xfrm>
                <a:off x="1171667" y="4853600"/>
                <a:ext cx="95040" cy="87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5806842-C2E2-464F-3BE3-AF95439AEC2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54027" y="4835960"/>
                  <a:ext cx="130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035E9EF-1331-C3FA-A51C-B64B413F0A0E}"/>
                    </a:ext>
                  </a:extLst>
                </p14:cNvPr>
                <p14:cNvContentPartPr/>
                <p14:nvPr/>
              </p14:nvContentPartPr>
              <p14:xfrm>
                <a:off x="1269227" y="4843880"/>
                <a:ext cx="19440" cy="40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035E9EF-1331-C3FA-A51C-B64B413F0A0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251227" y="4825880"/>
                  <a:ext cx="55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E282F35-2F05-C504-3FCF-4DCDAD6CED3F}"/>
                    </a:ext>
                  </a:extLst>
                </p14:cNvPr>
                <p14:cNvContentPartPr/>
                <p14:nvPr/>
              </p14:nvContentPartPr>
              <p14:xfrm>
                <a:off x="1205147" y="4898240"/>
                <a:ext cx="96120" cy="185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E282F35-2F05-C504-3FCF-4DCDAD6CED3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87147" y="4880240"/>
                  <a:ext cx="131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0B1D8F0-CDE1-6B0F-7E46-547FF3734230}"/>
                    </a:ext>
                  </a:extLst>
                </p14:cNvPr>
                <p14:cNvContentPartPr/>
                <p14:nvPr/>
              </p14:nvContentPartPr>
              <p14:xfrm>
                <a:off x="1330067" y="4860440"/>
                <a:ext cx="71280" cy="195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0B1D8F0-CDE1-6B0F-7E46-547FF373423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312067" y="4842800"/>
                  <a:ext cx="1069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A717286-295A-CB60-18DD-41F1A837A1EC}"/>
                    </a:ext>
                  </a:extLst>
                </p14:cNvPr>
                <p14:cNvContentPartPr/>
                <p14:nvPr/>
              </p14:nvContentPartPr>
              <p14:xfrm>
                <a:off x="1227467" y="4950440"/>
                <a:ext cx="160560" cy="77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A717286-295A-CB60-18DD-41F1A837A1E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209827" y="4932440"/>
                  <a:ext cx="196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E9B4A14-C1E5-3D58-F36F-9F9B2FFB4379}"/>
                    </a:ext>
                  </a:extLst>
                </p14:cNvPr>
                <p14:cNvContentPartPr/>
                <p14:nvPr/>
              </p14:nvContentPartPr>
              <p14:xfrm>
                <a:off x="1429067" y="4878800"/>
                <a:ext cx="72720" cy="162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E9B4A14-C1E5-3D58-F36F-9F9B2FFB437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411427" y="4861160"/>
                  <a:ext cx="108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60F7E07-4C18-AFB6-AC42-96D1E6D10806}"/>
                    </a:ext>
                  </a:extLst>
                </p14:cNvPr>
                <p14:cNvContentPartPr/>
                <p14:nvPr/>
              </p14:nvContentPartPr>
              <p14:xfrm>
                <a:off x="1532747" y="4921280"/>
                <a:ext cx="144360" cy="145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60F7E07-4C18-AFB6-AC42-96D1E6D1080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515107" y="4903640"/>
                  <a:ext cx="180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6EB05BD-9B35-2923-668B-3B6F683B1A99}"/>
                    </a:ext>
                  </a:extLst>
                </p14:cNvPr>
                <p14:cNvContentPartPr/>
                <p14:nvPr/>
              </p14:nvContentPartPr>
              <p14:xfrm>
                <a:off x="2024867" y="4370840"/>
                <a:ext cx="363960" cy="65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6EB05BD-9B35-2923-668B-3B6F683B1A9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006867" y="4353200"/>
                  <a:ext cx="399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8A0E46-23BD-9D3C-3195-BF3C49BCDAE6}"/>
                    </a:ext>
                  </a:extLst>
                </p14:cNvPr>
                <p14:cNvContentPartPr/>
                <p14:nvPr/>
              </p14:nvContentPartPr>
              <p14:xfrm>
                <a:off x="2271107" y="4274000"/>
                <a:ext cx="160920" cy="254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8A0E46-23BD-9D3C-3195-BF3C49BCDAE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253467" y="4256000"/>
                  <a:ext cx="1965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811F822-F980-9523-129E-8F90E37E0B86}"/>
                    </a:ext>
                  </a:extLst>
                </p14:cNvPr>
                <p14:cNvContentPartPr/>
                <p14:nvPr/>
              </p14:nvContentPartPr>
              <p14:xfrm>
                <a:off x="2686187" y="4306400"/>
                <a:ext cx="123840" cy="138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811F822-F980-9523-129E-8F90E37E0B8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668187" y="4288400"/>
                  <a:ext cx="159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4A07429-A10F-7424-BA3E-CA495215AAAF}"/>
                    </a:ext>
                  </a:extLst>
                </p14:cNvPr>
                <p14:cNvContentPartPr/>
                <p14:nvPr/>
              </p14:nvContentPartPr>
              <p14:xfrm>
                <a:off x="2875547" y="4251680"/>
                <a:ext cx="106200" cy="162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4A07429-A10F-7424-BA3E-CA495215AAA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857547" y="4233680"/>
                  <a:ext cx="141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755EC5F-3994-12E2-4AAF-704BCE08B71A}"/>
                    </a:ext>
                  </a:extLst>
                </p14:cNvPr>
                <p14:cNvContentPartPr/>
                <p14:nvPr/>
              </p14:nvContentPartPr>
              <p14:xfrm>
                <a:off x="3074987" y="4234040"/>
                <a:ext cx="211320" cy="169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755EC5F-3994-12E2-4AAF-704BCE08B71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057347" y="4216040"/>
                  <a:ext cx="246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658E103-EDA4-05CE-DDEF-44D62CF8B7D0}"/>
                    </a:ext>
                  </a:extLst>
                </p14:cNvPr>
                <p14:cNvContentPartPr/>
                <p14:nvPr/>
              </p14:nvContentPartPr>
              <p14:xfrm>
                <a:off x="3373787" y="4112720"/>
                <a:ext cx="123480" cy="366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658E103-EDA4-05CE-DDEF-44D62CF8B7D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356147" y="4095080"/>
                  <a:ext cx="1591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9924D3F-7017-41FB-8FF2-0D8678DA0B6C}"/>
                    </a:ext>
                  </a:extLst>
                </p14:cNvPr>
                <p14:cNvContentPartPr/>
                <p14:nvPr/>
              </p14:nvContentPartPr>
              <p14:xfrm>
                <a:off x="3375947" y="4211360"/>
                <a:ext cx="252360" cy="145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9924D3F-7017-41FB-8FF2-0D8678DA0B6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358307" y="4193720"/>
                  <a:ext cx="288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4E2FEF7-25A7-A4FA-0DE9-99A48474E087}"/>
                    </a:ext>
                  </a:extLst>
                </p14:cNvPr>
                <p14:cNvContentPartPr/>
                <p14:nvPr/>
              </p14:nvContentPartPr>
              <p14:xfrm>
                <a:off x="3584747" y="4124240"/>
                <a:ext cx="17280" cy="6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4E2FEF7-25A7-A4FA-0DE9-99A48474E08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567107" y="4106240"/>
                  <a:ext cx="52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C259022-4EFF-A798-A107-970CC4830585}"/>
                    </a:ext>
                  </a:extLst>
                </p14:cNvPr>
                <p14:cNvContentPartPr/>
                <p14:nvPr/>
              </p14:nvContentPartPr>
              <p14:xfrm>
                <a:off x="3677987" y="4047920"/>
                <a:ext cx="76680" cy="272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C259022-4EFF-A798-A107-970CC483058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660347" y="4029920"/>
                  <a:ext cx="112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4D92939-2F37-28BB-F659-D23DB16796B2}"/>
                    </a:ext>
                  </a:extLst>
                </p14:cNvPr>
                <p14:cNvContentPartPr/>
                <p14:nvPr/>
              </p14:nvContentPartPr>
              <p14:xfrm>
                <a:off x="3650987" y="4112360"/>
                <a:ext cx="185400" cy="95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4D92939-2F37-28BB-F659-D23DB16796B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633347" y="4094360"/>
                  <a:ext cx="221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02F42F3-6ECE-96B4-AECC-F0A3B0959D06}"/>
                    </a:ext>
                  </a:extLst>
                </p14:cNvPr>
                <p14:cNvContentPartPr/>
                <p14:nvPr/>
              </p14:nvContentPartPr>
              <p14:xfrm>
                <a:off x="1917947" y="4897520"/>
                <a:ext cx="111600" cy="2052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02F42F3-6ECE-96B4-AECC-F0A3B0959D0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900307" y="4879520"/>
                  <a:ext cx="147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3EEB181-BB8F-83CB-74AD-5E59030C8BB5}"/>
                    </a:ext>
                  </a:extLst>
                </p14:cNvPr>
                <p14:cNvContentPartPr/>
                <p14:nvPr/>
              </p14:nvContentPartPr>
              <p14:xfrm>
                <a:off x="1954667" y="4852880"/>
                <a:ext cx="79560" cy="100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3EEB181-BB8F-83CB-74AD-5E59030C8BB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936667" y="4834880"/>
                  <a:ext cx="115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9EA8AC9-A2B1-CAE9-2841-B04943CB4ABF}"/>
                    </a:ext>
                  </a:extLst>
                </p14:cNvPr>
                <p14:cNvContentPartPr/>
                <p14:nvPr/>
              </p14:nvContentPartPr>
              <p14:xfrm>
                <a:off x="2106227" y="4825160"/>
                <a:ext cx="65880" cy="101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9EA8AC9-A2B1-CAE9-2841-B04943CB4AB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088227" y="4807520"/>
                  <a:ext cx="101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9226EFD-C8CF-0EA8-7B6B-0FE3D417910A}"/>
                    </a:ext>
                  </a:extLst>
                </p14:cNvPr>
                <p14:cNvContentPartPr/>
                <p14:nvPr/>
              </p14:nvContentPartPr>
              <p14:xfrm>
                <a:off x="2236547" y="4839560"/>
                <a:ext cx="146160" cy="150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9226EFD-C8CF-0EA8-7B6B-0FE3D417910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218547" y="4821920"/>
                  <a:ext cx="181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364B741-94AF-69FE-00E4-D4A29A31D6EB}"/>
                    </a:ext>
                  </a:extLst>
                </p14:cNvPr>
                <p14:cNvContentPartPr/>
                <p14:nvPr/>
              </p14:nvContentPartPr>
              <p14:xfrm>
                <a:off x="2437427" y="4816520"/>
                <a:ext cx="91080" cy="240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364B741-94AF-69FE-00E4-D4A29A31D6E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419427" y="4798880"/>
                  <a:ext cx="126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FC1CA04-CB41-CCA4-BC26-4A11C4523633}"/>
                    </a:ext>
                  </a:extLst>
                </p14:cNvPr>
                <p14:cNvContentPartPr/>
                <p14:nvPr/>
              </p14:nvContentPartPr>
              <p14:xfrm>
                <a:off x="2744507" y="4781240"/>
                <a:ext cx="307080" cy="96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FC1CA04-CB41-CCA4-BC26-4A11C452363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726507" y="4763600"/>
                  <a:ext cx="342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227B340-95F9-C276-1CF6-AAC24C5A756B}"/>
                    </a:ext>
                  </a:extLst>
                </p14:cNvPr>
                <p14:cNvContentPartPr/>
                <p14:nvPr/>
              </p14:nvContentPartPr>
              <p14:xfrm>
                <a:off x="2977067" y="4697360"/>
                <a:ext cx="119880" cy="183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227B340-95F9-C276-1CF6-AAC24C5A756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959427" y="4679360"/>
                  <a:ext cx="155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B81880B-6EC2-BD64-9243-5EE35475EA33}"/>
                    </a:ext>
                  </a:extLst>
                </p14:cNvPr>
                <p14:cNvContentPartPr/>
                <p14:nvPr/>
              </p14:nvContentPartPr>
              <p14:xfrm>
                <a:off x="3338507" y="4762880"/>
                <a:ext cx="149040" cy="165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B81880B-6EC2-BD64-9243-5EE35475EA3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320867" y="4744880"/>
                  <a:ext cx="184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3B2839F-2739-901B-2E78-BCEA86E3FB9A}"/>
                    </a:ext>
                  </a:extLst>
                </p14:cNvPr>
                <p14:cNvContentPartPr/>
                <p14:nvPr/>
              </p14:nvContentPartPr>
              <p14:xfrm>
                <a:off x="3455867" y="4758920"/>
                <a:ext cx="105480" cy="108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3B2839F-2739-901B-2E78-BCEA86E3FB9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437867" y="4740920"/>
                  <a:ext cx="141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CBC426E-E839-C268-8200-5D170DE21A1F}"/>
                    </a:ext>
                  </a:extLst>
                </p14:cNvPr>
                <p14:cNvContentPartPr/>
                <p14:nvPr/>
              </p14:nvContentPartPr>
              <p14:xfrm>
                <a:off x="3619307" y="4742000"/>
                <a:ext cx="176040" cy="102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CBC426E-E839-C268-8200-5D170DE21A1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601307" y="4724000"/>
                  <a:ext cx="211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6156C1C-F4D9-F3EB-6DE1-203603D1C6BA}"/>
                    </a:ext>
                  </a:extLst>
                </p14:cNvPr>
                <p14:cNvContentPartPr/>
                <p14:nvPr/>
              </p14:nvContentPartPr>
              <p14:xfrm>
                <a:off x="3807947" y="4600880"/>
                <a:ext cx="211680" cy="235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6156C1C-F4D9-F3EB-6DE1-203603D1C6B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789947" y="4583240"/>
                  <a:ext cx="247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C6FA989-2F4C-136C-140E-9FEB0F1F9B42}"/>
                    </a:ext>
                  </a:extLst>
                </p14:cNvPr>
                <p14:cNvContentPartPr/>
                <p14:nvPr/>
              </p14:nvContentPartPr>
              <p14:xfrm>
                <a:off x="4029347" y="4592600"/>
                <a:ext cx="251280" cy="173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C6FA989-2F4C-136C-140E-9FEB0F1F9B4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011347" y="4574960"/>
                  <a:ext cx="286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1B9A943-E7F0-B84F-7D13-F50CA5386644}"/>
                    </a:ext>
                  </a:extLst>
                </p14:cNvPr>
                <p14:cNvContentPartPr/>
                <p14:nvPr/>
              </p14:nvContentPartPr>
              <p14:xfrm>
                <a:off x="4332827" y="4492880"/>
                <a:ext cx="70560" cy="407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1B9A943-E7F0-B84F-7D13-F50CA538664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315187" y="4474880"/>
                  <a:ext cx="1062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6F9710A-035F-CF6D-6F76-32404728DFC9}"/>
                    </a:ext>
                  </a:extLst>
                </p14:cNvPr>
                <p14:cNvContentPartPr/>
                <p14:nvPr/>
              </p14:nvContentPartPr>
              <p14:xfrm>
                <a:off x="4303307" y="4623200"/>
                <a:ext cx="227160" cy="104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6F9710A-035F-CF6D-6F76-32404728DFC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285307" y="4605200"/>
                  <a:ext cx="262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383B26F-389C-F730-D4DE-879A78736D25}"/>
                    </a:ext>
                  </a:extLst>
                </p14:cNvPr>
                <p14:cNvContentPartPr/>
                <p14:nvPr/>
              </p14:nvContentPartPr>
              <p14:xfrm>
                <a:off x="4501667" y="4433120"/>
                <a:ext cx="46080" cy="19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383B26F-389C-F730-D4DE-879A78736D2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483667" y="4415120"/>
                  <a:ext cx="81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A9E422A-0CFB-5303-912A-81D47E4B49B4}"/>
                    </a:ext>
                  </a:extLst>
                </p14:cNvPr>
                <p14:cNvContentPartPr/>
                <p14:nvPr/>
              </p14:nvContentPartPr>
              <p14:xfrm>
                <a:off x="4603547" y="4448600"/>
                <a:ext cx="36000" cy="257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A9E422A-0CFB-5303-912A-81D47E4B49B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585547" y="4430600"/>
                  <a:ext cx="71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EC5D48A-26D4-56F3-6E52-847E5ADA445A}"/>
                    </a:ext>
                  </a:extLst>
                </p14:cNvPr>
                <p14:cNvContentPartPr/>
                <p14:nvPr/>
              </p14:nvContentPartPr>
              <p14:xfrm>
                <a:off x="4506347" y="4544360"/>
                <a:ext cx="152280" cy="64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EC5D48A-26D4-56F3-6E52-847E5ADA445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488707" y="4526360"/>
                  <a:ext cx="187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512908E-2A8A-6BDF-B1AA-52970611F7A4}"/>
                    </a:ext>
                  </a:extLst>
                </p14:cNvPr>
                <p14:cNvContentPartPr/>
                <p14:nvPr/>
              </p14:nvContentPartPr>
              <p14:xfrm>
                <a:off x="803387" y="5422760"/>
                <a:ext cx="194760" cy="450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512908E-2A8A-6BDF-B1AA-52970611F7A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85747" y="5404760"/>
                  <a:ext cx="2304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E73AB21-EF0B-B37F-637F-94C8EFECB480}"/>
                    </a:ext>
                  </a:extLst>
                </p14:cNvPr>
                <p14:cNvContentPartPr/>
                <p14:nvPr/>
              </p14:nvContentPartPr>
              <p14:xfrm>
                <a:off x="2667827" y="5318000"/>
                <a:ext cx="146520" cy="420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E73AB21-EF0B-B37F-637F-94C8EFECB48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650187" y="5300360"/>
                  <a:ext cx="1821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94C2E49-6E30-EC14-6A37-3DBF8DE6ABB1}"/>
                    </a:ext>
                  </a:extLst>
                </p14:cNvPr>
                <p14:cNvContentPartPr/>
                <p14:nvPr/>
              </p14:nvContentPartPr>
              <p14:xfrm>
                <a:off x="1241507" y="5675120"/>
                <a:ext cx="227520" cy="1382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94C2E49-6E30-EC14-6A37-3DBF8DE6ABB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223507" y="5657120"/>
                  <a:ext cx="263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51740E7-C6FA-7215-94BE-CCC5FB43123B}"/>
                    </a:ext>
                  </a:extLst>
                </p14:cNvPr>
                <p14:cNvContentPartPr/>
                <p14:nvPr/>
              </p14:nvContentPartPr>
              <p14:xfrm>
                <a:off x="1512227" y="5660360"/>
                <a:ext cx="80280" cy="135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51740E7-C6FA-7215-94BE-CCC5FB43123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494227" y="5642720"/>
                  <a:ext cx="115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3A90285-DB6C-9587-8A43-C957D97AA570}"/>
                    </a:ext>
                  </a:extLst>
                </p14:cNvPr>
                <p14:cNvContentPartPr/>
                <p14:nvPr/>
              </p14:nvContentPartPr>
              <p14:xfrm>
                <a:off x="1625987" y="5662880"/>
                <a:ext cx="54000" cy="114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3A90285-DB6C-9587-8A43-C957D97AA57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608347" y="5645240"/>
                  <a:ext cx="89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BD7FBCF-88C6-1B56-DFAD-3FF30C9D826D}"/>
                    </a:ext>
                  </a:extLst>
                </p14:cNvPr>
                <p14:cNvContentPartPr/>
                <p14:nvPr/>
              </p14:nvContentPartPr>
              <p14:xfrm>
                <a:off x="1765307" y="5680520"/>
                <a:ext cx="326160" cy="123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BD7FBCF-88C6-1B56-DFAD-3FF30C9D826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747307" y="5662880"/>
                  <a:ext cx="361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9705F13-94DC-6577-B43D-954861CD28C9}"/>
                    </a:ext>
                  </a:extLst>
                </p14:cNvPr>
                <p14:cNvContentPartPr/>
                <p14:nvPr/>
              </p14:nvContentPartPr>
              <p14:xfrm>
                <a:off x="2058707" y="5487920"/>
                <a:ext cx="307440" cy="2530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9705F13-94DC-6577-B43D-954861CD28C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041067" y="5469920"/>
                  <a:ext cx="343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E8FF595-7787-ADFB-19EC-4D8FF5F2C006}"/>
                    </a:ext>
                  </a:extLst>
                </p14:cNvPr>
                <p14:cNvContentPartPr/>
                <p14:nvPr/>
              </p14:nvContentPartPr>
              <p14:xfrm>
                <a:off x="3045107" y="5459120"/>
                <a:ext cx="289800" cy="73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E8FF595-7787-ADFB-19EC-4D8FF5F2C00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027107" y="5441480"/>
                  <a:ext cx="325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5168BD2-4E0E-4764-3F77-61D96D284CFB}"/>
                    </a:ext>
                  </a:extLst>
                </p14:cNvPr>
                <p14:cNvContentPartPr/>
                <p14:nvPr/>
              </p14:nvContentPartPr>
              <p14:xfrm>
                <a:off x="3285587" y="5347160"/>
                <a:ext cx="140040" cy="278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5168BD2-4E0E-4764-3F77-61D96D284CF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267947" y="5329520"/>
                  <a:ext cx="1756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9C23351-82C4-E438-55D8-F58895BB52FD}"/>
                    </a:ext>
                  </a:extLst>
                </p14:cNvPr>
                <p14:cNvContentPartPr/>
                <p14:nvPr/>
              </p14:nvContentPartPr>
              <p14:xfrm>
                <a:off x="3731627" y="5357240"/>
                <a:ext cx="12240" cy="144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9C23351-82C4-E438-55D8-F58895BB52F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713987" y="5339240"/>
                  <a:ext cx="47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3A95AC6-78EE-D1E9-8DF5-9383898DEBBA}"/>
                    </a:ext>
                  </a:extLst>
                </p14:cNvPr>
                <p14:cNvContentPartPr/>
                <p14:nvPr/>
              </p14:nvContentPartPr>
              <p14:xfrm>
                <a:off x="3735587" y="5364440"/>
                <a:ext cx="153000" cy="131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3A95AC6-78EE-D1E9-8DF5-9383898DEBB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717587" y="5346440"/>
                  <a:ext cx="188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87495FC-4568-BCB5-0A96-86C479C8AA29}"/>
                    </a:ext>
                  </a:extLst>
                </p14:cNvPr>
                <p14:cNvContentPartPr/>
                <p14:nvPr/>
              </p14:nvContentPartPr>
              <p14:xfrm>
                <a:off x="3930707" y="5340320"/>
                <a:ext cx="82080" cy="120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87495FC-4568-BCB5-0A96-86C479C8AA2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913067" y="5322680"/>
                  <a:ext cx="117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8AE0380-4A7D-38D5-B6EB-2EC7D637DA79}"/>
                    </a:ext>
                  </a:extLst>
                </p14:cNvPr>
                <p14:cNvContentPartPr/>
                <p14:nvPr/>
              </p14:nvContentPartPr>
              <p14:xfrm>
                <a:off x="4027187" y="5298560"/>
                <a:ext cx="93240" cy="138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8AE0380-4A7D-38D5-B6EB-2EC7D637DA7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009547" y="5280920"/>
                  <a:ext cx="128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B57B877-4AFA-41FB-EEB7-EF7939B9492B}"/>
                    </a:ext>
                  </a:extLst>
                </p14:cNvPr>
                <p14:cNvContentPartPr/>
                <p14:nvPr/>
              </p14:nvContentPartPr>
              <p14:xfrm>
                <a:off x="4181987" y="5271560"/>
                <a:ext cx="320040" cy="131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B57B877-4AFA-41FB-EEB7-EF7939B9492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164347" y="5253920"/>
                  <a:ext cx="355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825ABCD-D473-E7B9-8700-07AE6D4D3A6C}"/>
                    </a:ext>
                  </a:extLst>
                </p14:cNvPr>
                <p14:cNvContentPartPr/>
                <p14:nvPr/>
              </p14:nvContentPartPr>
              <p14:xfrm>
                <a:off x="4447667" y="5069960"/>
                <a:ext cx="205920" cy="2232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825ABCD-D473-E7B9-8700-07AE6D4D3A6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430027" y="5052320"/>
                  <a:ext cx="241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126D92E-9197-E134-87BE-D502458D9A88}"/>
                    </a:ext>
                  </a:extLst>
                </p14:cNvPr>
                <p14:cNvContentPartPr/>
                <p14:nvPr/>
              </p14:nvContentPartPr>
              <p14:xfrm>
                <a:off x="4837547" y="5052320"/>
                <a:ext cx="199800" cy="101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126D92E-9197-E134-87BE-D502458D9A8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819547" y="5034680"/>
                  <a:ext cx="235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7EE8205-962B-C35C-6AFE-0C5CF6A91A7B}"/>
                    </a:ext>
                  </a:extLst>
                </p14:cNvPr>
                <p14:cNvContentPartPr/>
                <p14:nvPr/>
              </p14:nvContentPartPr>
              <p14:xfrm>
                <a:off x="4993427" y="4978160"/>
                <a:ext cx="118800" cy="154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7EE8205-962B-C35C-6AFE-0C5CF6A91A7B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975787" y="4960520"/>
                  <a:ext cx="154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2EF6919-FFBC-8D5A-0887-EF07FA14602B}"/>
                    </a:ext>
                  </a:extLst>
                </p14:cNvPr>
                <p14:cNvContentPartPr/>
                <p14:nvPr/>
              </p14:nvContentPartPr>
              <p14:xfrm>
                <a:off x="5260547" y="4903280"/>
                <a:ext cx="136800" cy="197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2EF6919-FFBC-8D5A-0887-EF07FA14602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242907" y="4885280"/>
                  <a:ext cx="172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6DACF4F-3EB6-381A-EC06-AEFC67F88B1B}"/>
                    </a:ext>
                  </a:extLst>
                </p14:cNvPr>
                <p14:cNvContentPartPr/>
                <p14:nvPr/>
              </p14:nvContentPartPr>
              <p14:xfrm>
                <a:off x="5453147" y="4913360"/>
                <a:ext cx="201240" cy="149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6DACF4F-3EB6-381A-EC06-AEFC67F88B1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435507" y="4895360"/>
                  <a:ext cx="236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D1B9348-5D4F-4877-94E9-6F50B73F8A0C}"/>
                    </a:ext>
                  </a:extLst>
                </p14:cNvPr>
                <p14:cNvContentPartPr/>
                <p14:nvPr/>
              </p14:nvContentPartPr>
              <p14:xfrm>
                <a:off x="5731787" y="4820480"/>
                <a:ext cx="86400" cy="200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D1B9348-5D4F-4877-94E9-6F50B73F8A0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713787" y="4802480"/>
                  <a:ext cx="122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A640FE9-C66A-451D-8723-776B021D82FC}"/>
                    </a:ext>
                  </a:extLst>
                </p14:cNvPr>
                <p14:cNvContentPartPr/>
                <p14:nvPr/>
              </p14:nvContentPartPr>
              <p14:xfrm>
                <a:off x="5724227" y="4878440"/>
                <a:ext cx="111960" cy="403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A640FE9-C66A-451D-8723-776B021D82F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706587" y="4860440"/>
                  <a:ext cx="147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C8428FB-1ABA-424F-843C-5C41B633701D}"/>
                    </a:ext>
                  </a:extLst>
                </p14:cNvPr>
                <p14:cNvContentPartPr/>
                <p14:nvPr/>
              </p14:nvContentPartPr>
              <p14:xfrm>
                <a:off x="6047147" y="4731920"/>
                <a:ext cx="113400" cy="3308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C8428FB-1ABA-424F-843C-5C41B633701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029507" y="4714280"/>
                  <a:ext cx="1490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34DE95F-6F3C-40B3-B51D-CBA8FEA15176}"/>
                    </a:ext>
                  </a:extLst>
                </p14:cNvPr>
                <p14:cNvContentPartPr/>
                <p14:nvPr/>
              </p14:nvContentPartPr>
              <p14:xfrm>
                <a:off x="6096107" y="4832360"/>
                <a:ext cx="112320" cy="85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34DE95F-6F3C-40B3-B51D-CBA8FEA1517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078467" y="4814360"/>
                  <a:ext cx="147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0773753-66D3-CCD9-D7B8-CCDA8589237D}"/>
                    </a:ext>
                  </a:extLst>
                </p14:cNvPr>
                <p14:cNvContentPartPr/>
                <p14:nvPr/>
              </p14:nvContentPartPr>
              <p14:xfrm>
                <a:off x="6186467" y="4813640"/>
                <a:ext cx="29160" cy="118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0773753-66D3-CCD9-D7B8-CCDA8589237D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168467" y="4796000"/>
                  <a:ext cx="64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D322F93-BBE0-2A84-1855-3986EF6E3E28}"/>
                    </a:ext>
                  </a:extLst>
                </p14:cNvPr>
                <p14:cNvContentPartPr/>
                <p14:nvPr/>
              </p14:nvContentPartPr>
              <p14:xfrm>
                <a:off x="6176747" y="4699160"/>
                <a:ext cx="21240" cy="57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D322F93-BBE0-2A84-1855-3986EF6E3E2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158747" y="4681160"/>
                  <a:ext cx="56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48809AB-A6F1-6273-B014-0EB655C70F97}"/>
                    </a:ext>
                  </a:extLst>
                </p14:cNvPr>
                <p14:cNvContentPartPr/>
                <p14:nvPr/>
              </p14:nvContentPartPr>
              <p14:xfrm>
                <a:off x="6240827" y="4679720"/>
                <a:ext cx="66600" cy="2005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48809AB-A6F1-6273-B014-0EB655C70F9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222827" y="4662080"/>
                  <a:ext cx="102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A657780-E1F4-D57A-44B9-779473894293}"/>
                    </a:ext>
                  </a:extLst>
                </p14:cNvPr>
                <p14:cNvContentPartPr/>
                <p14:nvPr/>
              </p14:nvContentPartPr>
              <p14:xfrm>
                <a:off x="6223907" y="4760720"/>
                <a:ext cx="85680" cy="43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A657780-E1F4-D57A-44B9-779473894293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206267" y="4742720"/>
                  <a:ext cx="121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C918273-FCCA-B330-13A3-7FBEF0AB8792}"/>
                    </a:ext>
                  </a:extLst>
                </p14:cNvPr>
                <p14:cNvContentPartPr/>
                <p14:nvPr/>
              </p14:nvContentPartPr>
              <p14:xfrm>
                <a:off x="5986667" y="4886720"/>
                <a:ext cx="93960" cy="334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C918273-FCCA-B330-13A3-7FBEF0AB879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968667" y="4869080"/>
                  <a:ext cx="129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F47E4B7-4638-CA46-E004-940288F18CEC}"/>
                    </a:ext>
                  </a:extLst>
                </p14:cNvPr>
                <p14:cNvContentPartPr/>
                <p14:nvPr/>
              </p14:nvContentPartPr>
              <p14:xfrm>
                <a:off x="6131747" y="4720040"/>
                <a:ext cx="36360" cy="19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F47E4B7-4638-CA46-E004-940288F18CE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113747" y="4702040"/>
                  <a:ext cx="7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4AF35BF-7F34-A754-A356-D56AABD0C316}"/>
                    </a:ext>
                  </a:extLst>
                </p14:cNvPr>
                <p14:cNvContentPartPr/>
                <p14:nvPr/>
              </p14:nvContentPartPr>
              <p14:xfrm>
                <a:off x="6036707" y="4991480"/>
                <a:ext cx="357840" cy="1735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4AF35BF-7F34-A754-A356-D56AABD0C316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018707" y="4973840"/>
                  <a:ext cx="393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D7CB637-C6F2-DE86-53AA-8C1A67240C21}"/>
                    </a:ext>
                  </a:extLst>
                </p14:cNvPr>
                <p14:cNvContentPartPr/>
                <p14:nvPr/>
              </p14:nvContentPartPr>
              <p14:xfrm>
                <a:off x="3458747" y="4963040"/>
                <a:ext cx="1342800" cy="7318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D7CB637-C6F2-DE86-53AA-8C1A67240C21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440747" y="4945040"/>
                  <a:ext cx="137844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7E29FF8-68CE-53DD-3A31-34464FC591CC}"/>
                    </a:ext>
                  </a:extLst>
                </p14:cNvPr>
                <p14:cNvContentPartPr/>
                <p14:nvPr/>
              </p14:nvContentPartPr>
              <p14:xfrm>
                <a:off x="5511467" y="4312880"/>
                <a:ext cx="133560" cy="161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7E29FF8-68CE-53DD-3A31-34464FC591C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493467" y="4294880"/>
                  <a:ext cx="169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8366574-AED6-8407-31F6-E9DD3CF04C73}"/>
                    </a:ext>
                  </a:extLst>
                </p14:cNvPr>
                <p14:cNvContentPartPr/>
                <p14:nvPr/>
              </p14:nvContentPartPr>
              <p14:xfrm>
                <a:off x="5663387" y="4319720"/>
                <a:ext cx="83520" cy="144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8366574-AED6-8407-31F6-E9DD3CF04C7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645747" y="4302080"/>
                  <a:ext cx="119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DBB154A-5274-1FC1-0406-68EB10840B69}"/>
                    </a:ext>
                  </a:extLst>
                </p14:cNvPr>
                <p14:cNvContentPartPr/>
                <p14:nvPr/>
              </p14:nvContentPartPr>
              <p14:xfrm>
                <a:off x="5811347" y="4321520"/>
                <a:ext cx="54720" cy="1162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DBB154A-5274-1FC1-0406-68EB10840B6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793707" y="4303880"/>
                  <a:ext cx="90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CBCD4E8-BAC0-A5BF-EEFB-60C6AD31DCEC}"/>
                    </a:ext>
                  </a:extLst>
                </p14:cNvPr>
                <p14:cNvContentPartPr/>
                <p14:nvPr/>
              </p14:nvContentPartPr>
              <p14:xfrm>
                <a:off x="5943107" y="4322600"/>
                <a:ext cx="141840" cy="1202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CBCD4E8-BAC0-A5BF-EEFB-60C6AD31DCE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5925107" y="4304600"/>
                  <a:ext cx="177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17CF953-3584-5DE8-FE29-AFE460DF3461}"/>
                    </a:ext>
                  </a:extLst>
                </p14:cNvPr>
                <p14:cNvContentPartPr/>
                <p14:nvPr/>
              </p14:nvContentPartPr>
              <p14:xfrm>
                <a:off x="6145787" y="4227200"/>
                <a:ext cx="116280" cy="180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17CF953-3584-5DE8-FE29-AFE460DF346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127787" y="4209200"/>
                  <a:ext cx="151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C82625E-BC54-4287-69B2-19889030757D}"/>
                    </a:ext>
                  </a:extLst>
                </p14:cNvPr>
                <p14:cNvContentPartPr/>
                <p14:nvPr/>
              </p14:nvContentPartPr>
              <p14:xfrm>
                <a:off x="6437027" y="4382720"/>
                <a:ext cx="95760" cy="45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C82625E-BC54-4287-69B2-19889030757D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419387" y="4364720"/>
                  <a:ext cx="131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F046CAB-59C2-1276-19B9-4CFBE06363A0}"/>
                    </a:ext>
                  </a:extLst>
                </p14:cNvPr>
                <p14:cNvContentPartPr/>
                <p14:nvPr/>
              </p14:nvContentPartPr>
              <p14:xfrm>
                <a:off x="6431267" y="4330520"/>
                <a:ext cx="142200" cy="428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F046CAB-59C2-1276-19B9-4CFBE06363A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413627" y="4312880"/>
                  <a:ext cx="177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77C44C8-79C5-BF7A-169E-2F891CF1B1ED}"/>
                    </a:ext>
                  </a:extLst>
                </p14:cNvPr>
                <p14:cNvContentPartPr/>
                <p14:nvPr/>
              </p14:nvContentPartPr>
              <p14:xfrm>
                <a:off x="6719267" y="4232960"/>
                <a:ext cx="188640" cy="1555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77C44C8-79C5-BF7A-169E-2F891CF1B1ED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701267" y="4215320"/>
                  <a:ext cx="224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A5F95BD-4626-27D0-7F5F-12304D42B144}"/>
                    </a:ext>
                  </a:extLst>
                </p14:cNvPr>
                <p14:cNvContentPartPr/>
                <p14:nvPr/>
              </p14:nvContentPartPr>
              <p14:xfrm>
                <a:off x="6937067" y="4129280"/>
                <a:ext cx="284040" cy="225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A5F95BD-4626-27D0-7F5F-12304D42B14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919067" y="4111280"/>
                  <a:ext cx="319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8EC2C58-BDBE-E4A7-0DE3-83C2CD849D56}"/>
                    </a:ext>
                  </a:extLst>
                </p14:cNvPr>
                <p14:cNvContentPartPr/>
                <p14:nvPr/>
              </p14:nvContentPartPr>
              <p14:xfrm>
                <a:off x="7129667" y="4223960"/>
                <a:ext cx="308880" cy="939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8EC2C58-BDBE-E4A7-0DE3-83C2CD849D5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112027" y="4206320"/>
                  <a:ext cx="344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55701A3-DFCA-8205-3134-7F94194B2722}"/>
                    </a:ext>
                  </a:extLst>
                </p14:cNvPr>
                <p14:cNvContentPartPr/>
                <p14:nvPr/>
              </p14:nvContentPartPr>
              <p14:xfrm>
                <a:off x="7468787" y="4056560"/>
                <a:ext cx="244080" cy="2876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55701A3-DFCA-8205-3134-7F94194B2722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450787" y="4038560"/>
                  <a:ext cx="2797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2FD382B-30DD-D6FD-A0A7-E87A42D0B53C}"/>
                    </a:ext>
                  </a:extLst>
                </p14:cNvPr>
                <p14:cNvContentPartPr/>
                <p14:nvPr/>
              </p14:nvContentPartPr>
              <p14:xfrm>
                <a:off x="7454387" y="4538240"/>
                <a:ext cx="239040" cy="680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2FD382B-30DD-D6FD-A0A7-E87A42D0B53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436387" y="4520240"/>
                  <a:ext cx="274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E4F46CC-8B8B-664B-7A5C-2BFF4B6D9EE2}"/>
                    </a:ext>
                  </a:extLst>
                </p14:cNvPr>
                <p14:cNvContentPartPr/>
                <p14:nvPr/>
              </p14:nvContentPartPr>
              <p14:xfrm>
                <a:off x="7669667" y="4882760"/>
                <a:ext cx="75960" cy="202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E4F46CC-8B8B-664B-7A5C-2BFF4B6D9EE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651667" y="4864760"/>
                  <a:ext cx="111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C462D08-4E84-24A6-CD2C-C657A3C0ACD4}"/>
                    </a:ext>
                  </a:extLst>
                </p14:cNvPr>
                <p14:cNvContentPartPr/>
                <p14:nvPr/>
              </p14:nvContentPartPr>
              <p14:xfrm>
                <a:off x="7675427" y="4854320"/>
                <a:ext cx="81000" cy="79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C462D08-4E84-24A6-CD2C-C657A3C0ACD4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657427" y="4836320"/>
                  <a:ext cx="116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D3443E0-3947-E490-3B77-177C7379F861}"/>
                    </a:ext>
                  </a:extLst>
                </p14:cNvPr>
                <p14:cNvContentPartPr/>
                <p14:nvPr/>
              </p14:nvContentPartPr>
              <p14:xfrm>
                <a:off x="7829507" y="4820840"/>
                <a:ext cx="88560" cy="921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D3443E0-3947-E490-3B77-177C7379F86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811507" y="4802840"/>
                  <a:ext cx="124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DD90AC3-4270-6847-05DC-84DDAA356F57}"/>
                    </a:ext>
                  </a:extLst>
                </p14:cNvPr>
                <p14:cNvContentPartPr/>
                <p14:nvPr/>
              </p14:nvContentPartPr>
              <p14:xfrm>
                <a:off x="7946867" y="4810040"/>
                <a:ext cx="103680" cy="1180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DD90AC3-4270-6847-05DC-84DDAA356F5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928867" y="4792040"/>
                  <a:ext cx="139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B82EED9-A021-D91D-129C-8604E3A685D1}"/>
                    </a:ext>
                  </a:extLst>
                </p14:cNvPr>
                <p14:cNvContentPartPr/>
                <p14:nvPr/>
              </p14:nvContentPartPr>
              <p14:xfrm>
                <a:off x="512147" y="4230080"/>
                <a:ext cx="186120" cy="905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B82EED9-A021-D91D-129C-8604E3A685D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94147" y="4212440"/>
                  <a:ext cx="22176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0D9B3DF-9A7D-D5CD-8C0E-F04BF08F17B1}"/>
                    </a:ext>
                  </a:extLst>
                </p14:cNvPr>
                <p14:cNvContentPartPr/>
                <p14:nvPr/>
              </p14:nvContentPartPr>
              <p14:xfrm>
                <a:off x="603587" y="5049080"/>
                <a:ext cx="341640" cy="1140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0D9B3DF-9A7D-D5CD-8C0E-F04BF08F17B1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85587" y="5031080"/>
                  <a:ext cx="377280" cy="11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572D247-DA0F-3A7D-2D63-2D7B7994D27E}"/>
                    </a:ext>
                  </a:extLst>
                </p14:cNvPr>
                <p14:cNvContentPartPr/>
                <p14:nvPr/>
              </p14:nvContentPartPr>
              <p14:xfrm>
                <a:off x="2590787" y="5728760"/>
                <a:ext cx="530280" cy="1854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572D247-DA0F-3A7D-2D63-2D7B7994D27E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2573147" y="5710760"/>
                  <a:ext cx="565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011B2D7-1CA6-CD0F-AE16-37FEAD704F04}"/>
                    </a:ext>
                  </a:extLst>
                </p14:cNvPr>
                <p14:cNvContentPartPr/>
                <p14:nvPr/>
              </p14:nvContentPartPr>
              <p14:xfrm>
                <a:off x="3775547" y="5549480"/>
                <a:ext cx="626400" cy="1551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011B2D7-1CA6-CD0F-AE16-37FEAD704F04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757547" y="5531480"/>
                  <a:ext cx="662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1118B65-CD3E-AF2A-E09E-BC28AEC53839}"/>
                    </a:ext>
                  </a:extLst>
                </p14:cNvPr>
                <p14:cNvContentPartPr/>
                <p14:nvPr/>
              </p14:nvContentPartPr>
              <p14:xfrm>
                <a:off x="5291147" y="5058440"/>
                <a:ext cx="956880" cy="298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1118B65-CD3E-AF2A-E09E-BC28AEC5383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273507" y="5040800"/>
                  <a:ext cx="9925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32AB115-2067-D38F-2425-FACF14E32065}"/>
                    </a:ext>
                  </a:extLst>
                </p14:cNvPr>
                <p14:cNvContentPartPr/>
                <p14:nvPr/>
              </p14:nvContentPartPr>
              <p14:xfrm>
                <a:off x="5789387" y="5172560"/>
                <a:ext cx="301680" cy="1123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32AB115-2067-D38F-2425-FACF14E3206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771747" y="5154920"/>
                  <a:ext cx="337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35AE0E2-EC5F-B88B-0A28-5A5C04B1BF6C}"/>
                    </a:ext>
                  </a:extLst>
                </p14:cNvPr>
                <p14:cNvContentPartPr/>
                <p14:nvPr/>
              </p14:nvContentPartPr>
              <p14:xfrm>
                <a:off x="6013667" y="5206400"/>
                <a:ext cx="29880" cy="201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35AE0E2-EC5F-B88B-0A28-5A5C04B1BF6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996027" y="5188760"/>
                  <a:ext cx="65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7A6A7B5-BE8A-DE5B-B27C-9DE56EE4A518}"/>
                    </a:ext>
                  </a:extLst>
                </p14:cNvPr>
                <p14:cNvContentPartPr/>
                <p14:nvPr/>
              </p14:nvContentPartPr>
              <p14:xfrm>
                <a:off x="6182507" y="5623280"/>
                <a:ext cx="172080" cy="348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7A6A7B5-BE8A-DE5B-B27C-9DE56EE4A518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164507" y="5605280"/>
                  <a:ext cx="2077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22AF965-822B-D32A-363F-F8E494EA6CDF}"/>
                    </a:ext>
                  </a:extLst>
                </p14:cNvPr>
                <p14:cNvContentPartPr/>
                <p14:nvPr/>
              </p14:nvContentPartPr>
              <p14:xfrm>
                <a:off x="6210947" y="5765120"/>
                <a:ext cx="218880" cy="763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22AF965-822B-D32A-363F-F8E494EA6CDF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192947" y="5747480"/>
                  <a:ext cx="254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D95EA08-7917-5686-0F73-B046FD9E1D05}"/>
                    </a:ext>
                  </a:extLst>
                </p14:cNvPr>
                <p14:cNvContentPartPr/>
                <p14:nvPr/>
              </p14:nvContentPartPr>
              <p14:xfrm>
                <a:off x="6484187" y="5573600"/>
                <a:ext cx="764280" cy="429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D95EA08-7917-5686-0F73-B046FD9E1D0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466187" y="5555960"/>
                  <a:ext cx="7999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F1290D5-1B9A-0850-F047-F1F996872E97}"/>
                    </a:ext>
                  </a:extLst>
                </p14:cNvPr>
                <p14:cNvContentPartPr/>
                <p14:nvPr/>
              </p14:nvContentPartPr>
              <p14:xfrm>
                <a:off x="7383107" y="5617880"/>
                <a:ext cx="189000" cy="2397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F1290D5-1B9A-0850-F047-F1F996872E97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365467" y="5599880"/>
                  <a:ext cx="224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8BB1F14-B92A-6004-CBC0-0A4214579293}"/>
                    </a:ext>
                  </a:extLst>
                </p14:cNvPr>
                <p14:cNvContentPartPr/>
                <p14:nvPr/>
              </p14:nvContentPartPr>
              <p14:xfrm>
                <a:off x="7716467" y="5619320"/>
                <a:ext cx="124920" cy="1072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8BB1F14-B92A-6004-CBC0-0A421457929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698467" y="5601680"/>
                  <a:ext cx="160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80F27FB-E4C0-7221-AA7D-447D84FBFCB9}"/>
                    </a:ext>
                  </a:extLst>
                </p14:cNvPr>
                <p14:cNvContentPartPr/>
                <p14:nvPr/>
              </p14:nvContentPartPr>
              <p14:xfrm>
                <a:off x="7929587" y="5550920"/>
                <a:ext cx="157320" cy="1357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80F27FB-E4C0-7221-AA7D-447D84FBFCB9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911947" y="5532920"/>
                  <a:ext cx="192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A9469F6-184D-19DA-AECF-FF1B6CD50038}"/>
                    </a:ext>
                  </a:extLst>
                </p14:cNvPr>
                <p14:cNvContentPartPr/>
                <p14:nvPr/>
              </p14:nvContentPartPr>
              <p14:xfrm>
                <a:off x="6314267" y="6194960"/>
                <a:ext cx="150120" cy="208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A9469F6-184D-19DA-AECF-FF1B6CD50038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6296267" y="6177320"/>
                  <a:ext cx="185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054925E-CCAA-20D4-D3BA-C35EC0EDAA42}"/>
                    </a:ext>
                  </a:extLst>
                </p14:cNvPr>
                <p14:cNvContentPartPr/>
                <p14:nvPr/>
              </p14:nvContentPartPr>
              <p14:xfrm>
                <a:off x="6375827" y="6298280"/>
                <a:ext cx="156240" cy="691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054925E-CCAA-20D4-D3BA-C35EC0EDAA4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6358187" y="6280280"/>
                  <a:ext cx="191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449920C-9E04-CD26-433F-A762BE00E3BF}"/>
                    </a:ext>
                  </a:extLst>
                </p14:cNvPr>
                <p14:cNvContentPartPr/>
                <p14:nvPr/>
              </p14:nvContentPartPr>
              <p14:xfrm>
                <a:off x="6611627" y="6183800"/>
                <a:ext cx="93600" cy="2257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449920C-9E04-CD26-433F-A762BE00E3BF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6593987" y="6166160"/>
                  <a:ext cx="12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1EC1A20-3C6D-4375-A2C6-EB02CA2114A4}"/>
                    </a:ext>
                  </a:extLst>
                </p14:cNvPr>
                <p14:cNvContentPartPr/>
                <p14:nvPr/>
              </p14:nvContentPartPr>
              <p14:xfrm>
                <a:off x="6626747" y="6174440"/>
                <a:ext cx="267480" cy="1386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1EC1A20-3C6D-4375-A2C6-EB02CA2114A4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608747" y="6156800"/>
                  <a:ext cx="303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E11F78A-E8BD-6C40-3170-0E3D1B1437DE}"/>
                    </a:ext>
                  </a:extLst>
                </p14:cNvPr>
                <p14:cNvContentPartPr/>
                <p14:nvPr/>
              </p14:nvContentPartPr>
              <p14:xfrm>
                <a:off x="7644827" y="6049520"/>
                <a:ext cx="152280" cy="1756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E11F78A-E8BD-6C40-3170-0E3D1B1437DE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627187" y="6031520"/>
                  <a:ext cx="187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44F1635-0BC5-2BDF-B988-F00DDF39E1D8}"/>
                    </a:ext>
                  </a:extLst>
                </p14:cNvPr>
                <p14:cNvContentPartPr/>
                <p14:nvPr/>
              </p14:nvContentPartPr>
              <p14:xfrm>
                <a:off x="7814387" y="6031520"/>
                <a:ext cx="106200" cy="2037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44F1635-0BC5-2BDF-B988-F00DDF39E1D8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7796747" y="6013880"/>
                  <a:ext cx="141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EFF54D0-6EA5-E96D-94B2-E52B99B17BC2}"/>
                    </a:ext>
                  </a:extLst>
                </p14:cNvPr>
                <p14:cNvContentPartPr/>
                <p14:nvPr/>
              </p14:nvContentPartPr>
              <p14:xfrm>
                <a:off x="7853267" y="6004520"/>
                <a:ext cx="320760" cy="1602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EFF54D0-6EA5-E96D-94B2-E52B99B17BC2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7835267" y="5986880"/>
                  <a:ext cx="356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5A10CCB-328C-8F7C-160B-F7E985D2AAFA}"/>
                    </a:ext>
                  </a:extLst>
                </p14:cNvPr>
                <p14:cNvContentPartPr/>
                <p14:nvPr/>
              </p14:nvContentPartPr>
              <p14:xfrm>
                <a:off x="6573107" y="6582680"/>
                <a:ext cx="183960" cy="2127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5A10CCB-328C-8F7C-160B-F7E985D2AAFA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6555107" y="6564680"/>
                  <a:ext cx="219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8FB5423-025A-6A8C-289D-6CACAE33F22E}"/>
                    </a:ext>
                  </a:extLst>
                </p14:cNvPr>
                <p14:cNvContentPartPr/>
                <p14:nvPr/>
              </p14:nvContentPartPr>
              <p14:xfrm>
                <a:off x="6832307" y="6569720"/>
                <a:ext cx="77760" cy="954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8FB5423-025A-6A8C-289D-6CACAE33F22E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6814667" y="6552080"/>
                  <a:ext cx="113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4D993D3-6674-B64D-22C1-7FA61040669A}"/>
                    </a:ext>
                  </a:extLst>
                </p14:cNvPr>
                <p14:cNvContentPartPr/>
                <p14:nvPr/>
              </p14:nvContentPartPr>
              <p14:xfrm>
                <a:off x="6999707" y="6526160"/>
                <a:ext cx="98280" cy="997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4D993D3-6674-B64D-22C1-7FA61040669A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6981707" y="6508520"/>
                  <a:ext cx="133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D8AD0166-8963-3432-00DA-89BAEB1CFC22}"/>
                    </a:ext>
                  </a:extLst>
                </p14:cNvPr>
                <p14:cNvContentPartPr/>
                <p14:nvPr/>
              </p14:nvContentPartPr>
              <p14:xfrm>
                <a:off x="7379147" y="6422480"/>
                <a:ext cx="98280" cy="1782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D8AD0166-8963-3432-00DA-89BAEB1CFC22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7361147" y="6404840"/>
                  <a:ext cx="133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32C4F679-FE88-107B-5AC1-45CB7B30D69A}"/>
                    </a:ext>
                  </a:extLst>
                </p14:cNvPr>
                <p14:cNvContentPartPr/>
                <p14:nvPr/>
              </p14:nvContentPartPr>
              <p14:xfrm>
                <a:off x="8308667" y="5194160"/>
                <a:ext cx="216720" cy="12916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32C4F679-FE88-107B-5AC1-45CB7B30D69A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8291027" y="5176160"/>
                  <a:ext cx="252360" cy="13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EC27286-8A1D-575C-943C-3CCCD719168E}"/>
                    </a:ext>
                  </a:extLst>
                </p14:cNvPr>
                <p14:cNvContentPartPr/>
                <p14:nvPr/>
              </p14:nvContentPartPr>
              <p14:xfrm>
                <a:off x="5801267" y="5395400"/>
                <a:ext cx="264240" cy="12718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EC27286-8A1D-575C-943C-3CCCD719168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5783627" y="5377400"/>
                  <a:ext cx="299880" cy="13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964AD4FE-4190-427A-D206-4299D2F06B08}"/>
              </a:ext>
            </a:extLst>
          </p:cNvPr>
          <p:cNvGrpSpPr/>
          <p:nvPr/>
        </p:nvGrpSpPr>
        <p:grpSpPr>
          <a:xfrm>
            <a:off x="8309387" y="1051640"/>
            <a:ext cx="479520" cy="342000"/>
            <a:chOff x="8309387" y="1051640"/>
            <a:chExt cx="4795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8A3F398-9D71-502E-5505-C3084B2EE1DF}"/>
                    </a:ext>
                  </a:extLst>
                </p14:cNvPr>
                <p14:cNvContentPartPr/>
                <p14:nvPr/>
              </p14:nvContentPartPr>
              <p14:xfrm>
                <a:off x="8309387" y="1167560"/>
                <a:ext cx="426240" cy="306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8A3F398-9D71-502E-5505-C3084B2EE1DF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8291747" y="1149920"/>
                  <a:ext cx="461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97C2208-23AB-65F3-48BD-3ACB6324AA78}"/>
                    </a:ext>
                  </a:extLst>
                </p14:cNvPr>
                <p14:cNvContentPartPr/>
                <p14:nvPr/>
              </p14:nvContentPartPr>
              <p14:xfrm>
                <a:off x="8601347" y="1051640"/>
                <a:ext cx="187560" cy="342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97C2208-23AB-65F3-48BD-3ACB6324AA78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583347" y="1034000"/>
                  <a:ext cx="223200" cy="37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97BFEC1F-1D44-EAF8-8238-8120539D30A5}"/>
                  </a:ext>
                </a:extLst>
              </p14:cNvPr>
              <p14:cNvContentPartPr/>
              <p14:nvPr/>
            </p14:nvContentPartPr>
            <p14:xfrm>
              <a:off x="4463507" y="761120"/>
              <a:ext cx="505440" cy="106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97BFEC1F-1D44-EAF8-8238-8120539D30A5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4445867" y="743480"/>
                <a:ext cx="5410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BCAF77F-A259-1AD8-9BA0-E5E94512389C}"/>
                  </a:ext>
                </a:extLst>
              </p14:cNvPr>
              <p14:cNvContentPartPr/>
              <p14:nvPr/>
            </p14:nvContentPartPr>
            <p14:xfrm>
              <a:off x="4448747" y="1581200"/>
              <a:ext cx="528120" cy="694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BCAF77F-A259-1AD8-9BA0-E5E94512389C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4431107" y="1563560"/>
                <a:ext cx="56376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" name="Group 431">
            <a:extLst>
              <a:ext uri="{FF2B5EF4-FFF2-40B4-BE49-F238E27FC236}">
                <a16:creationId xmlns:a16="http://schemas.microsoft.com/office/drawing/2014/main" id="{0B4BC05A-658E-2858-5F1B-411DDAA14937}"/>
              </a:ext>
            </a:extLst>
          </p:cNvPr>
          <p:cNvGrpSpPr/>
          <p:nvPr/>
        </p:nvGrpSpPr>
        <p:grpSpPr>
          <a:xfrm>
            <a:off x="8386787" y="177560"/>
            <a:ext cx="438840" cy="257040"/>
            <a:chOff x="8386787" y="177560"/>
            <a:chExt cx="43884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B1989A4-0C65-7CBA-77D7-A117BC7C9CC3}"/>
                    </a:ext>
                  </a:extLst>
                </p14:cNvPr>
                <p14:cNvContentPartPr/>
                <p14:nvPr/>
              </p14:nvContentPartPr>
              <p14:xfrm>
                <a:off x="8386787" y="177560"/>
                <a:ext cx="105480" cy="2023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B1989A4-0C65-7CBA-77D7-A117BC7C9CC3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8368787" y="159920"/>
                  <a:ext cx="141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98A70BF-B68F-5C59-B400-1F4DCA9DB0BA}"/>
                    </a:ext>
                  </a:extLst>
                </p14:cNvPr>
                <p14:cNvContentPartPr/>
                <p14:nvPr/>
              </p14:nvContentPartPr>
              <p14:xfrm>
                <a:off x="8555627" y="252800"/>
                <a:ext cx="73080" cy="1447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98A70BF-B68F-5C59-B400-1F4DCA9DB0BA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537627" y="235160"/>
                  <a:ext cx="108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ED526DA-947F-6EDE-C981-0F025873F5EF}"/>
                    </a:ext>
                  </a:extLst>
                </p14:cNvPr>
                <p14:cNvContentPartPr/>
                <p14:nvPr/>
              </p14:nvContentPartPr>
              <p14:xfrm>
                <a:off x="8553467" y="244880"/>
                <a:ext cx="129240" cy="248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ED526DA-947F-6EDE-C981-0F025873F5EF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8535827" y="227240"/>
                  <a:ext cx="164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FD2B2B8-7F41-F1CF-B810-849688D30A65}"/>
                    </a:ext>
                  </a:extLst>
                </p14:cNvPr>
                <p14:cNvContentPartPr/>
                <p14:nvPr/>
              </p14:nvContentPartPr>
              <p14:xfrm>
                <a:off x="8766227" y="217160"/>
                <a:ext cx="59400" cy="143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FD2B2B8-7F41-F1CF-B810-849688D30A6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8748227" y="199520"/>
                  <a:ext cx="95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9EE5E452-E6E8-C0ED-C907-F0660F8F088B}"/>
                    </a:ext>
                  </a:extLst>
                </p14:cNvPr>
                <p14:cNvContentPartPr/>
                <p14:nvPr/>
              </p14:nvContentPartPr>
              <p14:xfrm>
                <a:off x="8700347" y="244520"/>
                <a:ext cx="22320" cy="212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9EE5E452-E6E8-C0ED-C907-F0660F8F088B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8682707" y="226880"/>
                  <a:ext cx="57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34D559D-7C2F-7C8A-7FDD-9A92461A0F89}"/>
                    </a:ext>
                  </a:extLst>
                </p14:cNvPr>
                <p14:cNvContentPartPr/>
                <p14:nvPr/>
              </p14:nvContentPartPr>
              <p14:xfrm>
                <a:off x="8753267" y="421640"/>
                <a:ext cx="19080" cy="129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34D559D-7C2F-7C8A-7FDD-9A92461A0F89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8735267" y="404000"/>
                  <a:ext cx="547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CEC5A197-76B1-31F3-1D45-EF8D877F91ED}"/>
              </a:ext>
            </a:extLst>
          </p:cNvPr>
          <p:cNvGrpSpPr/>
          <p:nvPr/>
        </p:nvGrpSpPr>
        <p:grpSpPr>
          <a:xfrm>
            <a:off x="8393267" y="737720"/>
            <a:ext cx="468360" cy="240120"/>
            <a:chOff x="8393267" y="737720"/>
            <a:chExt cx="46836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8F374FB-BB78-EF6A-0AD2-49565D6CE490}"/>
                    </a:ext>
                  </a:extLst>
                </p14:cNvPr>
                <p14:cNvContentPartPr/>
                <p14:nvPr/>
              </p14:nvContentPartPr>
              <p14:xfrm>
                <a:off x="8393267" y="752480"/>
                <a:ext cx="115920" cy="1792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8F374FB-BB78-EF6A-0AD2-49565D6CE490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8375627" y="734840"/>
                  <a:ext cx="151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02948BD-63D7-F39A-5B68-7E4305386135}"/>
                    </a:ext>
                  </a:extLst>
                </p14:cNvPr>
                <p14:cNvContentPartPr/>
                <p14:nvPr/>
              </p14:nvContentPartPr>
              <p14:xfrm>
                <a:off x="8522867" y="782000"/>
                <a:ext cx="79200" cy="1573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02948BD-63D7-F39A-5B68-7E4305386135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8504867" y="764360"/>
                  <a:ext cx="114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8881FF4-5834-08C8-8816-78DD7365F0DE}"/>
                    </a:ext>
                  </a:extLst>
                </p14:cNvPr>
                <p14:cNvContentPartPr/>
                <p14:nvPr/>
              </p14:nvContentPartPr>
              <p14:xfrm>
                <a:off x="8516747" y="771920"/>
                <a:ext cx="168120" cy="378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8881FF4-5834-08C8-8816-78DD7365F0DE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8499107" y="754280"/>
                  <a:ext cx="203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2F792E8-B343-3C85-C67D-81BB2125EA2C}"/>
                    </a:ext>
                  </a:extLst>
                </p14:cNvPr>
                <p14:cNvContentPartPr/>
                <p14:nvPr/>
              </p14:nvContentPartPr>
              <p14:xfrm>
                <a:off x="8696747" y="773720"/>
                <a:ext cx="21960" cy="119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2F792E8-B343-3C85-C67D-81BB2125EA2C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8678747" y="755720"/>
                  <a:ext cx="57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FECF7B9-073C-843E-BF19-496F744E2EA4}"/>
                    </a:ext>
                  </a:extLst>
                </p14:cNvPr>
                <p14:cNvContentPartPr/>
                <p14:nvPr/>
              </p14:nvContentPartPr>
              <p14:xfrm>
                <a:off x="8625827" y="762920"/>
                <a:ext cx="15120" cy="100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FECF7B9-073C-843E-BF19-496F744E2EA4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8608187" y="745280"/>
                  <a:ext cx="50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EEC92E34-8181-C2D4-1DD1-E8E3EB9E2052}"/>
                    </a:ext>
                  </a:extLst>
                </p14:cNvPr>
                <p14:cNvContentPartPr/>
                <p14:nvPr/>
              </p14:nvContentPartPr>
              <p14:xfrm>
                <a:off x="8729507" y="865160"/>
                <a:ext cx="15840" cy="31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EEC92E34-8181-C2D4-1DD1-E8E3EB9E2052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8711507" y="847160"/>
                  <a:ext cx="51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CE9B130F-3A74-7657-6897-645BBA5D17A1}"/>
                    </a:ext>
                  </a:extLst>
                </p14:cNvPr>
                <p14:cNvContentPartPr/>
                <p14:nvPr/>
              </p14:nvContentPartPr>
              <p14:xfrm>
                <a:off x="8649227" y="782720"/>
                <a:ext cx="79920" cy="1951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CE9B130F-3A74-7657-6897-645BBA5D17A1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8631587" y="765080"/>
                  <a:ext cx="115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5014A39-5A6B-49CC-1405-0C9194110443}"/>
                    </a:ext>
                  </a:extLst>
                </p14:cNvPr>
                <p14:cNvContentPartPr/>
                <p14:nvPr/>
              </p14:nvContentPartPr>
              <p14:xfrm>
                <a:off x="8617187" y="737720"/>
                <a:ext cx="41040" cy="277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5014A39-5A6B-49CC-1405-0C9194110443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8599547" y="720080"/>
                  <a:ext cx="766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35570A3-502E-86CF-5E70-AB422D421E4C}"/>
                    </a:ext>
                  </a:extLst>
                </p14:cNvPr>
                <p14:cNvContentPartPr/>
                <p14:nvPr/>
              </p14:nvContentPartPr>
              <p14:xfrm>
                <a:off x="8812307" y="903320"/>
                <a:ext cx="49320" cy="259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35570A3-502E-86CF-5E70-AB422D421E4C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8794667" y="885680"/>
                  <a:ext cx="84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EACC4A04-1707-24EE-5871-BEE091CADB5A}"/>
                    </a:ext>
                  </a:extLst>
                </p14:cNvPr>
                <p14:cNvContentPartPr/>
                <p14:nvPr/>
              </p14:nvContentPartPr>
              <p14:xfrm>
                <a:off x="8699267" y="751040"/>
                <a:ext cx="81360" cy="759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EACC4A04-1707-24EE-5871-BEE091CADB5A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8681627" y="733400"/>
                  <a:ext cx="11700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4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A5451742-54BF-A062-0357-A53752A7142A}"/>
                  </a:ext>
                </a:extLst>
              </p14:cNvPr>
              <p14:cNvContentPartPr/>
              <p14:nvPr/>
            </p14:nvContentPartPr>
            <p14:xfrm>
              <a:off x="4374587" y="2532320"/>
              <a:ext cx="155160" cy="2412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A5451742-54BF-A062-0357-A53752A7142A}"/>
                  </a:ext>
                </a:extLst>
              </p:cNvPr>
              <p:cNvPicPr/>
              <p:nvPr/>
            </p:nvPicPr>
            <p:blipFill>
              <a:blip r:embed="rId755"/>
              <a:stretch>
                <a:fillRect/>
              </a:stretch>
            </p:blipFill>
            <p:spPr>
              <a:xfrm>
                <a:off x="4356947" y="2514320"/>
                <a:ext cx="190800" cy="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06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3018CA3-6600-8206-9113-A9FE96BB8F1C}"/>
              </a:ext>
            </a:extLst>
          </p:cNvPr>
          <p:cNvGrpSpPr/>
          <p:nvPr/>
        </p:nvGrpSpPr>
        <p:grpSpPr>
          <a:xfrm>
            <a:off x="529427" y="172520"/>
            <a:ext cx="3286440" cy="3063240"/>
            <a:chOff x="529427" y="172520"/>
            <a:chExt cx="3286440" cy="30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E2AC345-CA8E-911F-7563-04352F4F6AC5}"/>
                    </a:ext>
                  </a:extLst>
                </p14:cNvPr>
                <p14:cNvContentPartPr/>
                <p14:nvPr/>
              </p14:nvContentPartPr>
              <p14:xfrm>
                <a:off x="565427" y="347120"/>
                <a:ext cx="2520" cy="3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E2AC345-CA8E-911F-7563-04352F4F6A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7787" y="329120"/>
                  <a:ext cx="38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7B6515C-FAFE-246B-9AFA-E3E0F0C60DFF}"/>
                    </a:ext>
                  </a:extLst>
                </p14:cNvPr>
                <p14:cNvContentPartPr/>
                <p14:nvPr/>
              </p14:nvContentPartPr>
              <p14:xfrm>
                <a:off x="732467" y="287000"/>
                <a:ext cx="228600" cy="278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7B6515C-FAFE-246B-9AFA-E3E0F0C60D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4467" y="269360"/>
                  <a:ext cx="264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45FF58-2D0D-59D6-3B8A-97254BEB4250}"/>
                    </a:ext>
                  </a:extLst>
                </p14:cNvPr>
                <p14:cNvContentPartPr/>
                <p14:nvPr/>
              </p14:nvContentPartPr>
              <p14:xfrm>
                <a:off x="952427" y="413000"/>
                <a:ext cx="159120" cy="17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45FF58-2D0D-59D6-3B8A-97254BEB42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4787" y="395360"/>
                  <a:ext cx="194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CF780D-ADA5-0F13-5F8B-1DF01E1268C5}"/>
                    </a:ext>
                  </a:extLst>
                </p14:cNvPr>
                <p14:cNvContentPartPr/>
                <p14:nvPr/>
              </p14:nvContentPartPr>
              <p14:xfrm>
                <a:off x="1130987" y="391760"/>
                <a:ext cx="165960" cy="390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CF780D-ADA5-0F13-5F8B-1DF01E1268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3347" y="373760"/>
                  <a:ext cx="2016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0C9F85-3160-59DF-D3B9-16992F53809A}"/>
                    </a:ext>
                  </a:extLst>
                </p14:cNvPr>
                <p14:cNvContentPartPr/>
                <p14:nvPr/>
              </p14:nvContentPartPr>
              <p14:xfrm>
                <a:off x="1314227" y="434960"/>
                <a:ext cx="194760" cy="18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0C9F85-3160-59DF-D3B9-16992F5380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6587" y="416960"/>
                  <a:ext cx="230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582810-1181-604C-F1FC-8214FB013E3B}"/>
                    </a:ext>
                  </a:extLst>
                </p14:cNvPr>
                <p14:cNvContentPartPr/>
                <p14:nvPr/>
              </p14:nvContentPartPr>
              <p14:xfrm>
                <a:off x="1558667" y="387800"/>
                <a:ext cx="83880" cy="125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582810-1181-604C-F1FC-8214FB013E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027" y="370160"/>
                  <a:ext cx="119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59E40D-330E-EEC6-A902-BCF4685B337D}"/>
                    </a:ext>
                  </a:extLst>
                </p14:cNvPr>
                <p14:cNvContentPartPr/>
                <p14:nvPr/>
              </p14:nvContentPartPr>
              <p14:xfrm>
                <a:off x="1757747" y="396800"/>
                <a:ext cx="204120" cy="19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59E40D-330E-EEC6-A902-BCF4685B33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0107" y="379160"/>
                  <a:ext cx="239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F3DDA8-7C47-30A6-790C-7E5BF24EDFC4}"/>
                    </a:ext>
                  </a:extLst>
                </p14:cNvPr>
                <p14:cNvContentPartPr/>
                <p14:nvPr/>
              </p14:nvContentPartPr>
              <p14:xfrm>
                <a:off x="2067347" y="351800"/>
                <a:ext cx="63720" cy="230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F3DDA8-7C47-30A6-790C-7E5BF24EDF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49707" y="334160"/>
                  <a:ext cx="99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983529-AC89-9606-7EBE-41AA64DABF6E}"/>
                    </a:ext>
                  </a:extLst>
                </p14:cNvPr>
                <p14:cNvContentPartPr/>
                <p14:nvPr/>
              </p14:nvContentPartPr>
              <p14:xfrm>
                <a:off x="2270027" y="391760"/>
                <a:ext cx="68760" cy="10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983529-AC89-9606-7EBE-41AA64DABF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52027" y="373760"/>
                  <a:ext cx="104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63A52D-1FD8-311C-1516-F5C0BC57FEEA}"/>
                    </a:ext>
                  </a:extLst>
                </p14:cNvPr>
                <p14:cNvContentPartPr/>
                <p14:nvPr/>
              </p14:nvContentPartPr>
              <p14:xfrm>
                <a:off x="2216387" y="355760"/>
                <a:ext cx="26280" cy="8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63A52D-1FD8-311C-1516-F5C0BC57FE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98387" y="337760"/>
                  <a:ext cx="61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9D56A2-75FB-0A23-11B7-433A786A701C}"/>
                    </a:ext>
                  </a:extLst>
                </p14:cNvPr>
                <p14:cNvContentPartPr/>
                <p14:nvPr/>
              </p14:nvContentPartPr>
              <p14:xfrm>
                <a:off x="2486387" y="342440"/>
                <a:ext cx="261360" cy="152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9D56A2-75FB-0A23-11B7-433A786A70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8387" y="324440"/>
                  <a:ext cx="297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51EFB6-DF24-6832-C292-DB433D2198D2}"/>
                    </a:ext>
                  </a:extLst>
                </p14:cNvPr>
                <p14:cNvContentPartPr/>
                <p14:nvPr/>
              </p14:nvContentPartPr>
              <p14:xfrm>
                <a:off x="2793107" y="344960"/>
                <a:ext cx="255240" cy="11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51EFB6-DF24-6832-C292-DB433D2198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75107" y="326960"/>
                  <a:ext cx="290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1B3242-3C56-E57A-ED67-6143098BE1E2}"/>
                    </a:ext>
                  </a:extLst>
                </p14:cNvPr>
                <p14:cNvContentPartPr/>
                <p14:nvPr/>
              </p14:nvContentPartPr>
              <p14:xfrm>
                <a:off x="3078227" y="172520"/>
                <a:ext cx="63360" cy="25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1B3242-3C56-E57A-ED67-6143098BE1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0587" y="154520"/>
                  <a:ext cx="99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C68EC0-209D-061E-7EE0-3C20D13E1C95}"/>
                    </a:ext>
                  </a:extLst>
                </p14:cNvPr>
                <p14:cNvContentPartPr/>
                <p14:nvPr/>
              </p14:nvContentPartPr>
              <p14:xfrm>
                <a:off x="3031067" y="292040"/>
                <a:ext cx="284760" cy="138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C68EC0-209D-061E-7EE0-3C20D13E1C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13427" y="274400"/>
                  <a:ext cx="320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B99B01-0183-D004-C919-8ED717EF9F2E}"/>
                    </a:ext>
                  </a:extLst>
                </p14:cNvPr>
                <p14:cNvContentPartPr/>
                <p14:nvPr/>
              </p14:nvContentPartPr>
              <p14:xfrm>
                <a:off x="3335987" y="261800"/>
                <a:ext cx="29160" cy="19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B99B01-0183-D004-C919-8ED717EF9F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17987" y="243800"/>
                  <a:ext cx="64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E2C59A4-8B32-3F5C-6F66-8A752FC2B062}"/>
                    </a:ext>
                  </a:extLst>
                </p14:cNvPr>
                <p14:cNvContentPartPr/>
                <p14:nvPr/>
              </p14:nvContentPartPr>
              <p14:xfrm>
                <a:off x="3391427" y="213920"/>
                <a:ext cx="337320" cy="171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E2C59A4-8B32-3F5C-6F66-8A752FC2B0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73427" y="195920"/>
                  <a:ext cx="372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83520E-81A5-F9A2-731A-1B0572A02985}"/>
                    </a:ext>
                  </a:extLst>
                </p14:cNvPr>
                <p14:cNvContentPartPr/>
                <p14:nvPr/>
              </p14:nvContentPartPr>
              <p14:xfrm>
                <a:off x="638147" y="1224440"/>
                <a:ext cx="268200" cy="198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83520E-81A5-F9A2-731A-1B0572A029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0147" y="1206800"/>
                  <a:ext cx="303840" cy="20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F3F794-4191-3738-FD1B-7BBED3FEAC9C}"/>
                    </a:ext>
                  </a:extLst>
                </p14:cNvPr>
                <p14:cNvContentPartPr/>
                <p14:nvPr/>
              </p14:nvContentPartPr>
              <p14:xfrm>
                <a:off x="820667" y="2924000"/>
                <a:ext cx="2064240" cy="31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F3F794-4191-3738-FD1B-7BBED3FEAC9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2667" y="2906000"/>
                  <a:ext cx="2099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8CE1986-31FF-ADA1-3809-A2B9608452DA}"/>
                    </a:ext>
                  </a:extLst>
                </p14:cNvPr>
                <p14:cNvContentPartPr/>
                <p14:nvPr/>
              </p14:nvContentPartPr>
              <p14:xfrm>
                <a:off x="2720747" y="2758040"/>
                <a:ext cx="221760" cy="38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8CE1986-31FF-ADA1-3809-A2B9608452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02747" y="2740400"/>
                  <a:ext cx="2574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231115-4CD4-2F47-0D73-BA3AB1EA4C79}"/>
                    </a:ext>
                  </a:extLst>
                </p14:cNvPr>
                <p14:cNvContentPartPr/>
                <p14:nvPr/>
              </p14:nvContentPartPr>
              <p14:xfrm>
                <a:off x="529427" y="1192400"/>
                <a:ext cx="403560" cy="29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231115-4CD4-2F47-0D73-BA3AB1EA4C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1427" y="1174760"/>
                  <a:ext cx="4392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1EDE15-B410-D318-80DB-92EF802020BD}"/>
                    </a:ext>
                  </a:extLst>
                </p14:cNvPr>
                <p14:cNvContentPartPr/>
                <p14:nvPr/>
              </p14:nvContentPartPr>
              <p14:xfrm>
                <a:off x="909587" y="1113920"/>
                <a:ext cx="1250640" cy="1388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1EDE15-B410-D318-80DB-92EF802020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1947" y="1096280"/>
                  <a:ext cx="1286280" cy="14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B419EED-B176-7E26-3591-D9A4464BE1E2}"/>
                    </a:ext>
                  </a:extLst>
                </p14:cNvPr>
                <p14:cNvContentPartPr/>
                <p14:nvPr/>
              </p14:nvContentPartPr>
              <p14:xfrm>
                <a:off x="793667" y="1346480"/>
                <a:ext cx="1652040" cy="112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B419EED-B176-7E26-3591-D9A4464BE1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6027" y="1328480"/>
                  <a:ext cx="1687680" cy="11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343B71-CD51-01A2-0B9E-7CF3B07FC35A}"/>
                    </a:ext>
                  </a:extLst>
                </p14:cNvPr>
                <p14:cNvContentPartPr/>
                <p14:nvPr/>
              </p14:nvContentPartPr>
              <p14:xfrm>
                <a:off x="860267" y="1572200"/>
                <a:ext cx="1733040" cy="959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343B71-CD51-01A2-0B9E-7CF3B07FC3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2267" y="1554560"/>
                  <a:ext cx="1768680" cy="9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347525-0A5B-9E67-087B-4B1A036A7524}"/>
                    </a:ext>
                  </a:extLst>
                </p14:cNvPr>
                <p14:cNvContentPartPr/>
                <p14:nvPr/>
              </p14:nvContentPartPr>
              <p14:xfrm>
                <a:off x="1237187" y="1316600"/>
                <a:ext cx="1053360" cy="1426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347525-0A5B-9E67-087B-4B1A036A7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19187" y="1298600"/>
                  <a:ext cx="1089000" cy="14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511D648-6F28-9A6E-F7D7-24FF7AF5F5F0}"/>
                    </a:ext>
                  </a:extLst>
                </p14:cNvPr>
                <p14:cNvContentPartPr/>
                <p14:nvPr/>
              </p14:nvContentPartPr>
              <p14:xfrm>
                <a:off x="1571267" y="1581560"/>
                <a:ext cx="857160" cy="1162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511D648-6F28-9A6E-F7D7-24FF7AF5F5F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53627" y="1563920"/>
                  <a:ext cx="892800" cy="11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A1D9CC-24A6-8C3A-B655-43619FC7437E}"/>
                    </a:ext>
                  </a:extLst>
                </p14:cNvPr>
                <p14:cNvContentPartPr/>
                <p14:nvPr/>
              </p14:nvContentPartPr>
              <p14:xfrm>
                <a:off x="707267" y="1507040"/>
                <a:ext cx="1731960" cy="1433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A1D9CC-24A6-8C3A-B655-43619FC743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9627" y="1489040"/>
                  <a:ext cx="1767600" cy="14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492C993-FE2B-8C53-A4E6-6B0A63C5E340}"/>
                    </a:ext>
                  </a:extLst>
                </p14:cNvPr>
                <p14:cNvContentPartPr/>
                <p14:nvPr/>
              </p14:nvContentPartPr>
              <p14:xfrm>
                <a:off x="799427" y="1710440"/>
                <a:ext cx="1698480" cy="1315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492C993-FE2B-8C53-A4E6-6B0A63C5E3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1787" y="1692440"/>
                  <a:ext cx="1734120" cy="13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6F63B9-7D07-3CEA-8CAD-32E0BDE083B2}"/>
                    </a:ext>
                  </a:extLst>
                </p14:cNvPr>
                <p14:cNvContentPartPr/>
                <p14:nvPr/>
              </p14:nvContentPartPr>
              <p14:xfrm>
                <a:off x="2158787" y="1107080"/>
                <a:ext cx="303840" cy="16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6F63B9-7D07-3CEA-8CAD-32E0BDE083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41147" y="1089440"/>
                  <a:ext cx="339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37CE12-2DC0-8944-4BBC-EE59C5F64441}"/>
                    </a:ext>
                  </a:extLst>
                </p14:cNvPr>
                <p14:cNvContentPartPr/>
                <p14:nvPr/>
              </p14:nvContentPartPr>
              <p14:xfrm>
                <a:off x="2388827" y="1038680"/>
                <a:ext cx="106920" cy="134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37CE12-2DC0-8944-4BBC-EE59C5F644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71187" y="1021040"/>
                  <a:ext cx="142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C15AC1-BA48-EFE0-F252-01DAC2F8B5B4}"/>
                    </a:ext>
                  </a:extLst>
                </p14:cNvPr>
                <p14:cNvContentPartPr/>
                <p14:nvPr/>
              </p14:nvContentPartPr>
              <p14:xfrm>
                <a:off x="2718587" y="1031120"/>
                <a:ext cx="53280" cy="120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C15AC1-BA48-EFE0-F252-01DAC2F8B5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00947" y="1013480"/>
                  <a:ext cx="88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23282D-56AD-3040-7E08-24F8D8121B55}"/>
                    </a:ext>
                  </a:extLst>
                </p14:cNvPr>
                <p14:cNvContentPartPr/>
                <p14:nvPr/>
              </p14:nvContentPartPr>
              <p14:xfrm>
                <a:off x="2746307" y="1008800"/>
                <a:ext cx="116280" cy="15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23282D-56AD-3040-7E08-24F8D8121B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28667" y="990800"/>
                  <a:ext cx="151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4C5B37F-E2D7-E44A-D8BA-275C8AB72001}"/>
                    </a:ext>
                  </a:extLst>
                </p14:cNvPr>
                <p14:cNvContentPartPr/>
                <p14:nvPr/>
              </p14:nvContentPartPr>
              <p14:xfrm>
                <a:off x="2909387" y="979280"/>
                <a:ext cx="227520" cy="114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4C5B37F-E2D7-E44A-D8BA-275C8AB7200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91387" y="961280"/>
                  <a:ext cx="263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97C4318-43D5-186B-F2D5-F8E958FDADAE}"/>
                    </a:ext>
                  </a:extLst>
                </p14:cNvPr>
                <p14:cNvContentPartPr/>
                <p14:nvPr/>
              </p14:nvContentPartPr>
              <p14:xfrm>
                <a:off x="3179027" y="866600"/>
                <a:ext cx="83520" cy="169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97C4318-43D5-186B-F2D5-F8E958FDAD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61027" y="848960"/>
                  <a:ext cx="119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1FF8EF-312F-FD2F-752F-28E12A932A2D}"/>
                    </a:ext>
                  </a:extLst>
                </p14:cNvPr>
                <p14:cNvContentPartPr/>
                <p14:nvPr/>
              </p14:nvContentPartPr>
              <p14:xfrm>
                <a:off x="3169667" y="934280"/>
                <a:ext cx="72000" cy="2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1FF8EF-312F-FD2F-752F-28E12A932A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51667" y="916280"/>
                  <a:ext cx="1076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4D3E5B-F52B-D92B-F3D3-0B1ECE6251DD}"/>
                    </a:ext>
                  </a:extLst>
                </p14:cNvPr>
                <p14:cNvContentPartPr/>
                <p14:nvPr/>
              </p14:nvContentPartPr>
              <p14:xfrm>
                <a:off x="3436787" y="830240"/>
                <a:ext cx="98640" cy="305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4D3E5B-F52B-D92B-F3D3-0B1ECE6251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18787" y="812600"/>
                  <a:ext cx="1342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DC7FEBD-EACE-3E8C-8172-FA9B7E3DF713}"/>
                    </a:ext>
                  </a:extLst>
                </p14:cNvPr>
                <p14:cNvContentPartPr/>
                <p14:nvPr/>
              </p14:nvContentPartPr>
              <p14:xfrm>
                <a:off x="3444707" y="928160"/>
                <a:ext cx="158400" cy="75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DC7FEBD-EACE-3E8C-8172-FA9B7E3DF7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27067" y="910160"/>
                  <a:ext cx="19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C694D57-A313-6348-F1D2-0FD796C89E21}"/>
                    </a:ext>
                  </a:extLst>
                </p14:cNvPr>
                <p14:cNvContentPartPr/>
                <p14:nvPr/>
              </p14:nvContentPartPr>
              <p14:xfrm>
                <a:off x="3577907" y="801080"/>
                <a:ext cx="35280" cy="45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C694D57-A313-6348-F1D2-0FD796C89E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59907" y="783080"/>
                  <a:ext cx="70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AC5885-99CA-4015-D1EC-8D5ED186A50B}"/>
                    </a:ext>
                  </a:extLst>
                </p14:cNvPr>
                <p14:cNvContentPartPr/>
                <p14:nvPr/>
              </p14:nvContentPartPr>
              <p14:xfrm>
                <a:off x="3685907" y="760400"/>
                <a:ext cx="53280" cy="17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AC5885-99CA-4015-D1EC-8D5ED186A50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67907" y="742760"/>
                  <a:ext cx="88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F4A3D0C-B879-4C43-3ED5-CC4CBD22F22A}"/>
                    </a:ext>
                  </a:extLst>
                </p14:cNvPr>
                <p14:cNvContentPartPr/>
                <p14:nvPr/>
              </p14:nvContentPartPr>
              <p14:xfrm>
                <a:off x="3628667" y="875960"/>
                <a:ext cx="137160" cy="37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F4A3D0C-B879-4C43-3ED5-CC4CBD22F2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10667" y="857960"/>
                  <a:ext cx="1728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B754B9D-5ECA-4875-7208-FA9869DE2F5F}"/>
                    </a:ext>
                  </a:extLst>
                </p14:cNvPr>
                <p14:cNvContentPartPr/>
                <p14:nvPr/>
              </p14:nvContentPartPr>
              <p14:xfrm>
                <a:off x="3280547" y="1151000"/>
                <a:ext cx="535320" cy="223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B754B9D-5ECA-4875-7208-FA9869DE2F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62547" y="1133000"/>
                  <a:ext cx="570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C021B3-8FFB-AF68-76CC-0008548F868D}"/>
                    </a:ext>
                  </a:extLst>
                </p14:cNvPr>
                <p14:cNvContentPartPr/>
                <p14:nvPr/>
              </p14:nvContentPartPr>
              <p14:xfrm>
                <a:off x="2079227" y="596240"/>
                <a:ext cx="996120" cy="316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C021B3-8FFB-AF68-76CC-0008548F86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61587" y="578240"/>
                  <a:ext cx="10317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4BA3D0-46C4-858D-7BF4-4BE251C992AA}"/>
              </a:ext>
            </a:extLst>
          </p:cNvPr>
          <p:cNvGrpSpPr/>
          <p:nvPr/>
        </p:nvGrpSpPr>
        <p:grpSpPr>
          <a:xfrm>
            <a:off x="4812347" y="86480"/>
            <a:ext cx="1588680" cy="457200"/>
            <a:chOff x="4812347" y="86480"/>
            <a:chExt cx="1588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AD53B91-561D-23AF-0FE0-539EA1E4327D}"/>
                    </a:ext>
                  </a:extLst>
                </p14:cNvPr>
                <p14:cNvContentPartPr/>
                <p14:nvPr/>
              </p14:nvContentPartPr>
              <p14:xfrm>
                <a:off x="4853747" y="287720"/>
                <a:ext cx="41400" cy="228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D53B91-561D-23AF-0FE0-539EA1E432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35747" y="270080"/>
                  <a:ext cx="77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474025C-AD1E-C621-990F-DFC9021A47E0}"/>
                    </a:ext>
                  </a:extLst>
                </p14:cNvPr>
                <p14:cNvContentPartPr/>
                <p14:nvPr/>
              </p14:nvContentPartPr>
              <p14:xfrm>
                <a:off x="4812347" y="231920"/>
                <a:ext cx="228240" cy="311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474025C-AD1E-C621-990F-DFC9021A47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94707" y="213920"/>
                  <a:ext cx="263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D4B502-B375-5ADA-21F1-8BBA482A2D2C}"/>
                    </a:ext>
                  </a:extLst>
                </p14:cNvPr>
                <p14:cNvContentPartPr/>
                <p14:nvPr/>
              </p14:nvContentPartPr>
              <p14:xfrm>
                <a:off x="5151107" y="379520"/>
                <a:ext cx="38160" cy="114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D4B502-B375-5ADA-21F1-8BBA482A2D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33467" y="361880"/>
                  <a:ext cx="73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B96B21E-D267-B1FB-9060-ECE808696246}"/>
                    </a:ext>
                  </a:extLst>
                </p14:cNvPr>
                <p14:cNvContentPartPr/>
                <p14:nvPr/>
              </p14:nvContentPartPr>
              <p14:xfrm>
                <a:off x="5123387" y="291680"/>
                <a:ext cx="19440" cy="10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B96B21E-D267-B1FB-9060-ECE8086962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05747" y="274040"/>
                  <a:ext cx="55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A1FD60-B357-A96C-6CF2-DBC68544C58F}"/>
                    </a:ext>
                  </a:extLst>
                </p14:cNvPr>
                <p14:cNvContentPartPr/>
                <p14:nvPr/>
              </p14:nvContentPartPr>
              <p14:xfrm>
                <a:off x="5295827" y="346040"/>
                <a:ext cx="220320" cy="133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A1FD60-B357-A96C-6CF2-DBC68544C5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77827" y="328400"/>
                  <a:ext cx="255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4A5B088-FE72-08B0-5006-57269C770DE7}"/>
                    </a:ext>
                  </a:extLst>
                </p14:cNvPr>
                <p14:cNvContentPartPr/>
                <p14:nvPr/>
              </p14:nvContentPartPr>
              <p14:xfrm>
                <a:off x="5575187" y="286640"/>
                <a:ext cx="55440" cy="19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4A5B088-FE72-08B0-5006-57269C770D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57187" y="269000"/>
                  <a:ext cx="91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23C37CA-6814-E1DB-21A4-99DDE59D325B}"/>
                    </a:ext>
                  </a:extLst>
                </p14:cNvPr>
                <p14:cNvContentPartPr/>
                <p14:nvPr/>
              </p14:nvContentPartPr>
              <p14:xfrm>
                <a:off x="5737547" y="277640"/>
                <a:ext cx="158040" cy="138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23C37CA-6814-E1DB-21A4-99DDE59D32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19907" y="259640"/>
                  <a:ext cx="193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3A4372-1E1E-AC92-F824-546D075C500C}"/>
                    </a:ext>
                  </a:extLst>
                </p14:cNvPr>
                <p14:cNvContentPartPr/>
                <p14:nvPr/>
              </p14:nvContentPartPr>
              <p14:xfrm>
                <a:off x="5950667" y="86480"/>
                <a:ext cx="205920" cy="290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3A4372-1E1E-AC92-F824-546D075C50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32667" y="68840"/>
                  <a:ext cx="241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231EDC-C695-6DA6-90BC-773E7EC0300E}"/>
                    </a:ext>
                  </a:extLst>
                </p14:cNvPr>
                <p14:cNvContentPartPr/>
                <p14:nvPr/>
              </p14:nvContentPartPr>
              <p14:xfrm>
                <a:off x="6379787" y="344960"/>
                <a:ext cx="21240" cy="15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231EDC-C695-6DA6-90BC-773E7EC030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61787" y="327320"/>
                  <a:ext cx="5688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25EF8CA-6BAB-A05C-7A16-127DCB339644}"/>
                  </a:ext>
                </a:extLst>
              </p14:cNvPr>
              <p14:cNvContentPartPr/>
              <p14:nvPr/>
            </p14:nvContentPartPr>
            <p14:xfrm>
              <a:off x="5239667" y="656720"/>
              <a:ext cx="799200" cy="150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25EF8CA-6BAB-A05C-7A16-127DCB33964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21667" y="639080"/>
                <a:ext cx="83484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1281D3CA-98CD-675D-8E06-CF664C6A1AA8}"/>
              </a:ext>
            </a:extLst>
          </p:cNvPr>
          <p:cNvGrpSpPr/>
          <p:nvPr/>
        </p:nvGrpSpPr>
        <p:grpSpPr>
          <a:xfrm>
            <a:off x="6621347" y="298880"/>
            <a:ext cx="665280" cy="255600"/>
            <a:chOff x="6621347" y="298880"/>
            <a:chExt cx="66528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7C37FE-26BF-08B7-BC15-590324A059DB}"/>
                    </a:ext>
                  </a:extLst>
                </p14:cNvPr>
                <p14:cNvContentPartPr/>
                <p14:nvPr/>
              </p14:nvContentPartPr>
              <p14:xfrm>
                <a:off x="6806387" y="400400"/>
                <a:ext cx="311400" cy="6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7C37FE-26BF-08B7-BC15-590324A059D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88387" y="382400"/>
                  <a:ext cx="347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CD9B7DF-6729-849B-D637-DC63A19127BB}"/>
                    </a:ext>
                  </a:extLst>
                </p14:cNvPr>
                <p14:cNvContentPartPr/>
                <p14:nvPr/>
              </p14:nvContentPartPr>
              <p14:xfrm>
                <a:off x="6621347" y="359720"/>
                <a:ext cx="243720" cy="194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CD9B7DF-6729-849B-D637-DC63A19127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03707" y="342080"/>
                  <a:ext cx="279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47C6FC-8286-554E-116F-C43188A751EE}"/>
                    </a:ext>
                  </a:extLst>
                </p14:cNvPr>
                <p14:cNvContentPartPr/>
                <p14:nvPr/>
              </p14:nvContentPartPr>
              <p14:xfrm>
                <a:off x="7092227" y="298880"/>
                <a:ext cx="194400" cy="157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47C6FC-8286-554E-116F-C43188A751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74227" y="281240"/>
                  <a:ext cx="23004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0E59D7A-CBE8-D8DC-385A-E4AC290A8AE6}"/>
              </a:ext>
            </a:extLst>
          </p:cNvPr>
          <p:cNvGrpSpPr/>
          <p:nvPr/>
        </p:nvGrpSpPr>
        <p:grpSpPr>
          <a:xfrm>
            <a:off x="7671107" y="215720"/>
            <a:ext cx="1666800" cy="276840"/>
            <a:chOff x="7671107" y="215720"/>
            <a:chExt cx="166680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3DFB5D-1D4B-DA71-8C9E-8957374CDECC}"/>
                    </a:ext>
                  </a:extLst>
                </p14:cNvPr>
                <p14:cNvContentPartPr/>
                <p14:nvPr/>
              </p14:nvContentPartPr>
              <p14:xfrm>
                <a:off x="7671107" y="283400"/>
                <a:ext cx="174240" cy="209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B3DFB5D-1D4B-DA71-8C9E-8957374CDE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53467" y="265760"/>
                  <a:ext cx="209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959B92E-D05C-D169-BD54-CFA77F51DB30}"/>
                    </a:ext>
                  </a:extLst>
                </p14:cNvPr>
                <p14:cNvContentPartPr/>
                <p14:nvPr/>
              </p14:nvContentPartPr>
              <p14:xfrm>
                <a:off x="7907987" y="344600"/>
                <a:ext cx="193680" cy="115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959B92E-D05C-D169-BD54-CFA77F51DB3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90347" y="326960"/>
                  <a:ext cx="229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D50F29B-F41D-C051-E9F2-D8A6DF8FDE6C}"/>
                    </a:ext>
                  </a:extLst>
                </p14:cNvPr>
                <p14:cNvContentPartPr/>
                <p14:nvPr/>
              </p14:nvContentPartPr>
              <p14:xfrm>
                <a:off x="8149547" y="336320"/>
                <a:ext cx="222480" cy="99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D50F29B-F41D-C051-E9F2-D8A6DF8FDE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31907" y="318320"/>
                  <a:ext cx="258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8F28995-E9D9-3B5E-5A3E-978619E67728}"/>
                    </a:ext>
                  </a:extLst>
                </p14:cNvPr>
                <p14:cNvContentPartPr/>
                <p14:nvPr/>
              </p14:nvContentPartPr>
              <p14:xfrm>
                <a:off x="8335307" y="245960"/>
                <a:ext cx="21600" cy="21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8F28995-E9D9-3B5E-5A3E-978619E677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7307" y="227960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3B1AD1-4DAF-7FA2-D696-C4B44BF7421D}"/>
                    </a:ext>
                  </a:extLst>
                </p14:cNvPr>
                <p14:cNvContentPartPr/>
                <p14:nvPr/>
              </p14:nvContentPartPr>
              <p14:xfrm>
                <a:off x="8436467" y="301040"/>
                <a:ext cx="165240" cy="116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3B1AD1-4DAF-7FA2-D696-C4B44BF742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18467" y="283400"/>
                  <a:ext cx="200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59F5694-0E8C-5126-836D-B61FDEE59A49}"/>
                    </a:ext>
                  </a:extLst>
                </p14:cNvPr>
                <p14:cNvContentPartPr/>
                <p14:nvPr/>
              </p14:nvContentPartPr>
              <p14:xfrm>
                <a:off x="8666867" y="296720"/>
                <a:ext cx="193320" cy="11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59F5694-0E8C-5126-836D-B61FDEE59A4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49227" y="278720"/>
                  <a:ext cx="228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6A73962-E97A-C9AB-761A-64C1A8690681}"/>
                    </a:ext>
                  </a:extLst>
                </p14:cNvPr>
                <p14:cNvContentPartPr/>
                <p14:nvPr/>
              </p14:nvContentPartPr>
              <p14:xfrm>
                <a:off x="8945147" y="248120"/>
                <a:ext cx="118800" cy="160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6A73962-E97A-C9AB-761A-64C1A86906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27507" y="230480"/>
                  <a:ext cx="154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9378716-E046-558A-E697-E8E9EAA6806E}"/>
                    </a:ext>
                  </a:extLst>
                </p14:cNvPr>
                <p14:cNvContentPartPr/>
                <p14:nvPr/>
              </p14:nvContentPartPr>
              <p14:xfrm>
                <a:off x="9165467" y="215720"/>
                <a:ext cx="172440" cy="190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9378716-E046-558A-E697-E8E9EAA680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47467" y="198080"/>
                  <a:ext cx="20808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8C2103A-7A38-CD1D-C9B6-B304615B514E}"/>
                  </a:ext>
                </a:extLst>
              </p14:cNvPr>
              <p14:cNvContentPartPr/>
              <p14:nvPr/>
            </p14:nvContentPartPr>
            <p14:xfrm>
              <a:off x="4916387" y="698840"/>
              <a:ext cx="1353960" cy="119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8C2103A-7A38-CD1D-C9B6-B304615B514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898747" y="681200"/>
                <a:ext cx="138960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FB23E21F-43CD-5ED2-E579-412A87801430}"/>
              </a:ext>
            </a:extLst>
          </p:cNvPr>
          <p:cNvGrpSpPr/>
          <p:nvPr/>
        </p:nvGrpSpPr>
        <p:grpSpPr>
          <a:xfrm>
            <a:off x="5660147" y="1091600"/>
            <a:ext cx="2518560" cy="1606680"/>
            <a:chOff x="5660147" y="1091600"/>
            <a:chExt cx="2518560" cy="160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8F2D5C-9A7B-2183-C38A-DCCA12A6AE85}"/>
                    </a:ext>
                  </a:extLst>
                </p14:cNvPr>
                <p14:cNvContentPartPr/>
                <p14:nvPr/>
              </p14:nvContentPartPr>
              <p14:xfrm>
                <a:off x="5958947" y="1091600"/>
                <a:ext cx="194040" cy="1382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8F2D5C-9A7B-2183-C38A-DCCA12A6AE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40947" y="1073960"/>
                  <a:ext cx="229680" cy="14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0C3BEE8-C58A-331B-7293-4CC538BCF8AC}"/>
                    </a:ext>
                  </a:extLst>
                </p14:cNvPr>
                <p14:cNvContentPartPr/>
                <p14:nvPr/>
              </p14:nvContentPartPr>
              <p14:xfrm>
                <a:off x="6118427" y="2233160"/>
                <a:ext cx="1665720" cy="241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0C3BEE8-C58A-331B-7293-4CC538BCF8A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00787" y="2215160"/>
                  <a:ext cx="1701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278770-3A0B-6C7A-6DE3-B63F935E8842}"/>
                    </a:ext>
                  </a:extLst>
                </p14:cNvPr>
                <p14:cNvContentPartPr/>
                <p14:nvPr/>
              </p14:nvContentPartPr>
              <p14:xfrm>
                <a:off x="7654907" y="2140640"/>
                <a:ext cx="142200" cy="306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278770-3A0B-6C7A-6DE3-B63F935E884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36907" y="2123000"/>
                  <a:ext cx="177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9D195D4-07F2-7D95-8C53-EA061D2A8681}"/>
                    </a:ext>
                  </a:extLst>
                </p14:cNvPr>
                <p14:cNvContentPartPr/>
                <p14:nvPr/>
              </p14:nvContentPartPr>
              <p14:xfrm>
                <a:off x="5861747" y="1152800"/>
                <a:ext cx="239400" cy="158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9D195D4-07F2-7D95-8C53-EA061D2A868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44107" y="1134800"/>
                  <a:ext cx="275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DE4D3CF-3F31-B903-8734-6550C3052C5B}"/>
                    </a:ext>
                  </a:extLst>
                </p14:cNvPr>
                <p14:cNvContentPartPr/>
                <p14:nvPr/>
              </p14:nvContentPartPr>
              <p14:xfrm>
                <a:off x="6043547" y="1386800"/>
                <a:ext cx="1622520" cy="406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DE4D3CF-3F31-B903-8734-6550C3052C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25547" y="1369160"/>
                  <a:ext cx="16581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FCAE23-E91E-D49B-202B-6836C330A8F0}"/>
                    </a:ext>
                  </a:extLst>
                </p14:cNvPr>
                <p14:cNvContentPartPr/>
                <p14:nvPr/>
              </p14:nvContentPartPr>
              <p14:xfrm>
                <a:off x="7503347" y="2409560"/>
                <a:ext cx="129960" cy="264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FCAE23-E91E-D49B-202B-6836C330A8F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85347" y="2391560"/>
                  <a:ext cx="1656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810BE1-9295-4114-7DD1-F3C92367A38B}"/>
                    </a:ext>
                  </a:extLst>
                </p14:cNvPr>
                <p14:cNvContentPartPr/>
                <p14:nvPr/>
              </p14:nvContentPartPr>
              <p14:xfrm>
                <a:off x="7522787" y="2524400"/>
                <a:ext cx="176760" cy="31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810BE1-9295-4114-7DD1-F3C92367A38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04787" y="2506760"/>
                  <a:ext cx="212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0C547B5-A7CD-0CC0-B87A-296360C6BE8F}"/>
                    </a:ext>
                  </a:extLst>
                </p14:cNvPr>
                <p14:cNvContentPartPr/>
                <p14:nvPr/>
              </p14:nvContentPartPr>
              <p14:xfrm>
                <a:off x="7746347" y="2426840"/>
                <a:ext cx="135720" cy="271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0C547B5-A7CD-0CC0-B87A-296360C6BE8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28707" y="2408840"/>
                  <a:ext cx="1713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3AFD527-CD56-13DC-27C2-C246C8AAFD5F}"/>
                    </a:ext>
                  </a:extLst>
                </p14:cNvPr>
                <p14:cNvContentPartPr/>
                <p14:nvPr/>
              </p14:nvContentPartPr>
              <p14:xfrm>
                <a:off x="7979987" y="2349800"/>
                <a:ext cx="198720" cy="145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3AFD527-CD56-13DC-27C2-C246C8AAFD5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62347" y="2331800"/>
                  <a:ext cx="234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8D1E14F-93EF-1A38-1D72-6468BCCB91FF}"/>
                    </a:ext>
                  </a:extLst>
                </p14:cNvPr>
                <p14:cNvContentPartPr/>
                <p14:nvPr/>
              </p14:nvContentPartPr>
              <p14:xfrm>
                <a:off x="5660147" y="1774160"/>
                <a:ext cx="66600" cy="196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8D1E14F-93EF-1A38-1D72-6468BCCB91F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42507" y="1756520"/>
                  <a:ext cx="102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5856DB8-FD8F-E19D-3424-43F41504CAEB}"/>
                    </a:ext>
                  </a:extLst>
                </p14:cNvPr>
                <p14:cNvContentPartPr/>
                <p14:nvPr/>
              </p14:nvContentPartPr>
              <p14:xfrm>
                <a:off x="5772827" y="1766240"/>
                <a:ext cx="67320" cy="162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5856DB8-FD8F-E19D-3424-43F41504CAE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54827" y="1748600"/>
                  <a:ext cx="102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0E49ED-C4E6-49B5-DE3F-D85772EF54BF}"/>
                    </a:ext>
                  </a:extLst>
                </p14:cNvPr>
                <p14:cNvContentPartPr/>
                <p14:nvPr/>
              </p14:nvContentPartPr>
              <p14:xfrm>
                <a:off x="5745827" y="1809440"/>
                <a:ext cx="144000" cy="9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0E49ED-C4E6-49B5-DE3F-D85772EF54B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27827" y="1791440"/>
                  <a:ext cx="179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A7E025B-3C47-2F7A-DB73-7401FEB5C304}"/>
                    </a:ext>
                  </a:extLst>
                </p14:cNvPr>
                <p14:cNvContentPartPr/>
                <p14:nvPr/>
              </p14:nvContentPartPr>
              <p14:xfrm>
                <a:off x="5839427" y="1876400"/>
                <a:ext cx="25200" cy="28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A7E025B-3C47-2F7A-DB73-7401FEB5C30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21787" y="1858760"/>
                  <a:ext cx="60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66B3341-1642-A74A-62C1-32D3254D51D2}"/>
                    </a:ext>
                  </a:extLst>
                </p14:cNvPr>
                <p14:cNvContentPartPr/>
                <p14:nvPr/>
              </p14:nvContentPartPr>
              <p14:xfrm>
                <a:off x="5697947" y="2128400"/>
                <a:ext cx="179280" cy="9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66B3341-1642-A74A-62C1-32D3254D51D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80307" y="2110400"/>
                  <a:ext cx="21492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395333B-1212-0F5B-C889-A7EA14DF69E2}"/>
                  </a:ext>
                </a:extLst>
              </p14:cNvPr>
              <p14:cNvContentPartPr/>
              <p14:nvPr/>
            </p14:nvContentPartPr>
            <p14:xfrm>
              <a:off x="7230827" y="1196000"/>
              <a:ext cx="130320" cy="88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395333B-1212-0F5B-C889-A7EA14DF69E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213187" y="1178000"/>
                <a:ext cx="16596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87EC4D5-1159-440C-7A20-A1EE859C4F29}"/>
              </a:ext>
            </a:extLst>
          </p:cNvPr>
          <p:cNvGrpSpPr/>
          <p:nvPr/>
        </p:nvGrpSpPr>
        <p:grpSpPr>
          <a:xfrm>
            <a:off x="4776347" y="1786040"/>
            <a:ext cx="610560" cy="385200"/>
            <a:chOff x="4776347" y="1786040"/>
            <a:chExt cx="61056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70AE4AD-50AF-7B8D-F8E4-AC3498A1254F}"/>
                    </a:ext>
                  </a:extLst>
                </p14:cNvPr>
                <p14:cNvContentPartPr/>
                <p14:nvPr/>
              </p14:nvContentPartPr>
              <p14:xfrm>
                <a:off x="4776347" y="1916000"/>
                <a:ext cx="48960" cy="159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70AE4AD-50AF-7B8D-F8E4-AC3498A1254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58707" y="1898000"/>
                  <a:ext cx="84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A3F35B7-2339-BD75-29EE-D1B966A21869}"/>
                    </a:ext>
                  </a:extLst>
                </p14:cNvPr>
                <p14:cNvContentPartPr/>
                <p14:nvPr/>
              </p14:nvContentPartPr>
              <p14:xfrm>
                <a:off x="4873907" y="1929320"/>
                <a:ext cx="74520" cy="77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A3F35B7-2339-BD75-29EE-D1B966A218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55907" y="1911320"/>
                  <a:ext cx="110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DB14ECC-1B31-9CD3-AE8F-F793BC633921}"/>
                    </a:ext>
                  </a:extLst>
                </p14:cNvPr>
                <p14:cNvContentPartPr/>
                <p14:nvPr/>
              </p14:nvContentPartPr>
              <p14:xfrm>
                <a:off x="4978667" y="1886480"/>
                <a:ext cx="73800" cy="103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DB14ECC-1B31-9CD3-AE8F-F793BC63392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60667" y="1868840"/>
                  <a:ext cx="109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8CE466A-C43C-EB94-291A-029F591A17AA}"/>
                    </a:ext>
                  </a:extLst>
                </p14:cNvPr>
                <p14:cNvContentPartPr/>
                <p14:nvPr/>
              </p14:nvContentPartPr>
              <p14:xfrm>
                <a:off x="5154347" y="1786040"/>
                <a:ext cx="29880" cy="149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8CE466A-C43C-EB94-291A-029F591A17A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36347" y="1768040"/>
                  <a:ext cx="65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5703C59-D1D6-7BD0-B921-63624BB96A92}"/>
                    </a:ext>
                  </a:extLst>
                </p14:cNvPr>
                <p14:cNvContentPartPr/>
                <p14:nvPr/>
              </p14:nvContentPartPr>
              <p14:xfrm>
                <a:off x="5107907" y="1787480"/>
                <a:ext cx="18000" cy="33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5703C59-D1D6-7BD0-B921-63624BB96A9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89907" y="1769480"/>
                  <a:ext cx="53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1407CB4-9BD6-3A46-F368-469FD0D29561}"/>
                    </a:ext>
                  </a:extLst>
                </p14:cNvPr>
                <p14:cNvContentPartPr/>
                <p14:nvPr/>
              </p14:nvContentPartPr>
              <p14:xfrm>
                <a:off x="5231027" y="1888640"/>
                <a:ext cx="11880" cy="8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1407CB4-9BD6-3A46-F368-469FD0D2956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13027" y="1870640"/>
                  <a:ext cx="47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C1DE44A-3A49-A9CD-18AE-51D64DB87E2D}"/>
                    </a:ext>
                  </a:extLst>
                </p14:cNvPr>
                <p14:cNvContentPartPr/>
                <p14:nvPr/>
              </p14:nvContentPartPr>
              <p14:xfrm>
                <a:off x="5176307" y="2045600"/>
                <a:ext cx="210600" cy="125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C1DE44A-3A49-A9CD-18AE-51D64DB87E2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58307" y="2027600"/>
                  <a:ext cx="24624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F035DAC-42B7-8D7C-633E-B5704DED6BA9}"/>
              </a:ext>
            </a:extLst>
          </p:cNvPr>
          <p:cNvGrpSpPr/>
          <p:nvPr/>
        </p:nvGrpSpPr>
        <p:grpSpPr>
          <a:xfrm>
            <a:off x="7040387" y="809000"/>
            <a:ext cx="2210040" cy="1473840"/>
            <a:chOff x="7040387" y="809000"/>
            <a:chExt cx="2210040" cy="14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542E50B-2B88-6B19-C350-62565C296205}"/>
                    </a:ext>
                  </a:extLst>
                </p14:cNvPr>
                <p14:cNvContentPartPr/>
                <p14:nvPr/>
              </p14:nvContentPartPr>
              <p14:xfrm>
                <a:off x="7358627" y="1500200"/>
                <a:ext cx="155520" cy="782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542E50B-2B88-6B19-C350-62565C29620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40627" y="1482560"/>
                  <a:ext cx="19116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4E3E501-C5D3-D33E-A2DC-36F4AF6B731A}"/>
                    </a:ext>
                  </a:extLst>
                </p14:cNvPr>
                <p14:cNvContentPartPr/>
                <p14:nvPr/>
              </p14:nvContentPartPr>
              <p14:xfrm>
                <a:off x="7274747" y="1210040"/>
                <a:ext cx="18360" cy="1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4E3E501-C5D3-D33E-A2DC-36F4AF6B731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56747" y="1192040"/>
                  <a:ext cx="54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E145059-21A4-56B0-29F2-C7F60BE87C69}"/>
                    </a:ext>
                  </a:extLst>
                </p14:cNvPr>
                <p14:cNvContentPartPr/>
                <p14:nvPr/>
              </p14:nvContentPartPr>
              <p14:xfrm>
                <a:off x="7348907" y="1244600"/>
                <a:ext cx="26640" cy="14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E145059-21A4-56B0-29F2-C7F60BE87C6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30907" y="1226600"/>
                  <a:ext cx="62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CDDF36-A1AD-0042-C520-8BDBF34926E9}"/>
                    </a:ext>
                  </a:extLst>
                </p14:cNvPr>
                <p14:cNvContentPartPr/>
                <p14:nvPr/>
              </p14:nvContentPartPr>
              <p14:xfrm>
                <a:off x="7652747" y="1407320"/>
                <a:ext cx="300600" cy="65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CDDF36-A1AD-0042-C520-8BDBF34926E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35107" y="1389680"/>
                  <a:ext cx="336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798102F-B9BE-101B-6CDF-BE5963E38CF6}"/>
                    </a:ext>
                  </a:extLst>
                </p14:cNvPr>
                <p14:cNvContentPartPr/>
                <p14:nvPr/>
              </p14:nvContentPartPr>
              <p14:xfrm>
                <a:off x="7906907" y="1410200"/>
                <a:ext cx="115560" cy="150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798102F-B9BE-101B-6CDF-BE5963E38C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88907" y="1392560"/>
                  <a:ext cx="151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001E234-5AD6-D9AB-ADC8-54BA37126E7C}"/>
                    </a:ext>
                  </a:extLst>
                </p14:cNvPr>
                <p14:cNvContentPartPr/>
                <p14:nvPr/>
              </p14:nvContentPartPr>
              <p14:xfrm>
                <a:off x="7913387" y="1267280"/>
                <a:ext cx="59400" cy="174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001E234-5AD6-D9AB-ADC8-54BA37126E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95747" y="1249640"/>
                  <a:ext cx="95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EFAAFC7-CD62-7DA9-AF4F-76788C16B9A8}"/>
                    </a:ext>
                  </a:extLst>
                </p14:cNvPr>
                <p14:cNvContentPartPr/>
                <p14:nvPr/>
              </p14:nvContentPartPr>
              <p14:xfrm>
                <a:off x="7916627" y="1234160"/>
                <a:ext cx="87840" cy="91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EFAAFC7-CD62-7DA9-AF4F-76788C16B9A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98627" y="1216160"/>
                  <a:ext cx="123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A4D8A18-9FAB-7561-8DCA-D92A9B53E4C0}"/>
                    </a:ext>
                  </a:extLst>
                </p14:cNvPr>
                <p14:cNvContentPartPr/>
                <p14:nvPr/>
              </p14:nvContentPartPr>
              <p14:xfrm>
                <a:off x="8036867" y="1223000"/>
                <a:ext cx="53280" cy="98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A4D8A18-9FAB-7561-8DCA-D92A9B53E4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18867" y="1205360"/>
                  <a:ext cx="88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E3A346C-B7CE-7026-19BC-36C0E2BC3F92}"/>
                    </a:ext>
                  </a:extLst>
                </p14:cNvPr>
                <p14:cNvContentPartPr/>
                <p14:nvPr/>
              </p14:nvContentPartPr>
              <p14:xfrm>
                <a:off x="8107067" y="1238840"/>
                <a:ext cx="77760" cy="81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E3A346C-B7CE-7026-19BC-36C0E2BC3F9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89427" y="1221200"/>
                  <a:ext cx="113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F008716-AE70-2809-D301-0D05FE6D71BA}"/>
                    </a:ext>
                  </a:extLst>
                </p14:cNvPr>
                <p14:cNvContentPartPr/>
                <p14:nvPr/>
              </p14:nvContentPartPr>
              <p14:xfrm>
                <a:off x="8239907" y="1104920"/>
                <a:ext cx="194760" cy="177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F008716-AE70-2809-D301-0D05FE6D71B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22267" y="1086920"/>
                  <a:ext cx="230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26A535D-B30D-A176-5E07-3A037C091ABD}"/>
                    </a:ext>
                  </a:extLst>
                </p14:cNvPr>
                <p14:cNvContentPartPr/>
                <p14:nvPr/>
              </p14:nvContentPartPr>
              <p14:xfrm>
                <a:off x="8491187" y="1169720"/>
                <a:ext cx="16920" cy="7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26A535D-B30D-A176-5E07-3A037C091AB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73187" y="1151720"/>
                  <a:ext cx="52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47C1C3E-B026-BAA2-BF70-685EDEC99AAB}"/>
                    </a:ext>
                  </a:extLst>
                </p14:cNvPr>
                <p14:cNvContentPartPr/>
                <p14:nvPr/>
              </p14:nvContentPartPr>
              <p14:xfrm>
                <a:off x="8472467" y="1124000"/>
                <a:ext cx="15840" cy="8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47C1C3E-B026-BAA2-BF70-685EDEC99AA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54467" y="1106000"/>
                  <a:ext cx="51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60043EE-0A58-7E8A-69B4-749B118F0449}"/>
                    </a:ext>
                  </a:extLst>
                </p14:cNvPr>
                <p14:cNvContentPartPr/>
                <p14:nvPr/>
              </p14:nvContentPartPr>
              <p14:xfrm>
                <a:off x="8567507" y="1039760"/>
                <a:ext cx="248400" cy="199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60043EE-0A58-7E8A-69B4-749B118F044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49867" y="1022120"/>
                  <a:ext cx="284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42FF774-D5A6-A2D0-1FDD-E641902CC4B3}"/>
                    </a:ext>
                  </a:extLst>
                </p14:cNvPr>
                <p14:cNvContentPartPr/>
                <p14:nvPr/>
              </p14:nvContentPartPr>
              <p14:xfrm>
                <a:off x="8682347" y="1115000"/>
                <a:ext cx="115560" cy="38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42FF774-D5A6-A2D0-1FDD-E641902CC4B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64707" y="1097360"/>
                  <a:ext cx="151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4FDF5F1-45C6-C89F-AAD0-1FEDAB9F64FE}"/>
                    </a:ext>
                  </a:extLst>
                </p14:cNvPr>
                <p14:cNvContentPartPr/>
                <p14:nvPr/>
              </p14:nvContentPartPr>
              <p14:xfrm>
                <a:off x="8917067" y="1018520"/>
                <a:ext cx="96480" cy="118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4FDF5F1-45C6-C89F-AAD0-1FEDAB9F64F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99067" y="1000520"/>
                  <a:ext cx="132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DFA6B26-830B-39DD-F3C9-D4067D5F199D}"/>
                    </a:ext>
                  </a:extLst>
                </p14:cNvPr>
                <p14:cNvContentPartPr/>
                <p14:nvPr/>
              </p14:nvContentPartPr>
              <p14:xfrm>
                <a:off x="9050627" y="833840"/>
                <a:ext cx="199800" cy="288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DFA6B26-830B-39DD-F3C9-D4067D5F199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32627" y="815840"/>
                  <a:ext cx="235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AFFB2A-A0B5-1F20-34DC-9FADCC08FD64}"/>
                    </a:ext>
                  </a:extLst>
                </p14:cNvPr>
                <p14:cNvContentPartPr/>
                <p14:nvPr/>
              </p14:nvContentPartPr>
              <p14:xfrm>
                <a:off x="7448267" y="896120"/>
                <a:ext cx="96840" cy="219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AFFB2A-A0B5-1F20-34DC-9FADCC08FD6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30267" y="878120"/>
                  <a:ext cx="132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5D4AF79-0CD6-0740-3DFA-BFC63913D935}"/>
                    </a:ext>
                  </a:extLst>
                </p14:cNvPr>
                <p14:cNvContentPartPr/>
                <p14:nvPr/>
              </p14:nvContentPartPr>
              <p14:xfrm>
                <a:off x="7462307" y="1005920"/>
                <a:ext cx="116280" cy="47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5D4AF79-0CD6-0740-3DFA-BFC63913D93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44307" y="987920"/>
                  <a:ext cx="151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2766A61-3B2A-7C22-7BA7-E0290E8E9FA5}"/>
                    </a:ext>
                  </a:extLst>
                </p14:cNvPr>
                <p14:cNvContentPartPr/>
                <p14:nvPr/>
              </p14:nvContentPartPr>
              <p14:xfrm>
                <a:off x="7637627" y="880280"/>
                <a:ext cx="380160" cy="178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2766A61-3B2A-7C22-7BA7-E0290E8E9FA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19987" y="862640"/>
                  <a:ext cx="415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D06ABDD-E009-831D-0D4E-E6C164FDEE93}"/>
                    </a:ext>
                  </a:extLst>
                </p14:cNvPr>
                <p14:cNvContentPartPr/>
                <p14:nvPr/>
              </p14:nvContentPartPr>
              <p14:xfrm>
                <a:off x="7988987" y="809000"/>
                <a:ext cx="49680" cy="144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D06ABDD-E009-831D-0D4E-E6C164FDEE9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71347" y="791000"/>
                  <a:ext cx="85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C5BB373-3C52-321F-47C2-978546A3A09A}"/>
                    </a:ext>
                  </a:extLst>
                </p14:cNvPr>
                <p14:cNvContentPartPr/>
                <p14:nvPr/>
              </p14:nvContentPartPr>
              <p14:xfrm>
                <a:off x="8140547" y="885320"/>
                <a:ext cx="3600" cy="2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C5BB373-3C52-321F-47C2-978546A3A09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22907" y="867320"/>
                  <a:ext cx="39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2279601-103A-7EF7-2574-A1A428C7E586}"/>
                    </a:ext>
                  </a:extLst>
                </p14:cNvPr>
                <p14:cNvContentPartPr/>
                <p14:nvPr/>
              </p14:nvContentPartPr>
              <p14:xfrm>
                <a:off x="7315427" y="1236320"/>
                <a:ext cx="71280" cy="249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2279601-103A-7EF7-2574-A1A428C7E58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97787" y="1218320"/>
                  <a:ext cx="1069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FAD4F55-DF53-3E4B-6DBB-C9BCF91FD5AE}"/>
                    </a:ext>
                  </a:extLst>
                </p14:cNvPr>
                <p14:cNvContentPartPr/>
                <p14:nvPr/>
              </p14:nvContentPartPr>
              <p14:xfrm>
                <a:off x="7286267" y="1443320"/>
                <a:ext cx="176400" cy="48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FAD4F55-DF53-3E4B-6DBB-C9BCF91FD5A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68627" y="1425320"/>
                  <a:ext cx="212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DD776F0-B000-4984-C4BD-6F10201BB16E}"/>
                    </a:ext>
                  </a:extLst>
                </p14:cNvPr>
                <p14:cNvContentPartPr/>
                <p14:nvPr/>
              </p14:nvContentPartPr>
              <p14:xfrm>
                <a:off x="7391027" y="1365920"/>
                <a:ext cx="106200" cy="106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DD776F0-B000-4984-C4BD-6F10201BB16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73027" y="1347920"/>
                  <a:ext cx="141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AE2A7E0-B5B4-BA71-A4AF-1543DB2FC67E}"/>
                    </a:ext>
                  </a:extLst>
                </p14:cNvPr>
                <p14:cNvContentPartPr/>
                <p14:nvPr/>
              </p14:nvContentPartPr>
              <p14:xfrm>
                <a:off x="7239107" y="1232360"/>
                <a:ext cx="166320" cy="137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AE2A7E0-B5B4-BA71-A4AF-1543DB2FC67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21467" y="1214360"/>
                  <a:ext cx="201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7C2F547-679B-6778-A784-C242190557CB}"/>
                    </a:ext>
                  </a:extLst>
                </p14:cNvPr>
                <p14:cNvContentPartPr/>
                <p14:nvPr/>
              </p14:nvContentPartPr>
              <p14:xfrm>
                <a:off x="7040387" y="1016360"/>
                <a:ext cx="475200" cy="458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7C2F547-679B-6778-A784-C242190557C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22747" y="998720"/>
                  <a:ext cx="510840" cy="49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F656C6C-22C0-7739-C1DA-F0067077607C}"/>
                  </a:ext>
                </a:extLst>
              </p14:cNvPr>
              <p14:cNvContentPartPr/>
              <p14:nvPr/>
            </p14:nvContentPartPr>
            <p14:xfrm>
              <a:off x="7609907" y="625760"/>
              <a:ext cx="1807560" cy="849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F656C6C-22C0-7739-C1DA-F0067077607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591907" y="607760"/>
                <a:ext cx="184320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0CA09CE-FF20-FD3E-2654-7F80254CB2B2}"/>
              </a:ext>
            </a:extLst>
          </p:cNvPr>
          <p:cNvGrpSpPr/>
          <p:nvPr/>
        </p:nvGrpSpPr>
        <p:grpSpPr>
          <a:xfrm>
            <a:off x="5704067" y="2854880"/>
            <a:ext cx="2236680" cy="1481400"/>
            <a:chOff x="5704067" y="2854880"/>
            <a:chExt cx="2236680" cy="14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A78A494-BA4F-BF24-8C87-2B073812E62B}"/>
                    </a:ext>
                  </a:extLst>
                </p14:cNvPr>
                <p14:cNvContentPartPr/>
                <p14:nvPr/>
              </p14:nvContentPartPr>
              <p14:xfrm>
                <a:off x="5718107" y="3064760"/>
                <a:ext cx="18360" cy="19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A78A494-BA4F-BF24-8C87-2B073812E6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00107" y="3047120"/>
                  <a:ext cx="54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3A9BB7F-3306-28AD-BFF1-E53DF484D3D0}"/>
                    </a:ext>
                  </a:extLst>
                </p14:cNvPr>
                <p14:cNvContentPartPr/>
                <p14:nvPr/>
              </p14:nvContentPartPr>
              <p14:xfrm>
                <a:off x="5704067" y="3005000"/>
                <a:ext cx="27360" cy="23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3A9BB7F-3306-28AD-BFF1-E53DF484D3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86067" y="2987000"/>
                  <a:ext cx="63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9B2A4C7-916C-D984-670D-18DC537F4774}"/>
                    </a:ext>
                  </a:extLst>
                </p14:cNvPr>
                <p14:cNvContentPartPr/>
                <p14:nvPr/>
              </p14:nvContentPartPr>
              <p14:xfrm>
                <a:off x="5826827" y="2949920"/>
                <a:ext cx="24120" cy="5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9B2A4C7-916C-D984-670D-18DC537F477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809187" y="2931920"/>
                  <a:ext cx="59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2649011-DA20-6003-261D-35E112E05513}"/>
                    </a:ext>
                  </a:extLst>
                </p14:cNvPr>
                <p14:cNvContentPartPr/>
                <p14:nvPr/>
              </p14:nvContentPartPr>
              <p14:xfrm>
                <a:off x="5936987" y="3030920"/>
                <a:ext cx="98640" cy="3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2649011-DA20-6003-261D-35E112E0551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19347" y="3012920"/>
                  <a:ext cx="134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3F3D60A-253D-C64B-F423-A0A3CD097D89}"/>
                    </a:ext>
                  </a:extLst>
                </p14:cNvPr>
                <p14:cNvContentPartPr/>
                <p14:nvPr/>
              </p14:nvContentPartPr>
              <p14:xfrm>
                <a:off x="5984147" y="3011480"/>
                <a:ext cx="75600" cy="27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3F3D60A-253D-C64B-F423-A0A3CD097D8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66147" y="2993480"/>
                  <a:ext cx="111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ED0FB85-F7CF-1367-F8C6-71C3F8C3F666}"/>
                    </a:ext>
                  </a:extLst>
                </p14:cNvPr>
                <p14:cNvContentPartPr/>
                <p14:nvPr/>
              </p14:nvContentPartPr>
              <p14:xfrm>
                <a:off x="5748707" y="2854880"/>
                <a:ext cx="166680" cy="128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ED0FB85-F7CF-1367-F8C6-71C3F8C3F66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731067" y="2837240"/>
                  <a:ext cx="202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B3E57A8-CD84-0267-EB2C-D4A71CD98036}"/>
                    </a:ext>
                  </a:extLst>
                </p14:cNvPr>
                <p14:cNvContentPartPr/>
                <p14:nvPr/>
              </p14:nvContentPartPr>
              <p14:xfrm>
                <a:off x="5961827" y="3134240"/>
                <a:ext cx="56160" cy="106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B3E57A8-CD84-0267-EB2C-D4A71CD9803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43827" y="3116600"/>
                  <a:ext cx="91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04E39BD-585E-1390-D863-2C05590E8B83}"/>
                    </a:ext>
                  </a:extLst>
                </p14:cNvPr>
                <p14:cNvContentPartPr/>
                <p14:nvPr/>
              </p14:nvContentPartPr>
              <p14:xfrm>
                <a:off x="6032387" y="3303080"/>
                <a:ext cx="70920" cy="37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04E39BD-585E-1390-D863-2C05590E8B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14747" y="3285080"/>
                  <a:ext cx="106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950E6D1-89F9-65D4-6E4F-74982A6629DB}"/>
                    </a:ext>
                  </a:extLst>
                </p14:cNvPr>
                <p14:cNvContentPartPr/>
                <p14:nvPr/>
              </p14:nvContentPartPr>
              <p14:xfrm>
                <a:off x="7079987" y="4103360"/>
                <a:ext cx="225720" cy="41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950E6D1-89F9-65D4-6E4F-74982A6629D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62347" y="4085360"/>
                  <a:ext cx="261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AA2306F-94CA-C2A1-85F5-E381DBED5512}"/>
                    </a:ext>
                  </a:extLst>
                </p14:cNvPr>
                <p14:cNvContentPartPr/>
                <p14:nvPr/>
              </p14:nvContentPartPr>
              <p14:xfrm>
                <a:off x="7235867" y="4301360"/>
                <a:ext cx="44280" cy="34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AA2306F-94CA-C2A1-85F5-E381DBED551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18227" y="4283720"/>
                  <a:ext cx="79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6BDD31F-9BE6-ECC5-E4C3-00AD0E3DE9A6}"/>
                    </a:ext>
                  </a:extLst>
                </p14:cNvPr>
                <p14:cNvContentPartPr/>
                <p14:nvPr/>
              </p14:nvContentPartPr>
              <p14:xfrm>
                <a:off x="7256027" y="4204520"/>
                <a:ext cx="37080" cy="101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6BDD31F-9BE6-ECC5-E4C3-00AD0E3DE9A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38027" y="4186520"/>
                  <a:ext cx="72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67C7197-C98C-B2B5-8E68-06DEF2C74D90}"/>
                    </a:ext>
                  </a:extLst>
                </p14:cNvPr>
                <p14:cNvContentPartPr/>
                <p14:nvPr/>
              </p14:nvContentPartPr>
              <p14:xfrm>
                <a:off x="7307507" y="4004720"/>
                <a:ext cx="56880" cy="99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67C7197-C98C-B2B5-8E68-06DEF2C74D9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89507" y="3987080"/>
                  <a:ext cx="92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C5782A5-A80B-E52B-0748-0B8F36CF480E}"/>
                    </a:ext>
                  </a:extLst>
                </p14:cNvPr>
                <p14:cNvContentPartPr/>
                <p14:nvPr/>
              </p14:nvContentPartPr>
              <p14:xfrm>
                <a:off x="7367987" y="3960080"/>
                <a:ext cx="18000" cy="16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C5782A5-A80B-E52B-0748-0B8F36CF480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50347" y="3942080"/>
                  <a:ext cx="53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B323BDB-CCDD-B07F-DBD9-C2EDA7147963}"/>
                    </a:ext>
                  </a:extLst>
                </p14:cNvPr>
                <p14:cNvContentPartPr/>
                <p14:nvPr/>
              </p14:nvContentPartPr>
              <p14:xfrm>
                <a:off x="7169627" y="3991040"/>
                <a:ext cx="37080" cy="8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B323BDB-CCDD-B07F-DBD9-C2EDA714796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51627" y="3973400"/>
                  <a:ext cx="72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34D5B80-795A-799F-1A44-0D2C3B9F0436}"/>
                    </a:ext>
                  </a:extLst>
                </p14:cNvPr>
                <p14:cNvContentPartPr/>
                <p14:nvPr/>
              </p14:nvContentPartPr>
              <p14:xfrm>
                <a:off x="7158827" y="3916160"/>
                <a:ext cx="47880" cy="6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34D5B80-795A-799F-1A44-0D2C3B9F043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40827" y="3898160"/>
                  <a:ext cx="83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A60C5D-5702-CE71-FF09-D95E6333C0E6}"/>
                    </a:ext>
                  </a:extLst>
                </p14:cNvPr>
                <p14:cNvContentPartPr/>
                <p14:nvPr/>
              </p14:nvContentPartPr>
              <p14:xfrm>
                <a:off x="7310027" y="3978080"/>
                <a:ext cx="20520" cy="105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A60C5D-5702-CE71-FF09-D95E6333C0E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92387" y="3960080"/>
                  <a:ext cx="56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F6BF416-2B2A-FCFE-6B3B-A8F9F7BE5D4B}"/>
                    </a:ext>
                  </a:extLst>
                </p14:cNvPr>
                <p14:cNvContentPartPr/>
                <p14:nvPr/>
              </p14:nvContentPartPr>
              <p14:xfrm>
                <a:off x="7283747" y="4220000"/>
                <a:ext cx="9360" cy="41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F6BF416-2B2A-FCFE-6B3B-A8F9F7BE5D4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65747" y="4202000"/>
                  <a:ext cx="45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585BD64-0A42-3721-097D-7C988B61B1A9}"/>
                    </a:ext>
                  </a:extLst>
                </p14:cNvPr>
                <p14:cNvContentPartPr/>
                <p14:nvPr/>
              </p14:nvContentPartPr>
              <p14:xfrm>
                <a:off x="7207067" y="4189040"/>
                <a:ext cx="7560" cy="68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585BD64-0A42-3721-097D-7C988B61B1A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89427" y="4171400"/>
                  <a:ext cx="43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E99F64F-BF88-2DCF-4032-E70867D48872}"/>
                    </a:ext>
                  </a:extLst>
                </p14:cNvPr>
                <p14:cNvContentPartPr/>
                <p14:nvPr/>
              </p14:nvContentPartPr>
              <p14:xfrm>
                <a:off x="7119947" y="4050440"/>
                <a:ext cx="19080" cy="30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E99F64F-BF88-2DCF-4032-E70867D4887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102307" y="4032440"/>
                  <a:ext cx="54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5592EC4-8C23-44EC-F1BB-44B2EB196CE5}"/>
                    </a:ext>
                  </a:extLst>
                </p14:cNvPr>
                <p14:cNvContentPartPr/>
                <p14:nvPr/>
              </p14:nvContentPartPr>
              <p14:xfrm>
                <a:off x="7022747" y="4114160"/>
                <a:ext cx="21240" cy="9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5592EC4-8C23-44EC-F1BB-44B2EB196CE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04747" y="4096520"/>
                  <a:ext cx="56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C028E53-83C4-D83D-6C3D-7CFA4E6ACA9F}"/>
                    </a:ext>
                  </a:extLst>
                </p14:cNvPr>
                <p14:cNvContentPartPr/>
                <p14:nvPr/>
              </p14:nvContentPartPr>
              <p14:xfrm>
                <a:off x="7187267" y="4038200"/>
                <a:ext cx="21600" cy="24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C028E53-83C4-D83D-6C3D-7CFA4E6ACA9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169267" y="4020200"/>
                  <a:ext cx="57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0047342-29D3-9CB4-82E9-F3F3124FC4D7}"/>
                    </a:ext>
                  </a:extLst>
                </p14:cNvPr>
                <p14:cNvContentPartPr/>
                <p14:nvPr/>
              </p14:nvContentPartPr>
              <p14:xfrm>
                <a:off x="7888187" y="3222800"/>
                <a:ext cx="52560" cy="31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0047342-29D3-9CB4-82E9-F3F3124FC4D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870547" y="3205160"/>
                  <a:ext cx="88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F41842E-8B22-D521-2083-8DE63DDA0371}"/>
                    </a:ext>
                  </a:extLst>
                </p14:cNvPr>
                <p14:cNvContentPartPr/>
                <p14:nvPr/>
              </p14:nvContentPartPr>
              <p14:xfrm>
                <a:off x="7814387" y="3213440"/>
                <a:ext cx="70560" cy="9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F41842E-8B22-D521-2083-8DE63DDA037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796747" y="3195800"/>
                  <a:ext cx="106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3A0EF4E-E3BA-E7BA-7A18-E7EF1A33A46A}"/>
                    </a:ext>
                  </a:extLst>
                </p14:cNvPr>
                <p14:cNvContentPartPr/>
                <p14:nvPr/>
              </p14:nvContentPartPr>
              <p14:xfrm>
                <a:off x="7795307" y="3122720"/>
                <a:ext cx="13680" cy="84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3A0EF4E-E3BA-E7BA-7A18-E7EF1A33A4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77667" y="3104720"/>
                  <a:ext cx="49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EBDC52E-1B13-9696-17BB-4E637691E64A}"/>
                    </a:ext>
                  </a:extLst>
                </p14:cNvPr>
                <p14:cNvContentPartPr/>
                <p14:nvPr/>
              </p14:nvContentPartPr>
              <p14:xfrm>
                <a:off x="7820507" y="3118760"/>
                <a:ext cx="11160" cy="3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EBDC52E-1B13-9696-17BB-4E637691E64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802507" y="3100760"/>
                  <a:ext cx="46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BAF97C5-7797-6E9D-B814-4A14C9816B13}"/>
                    </a:ext>
                  </a:extLst>
                </p14:cNvPr>
                <p14:cNvContentPartPr/>
                <p14:nvPr/>
              </p14:nvContentPartPr>
              <p14:xfrm>
                <a:off x="7848227" y="3135680"/>
                <a:ext cx="7560" cy="5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BAF97C5-7797-6E9D-B814-4A14C9816B1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830227" y="3117680"/>
                  <a:ext cx="43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5762281-65E5-A2CA-EA2F-11958EF6CF79}"/>
                    </a:ext>
                  </a:extLst>
                </p14:cNvPr>
                <p14:cNvContentPartPr/>
                <p14:nvPr/>
              </p14:nvContentPartPr>
              <p14:xfrm>
                <a:off x="7689467" y="3183560"/>
                <a:ext cx="63720" cy="37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5762281-65E5-A2CA-EA2F-11958EF6CF7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71827" y="3165560"/>
                  <a:ext cx="99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1717FF5-94B2-C930-AB27-BD7B7BC1DFE8}"/>
                    </a:ext>
                  </a:extLst>
                </p14:cNvPr>
                <p14:cNvContentPartPr/>
                <p14:nvPr/>
              </p14:nvContentPartPr>
              <p14:xfrm>
                <a:off x="7608107" y="3123080"/>
                <a:ext cx="29880" cy="76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1717FF5-94B2-C930-AB27-BD7B7BC1DF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90107" y="3105440"/>
                  <a:ext cx="65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B9BE3B4-9184-6318-C1E7-1D7432C423A8}"/>
                    </a:ext>
                  </a:extLst>
                </p14:cNvPr>
                <p14:cNvContentPartPr/>
                <p14:nvPr/>
              </p14:nvContentPartPr>
              <p14:xfrm>
                <a:off x="7655627" y="3101480"/>
                <a:ext cx="28080" cy="16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B9BE3B4-9184-6318-C1E7-1D7432C423A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37627" y="3083840"/>
                  <a:ext cx="63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12E39C2-CEAC-64A9-4786-E028CC125E67}"/>
                    </a:ext>
                  </a:extLst>
                </p14:cNvPr>
                <p14:cNvContentPartPr/>
                <p14:nvPr/>
              </p14:nvContentPartPr>
              <p14:xfrm>
                <a:off x="7726907" y="3129560"/>
                <a:ext cx="46080" cy="155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12E39C2-CEAC-64A9-4786-E028CC125E6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09267" y="3111560"/>
                  <a:ext cx="81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43135E2-71A3-8D37-ABAB-57809B979EF3}"/>
                    </a:ext>
                  </a:extLst>
                </p14:cNvPr>
                <p14:cNvContentPartPr/>
                <p14:nvPr/>
              </p14:nvContentPartPr>
              <p14:xfrm>
                <a:off x="5780387" y="3095360"/>
                <a:ext cx="1782360" cy="1161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43135E2-71A3-8D37-ABAB-57809B979EF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62387" y="3077360"/>
                  <a:ext cx="1818000" cy="119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35615FB-3E4B-B675-A9B6-67299F95C662}"/>
                  </a:ext>
                </a:extLst>
              </p14:cNvPr>
              <p14:cNvContentPartPr/>
              <p14:nvPr/>
            </p14:nvContentPartPr>
            <p14:xfrm>
              <a:off x="593147" y="475280"/>
              <a:ext cx="3200400" cy="3769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35615FB-3E4B-B675-A9B6-67299F95C662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75507" y="457280"/>
                <a:ext cx="3236040" cy="41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FAAFF68-7864-4CE5-CD1F-B2482ECAA554}"/>
              </a:ext>
            </a:extLst>
          </p:cNvPr>
          <p:cNvGrpSpPr/>
          <p:nvPr/>
        </p:nvGrpSpPr>
        <p:grpSpPr>
          <a:xfrm>
            <a:off x="401267" y="5408000"/>
            <a:ext cx="1154880" cy="678600"/>
            <a:chOff x="401267" y="5408000"/>
            <a:chExt cx="115488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33E8553-92A9-801D-673F-003E42B1B6A2}"/>
                    </a:ext>
                  </a:extLst>
                </p14:cNvPr>
                <p14:cNvContentPartPr/>
                <p14:nvPr/>
              </p14:nvContentPartPr>
              <p14:xfrm>
                <a:off x="401267" y="5408000"/>
                <a:ext cx="179640" cy="349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33E8553-92A9-801D-673F-003E42B1B6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3267" y="5390360"/>
                  <a:ext cx="215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A61CF8E-73BF-6EB3-379C-A14348FCB1A7}"/>
                    </a:ext>
                  </a:extLst>
                </p14:cNvPr>
                <p14:cNvContentPartPr/>
                <p14:nvPr/>
              </p14:nvContentPartPr>
              <p14:xfrm>
                <a:off x="610427" y="5532200"/>
                <a:ext cx="231480" cy="196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A61CF8E-73BF-6EB3-379C-A14348FCB1A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2427" y="5514200"/>
                  <a:ext cx="267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12FE667-5B33-A761-DA94-23C788B1F0DD}"/>
                    </a:ext>
                  </a:extLst>
                </p14:cNvPr>
                <p14:cNvContentPartPr/>
                <p14:nvPr/>
              </p14:nvContentPartPr>
              <p14:xfrm>
                <a:off x="846587" y="5449760"/>
                <a:ext cx="100080" cy="281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12FE667-5B33-A761-DA94-23C788B1F0D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8587" y="5431760"/>
                  <a:ext cx="1357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FF703AB-F882-2935-627A-0814F653AD4E}"/>
                    </a:ext>
                  </a:extLst>
                </p14:cNvPr>
                <p14:cNvContentPartPr/>
                <p14:nvPr/>
              </p14:nvContentPartPr>
              <p14:xfrm>
                <a:off x="1048907" y="5455160"/>
                <a:ext cx="72360" cy="270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FF703AB-F882-2935-627A-0814F653AD4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0907" y="5437160"/>
                  <a:ext cx="108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C9BBB91-0F59-360D-5594-B7F0A9147775}"/>
                    </a:ext>
                  </a:extLst>
                </p14:cNvPr>
                <p14:cNvContentPartPr/>
                <p14:nvPr/>
              </p14:nvContentPartPr>
              <p14:xfrm>
                <a:off x="1270307" y="5418440"/>
                <a:ext cx="183600" cy="180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C9BBB91-0F59-360D-5594-B7F0A914777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52667" y="5400440"/>
                  <a:ext cx="21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7436854-1CC7-FF89-996E-B10D565D462A}"/>
                    </a:ext>
                  </a:extLst>
                </p14:cNvPr>
                <p14:cNvContentPartPr/>
                <p14:nvPr/>
              </p14:nvContentPartPr>
              <p14:xfrm>
                <a:off x="710507" y="5818760"/>
                <a:ext cx="845640" cy="267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7436854-1CC7-FF89-996E-B10D565D462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2507" y="5800760"/>
                  <a:ext cx="88128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928A37B0-9D38-15B4-E008-65A5E6494DC1}"/>
              </a:ext>
            </a:extLst>
          </p:cNvPr>
          <p:cNvGrpSpPr/>
          <p:nvPr/>
        </p:nvGrpSpPr>
        <p:grpSpPr>
          <a:xfrm>
            <a:off x="154667" y="3728600"/>
            <a:ext cx="1359720" cy="658440"/>
            <a:chOff x="154667" y="3728600"/>
            <a:chExt cx="13597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BA15267-41DA-3E55-3B85-A4B2FA83B6BB}"/>
                    </a:ext>
                  </a:extLst>
                </p14:cNvPr>
                <p14:cNvContentPartPr/>
                <p14:nvPr/>
              </p14:nvContentPartPr>
              <p14:xfrm>
                <a:off x="260867" y="3749120"/>
                <a:ext cx="59760" cy="55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BA15267-41DA-3E55-3B85-A4B2FA83B6B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42867" y="3731480"/>
                  <a:ext cx="95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E71FF03-4C3C-B4C3-381D-95D6E9081E11}"/>
                    </a:ext>
                  </a:extLst>
                </p14:cNvPr>
                <p14:cNvContentPartPr/>
                <p14:nvPr/>
              </p14:nvContentPartPr>
              <p14:xfrm>
                <a:off x="282467" y="3733640"/>
                <a:ext cx="204120" cy="315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E71FF03-4C3C-B4C3-381D-95D6E9081E1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4467" y="3715640"/>
                  <a:ext cx="2397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64A9899-8924-348C-532C-895562FDC04F}"/>
                    </a:ext>
                  </a:extLst>
                </p14:cNvPr>
                <p14:cNvContentPartPr/>
                <p14:nvPr/>
              </p14:nvContentPartPr>
              <p14:xfrm>
                <a:off x="505667" y="3893840"/>
                <a:ext cx="36000" cy="91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64A9899-8924-348C-532C-895562FDC04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7667" y="3875840"/>
                  <a:ext cx="71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D77C5B3-5A45-578F-6E0A-915D76715CAB}"/>
                    </a:ext>
                  </a:extLst>
                </p14:cNvPr>
                <p14:cNvContentPartPr/>
                <p14:nvPr/>
              </p14:nvContentPartPr>
              <p14:xfrm>
                <a:off x="485147" y="3866480"/>
                <a:ext cx="15120" cy="6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D77C5B3-5A45-578F-6E0A-915D76715CA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67147" y="3848480"/>
                  <a:ext cx="50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F8C653B-3555-9D5E-8130-A64CB33D7DC2}"/>
                    </a:ext>
                  </a:extLst>
                </p14:cNvPr>
                <p14:cNvContentPartPr/>
                <p14:nvPr/>
              </p14:nvContentPartPr>
              <p14:xfrm>
                <a:off x="663707" y="3728600"/>
                <a:ext cx="224280" cy="280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F8C653B-3555-9D5E-8130-A64CB33D7DC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46067" y="3710600"/>
                  <a:ext cx="259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A822296-AFB6-4112-1EDB-2E93EED2CDAB}"/>
                    </a:ext>
                  </a:extLst>
                </p14:cNvPr>
                <p14:cNvContentPartPr/>
                <p14:nvPr/>
              </p14:nvContentPartPr>
              <p14:xfrm>
                <a:off x="875747" y="3799880"/>
                <a:ext cx="217800" cy="420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A822296-AFB6-4112-1EDB-2E93EED2CDA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58107" y="3782240"/>
                  <a:ext cx="2534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8EC585A-81EA-049C-2450-A3159882A5B0}"/>
                    </a:ext>
                  </a:extLst>
                </p14:cNvPr>
                <p14:cNvContentPartPr/>
                <p14:nvPr/>
              </p14:nvContentPartPr>
              <p14:xfrm>
                <a:off x="1129187" y="3797360"/>
                <a:ext cx="202680" cy="201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8EC585A-81EA-049C-2450-A3159882A5B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11547" y="3779720"/>
                  <a:ext cx="238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BDE81B8-AEF2-4F56-6AF4-9D684F388B13}"/>
                    </a:ext>
                  </a:extLst>
                </p14:cNvPr>
                <p14:cNvContentPartPr/>
                <p14:nvPr/>
              </p14:nvContentPartPr>
              <p14:xfrm>
                <a:off x="1025867" y="4068800"/>
                <a:ext cx="26280" cy="28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BDE81B8-AEF2-4F56-6AF4-9D684F388B1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7867" y="4051160"/>
                  <a:ext cx="61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E6F7EBC-8F75-192F-90D0-909AA6ACA43E}"/>
                    </a:ext>
                  </a:extLst>
                </p14:cNvPr>
                <p14:cNvContentPartPr/>
                <p14:nvPr/>
              </p14:nvContentPartPr>
              <p14:xfrm>
                <a:off x="154667" y="4189760"/>
                <a:ext cx="1001520" cy="165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E6F7EBC-8F75-192F-90D0-909AA6ACA43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36667" y="4171760"/>
                  <a:ext cx="1037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5B91EFA-77A7-1849-7BC6-2254F1E195CD}"/>
                    </a:ext>
                  </a:extLst>
                </p14:cNvPr>
                <p14:cNvContentPartPr/>
                <p14:nvPr/>
              </p14:nvContentPartPr>
              <p14:xfrm>
                <a:off x="234947" y="4090760"/>
                <a:ext cx="1279440" cy="296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5B91EFA-77A7-1849-7BC6-2254F1E195C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7307" y="4072760"/>
                  <a:ext cx="131508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EAA1CB5-CB25-2E42-BEA1-88D5AE3529CC}"/>
              </a:ext>
            </a:extLst>
          </p:cNvPr>
          <p:cNvGrpSpPr/>
          <p:nvPr/>
        </p:nvGrpSpPr>
        <p:grpSpPr>
          <a:xfrm>
            <a:off x="3827747" y="4097960"/>
            <a:ext cx="647280" cy="1225440"/>
            <a:chOff x="3827747" y="4097960"/>
            <a:chExt cx="647280" cy="12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3724A6F-7164-1566-592E-784BD95362AD}"/>
                    </a:ext>
                  </a:extLst>
                </p14:cNvPr>
                <p14:cNvContentPartPr/>
                <p14:nvPr/>
              </p14:nvContentPartPr>
              <p14:xfrm>
                <a:off x="3827747" y="4199840"/>
                <a:ext cx="140040" cy="159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3724A6F-7164-1566-592E-784BD95362A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810107" y="4182200"/>
                  <a:ext cx="175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69759DC-6469-150D-799A-6B431DFBF84B}"/>
                    </a:ext>
                  </a:extLst>
                </p14:cNvPr>
                <p14:cNvContentPartPr/>
                <p14:nvPr/>
              </p14:nvContentPartPr>
              <p14:xfrm>
                <a:off x="4049867" y="4193000"/>
                <a:ext cx="12600" cy="33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69759DC-6469-150D-799A-6B431DFBF84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32227" y="4175000"/>
                  <a:ext cx="48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0386AD0-ADB1-D29B-A4D3-E2381AC1618E}"/>
                    </a:ext>
                  </a:extLst>
                </p14:cNvPr>
                <p14:cNvContentPartPr/>
                <p14:nvPr/>
              </p14:nvContentPartPr>
              <p14:xfrm>
                <a:off x="4126187" y="4127120"/>
                <a:ext cx="101520" cy="234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0386AD0-ADB1-D29B-A4D3-E2381AC1618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08547" y="4109120"/>
                  <a:ext cx="137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C5CC916-9D7D-46B3-2E15-A5B2A899E4AE}"/>
                    </a:ext>
                  </a:extLst>
                </p14:cNvPr>
                <p14:cNvContentPartPr/>
                <p14:nvPr/>
              </p14:nvContentPartPr>
              <p14:xfrm>
                <a:off x="4097747" y="4097960"/>
                <a:ext cx="142200" cy="91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C5CC916-9D7D-46B3-2E15-A5B2A899E4A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079747" y="4080320"/>
                  <a:ext cx="177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5CDF397-0A9F-0EFB-91D5-F7170F420EAF}"/>
                    </a:ext>
                  </a:extLst>
                </p14:cNvPr>
                <p14:cNvContentPartPr/>
                <p14:nvPr/>
              </p14:nvContentPartPr>
              <p14:xfrm>
                <a:off x="4051667" y="4513760"/>
                <a:ext cx="90360" cy="158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5CDF397-0A9F-0EFB-91D5-F7170F420EA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033667" y="4496120"/>
                  <a:ext cx="126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4A684A8-0783-9D42-354E-77CDAD60CD06}"/>
                    </a:ext>
                  </a:extLst>
                </p14:cNvPr>
                <p14:cNvContentPartPr/>
                <p14:nvPr/>
              </p14:nvContentPartPr>
              <p14:xfrm>
                <a:off x="4218707" y="4517360"/>
                <a:ext cx="26280" cy="9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4A684A8-0783-9D42-354E-77CDAD60CD0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01067" y="4499360"/>
                  <a:ext cx="61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3BF52B9-BA1D-298B-F439-752F13373922}"/>
                    </a:ext>
                  </a:extLst>
                </p14:cNvPr>
                <p14:cNvContentPartPr/>
                <p14:nvPr/>
              </p14:nvContentPartPr>
              <p14:xfrm>
                <a:off x="4299347" y="4472360"/>
                <a:ext cx="83160" cy="243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3BF52B9-BA1D-298B-F439-752F1337392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81347" y="4454720"/>
                  <a:ext cx="118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90E61B-EBD4-48E8-D243-193253650963}"/>
                    </a:ext>
                  </a:extLst>
                </p14:cNvPr>
                <p14:cNvContentPartPr/>
                <p14:nvPr/>
              </p14:nvContentPartPr>
              <p14:xfrm>
                <a:off x="4276307" y="4403240"/>
                <a:ext cx="150480" cy="74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90E61B-EBD4-48E8-D243-19325365096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58307" y="4385600"/>
                  <a:ext cx="186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82DC7DE-F114-077A-0233-48E8732B612B}"/>
                    </a:ext>
                  </a:extLst>
                </p14:cNvPr>
                <p14:cNvContentPartPr/>
                <p14:nvPr/>
              </p14:nvContentPartPr>
              <p14:xfrm>
                <a:off x="4008827" y="4981400"/>
                <a:ext cx="92160" cy="131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82DC7DE-F114-077A-0233-48E8732B612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91187" y="4963760"/>
                  <a:ext cx="127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7DC4FC3-ACCB-EBE8-A9B4-8A0B502E5A09}"/>
                    </a:ext>
                  </a:extLst>
                </p14:cNvPr>
                <p14:cNvContentPartPr/>
                <p14:nvPr/>
              </p14:nvContentPartPr>
              <p14:xfrm>
                <a:off x="4208987" y="4910480"/>
                <a:ext cx="17280" cy="16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7DC4FC3-ACCB-EBE8-A9B4-8A0B502E5A0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91347" y="4892480"/>
                  <a:ext cx="52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44A514D-D0E2-6C09-E396-08BE1DF99F09}"/>
                    </a:ext>
                  </a:extLst>
                </p14:cNvPr>
                <p14:cNvContentPartPr/>
                <p14:nvPr/>
              </p14:nvContentPartPr>
              <p14:xfrm>
                <a:off x="4321307" y="4850360"/>
                <a:ext cx="118080" cy="242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44A514D-D0E2-6C09-E396-08BE1DF99F0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03667" y="4832360"/>
                  <a:ext cx="1537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8355340-723E-4A07-C9B0-E2BE9CFF249A}"/>
                    </a:ext>
                  </a:extLst>
                </p14:cNvPr>
                <p14:cNvContentPartPr/>
                <p14:nvPr/>
              </p14:nvContentPartPr>
              <p14:xfrm>
                <a:off x="4301147" y="4799600"/>
                <a:ext cx="173880" cy="63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8355340-723E-4A07-C9B0-E2BE9CFF249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83507" y="4781600"/>
                  <a:ext cx="209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C568470-EF3C-61B6-E0D9-8E888EA7B368}"/>
                    </a:ext>
                  </a:extLst>
                </p14:cNvPr>
                <p14:cNvContentPartPr/>
                <p14:nvPr/>
              </p14:nvContentPartPr>
              <p14:xfrm>
                <a:off x="4146707" y="5233040"/>
                <a:ext cx="294480" cy="90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C568470-EF3C-61B6-E0D9-8E888EA7B36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29067" y="5215400"/>
                  <a:ext cx="33012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366CEBBD-A47A-D18A-9E20-959A40631C6A}"/>
              </a:ext>
            </a:extLst>
          </p:cNvPr>
          <p:cNvGrpSpPr/>
          <p:nvPr/>
        </p:nvGrpSpPr>
        <p:grpSpPr>
          <a:xfrm>
            <a:off x="2049707" y="3029840"/>
            <a:ext cx="1239480" cy="1154160"/>
            <a:chOff x="2049707" y="3029840"/>
            <a:chExt cx="1239480" cy="11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FFE9603-A110-AFD8-CFC8-9CEB5E9EF90A}"/>
                    </a:ext>
                  </a:extLst>
                </p14:cNvPr>
                <p14:cNvContentPartPr/>
                <p14:nvPr/>
              </p14:nvContentPartPr>
              <p14:xfrm>
                <a:off x="2049707" y="3570200"/>
                <a:ext cx="348480" cy="255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FFE9603-A110-AFD8-CFC8-9CEB5E9EF90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032067" y="3552560"/>
                  <a:ext cx="384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109FDB0-FDEE-02C8-2A20-8F43F11FD18E}"/>
                    </a:ext>
                  </a:extLst>
                </p14:cNvPr>
                <p14:cNvContentPartPr/>
                <p14:nvPr/>
              </p14:nvContentPartPr>
              <p14:xfrm>
                <a:off x="2128187" y="3700520"/>
                <a:ext cx="70920" cy="194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109FDB0-FDEE-02C8-2A20-8F43F11FD18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110547" y="3682880"/>
                  <a:ext cx="106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470ECD4-32B3-39E8-09FE-1BA933029400}"/>
                    </a:ext>
                  </a:extLst>
                </p14:cNvPr>
                <p14:cNvContentPartPr/>
                <p14:nvPr/>
              </p14:nvContentPartPr>
              <p14:xfrm>
                <a:off x="2378387" y="3530240"/>
                <a:ext cx="116280" cy="343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470ECD4-32B3-39E8-09FE-1BA93302940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360387" y="3512600"/>
                  <a:ext cx="1519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2DCA294-E655-B7EC-784F-32A87B2BF3A6}"/>
                    </a:ext>
                  </a:extLst>
                </p14:cNvPr>
                <p14:cNvContentPartPr/>
                <p14:nvPr/>
              </p14:nvContentPartPr>
              <p14:xfrm>
                <a:off x="2511947" y="3566240"/>
                <a:ext cx="119160" cy="217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2DCA294-E655-B7EC-784F-32A87B2BF3A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94307" y="3548240"/>
                  <a:ext cx="154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2739250-BB3A-CD4C-9649-BAF1E6482088}"/>
                    </a:ext>
                  </a:extLst>
                </p14:cNvPr>
                <p14:cNvContentPartPr/>
                <p14:nvPr/>
              </p14:nvContentPartPr>
              <p14:xfrm>
                <a:off x="2644787" y="3499280"/>
                <a:ext cx="87120" cy="177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2739250-BB3A-CD4C-9649-BAF1E648208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26787" y="3481640"/>
                  <a:ext cx="122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21226C8-850F-C6F6-E37A-468EB29AB556}"/>
                    </a:ext>
                  </a:extLst>
                </p14:cNvPr>
                <p14:cNvContentPartPr/>
                <p14:nvPr/>
              </p14:nvContentPartPr>
              <p14:xfrm>
                <a:off x="2769347" y="3567680"/>
                <a:ext cx="77760" cy="87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21226C8-850F-C6F6-E37A-468EB29AB55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751347" y="3549680"/>
                  <a:ext cx="113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06710F8-97FB-C2DB-D308-16776E71991C}"/>
                    </a:ext>
                  </a:extLst>
                </p14:cNvPr>
                <p14:cNvContentPartPr/>
                <p14:nvPr/>
              </p14:nvContentPartPr>
              <p14:xfrm>
                <a:off x="2894267" y="3551840"/>
                <a:ext cx="84600" cy="243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06710F8-97FB-C2DB-D308-16776E71991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76267" y="3533840"/>
                  <a:ext cx="120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F0FCE04-5AC7-6EF1-5E37-107196E3C459}"/>
                    </a:ext>
                  </a:extLst>
                </p14:cNvPr>
                <p14:cNvContentPartPr/>
                <p14:nvPr/>
              </p14:nvContentPartPr>
              <p14:xfrm>
                <a:off x="2904707" y="3530240"/>
                <a:ext cx="80280" cy="126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F0FCE04-5AC7-6EF1-5E37-107196E3C45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887067" y="3512600"/>
                  <a:ext cx="115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52FF243-242C-1FEB-E1DA-669203BA8646}"/>
                    </a:ext>
                  </a:extLst>
                </p14:cNvPr>
                <p14:cNvContentPartPr/>
                <p14:nvPr/>
              </p14:nvContentPartPr>
              <p14:xfrm>
                <a:off x="2984627" y="3519800"/>
                <a:ext cx="161640" cy="125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52FF243-242C-1FEB-E1DA-669203BA864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966987" y="3502160"/>
                  <a:ext cx="197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CF86491-B33A-5102-471B-F19C7E3540C5}"/>
                    </a:ext>
                  </a:extLst>
                </p14:cNvPr>
                <p14:cNvContentPartPr/>
                <p14:nvPr/>
              </p14:nvContentPartPr>
              <p14:xfrm>
                <a:off x="3024227" y="3304520"/>
                <a:ext cx="184320" cy="482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CF86491-B33A-5102-471B-F19C7E3540C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006227" y="3286880"/>
                  <a:ext cx="2199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F25256E-A6A3-E6DB-03AC-1184032EB7AF}"/>
                    </a:ext>
                  </a:extLst>
                </p14:cNvPr>
                <p14:cNvContentPartPr/>
                <p14:nvPr/>
              </p14:nvContentPartPr>
              <p14:xfrm>
                <a:off x="3063827" y="3029840"/>
                <a:ext cx="185040" cy="230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F25256E-A6A3-E6DB-03AC-1184032EB7A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45827" y="3012200"/>
                  <a:ext cx="220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CADD1E2-7CF5-64AA-65E2-F83BC3C82EBA}"/>
                    </a:ext>
                  </a:extLst>
                </p14:cNvPr>
                <p14:cNvContentPartPr/>
                <p14:nvPr/>
              </p14:nvContentPartPr>
              <p14:xfrm>
                <a:off x="2069867" y="3889160"/>
                <a:ext cx="1110240" cy="294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CADD1E2-7CF5-64AA-65E2-F83BC3C82EB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51867" y="3871520"/>
                  <a:ext cx="11458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D9EEB16-9167-6E0A-7DE8-C49C7323AF35}"/>
                    </a:ext>
                  </a:extLst>
                </p14:cNvPr>
                <p14:cNvContentPartPr/>
                <p14:nvPr/>
              </p14:nvContentPartPr>
              <p14:xfrm>
                <a:off x="3106307" y="3880520"/>
                <a:ext cx="182880" cy="111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D9EEB16-9167-6E0A-7DE8-C49C7323AF3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088667" y="3862880"/>
                  <a:ext cx="21852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C29F61E9-54D4-63D9-DB1F-E43652831281}"/>
              </a:ext>
            </a:extLst>
          </p:cNvPr>
          <p:cNvGrpSpPr/>
          <p:nvPr/>
        </p:nvGrpSpPr>
        <p:grpSpPr>
          <a:xfrm>
            <a:off x="3704627" y="2605040"/>
            <a:ext cx="1324440" cy="1229040"/>
            <a:chOff x="3704627" y="2605040"/>
            <a:chExt cx="1324440" cy="12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0F1175C-71DA-C76F-BDFA-867E00BFE983}"/>
                    </a:ext>
                  </a:extLst>
                </p14:cNvPr>
                <p14:cNvContentPartPr/>
                <p14:nvPr/>
              </p14:nvContentPartPr>
              <p14:xfrm>
                <a:off x="3776987" y="2875400"/>
                <a:ext cx="198000" cy="268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0F1175C-71DA-C76F-BDFA-867E00BFE98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758987" y="2857400"/>
                  <a:ext cx="233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BB2D127-ACBE-7DE1-0F24-2894E158EED3}"/>
                    </a:ext>
                  </a:extLst>
                </p14:cNvPr>
                <p14:cNvContentPartPr/>
                <p14:nvPr/>
              </p14:nvContentPartPr>
              <p14:xfrm>
                <a:off x="3977867" y="2889440"/>
                <a:ext cx="114120" cy="235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BB2D127-ACBE-7DE1-0F24-2894E158EED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959867" y="2871800"/>
                  <a:ext cx="149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C9B0D9E-41DC-EC98-EB41-40B951CD70DD}"/>
                    </a:ext>
                  </a:extLst>
                </p14:cNvPr>
                <p14:cNvContentPartPr/>
                <p14:nvPr/>
              </p14:nvContentPartPr>
              <p14:xfrm>
                <a:off x="4014587" y="2799440"/>
                <a:ext cx="146880" cy="96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C9B0D9E-41DC-EC98-EB41-40B951CD70D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96587" y="2781440"/>
                  <a:ext cx="182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DFB9C34-AD61-3D33-98E6-A731045EF71E}"/>
                    </a:ext>
                  </a:extLst>
                </p14:cNvPr>
                <p14:cNvContentPartPr/>
                <p14:nvPr/>
              </p14:nvContentPartPr>
              <p14:xfrm>
                <a:off x="3794267" y="3179240"/>
                <a:ext cx="472680" cy="154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DFB9C34-AD61-3D33-98E6-A731045EF71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776267" y="3161600"/>
                  <a:ext cx="508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9E3D8B-78EA-7839-FE14-CA5EF4A71D4E}"/>
                    </a:ext>
                  </a:extLst>
                </p14:cNvPr>
                <p14:cNvContentPartPr/>
                <p14:nvPr/>
              </p14:nvContentPartPr>
              <p14:xfrm>
                <a:off x="3968867" y="3501080"/>
                <a:ext cx="86400" cy="108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9E3D8B-78EA-7839-FE14-CA5EF4A71D4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950867" y="3483080"/>
                  <a:ext cx="122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F5CA782-CC1D-FAD9-5FAB-9B2F75CE97EC}"/>
                    </a:ext>
                  </a:extLst>
                </p14:cNvPr>
                <p14:cNvContentPartPr/>
                <p14:nvPr/>
              </p14:nvContentPartPr>
              <p14:xfrm>
                <a:off x="4231667" y="3499280"/>
                <a:ext cx="47520" cy="36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F5CA782-CC1D-FAD9-5FAB-9B2F75CE97E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14027" y="3481640"/>
                  <a:ext cx="83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790FD5D-1D24-28E3-7410-D6E6FC4059F1}"/>
                    </a:ext>
                  </a:extLst>
                </p14:cNvPr>
                <p14:cNvContentPartPr/>
                <p14:nvPr/>
              </p14:nvContentPartPr>
              <p14:xfrm>
                <a:off x="4332827" y="3441320"/>
                <a:ext cx="74160" cy="78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790FD5D-1D24-28E3-7410-D6E6FC4059F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314827" y="3423680"/>
                  <a:ext cx="109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9544E86-EFA5-D542-FF83-D3AC4C857B86}"/>
                    </a:ext>
                  </a:extLst>
                </p14:cNvPr>
                <p14:cNvContentPartPr/>
                <p14:nvPr/>
              </p14:nvContentPartPr>
              <p14:xfrm>
                <a:off x="4477907" y="3384440"/>
                <a:ext cx="58320" cy="78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9544E86-EFA5-D542-FF83-D3AC4C857B8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459907" y="3366800"/>
                  <a:ext cx="93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F2FA9DF-716B-CB6A-5AD0-008DEE4B1170}"/>
                    </a:ext>
                  </a:extLst>
                </p14:cNvPr>
                <p14:cNvContentPartPr/>
                <p14:nvPr/>
              </p14:nvContentPartPr>
              <p14:xfrm>
                <a:off x="4603547" y="3324680"/>
                <a:ext cx="1440" cy="5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F2FA9DF-716B-CB6A-5AD0-008DEE4B117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585547" y="3307040"/>
                  <a:ext cx="37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A166A06-ED61-14BB-D850-E9D444F9A4ED}"/>
                    </a:ext>
                  </a:extLst>
                </p14:cNvPr>
                <p14:cNvContentPartPr/>
                <p14:nvPr/>
              </p14:nvContentPartPr>
              <p14:xfrm>
                <a:off x="4698227" y="2833640"/>
                <a:ext cx="143640" cy="200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A166A06-ED61-14BB-D850-E9D444F9A4E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80227" y="2815640"/>
                  <a:ext cx="179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D111395-C7DD-9761-453E-9052BF7DC883}"/>
                    </a:ext>
                  </a:extLst>
                </p14:cNvPr>
                <p14:cNvContentPartPr/>
                <p14:nvPr/>
              </p14:nvContentPartPr>
              <p14:xfrm>
                <a:off x="4696787" y="2746160"/>
                <a:ext cx="157320" cy="104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D111395-C7DD-9761-453E-9052BF7DC88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679147" y="2728520"/>
                  <a:ext cx="192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11E9B2F-BB0D-158A-B100-756A13D12779}"/>
                    </a:ext>
                  </a:extLst>
                </p14:cNvPr>
                <p14:cNvContentPartPr/>
                <p14:nvPr/>
              </p14:nvContentPartPr>
              <p14:xfrm>
                <a:off x="4611467" y="2605040"/>
                <a:ext cx="341280" cy="498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11E9B2F-BB0D-158A-B100-756A13D1277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593467" y="2587400"/>
                  <a:ext cx="3769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3EC7370-B6FA-FCF6-495F-3553A5077439}"/>
                    </a:ext>
                  </a:extLst>
                </p14:cNvPr>
                <p14:cNvContentPartPr/>
                <p14:nvPr/>
              </p14:nvContentPartPr>
              <p14:xfrm>
                <a:off x="4694987" y="2703680"/>
                <a:ext cx="216720" cy="357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3EC7370-B6FA-FCF6-495F-3553A507743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676987" y="2685680"/>
                  <a:ext cx="2523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1CAC35E-075D-8E10-4EC5-6671B8949E18}"/>
                    </a:ext>
                  </a:extLst>
                </p14:cNvPr>
                <p14:cNvContentPartPr/>
                <p14:nvPr/>
              </p14:nvContentPartPr>
              <p14:xfrm>
                <a:off x="4630547" y="2810960"/>
                <a:ext cx="398520" cy="266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1CAC35E-075D-8E10-4EC5-6671B8949E1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12547" y="2793320"/>
                  <a:ext cx="434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79D588C-7C59-318B-6EA3-84D38E53D3BD}"/>
                    </a:ext>
                  </a:extLst>
                </p14:cNvPr>
                <p14:cNvContentPartPr/>
                <p14:nvPr/>
              </p14:nvContentPartPr>
              <p14:xfrm>
                <a:off x="3704627" y="3158000"/>
                <a:ext cx="596160" cy="231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79D588C-7C59-318B-6EA3-84D38E53D3B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686987" y="3140000"/>
                  <a:ext cx="631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86BF812-C9EB-4293-28DA-D0A27B671A0B}"/>
                    </a:ext>
                  </a:extLst>
                </p14:cNvPr>
                <p14:cNvContentPartPr/>
                <p14:nvPr/>
              </p14:nvContentPartPr>
              <p14:xfrm>
                <a:off x="3985427" y="3641840"/>
                <a:ext cx="614520" cy="192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86BF812-C9EB-4293-28DA-D0A27B671A0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967787" y="3623840"/>
                  <a:ext cx="650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DC08765-5424-1672-CCC5-0D19EED42AAA}"/>
                    </a:ext>
                  </a:extLst>
                </p14:cNvPr>
                <p14:cNvContentPartPr/>
                <p14:nvPr/>
              </p14:nvContentPartPr>
              <p14:xfrm>
                <a:off x="3706067" y="2614760"/>
                <a:ext cx="52560" cy="208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DC08765-5424-1672-CCC5-0D19EED42AA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688427" y="2596760"/>
                  <a:ext cx="88200" cy="2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CC009170-4F39-5A84-884D-A42581ECFB9A}"/>
                  </a:ext>
                </a:extLst>
              </p14:cNvPr>
              <p14:cNvContentPartPr/>
              <p14:nvPr/>
            </p14:nvContentPartPr>
            <p14:xfrm>
              <a:off x="8824187" y="4585040"/>
              <a:ext cx="84600" cy="1850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CC009170-4F39-5A84-884D-A42581ECFB9A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8806187" y="4567040"/>
                <a:ext cx="120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DB52C59E-AC98-C40E-450F-A6480E9AD207}"/>
                  </a:ext>
                </a:extLst>
              </p14:cNvPr>
              <p14:cNvContentPartPr/>
              <p14:nvPr/>
            </p14:nvContentPartPr>
            <p14:xfrm>
              <a:off x="11389187" y="1412720"/>
              <a:ext cx="693000" cy="961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DB52C59E-AC98-C40E-450F-A6480E9AD207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1371547" y="1395080"/>
                <a:ext cx="72864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8" name="Group 387">
            <a:extLst>
              <a:ext uri="{FF2B5EF4-FFF2-40B4-BE49-F238E27FC236}">
                <a16:creationId xmlns:a16="http://schemas.microsoft.com/office/drawing/2014/main" id="{DC325585-7249-4286-F7A4-DF00E48E0F2F}"/>
              </a:ext>
            </a:extLst>
          </p:cNvPr>
          <p:cNvGrpSpPr/>
          <p:nvPr/>
        </p:nvGrpSpPr>
        <p:grpSpPr>
          <a:xfrm>
            <a:off x="9658667" y="521720"/>
            <a:ext cx="2299680" cy="1474920"/>
            <a:chOff x="9658667" y="521720"/>
            <a:chExt cx="2299680" cy="14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6066254-55FB-6D8F-6F36-7D8557089198}"/>
                    </a:ext>
                  </a:extLst>
                </p14:cNvPr>
                <p14:cNvContentPartPr/>
                <p14:nvPr/>
              </p14:nvContentPartPr>
              <p14:xfrm>
                <a:off x="9788627" y="544760"/>
                <a:ext cx="160920" cy="1281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6066254-55FB-6D8F-6F36-7D855708919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770987" y="526760"/>
                  <a:ext cx="196560" cy="13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26D7582-8F20-A389-4219-9966F97CF900}"/>
                    </a:ext>
                  </a:extLst>
                </p14:cNvPr>
                <p14:cNvContentPartPr/>
                <p14:nvPr/>
              </p14:nvContentPartPr>
              <p14:xfrm>
                <a:off x="9916787" y="1698200"/>
                <a:ext cx="1650240" cy="1972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26D7582-8F20-A389-4219-9966F97CF90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899147" y="1680200"/>
                  <a:ext cx="1685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92D4FCD-87CE-BAE4-36C0-4C2902A7124B}"/>
                    </a:ext>
                  </a:extLst>
                </p14:cNvPr>
                <p14:cNvContentPartPr/>
                <p14:nvPr/>
              </p14:nvContentPartPr>
              <p14:xfrm>
                <a:off x="11467667" y="1616840"/>
                <a:ext cx="150120" cy="250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92D4FCD-87CE-BAE4-36C0-4C2902A7124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450027" y="1599200"/>
                  <a:ext cx="1857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72F501A-A619-AE35-0843-C8534615BE18}"/>
                    </a:ext>
                  </a:extLst>
                </p14:cNvPr>
                <p14:cNvContentPartPr/>
                <p14:nvPr/>
              </p14:nvContentPartPr>
              <p14:xfrm>
                <a:off x="9658667" y="521720"/>
                <a:ext cx="292320" cy="2826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72F501A-A619-AE35-0843-C8534615BE1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41027" y="504080"/>
                  <a:ext cx="327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AE1278C-24B9-2B90-02E7-5A5BCD9035BE}"/>
                    </a:ext>
                  </a:extLst>
                </p14:cNvPr>
                <p14:cNvContentPartPr/>
                <p14:nvPr/>
              </p14:nvContentPartPr>
              <p14:xfrm>
                <a:off x="10201907" y="780560"/>
                <a:ext cx="1657440" cy="7311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AE1278C-24B9-2B90-02E7-5A5BCD9035B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183907" y="762560"/>
                  <a:ext cx="169308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AEA1EA8-3453-66EB-E9A4-046CA51BD1CB}"/>
                    </a:ext>
                  </a:extLst>
                </p14:cNvPr>
                <p14:cNvContentPartPr/>
                <p14:nvPr/>
              </p14:nvContentPartPr>
              <p14:xfrm>
                <a:off x="10775387" y="570320"/>
                <a:ext cx="440640" cy="5954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AEA1EA8-3453-66EB-E9A4-046CA51BD1C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757747" y="552320"/>
                  <a:ext cx="47628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A55447B-48F7-8C00-AAC6-080B7FDB6D41}"/>
                    </a:ext>
                  </a:extLst>
                </p14:cNvPr>
                <p14:cNvContentPartPr/>
                <p14:nvPr/>
              </p14:nvContentPartPr>
              <p14:xfrm>
                <a:off x="11303147" y="723320"/>
                <a:ext cx="275760" cy="5032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A55447B-48F7-8C00-AAC6-080B7FDB6D4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285147" y="705320"/>
                  <a:ext cx="3114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F6C2956-325C-01C0-0618-A4C243D057FD}"/>
                    </a:ext>
                  </a:extLst>
                </p14:cNvPr>
                <p14:cNvContentPartPr/>
                <p14:nvPr/>
              </p14:nvContentPartPr>
              <p14:xfrm>
                <a:off x="10065827" y="1007360"/>
                <a:ext cx="330840" cy="5396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F6C2956-325C-01C0-0618-A4C243D057F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047827" y="989720"/>
                  <a:ext cx="3664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A09D9D3-A0E5-6AD1-CAF8-3D7790EBCC7B}"/>
                    </a:ext>
                  </a:extLst>
                </p14:cNvPr>
                <p14:cNvContentPartPr/>
                <p14:nvPr/>
              </p14:nvContentPartPr>
              <p14:xfrm>
                <a:off x="10423307" y="1015280"/>
                <a:ext cx="366840" cy="411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A09D9D3-A0E5-6AD1-CAF8-3D7790EBCC7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405307" y="997640"/>
                  <a:ext cx="4024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BC13E04-60DE-6F7A-605C-AA2B7B7F239C}"/>
                    </a:ext>
                  </a:extLst>
                </p14:cNvPr>
                <p14:cNvContentPartPr/>
                <p14:nvPr/>
              </p14:nvContentPartPr>
              <p14:xfrm>
                <a:off x="11806427" y="1633400"/>
                <a:ext cx="151920" cy="1432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BC13E04-60DE-6F7A-605C-AA2B7B7F239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788427" y="1615760"/>
                  <a:ext cx="187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DFFD864-3D42-E38F-627E-1F971FB71461}"/>
                    </a:ext>
                  </a:extLst>
                </p14:cNvPr>
                <p14:cNvContentPartPr/>
                <p14:nvPr/>
              </p14:nvContentPartPr>
              <p14:xfrm>
                <a:off x="11786267" y="1975400"/>
                <a:ext cx="146880" cy="212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DFFD864-3D42-E38F-627E-1F971FB7146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768627" y="1957760"/>
                  <a:ext cx="182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E98409B-9FAE-31F5-34F4-ACDFB0BBA28B}"/>
                    </a:ext>
                  </a:extLst>
                </p14:cNvPr>
                <p14:cNvContentPartPr/>
                <p14:nvPr/>
              </p14:nvContentPartPr>
              <p14:xfrm>
                <a:off x="10331867" y="1237400"/>
                <a:ext cx="3240" cy="190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E98409B-9FAE-31F5-34F4-ACDFB0BBA28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313867" y="1219760"/>
                  <a:ext cx="38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F1C5B84-5C3B-58AA-2821-F67E69F8991D}"/>
                    </a:ext>
                  </a:extLst>
                </p14:cNvPr>
                <p14:cNvContentPartPr/>
                <p14:nvPr/>
              </p14:nvContentPartPr>
              <p14:xfrm>
                <a:off x="10532027" y="1135160"/>
                <a:ext cx="32040" cy="6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F1C5B84-5C3B-58AA-2821-F67E69F8991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514387" y="1117520"/>
                  <a:ext cx="67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33FF7FD-814A-910B-1381-65959B14DD6A}"/>
                    </a:ext>
                  </a:extLst>
                </p14:cNvPr>
                <p14:cNvContentPartPr/>
                <p14:nvPr/>
              </p14:nvContentPartPr>
              <p14:xfrm>
                <a:off x="10750187" y="1430000"/>
                <a:ext cx="15480" cy="180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33FF7FD-814A-910B-1381-65959B14DD6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732187" y="1412000"/>
                  <a:ext cx="51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3F6D2A1-D932-6D47-8DCC-A662F7277A53}"/>
                    </a:ext>
                  </a:extLst>
                </p14:cNvPr>
                <p14:cNvContentPartPr/>
                <p14:nvPr/>
              </p14:nvContentPartPr>
              <p14:xfrm>
                <a:off x="11250587" y="840680"/>
                <a:ext cx="61560" cy="86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3F6D2A1-D932-6D47-8DCC-A662F7277A5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232587" y="822680"/>
                  <a:ext cx="97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2EE4B0C-B18B-0DBC-594E-ADA9A9105C95}"/>
                    </a:ext>
                  </a:extLst>
                </p14:cNvPr>
                <p14:cNvContentPartPr/>
                <p14:nvPr/>
              </p14:nvContentPartPr>
              <p14:xfrm>
                <a:off x="11684027" y="1534400"/>
                <a:ext cx="103320" cy="370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2EE4B0C-B18B-0DBC-594E-ADA9A9105C9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666387" y="1516760"/>
                  <a:ext cx="13896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12354796-F242-6E8E-BF8F-D2AD70136FE1}"/>
                  </a:ext>
                </a:extLst>
              </p14:cNvPr>
              <p14:cNvContentPartPr/>
              <p14:nvPr/>
            </p14:nvContentPartPr>
            <p14:xfrm>
              <a:off x="9948827" y="6196040"/>
              <a:ext cx="506160" cy="5904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12354796-F242-6E8E-BF8F-D2AD70136FE1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931187" y="6178040"/>
                <a:ext cx="5418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4B6F2D04-B73E-5E24-2819-5315DBA03230}"/>
                  </a:ext>
                </a:extLst>
              </p14:cNvPr>
              <p14:cNvContentPartPr/>
              <p14:nvPr/>
            </p14:nvContentPartPr>
            <p14:xfrm>
              <a:off x="11378387" y="1499840"/>
              <a:ext cx="73800" cy="4356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4B6F2D04-B73E-5E24-2819-5315DBA03230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11360387" y="1481840"/>
                <a:ext cx="109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4835DDE4-9729-3AAF-8D30-119BADD93AF2}"/>
                  </a:ext>
                </a:extLst>
              </p14:cNvPr>
              <p14:cNvContentPartPr/>
              <p14:nvPr/>
            </p14:nvContentPartPr>
            <p14:xfrm>
              <a:off x="2060867" y="3809960"/>
              <a:ext cx="1321200" cy="46944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4835DDE4-9729-3AAF-8D30-119BADD93AF2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2043227" y="3792320"/>
                <a:ext cx="135684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C09F227A-9ADF-AC26-DA9A-B652CA11CAEB}"/>
                  </a:ext>
                </a:extLst>
              </p14:cNvPr>
              <p14:cNvContentPartPr/>
              <p14:nvPr/>
            </p14:nvContentPartPr>
            <p14:xfrm>
              <a:off x="9713387" y="4060160"/>
              <a:ext cx="735480" cy="76644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C09F227A-9ADF-AC26-DA9A-B652CA11CAEB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695747" y="4042520"/>
                <a:ext cx="77112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59B9D9C4-A792-1D50-DE08-145360EB3B5F}"/>
                  </a:ext>
                </a:extLst>
              </p14:cNvPr>
              <p14:cNvContentPartPr/>
              <p14:nvPr/>
            </p14:nvContentPartPr>
            <p14:xfrm>
              <a:off x="2992187" y="2971520"/>
              <a:ext cx="149400" cy="11412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59B9D9C4-A792-1D50-DE08-145360EB3B5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2974187" y="2953880"/>
                <a:ext cx="1850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38935F50-7616-A054-AEAA-8FF0FB6189A6}"/>
                  </a:ext>
                </a:extLst>
              </p14:cNvPr>
              <p14:cNvContentPartPr/>
              <p14:nvPr/>
            </p14:nvContentPartPr>
            <p14:xfrm>
              <a:off x="4823147" y="6105680"/>
              <a:ext cx="3720960" cy="64332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38935F50-7616-A054-AEAA-8FF0FB6189A6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4805147" y="6087680"/>
                <a:ext cx="3756600" cy="67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3" name="Group 502">
            <a:extLst>
              <a:ext uri="{FF2B5EF4-FFF2-40B4-BE49-F238E27FC236}">
                <a16:creationId xmlns:a16="http://schemas.microsoft.com/office/drawing/2014/main" id="{4153C752-8BF9-6A56-049E-9CE8732CB2E3}"/>
              </a:ext>
            </a:extLst>
          </p:cNvPr>
          <p:cNvGrpSpPr/>
          <p:nvPr/>
        </p:nvGrpSpPr>
        <p:grpSpPr>
          <a:xfrm>
            <a:off x="1267427" y="2413520"/>
            <a:ext cx="10521360" cy="4395240"/>
            <a:chOff x="1267427" y="2413520"/>
            <a:chExt cx="10521360" cy="439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A9462CF-15DC-ECAF-0219-7F3DECB19369}"/>
                    </a:ext>
                  </a:extLst>
                </p14:cNvPr>
                <p14:cNvContentPartPr/>
                <p14:nvPr/>
              </p14:nvContentPartPr>
              <p14:xfrm>
                <a:off x="5288987" y="2919680"/>
                <a:ext cx="389520" cy="1742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A9462CF-15DC-ECAF-0219-7F3DECB1936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271347" y="2901680"/>
                  <a:ext cx="425160" cy="17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AE1D599-1E52-2971-5223-75432FB6B684}"/>
                    </a:ext>
                  </a:extLst>
                </p14:cNvPr>
                <p14:cNvContentPartPr/>
                <p14:nvPr/>
              </p14:nvContentPartPr>
              <p14:xfrm>
                <a:off x="5639627" y="4516640"/>
                <a:ext cx="1658160" cy="122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AE1D599-1E52-2971-5223-75432FB6B68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621627" y="4498640"/>
                  <a:ext cx="1693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8573312-2C06-E7C1-5CE4-DC9F6BBC24C1}"/>
                    </a:ext>
                  </a:extLst>
                </p14:cNvPr>
                <p14:cNvContentPartPr/>
                <p14:nvPr/>
              </p14:nvContentPartPr>
              <p14:xfrm>
                <a:off x="7262867" y="4369760"/>
                <a:ext cx="170640" cy="351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8573312-2C06-E7C1-5CE4-DC9F6BBC24C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245227" y="4351760"/>
                  <a:ext cx="2062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880483B-BDFD-5146-E686-3E4A0C63F97E}"/>
                    </a:ext>
                  </a:extLst>
                </p14:cNvPr>
                <p14:cNvContentPartPr/>
                <p14:nvPr/>
              </p14:nvContentPartPr>
              <p14:xfrm>
                <a:off x="5195027" y="2998160"/>
                <a:ext cx="450000" cy="264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880483B-BDFD-5146-E686-3E4A0C63F97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177027" y="2980520"/>
                  <a:ext cx="485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A24AA07-08F1-7B4C-7079-EF542028D6D0}"/>
                    </a:ext>
                  </a:extLst>
                </p14:cNvPr>
                <p14:cNvContentPartPr/>
                <p14:nvPr/>
              </p14:nvContentPartPr>
              <p14:xfrm>
                <a:off x="3394307" y="2601080"/>
                <a:ext cx="7560" cy="7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A24AA07-08F1-7B4C-7079-EF542028D6D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376307" y="2583440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4315789-CF18-ECC8-669D-A096C56D6988}"/>
                    </a:ext>
                  </a:extLst>
                </p14:cNvPr>
                <p14:cNvContentPartPr/>
                <p14:nvPr/>
              </p14:nvContentPartPr>
              <p14:xfrm>
                <a:off x="3382427" y="2612600"/>
                <a:ext cx="54000" cy="36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4315789-CF18-ECC8-669D-A096C56D698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364427" y="2594960"/>
                  <a:ext cx="89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8E60D99-8528-6FA8-8138-2F52ABF02E02}"/>
                    </a:ext>
                  </a:extLst>
                </p14:cNvPr>
                <p14:cNvContentPartPr/>
                <p14:nvPr/>
              </p14:nvContentPartPr>
              <p14:xfrm>
                <a:off x="3390347" y="2594960"/>
                <a:ext cx="38880" cy="135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8E60D99-8528-6FA8-8138-2F52ABF02E0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372347" y="2576960"/>
                  <a:ext cx="74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EA96157-24EB-4F63-59DD-1F0FE0F4CB52}"/>
                    </a:ext>
                  </a:extLst>
                </p14:cNvPr>
                <p14:cNvContentPartPr/>
                <p14:nvPr/>
              </p14:nvContentPartPr>
              <p14:xfrm>
                <a:off x="3214667" y="2446280"/>
                <a:ext cx="389160" cy="440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EA96157-24EB-4F63-59DD-1F0FE0F4CB5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197027" y="2428640"/>
                  <a:ext cx="4248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4129FA5-5286-F33A-77D8-B3B2196FF8C5}"/>
                    </a:ext>
                  </a:extLst>
                </p14:cNvPr>
                <p14:cNvContentPartPr/>
                <p14:nvPr/>
              </p14:nvContentPartPr>
              <p14:xfrm>
                <a:off x="4422107" y="4248800"/>
                <a:ext cx="12240" cy="4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4129FA5-5286-F33A-77D8-B3B2196FF8C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404467" y="4231160"/>
                  <a:ext cx="47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7FCE442-997F-6016-9EF8-AACEAA931071}"/>
                    </a:ext>
                  </a:extLst>
                </p14:cNvPr>
                <p14:cNvContentPartPr/>
                <p14:nvPr/>
              </p14:nvContentPartPr>
              <p14:xfrm>
                <a:off x="4528667" y="4468760"/>
                <a:ext cx="25920" cy="31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7FCE442-997F-6016-9EF8-AACEAA93107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511027" y="4451120"/>
                  <a:ext cx="61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BD49D21-899C-C3CB-DD91-4901F4D4DCDF}"/>
                    </a:ext>
                  </a:extLst>
                </p14:cNvPr>
                <p14:cNvContentPartPr/>
                <p14:nvPr/>
              </p14:nvContentPartPr>
              <p14:xfrm>
                <a:off x="4563947" y="4618160"/>
                <a:ext cx="28080" cy="28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BD49D21-899C-C3CB-DD91-4901F4D4DCD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546307" y="4600520"/>
                  <a:ext cx="63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4A4E408-A7BC-4C69-F14E-96E588ADE988}"/>
                    </a:ext>
                  </a:extLst>
                </p14:cNvPr>
                <p14:cNvContentPartPr/>
                <p14:nvPr/>
              </p14:nvContentPartPr>
              <p14:xfrm>
                <a:off x="4614347" y="4784120"/>
                <a:ext cx="33120" cy="640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4A4E408-A7BC-4C69-F14E-96E588ADE98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596707" y="4766480"/>
                  <a:ext cx="68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EEC00E8-37A7-BC9A-0F84-792F04346D7A}"/>
                    </a:ext>
                  </a:extLst>
                </p14:cNvPr>
                <p14:cNvContentPartPr/>
                <p14:nvPr/>
              </p14:nvContentPartPr>
              <p14:xfrm>
                <a:off x="4705067" y="5033600"/>
                <a:ext cx="10800" cy="27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EEC00E8-37A7-BC9A-0F84-792F04346D7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687427" y="5015600"/>
                  <a:ext cx="46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493761D-AFFA-7489-FCDE-AF8FE498074D}"/>
                    </a:ext>
                  </a:extLst>
                </p14:cNvPr>
                <p14:cNvContentPartPr/>
                <p14:nvPr/>
              </p14:nvContentPartPr>
              <p14:xfrm>
                <a:off x="3450827" y="3063680"/>
                <a:ext cx="1440" cy="12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493761D-AFFA-7489-FCDE-AF8FE498074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432827" y="3046040"/>
                  <a:ext cx="37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0C93747-DDD4-4182-B7F0-83F89846F87C}"/>
                    </a:ext>
                  </a:extLst>
                </p14:cNvPr>
                <p14:cNvContentPartPr/>
                <p14:nvPr/>
              </p14:nvContentPartPr>
              <p14:xfrm>
                <a:off x="3724427" y="4133600"/>
                <a:ext cx="17280" cy="136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0C93747-DDD4-4182-B7F0-83F89846F87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706787" y="4115960"/>
                  <a:ext cx="52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329FC5C-CAEF-4B6E-0E8B-1F315A786A45}"/>
                    </a:ext>
                  </a:extLst>
                </p14:cNvPr>
                <p14:cNvContentPartPr/>
                <p14:nvPr/>
              </p14:nvContentPartPr>
              <p14:xfrm>
                <a:off x="3841067" y="3003920"/>
                <a:ext cx="7200" cy="11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329FC5C-CAEF-4B6E-0E8B-1F315A786A4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823067" y="2985920"/>
                  <a:ext cx="42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44AEC09-49C7-00C7-B74B-BB4646B2BFCD}"/>
                    </a:ext>
                  </a:extLst>
                </p14:cNvPr>
                <p14:cNvContentPartPr/>
                <p14:nvPr/>
              </p14:nvContentPartPr>
              <p14:xfrm>
                <a:off x="4491587" y="4246280"/>
                <a:ext cx="6480" cy="2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44AEC09-49C7-00C7-B74B-BB4646B2BFC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473587" y="4228640"/>
                  <a:ext cx="42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3724D6E-C925-0DC5-89D8-293EA8A0AF9C}"/>
                    </a:ext>
                  </a:extLst>
                </p14:cNvPr>
                <p14:cNvContentPartPr/>
                <p14:nvPr/>
              </p14:nvContentPartPr>
              <p14:xfrm>
                <a:off x="9409907" y="5117120"/>
                <a:ext cx="141120" cy="13366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3724D6E-C925-0DC5-89D8-293EA8A0AF9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392267" y="5099120"/>
                  <a:ext cx="176760" cy="13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CC996CA3-01FB-C043-515D-F888682DD287}"/>
                    </a:ext>
                  </a:extLst>
                </p14:cNvPr>
                <p14:cNvContentPartPr/>
                <p14:nvPr/>
              </p14:nvContentPartPr>
              <p14:xfrm>
                <a:off x="9368147" y="6414200"/>
                <a:ext cx="1707840" cy="705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CC996CA3-01FB-C043-515D-F888682DD28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350147" y="6396560"/>
                  <a:ext cx="1743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9855BD1-7DB1-8D00-0665-16A6EB94FDAA}"/>
                    </a:ext>
                  </a:extLst>
                </p14:cNvPr>
                <p14:cNvContentPartPr/>
                <p14:nvPr/>
              </p14:nvContentPartPr>
              <p14:xfrm>
                <a:off x="9779987" y="5396120"/>
                <a:ext cx="739080" cy="813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9855BD1-7DB1-8D00-0665-16A6EB94FDA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761987" y="5378480"/>
                  <a:ext cx="774720" cy="8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E2A5B5C-0389-1873-0D84-946F7736585D}"/>
                    </a:ext>
                  </a:extLst>
                </p14:cNvPr>
                <p14:cNvContentPartPr/>
                <p14:nvPr/>
              </p14:nvContentPartPr>
              <p14:xfrm>
                <a:off x="8732747" y="2589920"/>
                <a:ext cx="172800" cy="359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E2A5B5C-0389-1873-0D84-946F7736585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714747" y="2571920"/>
                  <a:ext cx="208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6D9947C-AA28-449C-6505-178C96F6762C}"/>
                    </a:ext>
                  </a:extLst>
                </p14:cNvPr>
                <p14:cNvContentPartPr/>
                <p14:nvPr/>
              </p14:nvContentPartPr>
              <p14:xfrm>
                <a:off x="9057467" y="2707640"/>
                <a:ext cx="107280" cy="49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6D9947C-AA28-449C-6505-178C96F6762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039827" y="2690000"/>
                  <a:ext cx="142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25701FF-1182-6369-A6AE-8A635F4889B4}"/>
                    </a:ext>
                  </a:extLst>
                </p14:cNvPr>
                <p14:cNvContentPartPr/>
                <p14:nvPr/>
              </p14:nvContentPartPr>
              <p14:xfrm>
                <a:off x="9032627" y="2662280"/>
                <a:ext cx="83880" cy="33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25701FF-1182-6369-A6AE-8A635F4889B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014987" y="2644640"/>
                  <a:ext cx="119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6E39BE6-F782-BB76-F644-258CD1F7896D}"/>
                    </a:ext>
                  </a:extLst>
                </p14:cNvPr>
                <p14:cNvContentPartPr/>
                <p14:nvPr/>
              </p14:nvContentPartPr>
              <p14:xfrm>
                <a:off x="9388667" y="2579480"/>
                <a:ext cx="164520" cy="138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6E39BE6-F782-BB76-F644-258CD1F7896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370667" y="2561480"/>
                  <a:ext cx="200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57EF1B9-B42B-1FB9-70C1-44A096A83F5B}"/>
                    </a:ext>
                  </a:extLst>
                </p14:cNvPr>
                <p14:cNvContentPartPr/>
                <p14:nvPr/>
              </p14:nvContentPartPr>
              <p14:xfrm>
                <a:off x="9633107" y="2569040"/>
                <a:ext cx="159840" cy="122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57EF1B9-B42B-1FB9-70C1-44A096A83F5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615467" y="2551400"/>
                  <a:ext cx="195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36E48F6-3CAD-6E56-F3CE-2C21B83E8E0B}"/>
                    </a:ext>
                  </a:extLst>
                </p14:cNvPr>
                <p14:cNvContentPartPr/>
                <p14:nvPr/>
              </p14:nvContentPartPr>
              <p14:xfrm>
                <a:off x="9809507" y="2476160"/>
                <a:ext cx="109800" cy="165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36E48F6-3CAD-6E56-F3CE-2C21B83E8E0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791507" y="2458160"/>
                  <a:ext cx="145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9E6FF07-75CC-9A16-F336-B268D3BF3BA4}"/>
                    </a:ext>
                  </a:extLst>
                </p14:cNvPr>
                <p14:cNvContentPartPr/>
                <p14:nvPr/>
              </p14:nvContentPartPr>
              <p14:xfrm>
                <a:off x="9764147" y="2555360"/>
                <a:ext cx="408960" cy="62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9E6FF07-75CC-9A16-F336-B268D3BF3BA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746507" y="2537360"/>
                  <a:ext cx="444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65C3BF7-62A3-8B0E-B3CC-914CDDB3B3E0}"/>
                    </a:ext>
                  </a:extLst>
                </p14:cNvPr>
                <p14:cNvContentPartPr/>
                <p14:nvPr/>
              </p14:nvContentPartPr>
              <p14:xfrm>
                <a:off x="10266707" y="2502440"/>
                <a:ext cx="114480" cy="1022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65C3BF7-62A3-8B0E-B3CC-914CDDB3B3E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249067" y="2484800"/>
                  <a:ext cx="150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FBCF966-9CAB-8DBC-666B-8AEA8C2031FE}"/>
                    </a:ext>
                  </a:extLst>
                </p14:cNvPr>
                <p14:cNvContentPartPr/>
                <p14:nvPr/>
              </p14:nvContentPartPr>
              <p14:xfrm>
                <a:off x="10395227" y="2413520"/>
                <a:ext cx="48960" cy="207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FBCF966-9CAB-8DBC-666B-8AEA8C2031F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377587" y="2395520"/>
                  <a:ext cx="84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B5D1A02-764E-D71F-968D-E6E3121FC786}"/>
                    </a:ext>
                  </a:extLst>
                </p14:cNvPr>
                <p14:cNvContentPartPr/>
                <p14:nvPr/>
              </p14:nvContentPartPr>
              <p14:xfrm>
                <a:off x="10631387" y="2503520"/>
                <a:ext cx="80280" cy="41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B5D1A02-764E-D71F-968D-E6E3121FC78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613747" y="2485520"/>
                  <a:ext cx="115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54857BE-F053-2A5F-C2C3-C0D836DF3AB5}"/>
                    </a:ext>
                  </a:extLst>
                </p14:cNvPr>
                <p14:cNvContentPartPr/>
                <p14:nvPr/>
              </p14:nvContentPartPr>
              <p14:xfrm>
                <a:off x="10880147" y="2447000"/>
                <a:ext cx="123120" cy="209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54857BE-F053-2A5F-C2C3-C0D836DF3AB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862507" y="2429360"/>
                  <a:ext cx="158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3D7202D-9E13-6B29-F38A-DA1545E6F483}"/>
                    </a:ext>
                  </a:extLst>
                </p14:cNvPr>
                <p14:cNvContentPartPr/>
                <p14:nvPr/>
              </p14:nvContentPartPr>
              <p14:xfrm>
                <a:off x="11155907" y="2611160"/>
                <a:ext cx="19440" cy="16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3D7202D-9E13-6B29-F38A-DA1545E6F48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138267" y="2593520"/>
                  <a:ext cx="55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9A00B6-2EF2-77E7-63CC-17AEAC3018E1}"/>
                    </a:ext>
                  </a:extLst>
                </p14:cNvPr>
                <p14:cNvContentPartPr/>
                <p14:nvPr/>
              </p14:nvContentPartPr>
              <p14:xfrm>
                <a:off x="9024707" y="3526280"/>
                <a:ext cx="95760" cy="47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9A00B6-2EF2-77E7-63CC-17AEAC3018E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007067" y="3508640"/>
                  <a:ext cx="131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D7557B4-ED61-82AD-B56F-6014A9283EE0}"/>
                    </a:ext>
                  </a:extLst>
                </p14:cNvPr>
                <p14:cNvContentPartPr/>
                <p14:nvPr/>
              </p14:nvContentPartPr>
              <p14:xfrm>
                <a:off x="8952347" y="3453560"/>
                <a:ext cx="173160" cy="48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D7557B4-ED61-82AD-B56F-6014A9283EE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934707" y="3435920"/>
                  <a:ext cx="208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00F77FC-F0D9-C68B-57EC-0F722928973E}"/>
                    </a:ext>
                  </a:extLst>
                </p14:cNvPr>
                <p14:cNvContentPartPr/>
                <p14:nvPr/>
              </p14:nvContentPartPr>
              <p14:xfrm>
                <a:off x="9313787" y="3361040"/>
                <a:ext cx="165960" cy="5392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00F77FC-F0D9-C68B-57EC-0F722928973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295787" y="3343040"/>
                  <a:ext cx="20160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2034D73-97F0-FA34-590B-2B1C3F646144}"/>
                    </a:ext>
                  </a:extLst>
                </p14:cNvPr>
                <p14:cNvContentPartPr/>
                <p14:nvPr/>
              </p14:nvContentPartPr>
              <p14:xfrm>
                <a:off x="9637067" y="3539960"/>
                <a:ext cx="134280" cy="28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2034D73-97F0-FA34-590B-2B1C3F64614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619067" y="3521960"/>
                  <a:ext cx="169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FAB474E-6B92-0046-6479-4712387743A0}"/>
                    </a:ext>
                  </a:extLst>
                </p14:cNvPr>
                <p14:cNvContentPartPr/>
                <p14:nvPr/>
              </p14:nvContentPartPr>
              <p14:xfrm>
                <a:off x="9948467" y="3299480"/>
                <a:ext cx="155160" cy="374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FAB474E-6B92-0046-6479-4712387743A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930827" y="3281840"/>
                  <a:ext cx="1908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51A4E57-87A5-D6BE-50F7-DAB77C4B82C7}"/>
                    </a:ext>
                  </a:extLst>
                </p14:cNvPr>
                <p14:cNvContentPartPr/>
                <p14:nvPr/>
              </p14:nvContentPartPr>
              <p14:xfrm>
                <a:off x="10007867" y="3251960"/>
                <a:ext cx="165240" cy="252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51A4E57-87A5-D6BE-50F7-DAB77C4B82C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990227" y="3233960"/>
                  <a:ext cx="200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16DB306-644E-321F-4D4B-EB32D9430B40}"/>
                    </a:ext>
                  </a:extLst>
                </p14:cNvPr>
                <p14:cNvContentPartPr/>
                <p14:nvPr/>
              </p14:nvContentPartPr>
              <p14:xfrm>
                <a:off x="10265987" y="3369320"/>
                <a:ext cx="132480" cy="110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16DB306-644E-321F-4D4B-EB32D9430B4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248347" y="3351680"/>
                  <a:ext cx="168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C10F0B6-C33D-775E-3721-B51575A11B3B}"/>
                    </a:ext>
                  </a:extLst>
                </p14:cNvPr>
                <p14:cNvContentPartPr/>
                <p14:nvPr/>
              </p14:nvContentPartPr>
              <p14:xfrm>
                <a:off x="10527707" y="3371480"/>
                <a:ext cx="205200" cy="345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C10F0B6-C33D-775E-3721-B51575A11B3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510067" y="3353480"/>
                  <a:ext cx="240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5B80181-D5A7-008C-BFB4-A3F041C3D735}"/>
                    </a:ext>
                  </a:extLst>
                </p14:cNvPr>
                <p14:cNvContentPartPr/>
                <p14:nvPr/>
              </p14:nvContentPartPr>
              <p14:xfrm>
                <a:off x="10811747" y="3276800"/>
                <a:ext cx="47880" cy="2642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5B80181-D5A7-008C-BFB4-A3F041C3D73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794107" y="3258800"/>
                  <a:ext cx="835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F66B4A9-336C-C2EE-B4B7-0221C9FE0BD1}"/>
                    </a:ext>
                  </a:extLst>
                </p14:cNvPr>
                <p14:cNvContentPartPr/>
                <p14:nvPr/>
              </p14:nvContentPartPr>
              <p14:xfrm>
                <a:off x="10790147" y="3201920"/>
                <a:ext cx="157320" cy="1598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F66B4A9-336C-C2EE-B4B7-0221C9FE0BD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772507" y="3183920"/>
                  <a:ext cx="192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A4EA776-31CA-232E-59F4-3B76A454BEB0}"/>
                    </a:ext>
                  </a:extLst>
                </p14:cNvPr>
                <p14:cNvContentPartPr/>
                <p14:nvPr/>
              </p14:nvContentPartPr>
              <p14:xfrm>
                <a:off x="8994107" y="3592520"/>
                <a:ext cx="179640" cy="525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A4EA776-31CA-232E-59F4-3B76A454BEB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976467" y="3574520"/>
                  <a:ext cx="215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44A4568-F413-917B-F302-771EBE3FC5F5}"/>
                    </a:ext>
                  </a:extLst>
                </p14:cNvPr>
                <p14:cNvContentPartPr/>
                <p14:nvPr/>
              </p14:nvContentPartPr>
              <p14:xfrm>
                <a:off x="9002027" y="3531680"/>
                <a:ext cx="57600" cy="30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44A4568-F413-917B-F302-771EBE3FC5F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984387" y="3513680"/>
                  <a:ext cx="93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80016A2-A66D-E6B0-F1BE-92E913FEEAFC}"/>
                    </a:ext>
                  </a:extLst>
                </p14:cNvPr>
                <p14:cNvContentPartPr/>
                <p14:nvPr/>
              </p14:nvContentPartPr>
              <p14:xfrm>
                <a:off x="9648227" y="3167360"/>
                <a:ext cx="45720" cy="921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80016A2-A66D-E6B0-F1BE-92E913FEEAF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630227" y="3149360"/>
                  <a:ext cx="81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538F68D-73C3-3367-B8DE-D86C65F5026B}"/>
                    </a:ext>
                  </a:extLst>
                </p14:cNvPr>
                <p14:cNvContentPartPr/>
                <p14:nvPr/>
              </p14:nvContentPartPr>
              <p14:xfrm>
                <a:off x="9556067" y="3150800"/>
                <a:ext cx="34920" cy="120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538F68D-73C3-3367-B8DE-D86C65F5026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538067" y="3132800"/>
                  <a:ext cx="70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15D674C-8C0F-481A-3BB9-06AE3A66EAC2}"/>
                    </a:ext>
                  </a:extLst>
                </p14:cNvPr>
                <p14:cNvContentPartPr/>
                <p14:nvPr/>
              </p14:nvContentPartPr>
              <p14:xfrm>
                <a:off x="9755147" y="3134240"/>
                <a:ext cx="92520" cy="181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15D674C-8C0F-481A-3BB9-06AE3A66EAC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737507" y="3116240"/>
                  <a:ext cx="128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407C309-7237-50AD-BE21-E6D7D561BB31}"/>
                    </a:ext>
                  </a:extLst>
                </p14:cNvPr>
                <p14:cNvContentPartPr/>
                <p14:nvPr/>
              </p14:nvContentPartPr>
              <p14:xfrm>
                <a:off x="9830387" y="3118760"/>
                <a:ext cx="165240" cy="5101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407C309-7237-50AD-BE21-E6D7D561BB3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812747" y="3101120"/>
                  <a:ext cx="2008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6F8B145-CF54-C75C-B2F8-3CA8B7EE331B}"/>
                    </a:ext>
                  </a:extLst>
                </p14:cNvPr>
                <p14:cNvContentPartPr/>
                <p14:nvPr/>
              </p14:nvContentPartPr>
              <p14:xfrm>
                <a:off x="11153387" y="3339080"/>
                <a:ext cx="17640" cy="138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6F8B145-CF54-C75C-B2F8-3CA8B7EE331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135387" y="3321440"/>
                  <a:ext cx="53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EA32DF0-37BD-BD25-0A5E-254E449A05F4}"/>
                    </a:ext>
                  </a:extLst>
                </p14:cNvPr>
                <p14:cNvContentPartPr/>
                <p14:nvPr/>
              </p14:nvContentPartPr>
              <p14:xfrm>
                <a:off x="11316827" y="3272480"/>
                <a:ext cx="88560" cy="159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EA32DF0-37BD-BD25-0A5E-254E449A05F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299187" y="3254840"/>
                  <a:ext cx="124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67F2E11-9C90-83EC-2C46-DB615A1D5C10}"/>
                    </a:ext>
                  </a:extLst>
                </p14:cNvPr>
                <p14:cNvContentPartPr/>
                <p14:nvPr/>
              </p14:nvContentPartPr>
              <p14:xfrm>
                <a:off x="11289467" y="3304520"/>
                <a:ext cx="164520" cy="1040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67F2E11-9C90-83EC-2C46-DB615A1D5C1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271827" y="3286880"/>
                  <a:ext cx="200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5A01382-E5E7-69DE-14C6-0D7AC084CED0}"/>
                    </a:ext>
                  </a:extLst>
                </p14:cNvPr>
                <p14:cNvContentPartPr/>
                <p14:nvPr/>
              </p14:nvContentPartPr>
              <p14:xfrm>
                <a:off x="11504387" y="3438080"/>
                <a:ext cx="7560" cy="9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5A01382-E5E7-69DE-14C6-0D7AC084CED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486747" y="3420440"/>
                  <a:ext cx="43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568820C-3F61-333E-D0F3-3DC5FE374E93}"/>
                    </a:ext>
                  </a:extLst>
                </p14:cNvPr>
                <p14:cNvContentPartPr/>
                <p14:nvPr/>
              </p14:nvContentPartPr>
              <p14:xfrm>
                <a:off x="11579987" y="3151880"/>
                <a:ext cx="75240" cy="3427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568820C-3F61-333E-D0F3-3DC5FE374E9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561987" y="3133880"/>
                  <a:ext cx="110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EBCFB56-DEF9-C7C5-7512-DBFEA8DA687E}"/>
                    </a:ext>
                  </a:extLst>
                </p14:cNvPr>
                <p14:cNvContentPartPr/>
                <p14:nvPr/>
              </p14:nvContentPartPr>
              <p14:xfrm>
                <a:off x="11589707" y="2891600"/>
                <a:ext cx="39960" cy="806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EBCFB56-DEF9-C7C5-7512-DBFEA8DA687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571707" y="2873960"/>
                  <a:ext cx="75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1B93D06-9A06-A508-AEA4-43D08488CA85}"/>
                    </a:ext>
                  </a:extLst>
                </p14:cNvPr>
                <p14:cNvContentPartPr/>
                <p14:nvPr/>
              </p14:nvContentPartPr>
              <p14:xfrm>
                <a:off x="11520227" y="2778200"/>
                <a:ext cx="11160" cy="18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1B93D06-9A06-A508-AEA4-43D08488CA8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502227" y="2760200"/>
                  <a:ext cx="46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088A132-9FF3-39B8-5E06-FE7C1F80940B}"/>
                    </a:ext>
                  </a:extLst>
                </p14:cNvPr>
                <p14:cNvContentPartPr/>
                <p14:nvPr/>
              </p14:nvContentPartPr>
              <p14:xfrm>
                <a:off x="11424827" y="2789720"/>
                <a:ext cx="38160" cy="1782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088A132-9FF3-39B8-5E06-FE7C1F80940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406827" y="2772080"/>
                  <a:ext cx="73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D74853D-11FD-76C7-DA79-9719571576D6}"/>
                    </a:ext>
                  </a:extLst>
                </p14:cNvPr>
                <p14:cNvContentPartPr/>
                <p14:nvPr/>
              </p14:nvContentPartPr>
              <p14:xfrm>
                <a:off x="11658107" y="2840120"/>
                <a:ext cx="124200" cy="2181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D74853D-11FD-76C7-DA79-9719571576D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640107" y="2822120"/>
                  <a:ext cx="159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16EEFA4-405B-69F6-A188-EEA2C048368C}"/>
                    </a:ext>
                  </a:extLst>
                </p14:cNvPr>
                <p14:cNvContentPartPr/>
                <p14:nvPr/>
              </p14:nvContentPartPr>
              <p14:xfrm>
                <a:off x="9656867" y="4395680"/>
                <a:ext cx="100080" cy="280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16EEFA4-405B-69F6-A188-EEA2C048368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638867" y="4377680"/>
                  <a:ext cx="135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D16999B-61C9-6797-3083-413BCC548AFE}"/>
                    </a:ext>
                  </a:extLst>
                </p14:cNvPr>
                <p14:cNvContentPartPr/>
                <p14:nvPr/>
              </p14:nvContentPartPr>
              <p14:xfrm>
                <a:off x="9912467" y="4274000"/>
                <a:ext cx="69480" cy="2012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D16999B-61C9-6797-3083-413BCC548AF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894467" y="4256000"/>
                  <a:ext cx="105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CE7EB17-DD83-34C3-C72B-D6E76DB5EC65}"/>
                    </a:ext>
                  </a:extLst>
                </p14:cNvPr>
                <p14:cNvContentPartPr/>
                <p14:nvPr/>
              </p14:nvContentPartPr>
              <p14:xfrm>
                <a:off x="9946307" y="4240160"/>
                <a:ext cx="159480" cy="222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CE7EB17-DD83-34C3-C72B-D6E76DB5EC6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928667" y="4222160"/>
                  <a:ext cx="195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2E117DE-3F25-85A3-EB92-CAE057B519D3}"/>
                    </a:ext>
                  </a:extLst>
                </p14:cNvPr>
                <p14:cNvContentPartPr/>
                <p14:nvPr/>
              </p14:nvContentPartPr>
              <p14:xfrm>
                <a:off x="10215587" y="4422320"/>
                <a:ext cx="163440" cy="130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2E117DE-3F25-85A3-EB92-CAE057B519D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197587" y="4404320"/>
                  <a:ext cx="199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71144EC-3858-72A8-8872-7BCC3312BE1A}"/>
                    </a:ext>
                  </a:extLst>
                </p14:cNvPr>
                <p14:cNvContentPartPr/>
                <p14:nvPr/>
              </p14:nvContentPartPr>
              <p14:xfrm>
                <a:off x="10479467" y="4406120"/>
                <a:ext cx="150480" cy="39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71144EC-3858-72A8-8872-7BCC3312BE1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461467" y="4388480"/>
                  <a:ext cx="186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8AD9773-5540-CB3F-B7B7-C8308C0AD238}"/>
                    </a:ext>
                  </a:extLst>
                </p14:cNvPr>
                <p14:cNvContentPartPr/>
                <p14:nvPr/>
              </p14:nvContentPartPr>
              <p14:xfrm>
                <a:off x="10697627" y="4243760"/>
                <a:ext cx="81720" cy="2167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8AD9773-5540-CB3F-B7B7-C8308C0AD23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679987" y="4225760"/>
                  <a:ext cx="117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5CA0BFA-B9DA-9B7B-64C5-1DA480CDA4E3}"/>
                    </a:ext>
                  </a:extLst>
                </p14:cNvPr>
                <p14:cNvContentPartPr/>
                <p14:nvPr/>
              </p14:nvContentPartPr>
              <p14:xfrm>
                <a:off x="10733267" y="4219640"/>
                <a:ext cx="186120" cy="161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5CA0BFA-B9DA-9B7B-64C5-1DA480CDA4E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715627" y="4201640"/>
                  <a:ext cx="221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DFD093E-9B72-537C-B345-E7280AFC7BCA}"/>
                    </a:ext>
                  </a:extLst>
                </p14:cNvPr>
                <p14:cNvContentPartPr/>
                <p14:nvPr/>
              </p14:nvContentPartPr>
              <p14:xfrm>
                <a:off x="11056907" y="4313240"/>
                <a:ext cx="15120" cy="124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DFD093E-9B72-537C-B345-E7280AFC7BC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038907" y="4295240"/>
                  <a:ext cx="50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E08840D-EDA3-CE95-11A1-873BA699ECBA}"/>
                    </a:ext>
                  </a:extLst>
                </p14:cNvPr>
                <p14:cNvContentPartPr/>
                <p14:nvPr/>
              </p14:nvContentPartPr>
              <p14:xfrm>
                <a:off x="11136107" y="4246280"/>
                <a:ext cx="39240" cy="781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E08840D-EDA3-CE95-11A1-873BA699ECB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118467" y="4228640"/>
                  <a:ext cx="74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E3EDAB8-E473-E162-409C-C2E6AE9D21DF}"/>
                    </a:ext>
                  </a:extLst>
                </p14:cNvPr>
                <p14:cNvContentPartPr/>
                <p14:nvPr/>
              </p14:nvContentPartPr>
              <p14:xfrm>
                <a:off x="11133227" y="4249520"/>
                <a:ext cx="108720" cy="131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E3EDAB8-E473-E162-409C-C2E6AE9D21D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115587" y="4231520"/>
                  <a:ext cx="144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65C9130-AB3E-EE22-25A9-16B48D441BAA}"/>
                    </a:ext>
                  </a:extLst>
                </p14:cNvPr>
                <p14:cNvContentPartPr/>
                <p14:nvPr/>
              </p14:nvContentPartPr>
              <p14:xfrm>
                <a:off x="11211347" y="4088240"/>
                <a:ext cx="159120" cy="295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65C9130-AB3E-EE22-25A9-16B48D441BA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193707" y="4070240"/>
                  <a:ext cx="1947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608C528-80A9-74B8-B454-5D9C69B1DAE5}"/>
                    </a:ext>
                  </a:extLst>
                </p14:cNvPr>
                <p14:cNvContentPartPr/>
                <p14:nvPr/>
              </p14:nvContentPartPr>
              <p14:xfrm>
                <a:off x="11209547" y="3801320"/>
                <a:ext cx="12240" cy="125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608C528-80A9-74B8-B454-5D9C69B1DAE5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191907" y="3783320"/>
                  <a:ext cx="47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CA65496-B4D3-ABE5-3BDE-C994180565E9}"/>
                    </a:ext>
                  </a:extLst>
                </p14:cNvPr>
                <p14:cNvContentPartPr/>
                <p14:nvPr/>
              </p14:nvContentPartPr>
              <p14:xfrm>
                <a:off x="11160947" y="3689360"/>
                <a:ext cx="100440" cy="208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CA65496-B4D3-ABE5-3BDE-C994180565E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143307" y="3671720"/>
                  <a:ext cx="136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4FFA956-4535-C9FE-0B5F-EA667285891E}"/>
                    </a:ext>
                  </a:extLst>
                </p14:cNvPr>
                <p14:cNvContentPartPr/>
                <p14:nvPr/>
              </p14:nvContentPartPr>
              <p14:xfrm>
                <a:off x="11462627" y="3903920"/>
                <a:ext cx="183240" cy="1411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4FFA956-4535-C9FE-0B5F-EA667285891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444987" y="3886280"/>
                  <a:ext cx="218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1921DAF-9529-9823-83F1-3142B8113976}"/>
                    </a:ext>
                  </a:extLst>
                </p14:cNvPr>
                <p14:cNvContentPartPr/>
                <p14:nvPr/>
              </p14:nvContentPartPr>
              <p14:xfrm>
                <a:off x="8913827" y="3689000"/>
                <a:ext cx="2874960" cy="10375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1921DAF-9529-9823-83F1-3142B811397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895827" y="3671000"/>
                  <a:ext cx="2910600" cy="10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C8FECE4-FD16-96C7-4EE9-D3530B6DA192}"/>
                    </a:ext>
                  </a:extLst>
                </p14:cNvPr>
                <p14:cNvContentPartPr/>
                <p14:nvPr/>
              </p14:nvContentPartPr>
              <p14:xfrm>
                <a:off x="8644907" y="4135760"/>
                <a:ext cx="364320" cy="727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C8FECE4-FD16-96C7-4EE9-D3530B6DA192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627267" y="4118120"/>
                  <a:ext cx="399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BA3C467-EE1F-CE7F-1AFB-1FB8EE6FC33B}"/>
                    </a:ext>
                  </a:extLst>
                </p14:cNvPr>
                <p14:cNvContentPartPr/>
                <p14:nvPr/>
              </p14:nvContentPartPr>
              <p14:xfrm>
                <a:off x="8710427" y="4184000"/>
                <a:ext cx="327600" cy="3430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BA3C467-EE1F-CE7F-1AFB-1FB8EE6FC33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692427" y="4166360"/>
                  <a:ext cx="3632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FE2133F-362E-D72C-D76A-65D6D24E3E7D}"/>
                    </a:ext>
                  </a:extLst>
                </p14:cNvPr>
                <p14:cNvContentPartPr/>
                <p14:nvPr/>
              </p14:nvContentPartPr>
              <p14:xfrm>
                <a:off x="9215147" y="4315760"/>
                <a:ext cx="198000" cy="4165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FE2133F-362E-D72C-D76A-65D6D24E3E7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197507" y="4297760"/>
                  <a:ext cx="2336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7CAC052-0591-A9FC-15E8-0C0B50BE79DD}"/>
                    </a:ext>
                  </a:extLst>
                </p14:cNvPr>
                <p14:cNvContentPartPr/>
                <p14:nvPr/>
              </p14:nvContentPartPr>
              <p14:xfrm>
                <a:off x="9189587" y="4308200"/>
                <a:ext cx="59400" cy="83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7CAC052-0591-A9FC-15E8-0C0B50BE79D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171947" y="4290560"/>
                  <a:ext cx="95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FA976ED-B53C-93B9-365A-6236FDF80F8C}"/>
                    </a:ext>
                  </a:extLst>
                </p14:cNvPr>
                <p14:cNvContentPartPr/>
                <p14:nvPr/>
              </p14:nvContentPartPr>
              <p14:xfrm>
                <a:off x="9356267" y="4305680"/>
                <a:ext cx="42840" cy="734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FA976ED-B53C-93B9-365A-6236FDF80F8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338627" y="4288040"/>
                  <a:ext cx="78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01012F2-E5A9-4988-05C8-1202833BF4F4}"/>
                    </a:ext>
                  </a:extLst>
                </p14:cNvPr>
                <p14:cNvContentPartPr/>
                <p14:nvPr/>
              </p14:nvContentPartPr>
              <p14:xfrm>
                <a:off x="9053147" y="4052240"/>
                <a:ext cx="207360" cy="6757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01012F2-E5A9-4988-05C8-1202833BF4F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035147" y="4034600"/>
                  <a:ext cx="24300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A47059C-CA46-6D18-B5C6-C120936A63C3}"/>
                    </a:ext>
                  </a:extLst>
                </p14:cNvPr>
                <p14:cNvContentPartPr/>
                <p14:nvPr/>
              </p14:nvContentPartPr>
              <p14:xfrm>
                <a:off x="8580107" y="4844240"/>
                <a:ext cx="14400" cy="1324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A47059C-CA46-6D18-B5C6-C120936A63C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562467" y="4826240"/>
                  <a:ext cx="50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DEBAE4C-5339-C6CF-4328-E84A7ADCED73}"/>
                    </a:ext>
                  </a:extLst>
                </p14:cNvPr>
                <p14:cNvContentPartPr/>
                <p14:nvPr/>
              </p14:nvContentPartPr>
              <p14:xfrm>
                <a:off x="8563547" y="4744160"/>
                <a:ext cx="17640" cy="19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DEBAE4C-5339-C6CF-4328-E84A7ADCED73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545547" y="4726520"/>
                  <a:ext cx="53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63FD388-4B1C-449A-6285-2D243EA50458}"/>
                    </a:ext>
                  </a:extLst>
                </p14:cNvPr>
                <p14:cNvContentPartPr/>
                <p14:nvPr/>
              </p14:nvContentPartPr>
              <p14:xfrm>
                <a:off x="8864147" y="4892120"/>
                <a:ext cx="70200" cy="27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63FD388-4B1C-449A-6285-2D243EA5045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846507" y="4874480"/>
                  <a:ext cx="105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EE1D330-E479-766B-BC77-06D0ABB9C812}"/>
                    </a:ext>
                  </a:extLst>
                </p14:cNvPr>
                <p14:cNvContentPartPr/>
                <p14:nvPr/>
              </p14:nvContentPartPr>
              <p14:xfrm>
                <a:off x="8898347" y="4834880"/>
                <a:ext cx="89280" cy="234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EE1D330-E479-766B-BC77-06D0ABB9C81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880347" y="4816880"/>
                  <a:ext cx="124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3C3065C-73DA-1C58-1400-F8A87F31BC7C}"/>
                    </a:ext>
                  </a:extLst>
                </p14:cNvPr>
                <p14:cNvContentPartPr/>
                <p14:nvPr/>
              </p14:nvContentPartPr>
              <p14:xfrm>
                <a:off x="9126227" y="4787000"/>
                <a:ext cx="53280" cy="1065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3C3065C-73DA-1C58-1400-F8A87F31BC7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108587" y="4769360"/>
                  <a:ext cx="88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9D63143-98E8-3982-C988-B33404705CD2}"/>
                    </a:ext>
                  </a:extLst>
                </p14:cNvPr>
                <p14:cNvContentPartPr/>
                <p14:nvPr/>
              </p14:nvContentPartPr>
              <p14:xfrm>
                <a:off x="8808707" y="3844880"/>
                <a:ext cx="174960" cy="180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9D63143-98E8-3982-C988-B33404705CD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791067" y="3827240"/>
                  <a:ext cx="210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F56CD33-F4FE-7888-2BA9-6538436C9287}"/>
                    </a:ext>
                  </a:extLst>
                </p14:cNvPr>
                <p14:cNvContentPartPr/>
                <p14:nvPr/>
              </p14:nvContentPartPr>
              <p14:xfrm>
                <a:off x="10088867" y="4723640"/>
                <a:ext cx="297000" cy="169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F56CD33-F4FE-7888-2BA9-6538436C928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071227" y="4706000"/>
                  <a:ext cx="332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8ADB215-5D95-0CAD-D704-919C02D658E8}"/>
                    </a:ext>
                  </a:extLst>
                </p14:cNvPr>
                <p14:cNvContentPartPr/>
                <p14:nvPr/>
              </p14:nvContentPartPr>
              <p14:xfrm>
                <a:off x="10945667" y="4731920"/>
                <a:ext cx="315000" cy="273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8ADB215-5D95-0CAD-D704-919C02D658E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927667" y="4714280"/>
                  <a:ext cx="350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5B05829-D416-B78B-279D-0968D0009246}"/>
                    </a:ext>
                  </a:extLst>
                </p14:cNvPr>
                <p14:cNvContentPartPr/>
                <p14:nvPr/>
              </p14:nvContentPartPr>
              <p14:xfrm>
                <a:off x="7996547" y="3808160"/>
                <a:ext cx="226800" cy="10350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5B05829-D416-B78B-279D-0968D000924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978907" y="3790520"/>
                  <a:ext cx="262440" cy="10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9750168-97C9-8947-34F2-EF4A9640517E}"/>
                    </a:ext>
                  </a:extLst>
                </p14:cNvPr>
                <p14:cNvContentPartPr/>
                <p14:nvPr/>
              </p14:nvContentPartPr>
              <p14:xfrm>
                <a:off x="7996907" y="3605120"/>
                <a:ext cx="268200" cy="1173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9750168-97C9-8947-34F2-EF4A9640517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979267" y="3587480"/>
                  <a:ext cx="303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68E8161-597C-1B2E-B790-D90585008F4F}"/>
                    </a:ext>
                  </a:extLst>
                </p14:cNvPr>
                <p14:cNvContentPartPr/>
                <p14:nvPr/>
              </p14:nvContentPartPr>
              <p14:xfrm>
                <a:off x="8295347" y="3607280"/>
                <a:ext cx="4680" cy="644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68E8161-597C-1B2E-B790-D90585008F4F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277347" y="3589280"/>
                  <a:ext cx="40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EAC0DE4-F81B-314E-E949-6B2EF48E04CE}"/>
                    </a:ext>
                  </a:extLst>
                </p14:cNvPr>
                <p14:cNvContentPartPr/>
                <p14:nvPr/>
              </p14:nvContentPartPr>
              <p14:xfrm>
                <a:off x="8266907" y="3566960"/>
                <a:ext cx="155520" cy="932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EAC0DE4-F81B-314E-E949-6B2EF48E04C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249267" y="3549320"/>
                  <a:ext cx="191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C1A2068-5E66-08B9-7A38-7AEF7EEC0710}"/>
                    </a:ext>
                  </a:extLst>
                </p14:cNvPr>
                <p14:cNvContentPartPr/>
                <p14:nvPr/>
              </p14:nvContentPartPr>
              <p14:xfrm>
                <a:off x="7775867" y="3358520"/>
                <a:ext cx="884520" cy="6724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C1A2068-5E66-08B9-7A38-7AEF7EEC0710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758227" y="3340520"/>
                  <a:ext cx="92016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1B99599-BAF4-A03D-3639-9BD1326185C2}"/>
                    </a:ext>
                  </a:extLst>
                </p14:cNvPr>
                <p14:cNvContentPartPr/>
                <p14:nvPr/>
              </p14:nvContentPartPr>
              <p14:xfrm>
                <a:off x="8197427" y="3533480"/>
                <a:ext cx="47160" cy="838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1B99599-BAF4-A03D-3639-9BD1326185C2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179427" y="3515840"/>
                  <a:ext cx="82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9358EED-35CA-2781-CEE8-867031522EE4}"/>
                    </a:ext>
                  </a:extLst>
                </p14:cNvPr>
                <p14:cNvContentPartPr/>
                <p14:nvPr/>
              </p14:nvContentPartPr>
              <p14:xfrm>
                <a:off x="8206427" y="3443840"/>
                <a:ext cx="24840" cy="26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9358EED-35CA-2781-CEE8-867031522EE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188427" y="3425840"/>
                  <a:ext cx="60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A0527AC-3BF0-0BE8-98AB-1CB884BA36A4}"/>
                    </a:ext>
                  </a:extLst>
                </p14:cNvPr>
                <p14:cNvContentPartPr/>
                <p14:nvPr/>
              </p14:nvContentPartPr>
              <p14:xfrm>
                <a:off x="7889987" y="3825800"/>
                <a:ext cx="672120" cy="1648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A0527AC-3BF0-0BE8-98AB-1CB884BA36A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872347" y="3807800"/>
                  <a:ext cx="707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3F1F3F6-F483-F610-FC3F-4151BAD9A3CE}"/>
                    </a:ext>
                  </a:extLst>
                </p14:cNvPr>
                <p14:cNvContentPartPr/>
                <p14:nvPr/>
              </p14:nvContentPartPr>
              <p14:xfrm>
                <a:off x="8081507" y="3923360"/>
                <a:ext cx="426600" cy="1058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3F1F3F6-F483-F610-FC3F-4151BAD9A3C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063507" y="3905360"/>
                  <a:ext cx="462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47A8995-112D-91CF-4DF5-79142FEA25AF}"/>
                    </a:ext>
                  </a:extLst>
                </p14:cNvPr>
                <p14:cNvContentPartPr/>
                <p14:nvPr/>
              </p14:nvContentPartPr>
              <p14:xfrm>
                <a:off x="9918587" y="4930280"/>
                <a:ext cx="475920" cy="457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47A8995-112D-91CF-4DF5-79142FEA25A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900947" y="4912640"/>
                  <a:ext cx="511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8732DFD-CA56-ED8C-B640-832E35C4D452}"/>
                    </a:ext>
                  </a:extLst>
                </p14:cNvPr>
                <p14:cNvContentPartPr/>
                <p14:nvPr/>
              </p14:nvContentPartPr>
              <p14:xfrm>
                <a:off x="10860347" y="4951520"/>
                <a:ext cx="346320" cy="435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8732DFD-CA56-ED8C-B640-832E35C4D45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842347" y="4933520"/>
                  <a:ext cx="381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DE83CFC-D5AD-1A08-5533-1CF7CEEC3602}"/>
                    </a:ext>
                  </a:extLst>
                </p14:cNvPr>
                <p14:cNvContentPartPr/>
                <p14:nvPr/>
              </p14:nvContentPartPr>
              <p14:xfrm>
                <a:off x="3385307" y="4126760"/>
                <a:ext cx="203040" cy="204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DE83CFC-D5AD-1A08-5533-1CF7CEEC3602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3367307" y="4109120"/>
                  <a:ext cx="238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995EF0D-2AF6-1B8C-2F49-CDF26832DC9D}"/>
                    </a:ext>
                  </a:extLst>
                </p14:cNvPr>
                <p14:cNvContentPartPr/>
                <p14:nvPr/>
              </p14:nvContentPartPr>
              <p14:xfrm>
                <a:off x="3222587" y="4023080"/>
                <a:ext cx="455760" cy="425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995EF0D-2AF6-1B8C-2F49-CDF26832DC9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3204947" y="4005080"/>
                  <a:ext cx="4914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8A33631-0890-613F-E8C9-DC81036FB1C6}"/>
                    </a:ext>
                  </a:extLst>
                </p14:cNvPr>
                <p14:cNvContentPartPr/>
                <p14:nvPr/>
              </p14:nvContentPartPr>
              <p14:xfrm>
                <a:off x="1670627" y="3799160"/>
                <a:ext cx="238680" cy="1234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8A33631-0890-613F-E8C9-DC81036FB1C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652627" y="3781160"/>
                  <a:ext cx="274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6423581-3DF7-A920-D324-B59AB398019B}"/>
                    </a:ext>
                  </a:extLst>
                </p14:cNvPr>
                <p14:cNvContentPartPr/>
                <p14:nvPr/>
              </p14:nvContentPartPr>
              <p14:xfrm>
                <a:off x="1767107" y="3790520"/>
                <a:ext cx="86400" cy="2361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6423581-3DF7-A920-D324-B59AB398019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749107" y="3772520"/>
                  <a:ext cx="122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BAA0F319-CC2D-1B97-A8F5-CB505EC0EA8A}"/>
                    </a:ext>
                  </a:extLst>
                </p14:cNvPr>
                <p14:cNvContentPartPr/>
                <p14:nvPr/>
              </p14:nvContentPartPr>
              <p14:xfrm>
                <a:off x="2112347" y="3825080"/>
                <a:ext cx="1214280" cy="5482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BAA0F319-CC2D-1B97-A8F5-CB505EC0EA8A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094707" y="3807080"/>
                  <a:ext cx="12499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737616E-4189-DF8F-11F1-78828B8BA626}"/>
                    </a:ext>
                  </a:extLst>
                </p14:cNvPr>
                <p14:cNvContentPartPr/>
                <p14:nvPr/>
              </p14:nvContentPartPr>
              <p14:xfrm>
                <a:off x="2618507" y="3974840"/>
                <a:ext cx="19080" cy="259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737616E-4189-DF8F-11F1-78828B8BA626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600507" y="3956840"/>
                  <a:ext cx="54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58036AB6-BAE5-917F-7E80-D6C37BC38F58}"/>
                    </a:ext>
                  </a:extLst>
                </p14:cNvPr>
                <p14:cNvContentPartPr/>
                <p14:nvPr/>
              </p14:nvContentPartPr>
              <p14:xfrm>
                <a:off x="1803827" y="5437880"/>
                <a:ext cx="245520" cy="1544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58036AB6-BAE5-917F-7E80-D6C37BC38F5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785827" y="5419880"/>
                  <a:ext cx="281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9D0CCA31-0D69-A280-121C-78BB5288C1E5}"/>
                    </a:ext>
                  </a:extLst>
                </p14:cNvPr>
                <p14:cNvContentPartPr/>
                <p14:nvPr/>
              </p14:nvContentPartPr>
              <p14:xfrm>
                <a:off x="1955747" y="5420600"/>
                <a:ext cx="104040" cy="2343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9D0CCA31-0D69-A280-121C-78BB5288C1E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937747" y="5402600"/>
                  <a:ext cx="1396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D466B6EE-ACF7-930E-B57F-36870F6FE603}"/>
                    </a:ext>
                  </a:extLst>
                </p14:cNvPr>
                <p14:cNvContentPartPr/>
                <p14:nvPr/>
              </p14:nvContentPartPr>
              <p14:xfrm>
                <a:off x="2220347" y="5302160"/>
                <a:ext cx="308880" cy="1598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D466B6EE-ACF7-930E-B57F-36870F6FE603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2202347" y="5284160"/>
                  <a:ext cx="344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BA0985E-42EF-93FE-69A1-F327097EB938}"/>
                    </a:ext>
                  </a:extLst>
                </p14:cNvPr>
                <p14:cNvContentPartPr/>
                <p14:nvPr/>
              </p14:nvContentPartPr>
              <p14:xfrm>
                <a:off x="2303867" y="5413040"/>
                <a:ext cx="66600" cy="1994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BA0985E-42EF-93FE-69A1-F327097EB93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2286227" y="5395400"/>
                  <a:ext cx="102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52DC8A6-5C2D-BFA9-B038-59729098206A}"/>
                    </a:ext>
                  </a:extLst>
                </p14:cNvPr>
                <p14:cNvContentPartPr/>
                <p14:nvPr/>
              </p14:nvContentPartPr>
              <p14:xfrm>
                <a:off x="2675747" y="5239880"/>
                <a:ext cx="132840" cy="1584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52DC8A6-5C2D-BFA9-B038-59729098206A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657747" y="5222240"/>
                  <a:ext cx="168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1BEFF14E-A8AA-A6BD-4FCB-39FB54C54CF8}"/>
                    </a:ext>
                  </a:extLst>
                </p14:cNvPr>
                <p14:cNvContentPartPr/>
                <p14:nvPr/>
              </p14:nvContentPartPr>
              <p14:xfrm>
                <a:off x="2813627" y="5134040"/>
                <a:ext cx="104040" cy="162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1BEFF14E-A8AA-A6BD-4FCB-39FB54C54CF8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2795987" y="5116040"/>
                  <a:ext cx="139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73292169-64F7-41F4-4174-5D307E6D0511}"/>
                    </a:ext>
                  </a:extLst>
                </p14:cNvPr>
                <p14:cNvContentPartPr/>
                <p14:nvPr/>
              </p14:nvContentPartPr>
              <p14:xfrm>
                <a:off x="2952587" y="5137280"/>
                <a:ext cx="66240" cy="1101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73292169-64F7-41F4-4174-5D307E6D0511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934947" y="5119640"/>
                  <a:ext cx="101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0BDB616-7DC9-E8C9-1F61-7AB9298C5F26}"/>
                    </a:ext>
                  </a:extLst>
                </p14:cNvPr>
                <p14:cNvContentPartPr/>
                <p14:nvPr/>
              </p14:nvContentPartPr>
              <p14:xfrm>
                <a:off x="3117467" y="5082560"/>
                <a:ext cx="111240" cy="2145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0BDB616-7DC9-E8C9-1F61-7AB9298C5F2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3099827" y="5064560"/>
                  <a:ext cx="146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E7A2126A-6AE8-1C0C-1E1E-EA024FB7E326}"/>
                    </a:ext>
                  </a:extLst>
                </p14:cNvPr>
                <p14:cNvContentPartPr/>
                <p14:nvPr/>
              </p14:nvContentPartPr>
              <p14:xfrm>
                <a:off x="3264707" y="5036120"/>
                <a:ext cx="115920" cy="1180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E7A2126A-6AE8-1C0C-1E1E-EA024FB7E326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3247067" y="5018120"/>
                  <a:ext cx="151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CE4AB5E-C97B-1B2C-C346-9376F66BDDF8}"/>
                    </a:ext>
                  </a:extLst>
                </p14:cNvPr>
                <p14:cNvContentPartPr/>
                <p14:nvPr/>
              </p14:nvContentPartPr>
              <p14:xfrm>
                <a:off x="2893907" y="5185880"/>
                <a:ext cx="105120" cy="388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CE4AB5E-C97B-1B2C-C346-9376F66BDDF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875907" y="5168240"/>
                  <a:ext cx="140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97F7DB9-480E-D372-6A61-8BC72E5FE58E}"/>
                    </a:ext>
                  </a:extLst>
                </p14:cNvPr>
                <p14:cNvContentPartPr/>
                <p14:nvPr/>
              </p14:nvContentPartPr>
              <p14:xfrm>
                <a:off x="3392867" y="4803920"/>
                <a:ext cx="218880" cy="3538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97F7DB9-480E-D372-6A61-8BC72E5FE58E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3374867" y="4785920"/>
                  <a:ext cx="2545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02E4B80-3742-D9D9-A720-C2EA357AD0C6}"/>
                    </a:ext>
                  </a:extLst>
                </p14:cNvPr>
                <p14:cNvContentPartPr/>
                <p14:nvPr/>
              </p14:nvContentPartPr>
              <p14:xfrm>
                <a:off x="2460107" y="5168600"/>
                <a:ext cx="300240" cy="3866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02E4B80-3742-D9D9-A720-C2EA357AD0C6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442107" y="5150600"/>
                  <a:ext cx="335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1A96F15-D975-A01C-DA9E-C6DB45657F5D}"/>
                    </a:ext>
                  </a:extLst>
                </p14:cNvPr>
                <p14:cNvContentPartPr/>
                <p14:nvPr/>
              </p14:nvContentPartPr>
              <p14:xfrm>
                <a:off x="2943587" y="5157440"/>
                <a:ext cx="91800" cy="90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1A96F15-D975-A01C-DA9E-C6DB45657F5D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925947" y="5139800"/>
                  <a:ext cx="127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D0951B6-F53D-D794-28B8-F09C3C948DE7}"/>
                    </a:ext>
                  </a:extLst>
                </p14:cNvPr>
                <p14:cNvContentPartPr/>
                <p14:nvPr/>
              </p14:nvContentPartPr>
              <p14:xfrm>
                <a:off x="3777707" y="3631040"/>
                <a:ext cx="1084680" cy="18381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D0951B6-F53D-D794-28B8-F09C3C948DE7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3759707" y="3613040"/>
                  <a:ext cx="1120320" cy="18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6DFA2E8-10C7-BBE2-556A-FAED4B2B9588}"/>
                    </a:ext>
                  </a:extLst>
                </p14:cNvPr>
                <p14:cNvContentPartPr/>
                <p14:nvPr/>
              </p14:nvContentPartPr>
              <p14:xfrm>
                <a:off x="4732787" y="3339440"/>
                <a:ext cx="16920" cy="3895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6DFA2E8-10C7-BBE2-556A-FAED4B2B958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715147" y="3321440"/>
                  <a:ext cx="525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BA639BF-DF62-0ED7-4522-50601EE169E1}"/>
                    </a:ext>
                  </a:extLst>
                </p14:cNvPr>
                <p14:cNvContentPartPr/>
                <p14:nvPr/>
              </p14:nvContentPartPr>
              <p14:xfrm>
                <a:off x="4606427" y="3321080"/>
                <a:ext cx="344520" cy="1530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BA639BF-DF62-0ED7-4522-50601EE169E1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4588787" y="3303080"/>
                  <a:ext cx="380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70E91EA-EF09-0716-12FB-DA1AA392382F}"/>
                    </a:ext>
                  </a:extLst>
                </p14:cNvPr>
                <p14:cNvContentPartPr/>
                <p14:nvPr/>
              </p14:nvContentPartPr>
              <p14:xfrm>
                <a:off x="8568587" y="5454080"/>
                <a:ext cx="55800" cy="2134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70E91EA-EF09-0716-12FB-DA1AA392382F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550587" y="5436440"/>
                  <a:ext cx="91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1414FAE-9166-239B-073F-6AC4AF14F5C4}"/>
                    </a:ext>
                  </a:extLst>
                </p14:cNvPr>
                <p14:cNvContentPartPr/>
                <p14:nvPr/>
              </p14:nvContentPartPr>
              <p14:xfrm>
                <a:off x="8456627" y="5733440"/>
                <a:ext cx="426600" cy="87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1414FAE-9166-239B-073F-6AC4AF14F5C4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8438627" y="5715440"/>
                  <a:ext cx="462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38D3015-3E2F-A3AB-2354-2D312ED7AF71}"/>
                    </a:ext>
                  </a:extLst>
                </p14:cNvPr>
                <p14:cNvContentPartPr/>
                <p14:nvPr/>
              </p14:nvContentPartPr>
              <p14:xfrm>
                <a:off x="8579027" y="6002000"/>
                <a:ext cx="190080" cy="1450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38D3015-3E2F-A3AB-2354-2D312ED7AF71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561387" y="5984360"/>
                  <a:ext cx="225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531A22A-4CA5-3744-EABD-ECD11973F00B}"/>
                    </a:ext>
                  </a:extLst>
                </p14:cNvPr>
                <p14:cNvContentPartPr/>
                <p14:nvPr/>
              </p14:nvContentPartPr>
              <p14:xfrm>
                <a:off x="4662227" y="5329160"/>
                <a:ext cx="871200" cy="286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531A22A-4CA5-3744-EABD-ECD11973F00B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4644227" y="5311520"/>
                  <a:ext cx="9068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9ADC047-A212-E10F-E00A-17B02699458F}"/>
                    </a:ext>
                  </a:extLst>
                </p14:cNvPr>
                <p14:cNvContentPartPr/>
                <p14:nvPr/>
              </p14:nvContentPartPr>
              <p14:xfrm>
                <a:off x="5112587" y="5731280"/>
                <a:ext cx="153360" cy="228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9ADC047-A212-E10F-E00A-17B02699458F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5094587" y="5713280"/>
                  <a:ext cx="189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B4BC401-3BB9-A66F-2764-F5B25415C418}"/>
                    </a:ext>
                  </a:extLst>
                </p14:cNvPr>
                <p14:cNvContentPartPr/>
                <p14:nvPr/>
              </p14:nvContentPartPr>
              <p14:xfrm>
                <a:off x="5287187" y="5762600"/>
                <a:ext cx="90720" cy="102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B4BC401-3BB9-A66F-2764-F5B25415C418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5269187" y="5744600"/>
                  <a:ext cx="126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E2AA4EB-B004-CCD6-177A-BF4F4BDBE8B2}"/>
                    </a:ext>
                  </a:extLst>
                </p14:cNvPr>
                <p14:cNvContentPartPr/>
                <p14:nvPr/>
              </p14:nvContentPartPr>
              <p14:xfrm>
                <a:off x="5431907" y="5687720"/>
                <a:ext cx="84600" cy="146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E2AA4EB-B004-CCD6-177A-BF4F4BDBE8B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5414267" y="5670080"/>
                  <a:ext cx="120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1A55492-C7F8-57FB-242D-20D95351D4EA}"/>
                    </a:ext>
                  </a:extLst>
                </p14:cNvPr>
                <p14:cNvContentPartPr/>
                <p14:nvPr/>
              </p14:nvContentPartPr>
              <p14:xfrm>
                <a:off x="5529827" y="5675120"/>
                <a:ext cx="95040" cy="72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1A55492-C7F8-57FB-242D-20D95351D4E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5512187" y="5657120"/>
                  <a:ext cx="130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27C19C1-1E35-FF95-0B94-730D06FC49D0}"/>
                    </a:ext>
                  </a:extLst>
                </p14:cNvPr>
                <p14:cNvContentPartPr/>
                <p14:nvPr/>
              </p14:nvContentPartPr>
              <p14:xfrm>
                <a:off x="5685347" y="5626160"/>
                <a:ext cx="93960" cy="213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27C19C1-1E35-FF95-0B94-730D06FC49D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5667347" y="5608160"/>
                  <a:ext cx="129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6A9B914-5938-6069-712C-4B0C2D0589B5}"/>
                    </a:ext>
                  </a:extLst>
                </p14:cNvPr>
                <p14:cNvContentPartPr/>
                <p14:nvPr/>
              </p14:nvContentPartPr>
              <p14:xfrm>
                <a:off x="4218347" y="6319520"/>
                <a:ext cx="207000" cy="4118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6A9B914-5938-6069-712C-4B0C2D0589B5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4200347" y="6301520"/>
                  <a:ext cx="2426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CC8C387A-A792-09DA-A918-30F999D8D38F}"/>
                    </a:ext>
                  </a:extLst>
                </p14:cNvPr>
                <p14:cNvContentPartPr/>
                <p14:nvPr/>
              </p14:nvContentPartPr>
              <p14:xfrm>
                <a:off x="4613627" y="6481160"/>
                <a:ext cx="64800" cy="342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CC8C387A-A792-09DA-A918-30F999D8D38F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4595987" y="6463160"/>
                  <a:ext cx="100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4D4B8EA-86EA-BAA5-355B-6FC1639E441D}"/>
                    </a:ext>
                  </a:extLst>
                </p14:cNvPr>
                <p14:cNvContentPartPr/>
                <p14:nvPr/>
              </p14:nvContentPartPr>
              <p14:xfrm>
                <a:off x="4576907" y="6436520"/>
                <a:ext cx="88560" cy="457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4D4B8EA-86EA-BAA5-355B-6FC1639E441D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4559267" y="6418880"/>
                  <a:ext cx="124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34D2574-7B97-5FC1-613E-94A7794F2558}"/>
                    </a:ext>
                  </a:extLst>
                </p14:cNvPr>
                <p14:cNvContentPartPr/>
                <p14:nvPr/>
              </p14:nvContentPartPr>
              <p14:xfrm>
                <a:off x="4811987" y="6269840"/>
                <a:ext cx="116640" cy="3182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34D2574-7B97-5FC1-613E-94A7794F2558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4793987" y="6251840"/>
                  <a:ext cx="152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D935CD3-EA2A-35C4-1C9F-2FFC84BD6E26}"/>
                    </a:ext>
                  </a:extLst>
                </p14:cNvPr>
                <p14:cNvContentPartPr/>
                <p14:nvPr/>
              </p14:nvContentPartPr>
              <p14:xfrm>
                <a:off x="4785347" y="6232040"/>
                <a:ext cx="158760" cy="2656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D935CD3-EA2A-35C4-1C9F-2FFC84BD6E26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767347" y="6214400"/>
                  <a:ext cx="1944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106EF4D-E144-A6F2-379E-26D654E7AB73}"/>
                    </a:ext>
                  </a:extLst>
                </p14:cNvPr>
                <p14:cNvContentPartPr/>
                <p14:nvPr/>
              </p14:nvContentPartPr>
              <p14:xfrm>
                <a:off x="5029787" y="6312680"/>
                <a:ext cx="87840" cy="950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106EF4D-E144-A6F2-379E-26D654E7AB73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5012147" y="6295040"/>
                  <a:ext cx="123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B0D3E16B-732B-A948-0667-E3A1CF96622A}"/>
                    </a:ext>
                  </a:extLst>
                </p14:cNvPr>
                <p14:cNvContentPartPr/>
                <p14:nvPr/>
              </p14:nvContentPartPr>
              <p14:xfrm>
                <a:off x="5262707" y="6220520"/>
                <a:ext cx="148680" cy="78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B0D3E16B-732B-A948-0667-E3A1CF96622A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5244707" y="6202520"/>
                  <a:ext cx="184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61C9F78-E46D-5E52-9CDE-7CF5C62505DE}"/>
                    </a:ext>
                  </a:extLst>
                </p14:cNvPr>
                <p14:cNvContentPartPr/>
                <p14:nvPr/>
              </p14:nvContentPartPr>
              <p14:xfrm>
                <a:off x="5335067" y="6210440"/>
                <a:ext cx="97200" cy="219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61C9F78-E46D-5E52-9CDE-7CF5C62505DE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5317427" y="6192800"/>
                  <a:ext cx="132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DDE1401A-8D02-75D0-4C00-8ECA21835280}"/>
                    </a:ext>
                  </a:extLst>
                </p14:cNvPr>
                <p14:cNvContentPartPr/>
                <p14:nvPr/>
              </p14:nvContentPartPr>
              <p14:xfrm>
                <a:off x="5532347" y="6176600"/>
                <a:ext cx="83160" cy="3088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DDE1401A-8D02-75D0-4C00-8ECA21835280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5514347" y="6158960"/>
                  <a:ext cx="1188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2C83925-370B-20E8-B31E-09818D8CC4F9}"/>
                    </a:ext>
                  </a:extLst>
                </p14:cNvPr>
                <p14:cNvContentPartPr/>
                <p14:nvPr/>
              </p14:nvContentPartPr>
              <p14:xfrm>
                <a:off x="5505347" y="6113960"/>
                <a:ext cx="227520" cy="2217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2C83925-370B-20E8-B31E-09818D8CC4F9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5487707" y="6095960"/>
                  <a:ext cx="263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791F734-95D1-C0C1-6D48-B515FD80D133}"/>
                    </a:ext>
                  </a:extLst>
                </p14:cNvPr>
                <p14:cNvContentPartPr/>
                <p14:nvPr/>
              </p14:nvContentPartPr>
              <p14:xfrm>
                <a:off x="5872547" y="6189560"/>
                <a:ext cx="105120" cy="1148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791F734-95D1-C0C1-6D48-B515FD80D133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5854907" y="6171560"/>
                  <a:ext cx="140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FB97ECE-5801-1E37-C63E-9A452254D6FA}"/>
                    </a:ext>
                  </a:extLst>
                </p14:cNvPr>
                <p14:cNvContentPartPr/>
                <p14:nvPr/>
              </p14:nvContentPartPr>
              <p14:xfrm>
                <a:off x="6074867" y="6030800"/>
                <a:ext cx="237600" cy="2127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FB97ECE-5801-1E37-C63E-9A452254D6FA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6057227" y="6013160"/>
                  <a:ext cx="273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F31A42F5-FAF5-5FB8-B911-F59632B8E05E}"/>
                    </a:ext>
                  </a:extLst>
                </p14:cNvPr>
                <p14:cNvContentPartPr/>
                <p14:nvPr/>
              </p14:nvContentPartPr>
              <p14:xfrm>
                <a:off x="6427307" y="6022520"/>
                <a:ext cx="140040" cy="2134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F31A42F5-FAF5-5FB8-B911-F59632B8E05E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6409667" y="6004880"/>
                  <a:ext cx="175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61B2F552-D96E-48E3-39AF-521933B1D3C2}"/>
                    </a:ext>
                  </a:extLst>
                </p14:cNvPr>
                <p14:cNvContentPartPr/>
                <p14:nvPr/>
              </p14:nvContentPartPr>
              <p14:xfrm>
                <a:off x="6762467" y="5968160"/>
                <a:ext cx="79920" cy="3160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61B2F552-D96E-48E3-39AF-521933B1D3C2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6744827" y="5950520"/>
                  <a:ext cx="115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EBB83A4A-AAA3-2F9A-5D12-57A7AFCA383D}"/>
                    </a:ext>
                  </a:extLst>
                </p14:cNvPr>
                <p14:cNvContentPartPr/>
                <p14:nvPr/>
              </p14:nvContentPartPr>
              <p14:xfrm>
                <a:off x="6712067" y="5894360"/>
                <a:ext cx="204480" cy="1908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EBB83A4A-AAA3-2F9A-5D12-57A7AFCA383D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6694427" y="5876720"/>
                  <a:ext cx="2401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80339AE8-760D-A871-4C85-7AC7CD47700E}"/>
                    </a:ext>
                  </a:extLst>
                </p14:cNvPr>
                <p14:cNvContentPartPr/>
                <p14:nvPr/>
              </p14:nvContentPartPr>
              <p14:xfrm>
                <a:off x="7096187" y="5966000"/>
                <a:ext cx="173880" cy="1850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80339AE8-760D-A871-4C85-7AC7CD47700E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7078187" y="5948000"/>
                  <a:ext cx="209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D584D68A-D968-79B7-0CA1-47A873879979}"/>
                    </a:ext>
                  </a:extLst>
                </p14:cNvPr>
                <p14:cNvContentPartPr/>
                <p14:nvPr/>
              </p14:nvContentPartPr>
              <p14:xfrm>
                <a:off x="7261787" y="5800400"/>
                <a:ext cx="234360" cy="2152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D584D68A-D968-79B7-0CA1-47A873879979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7244147" y="5782760"/>
                  <a:ext cx="270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50A52F5-0356-B4A8-C9C3-EBBFD36AE5F2}"/>
                    </a:ext>
                  </a:extLst>
                </p14:cNvPr>
                <p14:cNvContentPartPr/>
                <p14:nvPr/>
              </p14:nvContentPartPr>
              <p14:xfrm>
                <a:off x="7563467" y="5821280"/>
                <a:ext cx="207000" cy="720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50A52F5-0356-B4A8-C9C3-EBBFD36AE5F2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7545467" y="5803640"/>
                  <a:ext cx="242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6CE2A9B-8A79-68C0-2B12-2C7DA785A188}"/>
                    </a:ext>
                  </a:extLst>
                </p14:cNvPr>
                <p14:cNvContentPartPr/>
                <p14:nvPr/>
              </p14:nvContentPartPr>
              <p14:xfrm>
                <a:off x="7690907" y="5783120"/>
                <a:ext cx="10800" cy="2044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6CE2A9B-8A79-68C0-2B12-2C7DA785A188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7673267" y="5765480"/>
                  <a:ext cx="46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EF355D7-4490-C7D4-3CF8-CF8DD015C5CC}"/>
                    </a:ext>
                  </a:extLst>
                </p14:cNvPr>
                <p14:cNvContentPartPr/>
                <p14:nvPr/>
              </p14:nvContentPartPr>
              <p14:xfrm>
                <a:off x="7965227" y="5854400"/>
                <a:ext cx="37080" cy="158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EF355D7-4490-C7D4-3CF8-CF8DD015C5CC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7947587" y="5836400"/>
                  <a:ext cx="72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6BF1D46-F401-0F31-4734-AD3C13916505}"/>
                    </a:ext>
                  </a:extLst>
                </p14:cNvPr>
                <p14:cNvContentPartPr/>
                <p14:nvPr/>
              </p14:nvContentPartPr>
              <p14:xfrm>
                <a:off x="8234147" y="5805800"/>
                <a:ext cx="126360" cy="536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6BF1D46-F401-0F31-4734-AD3C13916505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8216147" y="5788160"/>
                  <a:ext cx="162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D540EE1-27B9-8628-EBBD-B39A61E8FBB4}"/>
                    </a:ext>
                  </a:extLst>
                </p14:cNvPr>
                <p14:cNvContentPartPr/>
                <p14:nvPr/>
              </p14:nvContentPartPr>
              <p14:xfrm>
                <a:off x="8487947" y="5706440"/>
                <a:ext cx="153000" cy="709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D540EE1-27B9-8628-EBBD-B39A61E8FBB4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8470307" y="5688440"/>
                  <a:ext cx="188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DDF88B4-4A04-A46E-8351-546BCDC908A0}"/>
                    </a:ext>
                  </a:extLst>
                </p14:cNvPr>
                <p14:cNvContentPartPr/>
                <p14:nvPr/>
              </p14:nvContentPartPr>
              <p14:xfrm>
                <a:off x="8719067" y="5465600"/>
                <a:ext cx="169560" cy="3200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DDF88B4-4A04-A46E-8351-546BCDC908A0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8701427" y="5447600"/>
                  <a:ext cx="2052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1A2A3F20-CEED-CDF8-EE9E-4B3834CB6F42}"/>
                    </a:ext>
                  </a:extLst>
                </p14:cNvPr>
                <p14:cNvContentPartPr/>
                <p14:nvPr/>
              </p14:nvContentPartPr>
              <p14:xfrm>
                <a:off x="4957787" y="6645680"/>
                <a:ext cx="298080" cy="828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1A2A3F20-CEED-CDF8-EE9E-4B3834CB6F42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940147" y="6628040"/>
                  <a:ext cx="333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D2B78D3-24F9-7D30-550E-1D7630A80F79}"/>
                    </a:ext>
                  </a:extLst>
                </p14:cNvPr>
                <p14:cNvContentPartPr/>
                <p14:nvPr/>
              </p14:nvContentPartPr>
              <p14:xfrm>
                <a:off x="5769587" y="6483680"/>
                <a:ext cx="290520" cy="669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D2B78D3-24F9-7D30-550E-1D7630A80F79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751587" y="6465680"/>
                  <a:ext cx="326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03A0F10-62F1-EBD2-D10E-A1BB4A638FA9}"/>
                    </a:ext>
                  </a:extLst>
                </p14:cNvPr>
                <p14:cNvContentPartPr/>
                <p14:nvPr/>
              </p14:nvContentPartPr>
              <p14:xfrm>
                <a:off x="7009787" y="6299360"/>
                <a:ext cx="154080" cy="619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03A0F10-62F1-EBD2-D10E-A1BB4A638FA9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6992147" y="6281360"/>
                  <a:ext cx="189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2BE412A6-B2F4-06D2-750D-77AAB32BBBAE}"/>
                    </a:ext>
                  </a:extLst>
                </p14:cNvPr>
                <p14:cNvContentPartPr/>
                <p14:nvPr/>
              </p14:nvContentPartPr>
              <p14:xfrm>
                <a:off x="8178707" y="6185240"/>
                <a:ext cx="12240" cy="21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2BE412A6-B2F4-06D2-750D-77AAB32BBBAE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8160707" y="6167600"/>
                  <a:ext cx="47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80612303-EF52-7308-59D1-6DA80F2A81E8}"/>
                    </a:ext>
                  </a:extLst>
                </p14:cNvPr>
                <p14:cNvContentPartPr/>
                <p14:nvPr/>
              </p14:nvContentPartPr>
              <p14:xfrm>
                <a:off x="4570787" y="6451640"/>
                <a:ext cx="167760" cy="838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80612303-EF52-7308-59D1-6DA80F2A81E8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553147" y="6433640"/>
                  <a:ext cx="203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915DC49-C5E9-4C63-A03C-003F07E68C07}"/>
                    </a:ext>
                  </a:extLst>
                </p14:cNvPr>
                <p14:cNvContentPartPr/>
                <p14:nvPr/>
              </p14:nvContentPartPr>
              <p14:xfrm>
                <a:off x="3294227" y="6659360"/>
                <a:ext cx="155520" cy="1494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915DC49-C5E9-4C63-A03C-003F07E68C07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3276587" y="6641720"/>
                  <a:ext cx="191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ECDAD51E-5D02-43CE-943D-EADECB45A6AF}"/>
                    </a:ext>
                  </a:extLst>
                </p14:cNvPr>
                <p14:cNvContentPartPr/>
                <p14:nvPr/>
              </p14:nvContentPartPr>
              <p14:xfrm>
                <a:off x="3466667" y="6606800"/>
                <a:ext cx="286560" cy="1389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ECDAD51E-5D02-43CE-943D-EADECB45A6AF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3449027" y="6588800"/>
                  <a:ext cx="322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F91FA0E-3AEA-1E7E-0203-7A48DE6B05EA}"/>
                    </a:ext>
                  </a:extLst>
                </p14:cNvPr>
                <p14:cNvContentPartPr/>
                <p14:nvPr/>
              </p14:nvContentPartPr>
              <p14:xfrm>
                <a:off x="3778067" y="6549560"/>
                <a:ext cx="87120" cy="1396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F91FA0E-3AEA-1E7E-0203-7A48DE6B05EA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3760427" y="6531920"/>
                  <a:ext cx="122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81AC462-E977-4818-05D4-D059CFE76CA8}"/>
                    </a:ext>
                  </a:extLst>
                </p14:cNvPr>
                <p14:cNvContentPartPr/>
                <p14:nvPr/>
              </p14:nvContentPartPr>
              <p14:xfrm>
                <a:off x="4048067" y="6602120"/>
                <a:ext cx="60480" cy="658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81AC462-E977-4818-05D4-D059CFE76CA8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030067" y="6584120"/>
                  <a:ext cx="96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682AB6E-4AE9-2AAD-F113-2E1B04E84A56}"/>
                    </a:ext>
                  </a:extLst>
                </p14:cNvPr>
                <p14:cNvContentPartPr/>
                <p14:nvPr/>
              </p14:nvContentPartPr>
              <p14:xfrm>
                <a:off x="4014587" y="6593120"/>
                <a:ext cx="38880" cy="435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682AB6E-4AE9-2AAD-F113-2E1B04E84A5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3996587" y="6575120"/>
                  <a:ext cx="74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8EBF788-69E0-35E7-FD28-E87AD036B830}"/>
                    </a:ext>
                  </a:extLst>
                </p14:cNvPr>
                <p14:cNvContentPartPr/>
                <p14:nvPr/>
              </p14:nvContentPartPr>
              <p14:xfrm>
                <a:off x="4814867" y="5632640"/>
                <a:ext cx="293040" cy="3488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8EBF788-69E0-35E7-FD28-E87AD036B83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4796867" y="5615000"/>
                  <a:ext cx="3286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1FA22433-CF80-3C50-C1B3-63909313630F}"/>
                    </a:ext>
                  </a:extLst>
                </p14:cNvPr>
                <p14:cNvContentPartPr/>
                <p14:nvPr/>
              </p14:nvContentPartPr>
              <p14:xfrm>
                <a:off x="5694707" y="5728400"/>
                <a:ext cx="267480" cy="3351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1FA22433-CF80-3C50-C1B3-63909313630F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677067" y="5710400"/>
                  <a:ext cx="303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D5023A0-EC5F-0818-8579-A6445EC0CB44}"/>
                    </a:ext>
                  </a:extLst>
                </p14:cNvPr>
                <p14:cNvContentPartPr/>
                <p14:nvPr/>
              </p14:nvContentPartPr>
              <p14:xfrm>
                <a:off x="6596867" y="5717600"/>
                <a:ext cx="701640" cy="740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D5023A0-EC5F-0818-8579-A6445EC0CB44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578867" y="5699600"/>
                  <a:ext cx="73728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AE4B5E25-EAD9-6CA0-BA56-55CD7A797C3F}"/>
                    </a:ext>
                  </a:extLst>
                </p14:cNvPr>
                <p14:cNvContentPartPr/>
                <p14:nvPr/>
              </p14:nvContentPartPr>
              <p14:xfrm>
                <a:off x="6799187" y="5706800"/>
                <a:ext cx="243720" cy="5659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AE4B5E25-EAD9-6CA0-BA56-55CD7A797C3F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6781547" y="5688800"/>
                  <a:ext cx="2793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F1CE4ECD-C03E-149B-9373-563A319C26F2}"/>
                    </a:ext>
                  </a:extLst>
                </p14:cNvPr>
                <p14:cNvContentPartPr/>
                <p14:nvPr/>
              </p14:nvContentPartPr>
              <p14:xfrm>
                <a:off x="6835907" y="5883200"/>
                <a:ext cx="511200" cy="4100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F1CE4ECD-C03E-149B-9373-563A319C26F2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818267" y="5865200"/>
                  <a:ext cx="5468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F2DDE0BC-72FC-E66E-C42D-5CD23E6ABC26}"/>
                    </a:ext>
                  </a:extLst>
                </p14:cNvPr>
                <p14:cNvContentPartPr/>
                <p14:nvPr/>
              </p14:nvContentPartPr>
              <p14:xfrm>
                <a:off x="7964147" y="5720480"/>
                <a:ext cx="63720" cy="2034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F2DDE0BC-72FC-E66E-C42D-5CD23E6ABC26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946147" y="5702840"/>
                  <a:ext cx="99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DBEB45A3-E1A3-BB5C-FA04-DEF3DF250D75}"/>
                    </a:ext>
                  </a:extLst>
                </p14:cNvPr>
                <p14:cNvContentPartPr/>
                <p14:nvPr/>
              </p14:nvContentPartPr>
              <p14:xfrm>
                <a:off x="7985387" y="5701400"/>
                <a:ext cx="147600" cy="2131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DBEB45A3-E1A3-BB5C-FA04-DEF3DF250D75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7967747" y="5683760"/>
                  <a:ext cx="183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25430815-29D5-8EB0-7296-9035BFC5F6DD}"/>
                    </a:ext>
                  </a:extLst>
                </p14:cNvPr>
                <p14:cNvContentPartPr/>
                <p14:nvPr/>
              </p14:nvContentPartPr>
              <p14:xfrm>
                <a:off x="8272307" y="5784560"/>
                <a:ext cx="84600" cy="1666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25430815-29D5-8EB0-7296-9035BFC5F6D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254667" y="5766920"/>
                  <a:ext cx="120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83962743-E110-49D1-851A-DA6BD22BCD39}"/>
                    </a:ext>
                  </a:extLst>
                </p14:cNvPr>
                <p14:cNvContentPartPr/>
                <p14:nvPr/>
              </p14:nvContentPartPr>
              <p14:xfrm>
                <a:off x="8257907" y="5589440"/>
                <a:ext cx="23040" cy="298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83962743-E110-49D1-851A-DA6BD22BCD39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8239907" y="5571800"/>
                  <a:ext cx="58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802E6E2E-83DE-2D98-1ED3-FC912AAA1338}"/>
                    </a:ext>
                  </a:extLst>
                </p14:cNvPr>
                <p14:cNvContentPartPr/>
                <p14:nvPr/>
              </p14:nvContentPartPr>
              <p14:xfrm>
                <a:off x="8054867" y="5561000"/>
                <a:ext cx="118440" cy="437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802E6E2E-83DE-2D98-1ED3-FC912AAA1338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036867" y="5543000"/>
                  <a:ext cx="1540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6244931-6A41-E0E6-04BD-8D106873E52B}"/>
                    </a:ext>
                  </a:extLst>
                </p14:cNvPr>
                <p14:cNvContentPartPr/>
                <p14:nvPr/>
              </p14:nvContentPartPr>
              <p14:xfrm>
                <a:off x="8046587" y="5656400"/>
                <a:ext cx="406800" cy="3240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6244931-6A41-E0E6-04BD-8D106873E52B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028587" y="5638400"/>
                  <a:ext cx="4424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E2FA61E-244C-015B-362C-61E5DC8225B8}"/>
                    </a:ext>
                  </a:extLst>
                </p14:cNvPr>
                <p14:cNvContentPartPr/>
                <p14:nvPr/>
              </p14:nvContentPartPr>
              <p14:xfrm>
                <a:off x="1267427" y="4423400"/>
                <a:ext cx="295920" cy="2196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E2FA61E-244C-015B-362C-61E5DC8225B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1249427" y="4405760"/>
                  <a:ext cx="331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435B498-BEF4-867C-3C28-BBD126DD45D2}"/>
                    </a:ext>
                  </a:extLst>
                </p14:cNvPr>
                <p14:cNvContentPartPr/>
                <p14:nvPr/>
              </p14:nvContentPartPr>
              <p14:xfrm>
                <a:off x="6611267" y="5403680"/>
                <a:ext cx="67320" cy="1850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435B498-BEF4-867C-3C28-BBD126DD45D2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6593267" y="5386040"/>
                  <a:ext cx="102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B6812709-A997-4AED-890E-94A38E9A1449}"/>
                    </a:ext>
                  </a:extLst>
                </p14:cNvPr>
                <p14:cNvContentPartPr/>
                <p14:nvPr/>
              </p14:nvContentPartPr>
              <p14:xfrm>
                <a:off x="6559427" y="5354360"/>
                <a:ext cx="225360" cy="2070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B6812709-A997-4AED-890E-94A38E9A144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6541787" y="5336360"/>
                  <a:ext cx="261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5347922D-67CE-F463-B69B-9E79F180EA13}"/>
                    </a:ext>
                  </a:extLst>
                </p14:cNvPr>
                <p14:cNvContentPartPr/>
                <p14:nvPr/>
              </p14:nvContentPartPr>
              <p14:xfrm>
                <a:off x="6860027" y="5486120"/>
                <a:ext cx="119880" cy="1389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5347922D-67CE-F463-B69B-9E79F180EA13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842387" y="5468480"/>
                  <a:ext cx="155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409B4A6F-4DF9-6EE9-7633-45829993DCBC}"/>
                    </a:ext>
                  </a:extLst>
                </p14:cNvPr>
                <p14:cNvContentPartPr/>
                <p14:nvPr/>
              </p14:nvContentPartPr>
              <p14:xfrm>
                <a:off x="6980627" y="5102000"/>
                <a:ext cx="49680" cy="2163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409B4A6F-4DF9-6EE9-7633-45829993DCBC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962627" y="5084360"/>
                  <a:ext cx="85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E816D20A-13C2-6171-3CB2-A95DDEE8E2C1}"/>
                    </a:ext>
                  </a:extLst>
                </p14:cNvPr>
                <p14:cNvContentPartPr/>
                <p14:nvPr/>
              </p14:nvContentPartPr>
              <p14:xfrm>
                <a:off x="6884147" y="5106680"/>
                <a:ext cx="43560" cy="324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E816D20A-13C2-6171-3CB2-A95DDEE8E2C1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866507" y="5088680"/>
                  <a:ext cx="79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872AA5AB-3855-2355-E7D8-BEDE7091E45B}"/>
                    </a:ext>
                  </a:extLst>
                </p14:cNvPr>
                <p14:cNvContentPartPr/>
                <p14:nvPr/>
              </p14:nvContentPartPr>
              <p14:xfrm>
                <a:off x="7100867" y="5244200"/>
                <a:ext cx="83520" cy="374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872AA5AB-3855-2355-E7D8-BEDE7091E45B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7083227" y="5226200"/>
                  <a:ext cx="119160" cy="7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76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4EC4F09-6D3C-2B5F-DAB5-321F999A5C26}"/>
              </a:ext>
            </a:extLst>
          </p:cNvPr>
          <p:cNvGrpSpPr/>
          <p:nvPr/>
        </p:nvGrpSpPr>
        <p:grpSpPr>
          <a:xfrm>
            <a:off x="3080027" y="252440"/>
            <a:ext cx="853200" cy="774000"/>
            <a:chOff x="3080027" y="252440"/>
            <a:chExt cx="853200" cy="77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9C12BC-E4BA-C1F6-3203-FEB9BE3DF585}"/>
                    </a:ext>
                  </a:extLst>
                </p14:cNvPr>
                <p14:cNvContentPartPr/>
                <p14:nvPr/>
              </p14:nvContentPartPr>
              <p14:xfrm>
                <a:off x="3377387" y="474920"/>
                <a:ext cx="42120" cy="3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9C12BC-E4BA-C1F6-3203-FEB9BE3DF5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9387" y="457280"/>
                  <a:ext cx="77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B447E5-FA9E-FFA5-0703-0D215007A559}"/>
                    </a:ext>
                  </a:extLst>
                </p14:cNvPr>
                <p14:cNvContentPartPr/>
                <p14:nvPr/>
              </p14:nvContentPartPr>
              <p14:xfrm>
                <a:off x="3345347" y="501920"/>
                <a:ext cx="64080" cy="26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B447E5-FA9E-FFA5-0703-0D215007A5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27347" y="483920"/>
                  <a:ext cx="99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63937D-8DCA-D269-8F55-85A6404A3A6C}"/>
                    </a:ext>
                  </a:extLst>
                </p14:cNvPr>
                <p14:cNvContentPartPr/>
                <p14:nvPr/>
              </p14:nvContentPartPr>
              <p14:xfrm>
                <a:off x="3321227" y="470600"/>
                <a:ext cx="171720" cy="18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63937D-8DCA-D269-8F55-85A6404A3A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03227" y="452960"/>
                  <a:ext cx="207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876FB9-2AA9-1D61-2B62-5E38EA35C537}"/>
                    </a:ext>
                  </a:extLst>
                </p14:cNvPr>
                <p14:cNvContentPartPr/>
                <p14:nvPr/>
              </p14:nvContentPartPr>
              <p14:xfrm>
                <a:off x="3572507" y="557720"/>
                <a:ext cx="199800" cy="114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876FB9-2AA9-1D61-2B62-5E38EA35C5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54867" y="540080"/>
                  <a:ext cx="235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0AA49A-60F2-47A6-D68B-DFE55BF95928}"/>
                    </a:ext>
                  </a:extLst>
                </p14:cNvPr>
                <p14:cNvContentPartPr/>
                <p14:nvPr/>
              </p14:nvContentPartPr>
              <p14:xfrm>
                <a:off x="3080027" y="252440"/>
                <a:ext cx="853200" cy="77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0AA49A-60F2-47A6-D68B-DFE55BF959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62027" y="234440"/>
                  <a:ext cx="888840" cy="80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8BD740-9D85-9EBB-0FB6-E8727522EE34}"/>
                  </a:ext>
                </a:extLst>
              </p14:cNvPr>
              <p14:cNvContentPartPr/>
              <p14:nvPr/>
            </p14:nvContentPartPr>
            <p14:xfrm>
              <a:off x="3392147" y="1067480"/>
              <a:ext cx="24120" cy="12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8BD740-9D85-9EBB-0FB6-E8727522EE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74507" y="1049840"/>
                <a:ext cx="5976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348CAE5-2EA3-6F10-06D1-C44517AF2A18}"/>
              </a:ext>
            </a:extLst>
          </p:cNvPr>
          <p:cNvGrpSpPr/>
          <p:nvPr/>
        </p:nvGrpSpPr>
        <p:grpSpPr>
          <a:xfrm>
            <a:off x="4097027" y="482480"/>
            <a:ext cx="410760" cy="221400"/>
            <a:chOff x="4097027" y="482480"/>
            <a:chExt cx="41076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78A182-8E2A-4D8D-ADA9-D56FC5A64370}"/>
                    </a:ext>
                  </a:extLst>
                </p14:cNvPr>
                <p14:cNvContentPartPr/>
                <p14:nvPr/>
              </p14:nvContentPartPr>
              <p14:xfrm>
                <a:off x="4097027" y="606680"/>
                <a:ext cx="319320" cy="50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78A182-8E2A-4D8D-ADA9-D56FC5A643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79387" y="589040"/>
                  <a:ext cx="354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8AEC1A-97B3-FE22-3E57-54E277B663E9}"/>
                    </a:ext>
                  </a:extLst>
                </p14:cNvPr>
                <p14:cNvContentPartPr/>
                <p14:nvPr/>
              </p14:nvContentPartPr>
              <p14:xfrm>
                <a:off x="4323107" y="482480"/>
                <a:ext cx="184680" cy="221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8AEC1A-97B3-FE22-3E57-54E277B663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05107" y="464480"/>
                  <a:ext cx="22032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960AACE-F997-B4A3-343C-1FF6FF76D04A}"/>
                  </a:ext>
                </a:extLst>
              </p14:cNvPr>
              <p14:cNvContentPartPr/>
              <p14:nvPr/>
            </p14:nvContentPartPr>
            <p14:xfrm>
              <a:off x="5069027" y="38780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960AACE-F997-B4A3-343C-1FF6FF76D0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51387" y="37016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793F298-210E-295D-E608-3B2E419AB0C7}"/>
              </a:ext>
            </a:extLst>
          </p:cNvPr>
          <p:cNvGrpSpPr/>
          <p:nvPr/>
        </p:nvGrpSpPr>
        <p:grpSpPr>
          <a:xfrm>
            <a:off x="881507" y="1362680"/>
            <a:ext cx="1065240" cy="348840"/>
            <a:chOff x="881507" y="1362680"/>
            <a:chExt cx="106524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1DCEE2-768A-C7DA-1E5A-377489D8C826}"/>
                    </a:ext>
                  </a:extLst>
                </p14:cNvPr>
                <p14:cNvContentPartPr/>
                <p14:nvPr/>
              </p14:nvContentPartPr>
              <p14:xfrm>
                <a:off x="881507" y="1392920"/>
                <a:ext cx="176400" cy="31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1DCEE2-768A-C7DA-1E5A-377489D8C8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3867" y="1374920"/>
                  <a:ext cx="2120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8110EB7-38C7-4C2E-5AC6-F0BA2BA6FFD2}"/>
                    </a:ext>
                  </a:extLst>
                </p14:cNvPr>
                <p14:cNvContentPartPr/>
                <p14:nvPr/>
              </p14:nvContentPartPr>
              <p14:xfrm>
                <a:off x="1126667" y="1465640"/>
                <a:ext cx="162720" cy="140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8110EB7-38C7-4C2E-5AC6-F0BA2BA6FF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8667" y="1447640"/>
                  <a:ext cx="198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D641A0D-B64C-DA33-5D67-5A085FB9BEB7}"/>
                    </a:ext>
                  </a:extLst>
                </p14:cNvPr>
                <p14:cNvContentPartPr/>
                <p14:nvPr/>
              </p14:nvContentPartPr>
              <p14:xfrm>
                <a:off x="1342667" y="1379600"/>
                <a:ext cx="115200" cy="241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D641A0D-B64C-DA33-5D67-5A085FB9BE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24667" y="1361600"/>
                  <a:ext cx="150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732855-A315-975A-8930-C7568D59450B}"/>
                    </a:ext>
                  </a:extLst>
                </p14:cNvPr>
                <p14:cNvContentPartPr/>
                <p14:nvPr/>
              </p14:nvContentPartPr>
              <p14:xfrm>
                <a:off x="1524827" y="1365560"/>
                <a:ext cx="138960" cy="268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732855-A315-975A-8930-C7568D5945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07187" y="1347560"/>
                  <a:ext cx="174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47AD78B-F73A-29CC-826E-56D7E5A21191}"/>
                    </a:ext>
                  </a:extLst>
                </p14:cNvPr>
                <p14:cNvContentPartPr/>
                <p14:nvPr/>
              </p14:nvContentPartPr>
              <p14:xfrm>
                <a:off x="1799867" y="1362680"/>
                <a:ext cx="146880" cy="19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47AD78B-F73A-29CC-826E-56D7E5A211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82227" y="1344680"/>
                  <a:ext cx="18252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0E74B1D-4350-B1EF-FD38-0048BDE45A57}"/>
                  </a:ext>
                </a:extLst>
              </p14:cNvPr>
              <p14:cNvContentPartPr/>
              <p14:nvPr/>
            </p14:nvContentPartPr>
            <p14:xfrm>
              <a:off x="2228627" y="1382840"/>
              <a:ext cx="234000" cy="56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0E74B1D-4350-B1EF-FD38-0048BDE45A5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10627" y="1364840"/>
                <a:ext cx="26964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15B14848-B300-73D7-3AF7-13B914BC2EC4}"/>
              </a:ext>
            </a:extLst>
          </p:cNvPr>
          <p:cNvGrpSpPr/>
          <p:nvPr/>
        </p:nvGrpSpPr>
        <p:grpSpPr>
          <a:xfrm>
            <a:off x="3226907" y="984320"/>
            <a:ext cx="738720" cy="792360"/>
            <a:chOff x="3226907" y="984320"/>
            <a:chExt cx="73872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E07082A-D169-EE26-4603-7D92E8A18664}"/>
                    </a:ext>
                  </a:extLst>
                </p14:cNvPr>
                <p14:cNvContentPartPr/>
                <p14:nvPr/>
              </p14:nvContentPartPr>
              <p14:xfrm>
                <a:off x="3449027" y="1329200"/>
                <a:ext cx="62280" cy="180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E07082A-D169-EE26-4603-7D92E8A186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31387" y="1311200"/>
                  <a:ext cx="97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F0EE399-7438-141F-9973-472731E70439}"/>
                    </a:ext>
                  </a:extLst>
                </p14:cNvPr>
                <p14:cNvContentPartPr/>
                <p14:nvPr/>
              </p14:nvContentPartPr>
              <p14:xfrm>
                <a:off x="3433907" y="1203560"/>
                <a:ext cx="160200" cy="204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F0EE399-7438-141F-9973-472731E704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16267" y="1185560"/>
                  <a:ext cx="195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F81271-EF7D-757E-3530-533F2B281ED2}"/>
                    </a:ext>
                  </a:extLst>
                </p14:cNvPr>
                <p14:cNvContentPartPr/>
                <p14:nvPr/>
              </p14:nvContentPartPr>
              <p14:xfrm>
                <a:off x="3693107" y="1317320"/>
                <a:ext cx="134280" cy="153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F81271-EF7D-757E-3530-533F2B281E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75107" y="1299320"/>
                  <a:ext cx="169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31679C6-3E93-991C-9FF5-052D8650D88E}"/>
                    </a:ext>
                  </a:extLst>
                </p14:cNvPr>
                <p14:cNvContentPartPr/>
                <p14:nvPr/>
              </p14:nvContentPartPr>
              <p14:xfrm>
                <a:off x="3226907" y="984320"/>
                <a:ext cx="738720" cy="792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31679C6-3E93-991C-9FF5-052D8650D8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08907" y="966320"/>
                  <a:ext cx="774360" cy="82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39A660-568F-4DFA-717D-3B67FCF2F38E}"/>
              </a:ext>
            </a:extLst>
          </p:cNvPr>
          <p:cNvGrpSpPr/>
          <p:nvPr/>
        </p:nvGrpSpPr>
        <p:grpSpPr>
          <a:xfrm>
            <a:off x="4301147" y="1241360"/>
            <a:ext cx="409680" cy="282240"/>
            <a:chOff x="4301147" y="1241360"/>
            <a:chExt cx="4096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AD8D52E-FB58-586C-81A1-21F7EAA5FC2D}"/>
                    </a:ext>
                  </a:extLst>
                </p14:cNvPr>
                <p14:cNvContentPartPr/>
                <p14:nvPr/>
              </p14:nvContentPartPr>
              <p14:xfrm>
                <a:off x="4301147" y="1320560"/>
                <a:ext cx="328680" cy="99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AD8D52E-FB58-586C-81A1-21F7EAA5FC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83147" y="1302920"/>
                  <a:ext cx="364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E19DE8C-815E-8D88-0CB6-68E678586920}"/>
                    </a:ext>
                  </a:extLst>
                </p14:cNvPr>
                <p14:cNvContentPartPr/>
                <p14:nvPr/>
              </p14:nvContentPartPr>
              <p14:xfrm>
                <a:off x="4560347" y="1241360"/>
                <a:ext cx="150480" cy="282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E19DE8C-815E-8D88-0CB6-68E6785869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42347" y="1223360"/>
                  <a:ext cx="186120" cy="31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1F18EFC-3E18-F76F-7189-AEFB4C2EA90D}"/>
                  </a:ext>
                </a:extLst>
              </p14:cNvPr>
              <p14:cNvContentPartPr/>
              <p14:nvPr/>
            </p14:nvContentPartPr>
            <p14:xfrm>
              <a:off x="7088987" y="376280"/>
              <a:ext cx="82800" cy="291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1F18EFC-3E18-F76F-7189-AEFB4C2EA90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71347" y="358280"/>
                <a:ext cx="1184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8CE3E82-46F8-14F3-8A7F-5309020B6A8D}"/>
                  </a:ext>
                </a:extLst>
              </p14:cNvPr>
              <p14:cNvContentPartPr/>
              <p14:nvPr/>
            </p14:nvContentPartPr>
            <p14:xfrm>
              <a:off x="7761827" y="597320"/>
              <a:ext cx="325800" cy="28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8CE3E82-46F8-14F3-8A7F-5309020B6A8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43827" y="579320"/>
                <a:ext cx="3614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D3D4BA4-CB9E-1C71-0ED4-F96A27C4E970}"/>
                  </a:ext>
                </a:extLst>
              </p14:cNvPr>
              <p14:cNvContentPartPr/>
              <p14:nvPr/>
            </p14:nvContentPartPr>
            <p14:xfrm>
              <a:off x="8315147" y="362600"/>
              <a:ext cx="99720" cy="180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D3D4BA4-CB9E-1C71-0ED4-F96A27C4E97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97507" y="344600"/>
                <a:ext cx="1353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A77307C-BCC9-693B-162F-F0BBB18CDC63}"/>
                  </a:ext>
                </a:extLst>
              </p14:cNvPr>
              <p14:cNvContentPartPr/>
              <p14:nvPr/>
            </p14:nvContentPartPr>
            <p14:xfrm>
              <a:off x="8607107" y="444320"/>
              <a:ext cx="23400" cy="7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A77307C-BCC9-693B-162F-F0BBB18CDC6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89107" y="426680"/>
                <a:ext cx="590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9BC144F-997C-0BFB-0FB7-6CCD197E2576}"/>
                  </a:ext>
                </a:extLst>
              </p14:cNvPr>
              <p14:cNvContentPartPr/>
              <p14:nvPr/>
            </p14:nvContentPartPr>
            <p14:xfrm>
              <a:off x="7927427" y="689480"/>
              <a:ext cx="221040" cy="75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9BC144F-997C-0BFB-0FB7-6CCD197E257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09427" y="671480"/>
                <a:ext cx="2566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8BCF540-6AE4-6B91-6AE6-B866E2D2E5FE}"/>
                  </a:ext>
                </a:extLst>
              </p14:cNvPr>
              <p14:cNvContentPartPr/>
              <p14:nvPr/>
            </p14:nvContentPartPr>
            <p14:xfrm>
              <a:off x="7801427" y="581120"/>
              <a:ext cx="243720" cy="62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8BCF540-6AE4-6B91-6AE6-B866E2D2E5F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83427" y="563120"/>
                <a:ext cx="27936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65D94015-8C50-8BCC-F95D-FEB688FAEDCC}"/>
              </a:ext>
            </a:extLst>
          </p:cNvPr>
          <p:cNvGrpSpPr/>
          <p:nvPr/>
        </p:nvGrpSpPr>
        <p:grpSpPr>
          <a:xfrm>
            <a:off x="8605667" y="235520"/>
            <a:ext cx="1465560" cy="346680"/>
            <a:chOff x="8605667" y="235520"/>
            <a:chExt cx="146556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DA6180-AA0C-FC55-3414-6ADC8E899103}"/>
                    </a:ext>
                  </a:extLst>
                </p14:cNvPr>
                <p14:cNvContentPartPr/>
                <p14:nvPr/>
              </p14:nvContentPartPr>
              <p14:xfrm>
                <a:off x="8605667" y="436760"/>
                <a:ext cx="52560" cy="26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DA6180-AA0C-FC55-3414-6ADC8E8991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88027" y="419120"/>
                  <a:ext cx="88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052A02-76C8-4A6E-40FF-AFC9E65A289A}"/>
                    </a:ext>
                  </a:extLst>
                </p14:cNvPr>
                <p14:cNvContentPartPr/>
                <p14:nvPr/>
              </p14:nvContentPartPr>
              <p14:xfrm>
                <a:off x="8802227" y="308240"/>
                <a:ext cx="151200" cy="244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052A02-76C8-4A6E-40FF-AFC9E65A28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84227" y="290600"/>
                  <a:ext cx="186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1D84052-E770-A78A-8EF3-9FA62849E5B6}"/>
                    </a:ext>
                  </a:extLst>
                </p14:cNvPr>
                <p14:cNvContentPartPr/>
                <p14:nvPr/>
              </p14:nvContentPartPr>
              <p14:xfrm>
                <a:off x="9061067" y="355760"/>
                <a:ext cx="100440" cy="208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1D84052-E770-A78A-8EF3-9FA62849E5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43427" y="338120"/>
                  <a:ext cx="136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3ABD443-7364-5100-822F-71775EFC6128}"/>
                    </a:ext>
                  </a:extLst>
                </p14:cNvPr>
                <p14:cNvContentPartPr/>
                <p14:nvPr/>
              </p14:nvContentPartPr>
              <p14:xfrm>
                <a:off x="9058547" y="333080"/>
                <a:ext cx="131040" cy="55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3ABD443-7364-5100-822F-71775EFC612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40907" y="315080"/>
                  <a:ext cx="166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C3725BC-8AB5-F4F3-86C7-D227B0108E81}"/>
                    </a:ext>
                  </a:extLst>
                </p14:cNvPr>
                <p14:cNvContentPartPr/>
                <p14:nvPr/>
              </p14:nvContentPartPr>
              <p14:xfrm>
                <a:off x="8820227" y="346400"/>
                <a:ext cx="214560" cy="222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C3725BC-8AB5-F4F3-86C7-D227B0108E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02227" y="328400"/>
                  <a:ext cx="250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A0EB5A3-3C1E-28AA-7386-41CD6C77C0D8}"/>
                    </a:ext>
                  </a:extLst>
                </p14:cNvPr>
                <p14:cNvContentPartPr/>
                <p14:nvPr/>
              </p14:nvContentPartPr>
              <p14:xfrm>
                <a:off x="9119387" y="365480"/>
                <a:ext cx="140040" cy="216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A0EB5A3-3C1E-28AA-7386-41CD6C77C0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01387" y="347840"/>
                  <a:ext cx="175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367DA0-0A98-8DDF-7D93-9E7D371B3D51}"/>
                    </a:ext>
                  </a:extLst>
                </p14:cNvPr>
                <p14:cNvContentPartPr/>
                <p14:nvPr/>
              </p14:nvContentPartPr>
              <p14:xfrm>
                <a:off x="9148907" y="340640"/>
                <a:ext cx="193680" cy="58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367DA0-0A98-8DDF-7D93-9E7D371B3D5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31267" y="322640"/>
                  <a:ext cx="229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17676C8-A04F-EB9E-F307-A4116BFD3013}"/>
                    </a:ext>
                  </a:extLst>
                </p14:cNvPr>
                <p14:cNvContentPartPr/>
                <p14:nvPr/>
              </p14:nvContentPartPr>
              <p14:xfrm>
                <a:off x="9498107" y="415520"/>
                <a:ext cx="145440" cy="22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17676C8-A04F-EB9E-F307-A4116BFD30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80467" y="397520"/>
                  <a:ext cx="181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16EF6B3-65C2-2A8B-3D51-A8AE4C7724CA}"/>
                    </a:ext>
                  </a:extLst>
                </p14:cNvPr>
                <p14:cNvContentPartPr/>
                <p14:nvPr/>
              </p14:nvContentPartPr>
              <p14:xfrm>
                <a:off x="9516107" y="320120"/>
                <a:ext cx="112320" cy="39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16EF6B3-65C2-2A8B-3D51-A8AE4C7724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98467" y="302120"/>
                  <a:ext cx="147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25CB03C-88B1-C821-B666-E32E7E6066BE}"/>
                    </a:ext>
                  </a:extLst>
                </p14:cNvPr>
                <p14:cNvContentPartPr/>
                <p14:nvPr/>
              </p14:nvContentPartPr>
              <p14:xfrm>
                <a:off x="9775667" y="235520"/>
                <a:ext cx="28080" cy="22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25CB03C-88B1-C821-B666-E32E7E6066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58027" y="217520"/>
                  <a:ext cx="63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8A11530-026E-A969-CDF5-E2C761601E7E}"/>
                    </a:ext>
                  </a:extLst>
                </p14:cNvPr>
                <p14:cNvContentPartPr/>
                <p14:nvPr/>
              </p14:nvContentPartPr>
              <p14:xfrm>
                <a:off x="9900947" y="357920"/>
                <a:ext cx="3600" cy="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8A11530-026E-A969-CDF5-E2C761601E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82947" y="339920"/>
                  <a:ext cx="39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EFA9BA-EBE1-4193-AA57-9D934D8D95B2}"/>
                    </a:ext>
                  </a:extLst>
                </p14:cNvPr>
                <p14:cNvContentPartPr/>
                <p14:nvPr/>
              </p14:nvContentPartPr>
              <p14:xfrm>
                <a:off x="9748667" y="257480"/>
                <a:ext cx="201240" cy="214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EFA9BA-EBE1-4193-AA57-9D934D8D95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31027" y="239840"/>
                  <a:ext cx="236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C201AA-77D7-B959-582C-F3F75B67B0BE}"/>
                    </a:ext>
                  </a:extLst>
                </p14:cNvPr>
                <p14:cNvContentPartPr/>
                <p14:nvPr/>
              </p14:nvContentPartPr>
              <p14:xfrm>
                <a:off x="10069787" y="313640"/>
                <a:ext cx="1440" cy="5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C201AA-77D7-B959-582C-F3F75B67B0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51787" y="295640"/>
                  <a:ext cx="370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3DDA6EA-65E4-3BC0-25A5-F00C2BC89FB9}"/>
              </a:ext>
            </a:extLst>
          </p:cNvPr>
          <p:cNvGrpSpPr/>
          <p:nvPr/>
        </p:nvGrpSpPr>
        <p:grpSpPr>
          <a:xfrm>
            <a:off x="10260947" y="236240"/>
            <a:ext cx="431280" cy="229680"/>
            <a:chOff x="10260947" y="236240"/>
            <a:chExt cx="43128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372EF95-024A-7325-12AC-C783F29B0577}"/>
                    </a:ext>
                  </a:extLst>
                </p14:cNvPr>
                <p14:cNvContentPartPr/>
                <p14:nvPr/>
              </p14:nvContentPartPr>
              <p14:xfrm>
                <a:off x="10260947" y="236240"/>
                <a:ext cx="149040" cy="20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372EF95-024A-7325-12AC-C783F29B05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43307" y="218240"/>
                  <a:ext cx="184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E01D08-C565-9790-232E-C2C9B30B963E}"/>
                    </a:ext>
                  </a:extLst>
                </p14:cNvPr>
                <p14:cNvContentPartPr/>
                <p14:nvPr/>
              </p14:nvContentPartPr>
              <p14:xfrm>
                <a:off x="10490267" y="291320"/>
                <a:ext cx="131040" cy="174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E01D08-C565-9790-232E-C2C9B30B96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72627" y="273320"/>
                  <a:ext cx="166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065D6E-C9D6-4EDB-6B79-DD95EA58B516}"/>
                    </a:ext>
                  </a:extLst>
                </p14:cNvPr>
                <p14:cNvContentPartPr/>
                <p14:nvPr/>
              </p14:nvContentPartPr>
              <p14:xfrm>
                <a:off x="10503227" y="255680"/>
                <a:ext cx="189000" cy="33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065D6E-C9D6-4EDB-6B79-DD95EA58B5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85587" y="238040"/>
                  <a:ext cx="224640" cy="6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563534E-0E82-FA67-92F4-635912A8549A}"/>
                  </a:ext>
                </a:extLst>
              </p14:cNvPr>
              <p14:cNvContentPartPr/>
              <p14:nvPr/>
            </p14:nvContentPartPr>
            <p14:xfrm>
              <a:off x="3144107" y="1712960"/>
              <a:ext cx="815040" cy="97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563534E-0E82-FA67-92F4-635912A8549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26467" y="1694960"/>
                <a:ext cx="850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7DCE33A-869A-6ABF-2F24-C47F4DBD80A2}"/>
                  </a:ext>
                </a:extLst>
              </p14:cNvPr>
              <p14:cNvContentPartPr/>
              <p14:nvPr/>
            </p14:nvContentPartPr>
            <p14:xfrm>
              <a:off x="7196267" y="1086200"/>
              <a:ext cx="64800" cy="282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7DCE33A-869A-6ABF-2F24-C47F4DBD80A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78267" y="1068560"/>
                <a:ext cx="100440" cy="31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5D933AB7-53B7-3F07-A68D-44DFE6486A76}"/>
              </a:ext>
            </a:extLst>
          </p:cNvPr>
          <p:cNvGrpSpPr/>
          <p:nvPr/>
        </p:nvGrpSpPr>
        <p:grpSpPr>
          <a:xfrm>
            <a:off x="7547267" y="1088360"/>
            <a:ext cx="770760" cy="244440"/>
            <a:chOff x="7547267" y="1088360"/>
            <a:chExt cx="77076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3B884BB-1CDA-F249-D116-F01FC43E4524}"/>
                    </a:ext>
                  </a:extLst>
                </p14:cNvPr>
                <p14:cNvContentPartPr/>
                <p14:nvPr/>
              </p14:nvContentPartPr>
              <p14:xfrm>
                <a:off x="7547267" y="1232000"/>
                <a:ext cx="153360" cy="30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3B884BB-1CDA-F249-D116-F01FC43E452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29627" y="1214360"/>
                  <a:ext cx="189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CF0A746-6A65-FB24-B7D9-CEB6CE416067}"/>
                    </a:ext>
                  </a:extLst>
                </p14:cNvPr>
                <p14:cNvContentPartPr/>
                <p14:nvPr/>
              </p14:nvContentPartPr>
              <p14:xfrm>
                <a:off x="7848587" y="1212200"/>
                <a:ext cx="94680" cy="12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CF0A746-6A65-FB24-B7D9-CEB6CE4160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30587" y="1194560"/>
                  <a:ext cx="130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A0D9AF5-807B-8E9B-6718-986A76D97573}"/>
                    </a:ext>
                  </a:extLst>
                </p14:cNvPr>
                <p14:cNvContentPartPr/>
                <p14:nvPr/>
              </p14:nvContentPartPr>
              <p14:xfrm>
                <a:off x="8099147" y="1143080"/>
                <a:ext cx="26280" cy="26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A0D9AF5-807B-8E9B-6718-986A76D975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81507" y="1125440"/>
                  <a:ext cx="61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02212BA-868E-22B2-98C6-9DD149BBC44F}"/>
                    </a:ext>
                  </a:extLst>
                </p14:cNvPr>
                <p14:cNvContentPartPr/>
                <p14:nvPr/>
              </p14:nvContentPartPr>
              <p14:xfrm>
                <a:off x="8252867" y="1088360"/>
                <a:ext cx="65160" cy="18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02212BA-868E-22B2-98C6-9DD149BBC4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34867" y="1070360"/>
                  <a:ext cx="1008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1206E57-47F9-E9A7-1BBE-5928A5279F8A}"/>
              </a:ext>
            </a:extLst>
          </p:cNvPr>
          <p:cNvGrpSpPr/>
          <p:nvPr/>
        </p:nvGrpSpPr>
        <p:grpSpPr>
          <a:xfrm>
            <a:off x="8615747" y="1162160"/>
            <a:ext cx="168120" cy="81720"/>
            <a:chOff x="8615747" y="1162160"/>
            <a:chExt cx="168120" cy="8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E278D43-201B-4CBC-45F4-97E174EAD210}"/>
                    </a:ext>
                  </a:extLst>
                </p14:cNvPr>
                <p14:cNvContentPartPr/>
                <p14:nvPr/>
              </p14:nvContentPartPr>
              <p14:xfrm>
                <a:off x="8687027" y="1210760"/>
                <a:ext cx="96840" cy="33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E278D43-201B-4CBC-45F4-97E174EAD2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69027" y="1193120"/>
                  <a:ext cx="132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67D1BC9-9649-0E73-BA07-D770FCF94C5B}"/>
                    </a:ext>
                  </a:extLst>
                </p14:cNvPr>
                <p14:cNvContentPartPr/>
                <p14:nvPr/>
              </p14:nvContentPartPr>
              <p14:xfrm>
                <a:off x="8615747" y="1162160"/>
                <a:ext cx="107640" cy="27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67D1BC9-9649-0E73-BA07-D770FCF94C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98107" y="1144520"/>
                  <a:ext cx="14328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AF7CB4D-1B83-F266-8778-25F6D64A8FE6}"/>
                  </a:ext>
                </a:extLst>
              </p14:cNvPr>
              <p14:cNvContentPartPr/>
              <p14:nvPr/>
            </p14:nvContentPartPr>
            <p14:xfrm>
              <a:off x="5539547" y="1550960"/>
              <a:ext cx="562320" cy="111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AF7CB4D-1B83-F266-8778-25F6D64A8FE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21907" y="1532960"/>
                <a:ext cx="597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91620C1-F650-F6C3-0212-8CAAAB3A83E5}"/>
                  </a:ext>
                </a:extLst>
              </p14:cNvPr>
              <p14:cNvContentPartPr/>
              <p14:nvPr/>
            </p14:nvContentPartPr>
            <p14:xfrm>
              <a:off x="4800827" y="159200"/>
              <a:ext cx="974160" cy="974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91620C1-F650-F6C3-0212-8CAAAB3A83E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782827" y="141200"/>
                <a:ext cx="1009800" cy="10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52410784-F42B-7D68-401F-24E3F5777ECE}"/>
              </a:ext>
            </a:extLst>
          </p:cNvPr>
          <p:cNvGrpSpPr/>
          <p:nvPr/>
        </p:nvGrpSpPr>
        <p:grpSpPr>
          <a:xfrm>
            <a:off x="5231747" y="937520"/>
            <a:ext cx="923040" cy="765720"/>
            <a:chOff x="5231747" y="937520"/>
            <a:chExt cx="923040" cy="76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3DE96A0-45A9-F247-D4BA-AD3CE105A7B3}"/>
                    </a:ext>
                  </a:extLst>
                </p14:cNvPr>
                <p14:cNvContentPartPr/>
                <p14:nvPr/>
              </p14:nvContentPartPr>
              <p14:xfrm>
                <a:off x="5466107" y="1185560"/>
                <a:ext cx="133200" cy="154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3DE96A0-45A9-F247-D4BA-AD3CE105A7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48107" y="1167560"/>
                  <a:ext cx="168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B9F56AB-1AA9-9E60-52F6-1B6ACB67F08C}"/>
                    </a:ext>
                  </a:extLst>
                </p14:cNvPr>
                <p14:cNvContentPartPr/>
                <p14:nvPr/>
              </p14:nvContentPartPr>
              <p14:xfrm>
                <a:off x="5733587" y="1197800"/>
                <a:ext cx="3960" cy="14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B9F56AB-1AA9-9E60-52F6-1B6ACB67F0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15587" y="1180160"/>
                  <a:ext cx="39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A9853E-D06F-6A46-FE34-41D42CCEE1BB}"/>
                    </a:ext>
                  </a:extLst>
                </p14:cNvPr>
                <p14:cNvContentPartPr/>
                <p14:nvPr/>
              </p14:nvContentPartPr>
              <p14:xfrm>
                <a:off x="5908907" y="1093400"/>
                <a:ext cx="64800" cy="204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A9853E-D06F-6A46-FE34-41D42CCEE1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90907" y="1075760"/>
                  <a:ext cx="100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E4721FA-9E3F-7E92-5CD8-C2C276306BB9}"/>
                    </a:ext>
                  </a:extLst>
                </p14:cNvPr>
                <p14:cNvContentPartPr/>
                <p14:nvPr/>
              </p14:nvContentPartPr>
              <p14:xfrm>
                <a:off x="5231747" y="937520"/>
                <a:ext cx="923040" cy="765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E4721FA-9E3F-7E92-5CD8-C2C276306B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14107" y="919880"/>
                  <a:ext cx="958680" cy="80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6F9A318-4460-7D34-308F-7BF6E6F9CCB2}"/>
              </a:ext>
            </a:extLst>
          </p:cNvPr>
          <p:cNvGrpSpPr/>
          <p:nvPr/>
        </p:nvGrpSpPr>
        <p:grpSpPr>
          <a:xfrm>
            <a:off x="4977587" y="1752920"/>
            <a:ext cx="1502280" cy="335520"/>
            <a:chOff x="4977587" y="1752920"/>
            <a:chExt cx="150228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22B8CA-8AE0-F4FF-98D3-57C9BEFF6E57}"/>
                    </a:ext>
                  </a:extLst>
                </p14:cNvPr>
                <p14:cNvContentPartPr/>
                <p14:nvPr/>
              </p14:nvContentPartPr>
              <p14:xfrm>
                <a:off x="4977587" y="1905200"/>
                <a:ext cx="123120" cy="177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22B8CA-8AE0-F4FF-98D3-57C9BEFF6E5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59587" y="1887560"/>
                  <a:ext cx="158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2C596B-D435-1514-7578-33AD44924EA1}"/>
                    </a:ext>
                  </a:extLst>
                </p14:cNvPr>
                <p14:cNvContentPartPr/>
                <p14:nvPr/>
              </p14:nvContentPartPr>
              <p14:xfrm>
                <a:off x="4994867" y="1892240"/>
                <a:ext cx="248040" cy="173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2C596B-D435-1514-7578-33AD44924EA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77227" y="1874600"/>
                  <a:ext cx="28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AFE662D-9CC5-0962-A2B0-CFDBA47836E3}"/>
                    </a:ext>
                  </a:extLst>
                </p14:cNvPr>
                <p14:cNvContentPartPr/>
                <p14:nvPr/>
              </p14:nvContentPartPr>
              <p14:xfrm>
                <a:off x="5281427" y="1936880"/>
                <a:ext cx="81720" cy="9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AFE662D-9CC5-0962-A2B0-CFDBA47836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63427" y="1918880"/>
                  <a:ext cx="117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6DDBD4D-6F4B-0559-8452-11D90A260C86}"/>
                    </a:ext>
                  </a:extLst>
                </p14:cNvPr>
                <p14:cNvContentPartPr/>
                <p14:nvPr/>
              </p14:nvContentPartPr>
              <p14:xfrm>
                <a:off x="5302307" y="1966400"/>
                <a:ext cx="54720" cy="122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6DDBD4D-6F4B-0559-8452-11D90A260C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84667" y="1948400"/>
                  <a:ext cx="90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90CDF6D-A7DC-93EC-29C0-FF897B5B3CFD}"/>
                    </a:ext>
                  </a:extLst>
                </p14:cNvPr>
                <p14:cNvContentPartPr/>
                <p14:nvPr/>
              </p14:nvContentPartPr>
              <p14:xfrm>
                <a:off x="5483747" y="1928240"/>
                <a:ext cx="93960" cy="91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90CDF6D-A7DC-93EC-29C0-FF897B5B3CF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65747" y="1910600"/>
                  <a:ext cx="129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EE5C7A0-CA8E-EF33-BDC0-4E1478251957}"/>
                    </a:ext>
                  </a:extLst>
                </p14:cNvPr>
                <p14:cNvContentPartPr/>
                <p14:nvPr/>
              </p14:nvContentPartPr>
              <p14:xfrm>
                <a:off x="5675267" y="1845080"/>
                <a:ext cx="83520" cy="162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EE5C7A0-CA8E-EF33-BDC0-4E147825195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57627" y="1827080"/>
                  <a:ext cx="119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3A6F82C-E8B7-1D64-1F26-0901EF4489EE}"/>
                    </a:ext>
                  </a:extLst>
                </p14:cNvPr>
                <p14:cNvContentPartPr/>
                <p14:nvPr/>
              </p14:nvContentPartPr>
              <p14:xfrm>
                <a:off x="5817107" y="1850480"/>
                <a:ext cx="173880" cy="91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3A6F82C-E8B7-1D64-1F26-0901EF4489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99467" y="1832840"/>
                  <a:ext cx="209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C2AC974-DB0A-9B48-41A6-F4D65D2AFC82}"/>
                    </a:ext>
                  </a:extLst>
                </p14:cNvPr>
                <p14:cNvContentPartPr/>
                <p14:nvPr/>
              </p14:nvContentPartPr>
              <p14:xfrm>
                <a:off x="6007907" y="1764080"/>
                <a:ext cx="55440" cy="150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C2AC974-DB0A-9B48-41A6-F4D65D2AFC8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90267" y="1746440"/>
                  <a:ext cx="91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C33F27A-C1ED-978D-4E17-966D5F300CAF}"/>
                    </a:ext>
                  </a:extLst>
                </p14:cNvPr>
                <p14:cNvContentPartPr/>
                <p14:nvPr/>
              </p14:nvContentPartPr>
              <p14:xfrm>
                <a:off x="5980187" y="1807280"/>
                <a:ext cx="96480" cy="57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C33F27A-C1ED-978D-4E17-966D5F300CA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62187" y="1789640"/>
                  <a:ext cx="132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FC952A7-BE1B-5249-EB3E-63939F1E5B6B}"/>
                    </a:ext>
                  </a:extLst>
                </p14:cNvPr>
                <p14:cNvContentPartPr/>
                <p14:nvPr/>
              </p14:nvContentPartPr>
              <p14:xfrm>
                <a:off x="6155507" y="1752920"/>
                <a:ext cx="133200" cy="144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FC952A7-BE1B-5249-EB3E-63939F1E5B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37867" y="1735280"/>
                  <a:ext cx="168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CACF01D-959F-3119-D4B1-449E404A105F}"/>
                    </a:ext>
                  </a:extLst>
                </p14:cNvPr>
                <p14:cNvContentPartPr/>
                <p14:nvPr/>
              </p14:nvContentPartPr>
              <p14:xfrm>
                <a:off x="6473027" y="1784600"/>
                <a:ext cx="6840" cy="15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CACF01D-959F-3119-D4B1-449E404A105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55387" y="1766960"/>
                  <a:ext cx="42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DA68884-B8AC-D9EF-57A3-A3E2BEDF63F7}"/>
                    </a:ext>
                  </a:extLst>
                </p14:cNvPr>
                <p14:cNvContentPartPr/>
                <p14:nvPr/>
              </p14:nvContentPartPr>
              <p14:xfrm>
                <a:off x="6012587" y="1995920"/>
                <a:ext cx="334080" cy="87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DA68884-B8AC-D9EF-57A3-A3E2BEDF63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94587" y="1978280"/>
                  <a:ext cx="36972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5FFB98F-E84D-B960-523A-87DDCFB21A12}"/>
              </a:ext>
            </a:extLst>
          </p:cNvPr>
          <p:cNvGrpSpPr/>
          <p:nvPr/>
        </p:nvGrpSpPr>
        <p:grpSpPr>
          <a:xfrm>
            <a:off x="4754747" y="373040"/>
            <a:ext cx="1137960" cy="611280"/>
            <a:chOff x="4754747" y="373040"/>
            <a:chExt cx="113796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34BAE7-8ED3-C766-6122-231218056077}"/>
                    </a:ext>
                  </a:extLst>
                </p14:cNvPr>
                <p14:cNvContentPartPr/>
                <p14:nvPr/>
              </p14:nvContentPartPr>
              <p14:xfrm>
                <a:off x="5057147" y="415520"/>
                <a:ext cx="20160" cy="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34BAE7-8ED3-C766-6122-23121805607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39147" y="397520"/>
                  <a:ext cx="55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CA7E4B-58D4-9BF9-15B6-DDD79DD3BAFE}"/>
                    </a:ext>
                  </a:extLst>
                </p14:cNvPr>
                <p14:cNvContentPartPr/>
                <p14:nvPr/>
              </p14:nvContentPartPr>
              <p14:xfrm>
                <a:off x="5020427" y="424880"/>
                <a:ext cx="147240" cy="239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CA7E4B-58D4-9BF9-15B6-DDD79DD3BAF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02427" y="406880"/>
                  <a:ext cx="182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9B8952-8C46-B6F1-AA26-9B95B6253244}"/>
                    </a:ext>
                  </a:extLst>
                </p14:cNvPr>
                <p14:cNvContentPartPr/>
                <p14:nvPr/>
              </p14:nvContentPartPr>
              <p14:xfrm>
                <a:off x="5038787" y="373040"/>
                <a:ext cx="173520" cy="6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9B8952-8C46-B6F1-AA26-9B95B625324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21147" y="355040"/>
                  <a:ext cx="209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B946B2-E276-04A1-1A37-BA24BD75E1E9}"/>
                    </a:ext>
                  </a:extLst>
                </p14:cNvPr>
                <p14:cNvContentPartPr/>
                <p14:nvPr/>
              </p14:nvContentPartPr>
              <p14:xfrm>
                <a:off x="5356667" y="386360"/>
                <a:ext cx="124560" cy="277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B946B2-E276-04A1-1A37-BA24BD75E1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39027" y="368720"/>
                  <a:ext cx="160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28672F-E78A-F5E9-F953-274DFE3D9279}"/>
                    </a:ext>
                  </a:extLst>
                </p14:cNvPr>
                <p14:cNvContentPartPr/>
                <p14:nvPr/>
              </p14:nvContentPartPr>
              <p14:xfrm>
                <a:off x="5329667" y="385280"/>
                <a:ext cx="50400" cy="63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28672F-E78A-F5E9-F953-274DFE3D92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12027" y="367280"/>
                  <a:ext cx="86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FAC5AB5-306D-B465-0331-5F8E074A00BC}"/>
                    </a:ext>
                  </a:extLst>
                </p14:cNvPr>
                <p14:cNvContentPartPr/>
                <p14:nvPr/>
              </p14:nvContentPartPr>
              <p14:xfrm>
                <a:off x="5528387" y="562400"/>
                <a:ext cx="65520" cy="9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FAC5AB5-306D-B465-0331-5F8E074A00B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10747" y="544760"/>
                  <a:ext cx="101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1AB2C2-963F-51AF-C0DF-B619F76F3B18}"/>
                    </a:ext>
                  </a:extLst>
                </p14:cNvPr>
                <p14:cNvContentPartPr/>
                <p14:nvPr/>
              </p14:nvContentPartPr>
              <p14:xfrm>
                <a:off x="5007107" y="779840"/>
                <a:ext cx="603000" cy="90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1AB2C2-963F-51AF-C0DF-B619F76F3B1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89107" y="762200"/>
                  <a:ext cx="638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115B693-28F7-3B33-1D5D-E84E9957D601}"/>
                    </a:ext>
                  </a:extLst>
                </p14:cNvPr>
                <p14:cNvContentPartPr/>
                <p14:nvPr/>
              </p14:nvContentPartPr>
              <p14:xfrm>
                <a:off x="4754747" y="730160"/>
                <a:ext cx="1137960" cy="254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115B693-28F7-3B33-1D5D-E84E9957D60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37107" y="712160"/>
                  <a:ext cx="117360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640B8E3-ACFD-C6F3-D458-9A925AFB14D7}"/>
              </a:ext>
            </a:extLst>
          </p:cNvPr>
          <p:cNvGrpSpPr/>
          <p:nvPr/>
        </p:nvGrpSpPr>
        <p:grpSpPr>
          <a:xfrm>
            <a:off x="196427" y="1563200"/>
            <a:ext cx="541800" cy="226800"/>
            <a:chOff x="196427" y="1563200"/>
            <a:chExt cx="54180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EC1D7C9-840F-275F-C353-8BAC8858261C}"/>
                    </a:ext>
                  </a:extLst>
                </p14:cNvPr>
                <p14:cNvContentPartPr/>
                <p14:nvPr/>
              </p14:nvContentPartPr>
              <p14:xfrm>
                <a:off x="196427" y="1619360"/>
                <a:ext cx="392040" cy="160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EC1D7C9-840F-275F-C353-8BAC8858261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8427" y="1601360"/>
                  <a:ext cx="427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5EDD784-3588-71FA-ACEA-1FF429B32300}"/>
                    </a:ext>
                  </a:extLst>
                </p14:cNvPr>
                <p14:cNvContentPartPr/>
                <p14:nvPr/>
              </p14:nvContentPartPr>
              <p14:xfrm>
                <a:off x="499187" y="1563200"/>
                <a:ext cx="239040" cy="226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5EDD784-3588-71FA-ACEA-1FF429B323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1187" y="1545560"/>
                  <a:ext cx="2746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CAC30E-5B3B-7276-1C63-5A95DB6751D4}"/>
              </a:ext>
            </a:extLst>
          </p:cNvPr>
          <p:cNvGrpSpPr/>
          <p:nvPr/>
        </p:nvGrpSpPr>
        <p:grpSpPr>
          <a:xfrm>
            <a:off x="328187" y="485720"/>
            <a:ext cx="2112120" cy="631080"/>
            <a:chOff x="328187" y="485720"/>
            <a:chExt cx="211212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F3CB662-694B-3CC6-A2FB-2F5D21C069D3}"/>
                    </a:ext>
                  </a:extLst>
                </p14:cNvPr>
                <p14:cNvContentPartPr/>
                <p14:nvPr/>
              </p14:nvContentPartPr>
              <p14:xfrm>
                <a:off x="944507" y="533960"/>
                <a:ext cx="159840" cy="279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F3CB662-694B-3CC6-A2FB-2F5D21C069D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6867" y="516320"/>
                  <a:ext cx="1954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BB04275-DEDB-3661-8F4F-ABE930DE5069}"/>
                    </a:ext>
                  </a:extLst>
                </p14:cNvPr>
                <p14:cNvContentPartPr/>
                <p14:nvPr/>
              </p14:nvContentPartPr>
              <p14:xfrm>
                <a:off x="1198307" y="656360"/>
                <a:ext cx="36720" cy="106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BB04275-DEDB-3661-8F4F-ABE930DE506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80667" y="638720"/>
                  <a:ext cx="72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3873DA5-230E-EDED-61E7-09F048C7FBC1}"/>
                    </a:ext>
                  </a:extLst>
                </p14:cNvPr>
                <p14:cNvContentPartPr/>
                <p14:nvPr/>
              </p14:nvContentPartPr>
              <p14:xfrm>
                <a:off x="1174547" y="613880"/>
                <a:ext cx="20160" cy="1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3873DA5-230E-EDED-61E7-09F048C7FB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56907" y="596240"/>
                  <a:ext cx="55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CD00CF-7818-FD80-0EAB-EF2A87C172AE}"/>
                    </a:ext>
                  </a:extLst>
                </p14:cNvPr>
                <p14:cNvContentPartPr/>
                <p14:nvPr/>
              </p14:nvContentPartPr>
              <p14:xfrm>
                <a:off x="1323947" y="485720"/>
                <a:ext cx="210240" cy="281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CD00CF-7818-FD80-0EAB-EF2A87C172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06307" y="467720"/>
                  <a:ext cx="2458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E587EB-6EDC-D90D-D5C3-0AE9A2CA871A}"/>
                    </a:ext>
                  </a:extLst>
                </p14:cNvPr>
                <p14:cNvContentPartPr/>
                <p14:nvPr/>
              </p14:nvContentPartPr>
              <p14:xfrm>
                <a:off x="1547147" y="574640"/>
                <a:ext cx="206640" cy="326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E587EB-6EDC-D90D-D5C3-0AE9A2CA87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29147" y="556640"/>
                  <a:ext cx="2422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6146EE-6F6B-7D39-FDE1-5CF305042AC6}"/>
                    </a:ext>
                  </a:extLst>
                </p14:cNvPr>
                <p14:cNvContentPartPr/>
                <p14:nvPr/>
              </p14:nvContentPartPr>
              <p14:xfrm>
                <a:off x="1756307" y="550160"/>
                <a:ext cx="153000" cy="20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6146EE-6F6B-7D39-FDE1-5CF305042AC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38307" y="532520"/>
                  <a:ext cx="1886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AC0465-1CD2-41FC-A2B9-B7DCC5E6DF49}"/>
                    </a:ext>
                  </a:extLst>
                </p14:cNvPr>
                <p14:cNvContentPartPr/>
                <p14:nvPr/>
              </p14:nvContentPartPr>
              <p14:xfrm>
                <a:off x="2194427" y="529280"/>
                <a:ext cx="245880" cy="4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AC0465-1CD2-41FC-A2B9-B7DCC5E6DF4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76427" y="511640"/>
                  <a:ext cx="281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CA7FD1-7426-3001-1168-BD3D317F33B1}"/>
                    </a:ext>
                  </a:extLst>
                </p14:cNvPr>
                <p14:cNvContentPartPr/>
                <p14:nvPr/>
              </p14:nvContentPartPr>
              <p14:xfrm>
                <a:off x="328187" y="764000"/>
                <a:ext cx="357840" cy="141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CA7FD1-7426-3001-1168-BD3D317F33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0187" y="746000"/>
                  <a:ext cx="393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7567C7D-51C8-3327-9ADA-EBD417F2F450}"/>
                    </a:ext>
                  </a:extLst>
                </p14:cNvPr>
                <p14:cNvContentPartPr/>
                <p14:nvPr/>
              </p14:nvContentPartPr>
              <p14:xfrm>
                <a:off x="597467" y="684440"/>
                <a:ext cx="172440" cy="251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7567C7D-51C8-3327-9ADA-EBD417F2F45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9467" y="666440"/>
                  <a:ext cx="20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A52557C-2D4B-7EF6-2DDF-2E3AD1443501}"/>
                    </a:ext>
                  </a:extLst>
                </p14:cNvPr>
                <p14:cNvContentPartPr/>
                <p14:nvPr/>
              </p14:nvContentPartPr>
              <p14:xfrm>
                <a:off x="718427" y="833840"/>
                <a:ext cx="1167120" cy="282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A52557C-2D4B-7EF6-2DDF-2E3AD144350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0427" y="815840"/>
                  <a:ext cx="120276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3E1AFCA-46D5-49DC-9FAD-1C3F737B6EAF}"/>
              </a:ext>
            </a:extLst>
          </p:cNvPr>
          <p:cNvGrpSpPr/>
          <p:nvPr/>
        </p:nvGrpSpPr>
        <p:grpSpPr>
          <a:xfrm>
            <a:off x="2353907" y="2046680"/>
            <a:ext cx="2149200" cy="918720"/>
            <a:chOff x="2353907" y="2046680"/>
            <a:chExt cx="2149200" cy="91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C716EC7-6E97-004A-2B34-C69B24FF985E}"/>
                    </a:ext>
                  </a:extLst>
                </p14:cNvPr>
                <p14:cNvContentPartPr/>
                <p14:nvPr/>
              </p14:nvContentPartPr>
              <p14:xfrm>
                <a:off x="2353907" y="2585600"/>
                <a:ext cx="10800" cy="8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C716EC7-6E97-004A-2B34-C69B24FF985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36267" y="2567600"/>
                  <a:ext cx="46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C343F51-FDB9-9D46-83B5-B99DFAC5C8F6}"/>
                    </a:ext>
                  </a:extLst>
                </p14:cNvPr>
                <p14:cNvContentPartPr/>
                <p14:nvPr/>
              </p14:nvContentPartPr>
              <p14:xfrm>
                <a:off x="2458667" y="2453120"/>
                <a:ext cx="118800" cy="217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C343F51-FDB9-9D46-83B5-B99DFAC5C8F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40667" y="2435120"/>
                  <a:ext cx="154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0892D7F-167E-4106-1D94-D0457F0412B6}"/>
                    </a:ext>
                  </a:extLst>
                </p14:cNvPr>
                <p14:cNvContentPartPr/>
                <p14:nvPr/>
              </p14:nvContentPartPr>
              <p14:xfrm>
                <a:off x="2681867" y="2467520"/>
                <a:ext cx="110520" cy="128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0892D7F-167E-4106-1D94-D0457F0412B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64227" y="2449880"/>
                  <a:ext cx="146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670529-7B3F-EB0C-5877-21C329503574}"/>
                    </a:ext>
                  </a:extLst>
                </p14:cNvPr>
                <p14:cNvContentPartPr/>
                <p14:nvPr/>
              </p14:nvContentPartPr>
              <p14:xfrm>
                <a:off x="3024947" y="2394800"/>
                <a:ext cx="187920" cy="179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670529-7B3F-EB0C-5877-21C32950357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07307" y="2377160"/>
                  <a:ext cx="223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B1E92B-D6B6-D15F-C13D-83B6DAB6D379}"/>
                    </a:ext>
                  </a:extLst>
                </p14:cNvPr>
                <p14:cNvContentPartPr/>
                <p14:nvPr/>
              </p14:nvContentPartPr>
              <p14:xfrm>
                <a:off x="3284147" y="2403440"/>
                <a:ext cx="223560" cy="131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B1E92B-D6B6-D15F-C13D-83B6DAB6D3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66507" y="2385440"/>
                  <a:ext cx="259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45FF429-57A6-64F6-21DE-9D306FA1CC45}"/>
                    </a:ext>
                  </a:extLst>
                </p14:cNvPr>
                <p14:cNvContentPartPr/>
                <p14:nvPr/>
              </p14:nvContentPartPr>
              <p14:xfrm>
                <a:off x="3526067" y="2350880"/>
                <a:ext cx="170280" cy="101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45FF429-57A6-64F6-21DE-9D306FA1CC4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08427" y="2332880"/>
                  <a:ext cx="205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EA03805-4C23-A0E9-BFB3-FCD725E968DF}"/>
                    </a:ext>
                  </a:extLst>
                </p14:cNvPr>
                <p14:cNvContentPartPr/>
                <p14:nvPr/>
              </p14:nvContentPartPr>
              <p14:xfrm>
                <a:off x="3637667" y="2256920"/>
                <a:ext cx="15120" cy="8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EA03805-4C23-A0E9-BFB3-FCD725E968D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19667" y="2238920"/>
                  <a:ext cx="50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9133F00-2997-6CAA-9116-D2169D5AC2C2}"/>
                    </a:ext>
                  </a:extLst>
                </p14:cNvPr>
                <p14:cNvContentPartPr/>
                <p14:nvPr/>
              </p14:nvContentPartPr>
              <p14:xfrm>
                <a:off x="3761507" y="2250080"/>
                <a:ext cx="242280" cy="150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9133F00-2997-6CAA-9116-D2169D5AC2C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43867" y="2232080"/>
                  <a:ext cx="277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171F696-61F1-7FAE-181A-981AA02740EC}"/>
                    </a:ext>
                  </a:extLst>
                </p14:cNvPr>
                <p14:cNvContentPartPr/>
                <p14:nvPr/>
              </p14:nvContentPartPr>
              <p14:xfrm>
                <a:off x="4016387" y="2158640"/>
                <a:ext cx="138960" cy="152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171F696-61F1-7FAE-181A-981AA02740E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98747" y="2140640"/>
                  <a:ext cx="174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A6DDA42-E108-17C0-562F-113E506EEDAF}"/>
                    </a:ext>
                  </a:extLst>
                </p14:cNvPr>
                <p14:cNvContentPartPr/>
                <p14:nvPr/>
              </p14:nvContentPartPr>
              <p14:xfrm>
                <a:off x="4158227" y="2124800"/>
                <a:ext cx="109440" cy="137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A6DDA42-E108-17C0-562F-113E506EEDA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40227" y="2106800"/>
                  <a:ext cx="145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1BDAEC8-25AE-8E9C-A799-562C82529F20}"/>
                    </a:ext>
                  </a:extLst>
                </p14:cNvPr>
                <p14:cNvContentPartPr/>
                <p14:nvPr/>
              </p14:nvContentPartPr>
              <p14:xfrm>
                <a:off x="4322747" y="2046680"/>
                <a:ext cx="180360" cy="190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1BDAEC8-25AE-8E9C-A799-562C82529F2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05107" y="2029040"/>
                  <a:ext cx="21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F094B10-6451-0F58-9032-9D1F2A9BF974}"/>
                    </a:ext>
                  </a:extLst>
                </p14:cNvPr>
                <p14:cNvContentPartPr/>
                <p14:nvPr/>
              </p14:nvContentPartPr>
              <p14:xfrm>
                <a:off x="2929907" y="2623040"/>
                <a:ext cx="1175760" cy="342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F094B10-6451-0F58-9032-9D1F2A9BF97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12267" y="2605400"/>
                  <a:ext cx="1211400" cy="37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4A1ABF5-0402-1B72-B3B0-FA50CC44260C}"/>
              </a:ext>
            </a:extLst>
          </p:cNvPr>
          <p:cNvGrpSpPr/>
          <p:nvPr/>
        </p:nvGrpSpPr>
        <p:grpSpPr>
          <a:xfrm>
            <a:off x="5396267" y="2463920"/>
            <a:ext cx="267480" cy="399960"/>
            <a:chOff x="5396267" y="2463920"/>
            <a:chExt cx="26748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D0A487-229F-C141-E489-7E4127665445}"/>
                    </a:ext>
                  </a:extLst>
                </p14:cNvPr>
                <p14:cNvContentPartPr/>
                <p14:nvPr/>
              </p14:nvContentPartPr>
              <p14:xfrm>
                <a:off x="5396267" y="2533400"/>
                <a:ext cx="201240" cy="330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D0A487-229F-C141-E489-7E412766544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78267" y="2515760"/>
                  <a:ext cx="2368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93F70F4-9D7C-CBB1-D7B6-643C23BD4248}"/>
                    </a:ext>
                  </a:extLst>
                </p14:cNvPr>
                <p14:cNvContentPartPr/>
                <p14:nvPr/>
              </p14:nvContentPartPr>
              <p14:xfrm>
                <a:off x="5447747" y="2463920"/>
                <a:ext cx="216000" cy="107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93F70F4-9D7C-CBB1-D7B6-643C23BD42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30107" y="2446280"/>
                  <a:ext cx="25164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21C04DB-EE70-D790-D0B1-18A921622084}"/>
              </a:ext>
            </a:extLst>
          </p:cNvPr>
          <p:cNvGrpSpPr/>
          <p:nvPr/>
        </p:nvGrpSpPr>
        <p:grpSpPr>
          <a:xfrm>
            <a:off x="5936987" y="2181680"/>
            <a:ext cx="2025720" cy="623160"/>
            <a:chOff x="5936987" y="2181680"/>
            <a:chExt cx="2025720" cy="6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8EAE993-B44F-24EE-B10E-73BA2E0BF85F}"/>
                    </a:ext>
                  </a:extLst>
                </p14:cNvPr>
                <p14:cNvContentPartPr/>
                <p14:nvPr/>
              </p14:nvContentPartPr>
              <p14:xfrm>
                <a:off x="5936987" y="2572280"/>
                <a:ext cx="206640" cy="232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8EAE993-B44F-24EE-B10E-73BA2E0BF85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18987" y="2554280"/>
                  <a:ext cx="2422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68A272-98DA-9208-65B4-C2598B85CE4C}"/>
                    </a:ext>
                  </a:extLst>
                </p14:cNvPr>
                <p14:cNvContentPartPr/>
                <p14:nvPr/>
              </p14:nvContentPartPr>
              <p14:xfrm>
                <a:off x="6245147" y="2607920"/>
                <a:ext cx="126360" cy="101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68A272-98DA-9208-65B4-C2598B85CE4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27507" y="2590280"/>
                  <a:ext cx="162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8C49474-8CBC-2403-73DA-11C8B8F4013E}"/>
                    </a:ext>
                  </a:extLst>
                </p14:cNvPr>
                <p14:cNvContentPartPr/>
                <p14:nvPr/>
              </p14:nvContentPartPr>
              <p14:xfrm>
                <a:off x="6469067" y="2545280"/>
                <a:ext cx="148320" cy="162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8C49474-8CBC-2403-73DA-11C8B8F4013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51427" y="2527640"/>
                  <a:ext cx="183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98D0F6B-0778-9818-1D9A-9203AC016B09}"/>
                    </a:ext>
                  </a:extLst>
                </p14:cNvPr>
                <p14:cNvContentPartPr/>
                <p14:nvPr/>
              </p14:nvContentPartPr>
              <p14:xfrm>
                <a:off x="6638627" y="2548880"/>
                <a:ext cx="76680" cy="122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98D0F6B-0778-9818-1D9A-9203AC016B0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20987" y="2531240"/>
                  <a:ext cx="112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BA0B1B7-906A-7BCE-2E90-79814D02323F}"/>
                    </a:ext>
                  </a:extLst>
                </p14:cNvPr>
                <p14:cNvContentPartPr/>
                <p14:nvPr/>
              </p14:nvContentPartPr>
              <p14:xfrm>
                <a:off x="6656627" y="2460680"/>
                <a:ext cx="38880" cy="34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BA0B1B7-906A-7BCE-2E90-79814D02323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38987" y="2442680"/>
                  <a:ext cx="74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5CCF4FB-7E20-92C2-DBF3-2753962F9CE3}"/>
                    </a:ext>
                  </a:extLst>
                </p14:cNvPr>
                <p14:cNvContentPartPr/>
                <p14:nvPr/>
              </p14:nvContentPartPr>
              <p14:xfrm>
                <a:off x="6749147" y="2460680"/>
                <a:ext cx="279000" cy="169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5CCF4FB-7E20-92C2-DBF3-2753962F9CE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31507" y="2442680"/>
                  <a:ext cx="314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FB0D0AF-7EB3-32A4-401C-971AC636A27E}"/>
                    </a:ext>
                  </a:extLst>
                </p14:cNvPr>
                <p14:cNvContentPartPr/>
                <p14:nvPr/>
              </p14:nvContentPartPr>
              <p14:xfrm>
                <a:off x="7087187" y="2329640"/>
                <a:ext cx="171360" cy="189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FB0D0AF-7EB3-32A4-401C-971AC636A27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69187" y="2311640"/>
                  <a:ext cx="207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EFB82EF-5E15-FA49-FE83-1BE9B986920A}"/>
                    </a:ext>
                  </a:extLst>
                </p14:cNvPr>
                <p14:cNvContentPartPr/>
                <p14:nvPr/>
              </p14:nvContentPartPr>
              <p14:xfrm>
                <a:off x="7373747" y="2310920"/>
                <a:ext cx="79560" cy="126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EFB82EF-5E15-FA49-FE83-1BE9B986920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56107" y="2292920"/>
                  <a:ext cx="115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09672ED-C4B3-E57A-39D2-C8BBB4B96549}"/>
                    </a:ext>
                  </a:extLst>
                </p14:cNvPr>
                <p14:cNvContentPartPr/>
                <p14:nvPr/>
              </p14:nvContentPartPr>
              <p14:xfrm>
                <a:off x="7562387" y="2217680"/>
                <a:ext cx="199080" cy="259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09672ED-C4B3-E57A-39D2-C8BBB4B965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544747" y="2200040"/>
                  <a:ext cx="234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B35938C-E53A-FF08-2979-C7860D287B25}"/>
                    </a:ext>
                  </a:extLst>
                </p14:cNvPr>
                <p14:cNvContentPartPr/>
                <p14:nvPr/>
              </p14:nvContentPartPr>
              <p14:xfrm>
                <a:off x="7804307" y="2181680"/>
                <a:ext cx="158400" cy="227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B35938C-E53A-FF08-2979-C7860D287B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86667" y="2163680"/>
                  <a:ext cx="19404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034CFB6-D7C6-525C-DB47-2BF3B96B3F1D}"/>
              </a:ext>
            </a:extLst>
          </p:cNvPr>
          <p:cNvGrpSpPr/>
          <p:nvPr/>
        </p:nvGrpSpPr>
        <p:grpSpPr>
          <a:xfrm>
            <a:off x="981227" y="1954160"/>
            <a:ext cx="1117800" cy="936360"/>
            <a:chOff x="981227" y="1954160"/>
            <a:chExt cx="1117800" cy="9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0CDB920-5487-314B-212A-0CBBB0145867}"/>
                    </a:ext>
                  </a:extLst>
                </p14:cNvPr>
                <p14:cNvContentPartPr/>
                <p14:nvPr/>
              </p14:nvContentPartPr>
              <p14:xfrm>
                <a:off x="1543547" y="2007440"/>
                <a:ext cx="443880" cy="375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0CDB920-5487-314B-212A-0CBBB014586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25547" y="1989440"/>
                  <a:ext cx="4795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E20B7FC-4251-42F7-D8BD-32DD6B8BB7B0}"/>
                    </a:ext>
                  </a:extLst>
                </p14:cNvPr>
                <p14:cNvContentPartPr/>
                <p14:nvPr/>
              </p14:nvContentPartPr>
              <p14:xfrm>
                <a:off x="1859987" y="2160080"/>
                <a:ext cx="239040" cy="498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E20B7FC-4251-42F7-D8BD-32DD6B8BB7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41987" y="2142080"/>
                  <a:ext cx="2746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218E4A4-867D-BD6D-A1FD-A06E663AE699}"/>
                    </a:ext>
                  </a:extLst>
                </p14:cNvPr>
                <p14:cNvContentPartPr/>
                <p14:nvPr/>
              </p14:nvContentPartPr>
              <p14:xfrm>
                <a:off x="981227" y="2106080"/>
                <a:ext cx="958680" cy="784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218E4A4-867D-BD6D-A1FD-A06E663AE69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3587" y="2088080"/>
                  <a:ext cx="99432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F20B82D-A9E8-5897-C22C-CBCF4D588D8D}"/>
                    </a:ext>
                  </a:extLst>
                </p14:cNvPr>
                <p14:cNvContentPartPr/>
                <p14:nvPr/>
              </p14:nvContentPartPr>
              <p14:xfrm>
                <a:off x="1030907" y="1954160"/>
                <a:ext cx="423000" cy="455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F20B82D-A9E8-5897-C22C-CBCF4D588D8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2907" y="1936160"/>
                  <a:ext cx="458640" cy="49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3C58150-6578-0075-F819-CB66A4A9B363}"/>
              </a:ext>
            </a:extLst>
          </p:cNvPr>
          <p:cNvGrpSpPr/>
          <p:nvPr/>
        </p:nvGrpSpPr>
        <p:grpSpPr>
          <a:xfrm>
            <a:off x="778547" y="3675320"/>
            <a:ext cx="1008360" cy="453960"/>
            <a:chOff x="778547" y="3675320"/>
            <a:chExt cx="100836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AFFD2D8-A366-86A5-51B7-14B3C281928D}"/>
                    </a:ext>
                  </a:extLst>
                </p14:cNvPr>
                <p14:cNvContentPartPr/>
                <p14:nvPr/>
              </p14:nvContentPartPr>
              <p14:xfrm>
                <a:off x="863507" y="3815000"/>
                <a:ext cx="64080" cy="28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AFFD2D8-A366-86A5-51B7-14B3C281928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5867" y="3797360"/>
                  <a:ext cx="99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650574-DF24-15C4-D167-BC0E50A363B3}"/>
                    </a:ext>
                  </a:extLst>
                </p14:cNvPr>
                <p14:cNvContentPartPr/>
                <p14:nvPr/>
              </p14:nvContentPartPr>
              <p14:xfrm>
                <a:off x="778547" y="3830480"/>
                <a:ext cx="316080" cy="298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650574-DF24-15C4-D167-BC0E50A363B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0907" y="3812840"/>
                  <a:ext cx="351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5E52279-5352-B8AC-5751-12AA33BEDE85}"/>
                    </a:ext>
                  </a:extLst>
                </p14:cNvPr>
                <p14:cNvContentPartPr/>
                <p14:nvPr/>
              </p14:nvContentPartPr>
              <p14:xfrm>
                <a:off x="1157267" y="3862160"/>
                <a:ext cx="259920" cy="147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5E52279-5352-B8AC-5751-12AA33BEDE8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39267" y="3844520"/>
                  <a:ext cx="295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3BDC404-8EE7-C1DB-70A8-28553431A12D}"/>
                    </a:ext>
                  </a:extLst>
                </p14:cNvPr>
                <p14:cNvContentPartPr/>
                <p14:nvPr/>
              </p14:nvContentPartPr>
              <p14:xfrm>
                <a:off x="1428707" y="3675320"/>
                <a:ext cx="88200" cy="316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3BDC404-8EE7-C1DB-70A8-28553431A12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11067" y="3657320"/>
                  <a:ext cx="1238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6E92DA0-899B-2255-3F8A-283092841CA4}"/>
                    </a:ext>
                  </a:extLst>
                </p14:cNvPr>
                <p14:cNvContentPartPr/>
                <p14:nvPr/>
              </p14:nvContentPartPr>
              <p14:xfrm>
                <a:off x="1335107" y="3808520"/>
                <a:ext cx="165240" cy="5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6E92DA0-899B-2255-3F8A-283092841CA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17107" y="3790520"/>
                  <a:ext cx="200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4078439-CA53-7453-0649-9A156CFC5D0B}"/>
                    </a:ext>
                  </a:extLst>
                </p14:cNvPr>
                <p14:cNvContentPartPr/>
                <p14:nvPr/>
              </p14:nvContentPartPr>
              <p14:xfrm>
                <a:off x="1521947" y="3752360"/>
                <a:ext cx="264960" cy="239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4078439-CA53-7453-0649-9A156CFC5D0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04307" y="3734360"/>
                  <a:ext cx="30060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1B36CF1-7845-A186-B748-B674758E51E7}"/>
              </a:ext>
            </a:extLst>
          </p:cNvPr>
          <p:cNvGrpSpPr/>
          <p:nvPr/>
        </p:nvGrpSpPr>
        <p:grpSpPr>
          <a:xfrm>
            <a:off x="2460827" y="3614120"/>
            <a:ext cx="620280" cy="347040"/>
            <a:chOff x="2460827" y="3614120"/>
            <a:chExt cx="62028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66D92B3-5317-968E-AE85-1BB2FB2A522A}"/>
                    </a:ext>
                  </a:extLst>
                </p14:cNvPr>
                <p14:cNvContentPartPr/>
                <p14:nvPr/>
              </p14:nvContentPartPr>
              <p14:xfrm>
                <a:off x="2460827" y="3677480"/>
                <a:ext cx="590400" cy="141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66D92B3-5317-968E-AE85-1BB2FB2A522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43187" y="3659480"/>
                  <a:ext cx="626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3EF6479-F5D3-5886-11D0-A289576D93ED}"/>
                    </a:ext>
                  </a:extLst>
                </p14:cNvPr>
                <p14:cNvContentPartPr/>
                <p14:nvPr/>
              </p14:nvContentPartPr>
              <p14:xfrm>
                <a:off x="2853947" y="3614120"/>
                <a:ext cx="227160" cy="347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3EF6479-F5D3-5886-11D0-A289576D93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36307" y="3596120"/>
                  <a:ext cx="26280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834B7AF-7C58-C6BC-F10F-609B790265CC}"/>
              </a:ext>
            </a:extLst>
          </p:cNvPr>
          <p:cNvGrpSpPr/>
          <p:nvPr/>
        </p:nvGrpSpPr>
        <p:grpSpPr>
          <a:xfrm>
            <a:off x="3483587" y="3320000"/>
            <a:ext cx="393840" cy="249120"/>
            <a:chOff x="3483587" y="3320000"/>
            <a:chExt cx="39384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B1B11BB-4C9B-B268-B7D9-894CA87FEFBC}"/>
                    </a:ext>
                  </a:extLst>
                </p14:cNvPr>
                <p14:cNvContentPartPr/>
                <p14:nvPr/>
              </p14:nvContentPartPr>
              <p14:xfrm>
                <a:off x="3483587" y="3320000"/>
                <a:ext cx="183960" cy="249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B1B11BB-4C9B-B268-B7D9-894CA87FEFB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65947" y="3302360"/>
                  <a:ext cx="219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1C448B-DA6B-0DE9-14D2-288821A7B899}"/>
                    </a:ext>
                  </a:extLst>
                </p14:cNvPr>
                <p14:cNvContentPartPr/>
                <p14:nvPr/>
              </p14:nvContentPartPr>
              <p14:xfrm>
                <a:off x="3714707" y="3361040"/>
                <a:ext cx="162720" cy="127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1C448B-DA6B-0DE9-14D2-288821A7B89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97067" y="3343400"/>
                  <a:ext cx="19836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9A632FD-3643-2900-EDD1-58781DBCFF7E}"/>
              </a:ext>
            </a:extLst>
          </p:cNvPr>
          <p:cNvGrpSpPr/>
          <p:nvPr/>
        </p:nvGrpSpPr>
        <p:grpSpPr>
          <a:xfrm>
            <a:off x="4205027" y="3109040"/>
            <a:ext cx="2230560" cy="312840"/>
            <a:chOff x="4205027" y="3109040"/>
            <a:chExt cx="22305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F2516D-7178-DA54-6C92-DE790265A812}"/>
                    </a:ext>
                  </a:extLst>
                </p14:cNvPr>
                <p14:cNvContentPartPr/>
                <p14:nvPr/>
              </p14:nvContentPartPr>
              <p14:xfrm>
                <a:off x="4205027" y="3284360"/>
                <a:ext cx="742680" cy="90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F2516D-7178-DA54-6C92-DE790265A81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87027" y="3266720"/>
                  <a:ext cx="778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91CC608-6ECE-2389-E9F0-86F28E3F9692}"/>
                    </a:ext>
                  </a:extLst>
                </p14:cNvPr>
                <p14:cNvContentPartPr/>
                <p14:nvPr/>
              </p14:nvContentPartPr>
              <p14:xfrm>
                <a:off x="5156507" y="3210920"/>
                <a:ext cx="212400" cy="210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91CC608-6ECE-2389-E9F0-86F28E3F969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138867" y="3192920"/>
                  <a:ext cx="248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1EB41BB-7DC2-755A-8B7B-362211595589}"/>
                    </a:ext>
                  </a:extLst>
                </p14:cNvPr>
                <p14:cNvContentPartPr/>
                <p14:nvPr/>
              </p14:nvContentPartPr>
              <p14:xfrm>
                <a:off x="5420387" y="3269600"/>
                <a:ext cx="152640" cy="112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1EB41BB-7DC2-755A-8B7B-36221159558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02387" y="3251960"/>
                  <a:ext cx="188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1DCF2D0-185E-BE5E-3CAE-2A11E35A10BA}"/>
                    </a:ext>
                  </a:extLst>
                </p14:cNvPr>
                <p14:cNvContentPartPr/>
                <p14:nvPr/>
              </p14:nvContentPartPr>
              <p14:xfrm>
                <a:off x="5614787" y="3109040"/>
                <a:ext cx="504720" cy="276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1DCF2D0-185E-BE5E-3CAE-2A11E35A10B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97147" y="3091040"/>
                  <a:ext cx="5403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EEE6DD9-3620-B61E-699A-961C4A87E43F}"/>
                    </a:ext>
                  </a:extLst>
                </p14:cNvPr>
                <p14:cNvContentPartPr/>
                <p14:nvPr/>
              </p14:nvContentPartPr>
              <p14:xfrm>
                <a:off x="6027347" y="3235400"/>
                <a:ext cx="140040" cy="36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EEE6DD9-3620-B61E-699A-961C4A87E43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09707" y="3217760"/>
                  <a:ext cx="175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2E31B91-889E-9E3F-08D3-45B8545EF078}"/>
                    </a:ext>
                  </a:extLst>
                </p14:cNvPr>
                <p14:cNvContentPartPr/>
                <p14:nvPr/>
              </p14:nvContentPartPr>
              <p14:xfrm>
                <a:off x="6321107" y="3205520"/>
                <a:ext cx="64800" cy="82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2E31B91-889E-9E3F-08D3-45B8545EF07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03467" y="3187520"/>
                  <a:ext cx="100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D2D7DF-427B-DE5B-7FA7-D412C0B2E7A8}"/>
                    </a:ext>
                  </a:extLst>
                </p14:cNvPr>
                <p14:cNvContentPartPr/>
                <p14:nvPr/>
              </p14:nvContentPartPr>
              <p14:xfrm>
                <a:off x="6316787" y="3120200"/>
                <a:ext cx="66240" cy="56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D2D7DF-427B-DE5B-7FA7-D412C0B2E7A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99147" y="3102200"/>
                  <a:ext cx="101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B3565E3-21B1-B384-BD51-E22D4033B18F}"/>
                    </a:ext>
                  </a:extLst>
                </p14:cNvPr>
                <p14:cNvContentPartPr/>
                <p14:nvPr/>
              </p14:nvContentPartPr>
              <p14:xfrm>
                <a:off x="6434507" y="3152240"/>
                <a:ext cx="1080" cy="8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B3565E3-21B1-B384-BD51-E22D4033B18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16507" y="3134240"/>
                  <a:ext cx="367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F470667-859B-B0EE-77B5-4E710BCA1740}"/>
              </a:ext>
            </a:extLst>
          </p:cNvPr>
          <p:cNvGrpSpPr/>
          <p:nvPr/>
        </p:nvGrpSpPr>
        <p:grpSpPr>
          <a:xfrm>
            <a:off x="7268987" y="2958200"/>
            <a:ext cx="2277720" cy="356400"/>
            <a:chOff x="7268987" y="2958200"/>
            <a:chExt cx="227772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9D4BE44-47E9-1132-6C22-1F6AF7F02C36}"/>
                    </a:ext>
                  </a:extLst>
                </p14:cNvPr>
                <p14:cNvContentPartPr/>
                <p14:nvPr/>
              </p14:nvContentPartPr>
              <p14:xfrm>
                <a:off x="7268987" y="3230000"/>
                <a:ext cx="529200" cy="55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9D4BE44-47E9-1132-6C22-1F6AF7F02C3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50987" y="3212000"/>
                  <a:ext cx="564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FADDA5D-6865-EF33-3D01-45C11E8897C5}"/>
                    </a:ext>
                  </a:extLst>
                </p14:cNvPr>
                <p14:cNvContentPartPr/>
                <p14:nvPr/>
              </p14:nvContentPartPr>
              <p14:xfrm>
                <a:off x="7926707" y="3075200"/>
                <a:ext cx="79200" cy="239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FADDA5D-6865-EF33-3D01-45C11E8897C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08707" y="3057200"/>
                  <a:ext cx="1148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4F0E004-0906-21AD-807B-C3573ED81E12}"/>
                    </a:ext>
                  </a:extLst>
                </p14:cNvPr>
                <p14:cNvContentPartPr/>
                <p14:nvPr/>
              </p14:nvContentPartPr>
              <p14:xfrm>
                <a:off x="7944707" y="3042800"/>
                <a:ext cx="148320" cy="167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4F0E004-0906-21AD-807B-C3573ED81E1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26707" y="3025160"/>
                  <a:ext cx="183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219804E-E0CB-F7A7-1AA0-CC81CD04B562}"/>
                    </a:ext>
                  </a:extLst>
                </p14:cNvPr>
                <p14:cNvContentPartPr/>
                <p14:nvPr/>
              </p14:nvContentPartPr>
              <p14:xfrm>
                <a:off x="8150987" y="3105080"/>
                <a:ext cx="143640" cy="140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219804E-E0CB-F7A7-1AA0-CC81CD04B56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132987" y="3087080"/>
                  <a:ext cx="179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9A82538-BBC3-AA05-4553-8C5405400432}"/>
                    </a:ext>
                  </a:extLst>
                </p14:cNvPr>
                <p14:cNvContentPartPr/>
                <p14:nvPr/>
              </p14:nvContentPartPr>
              <p14:xfrm>
                <a:off x="8377787" y="3125240"/>
                <a:ext cx="155520" cy="131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9A82538-BBC3-AA05-4553-8C540540043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60147" y="3107240"/>
                  <a:ext cx="191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D9FD50B-24C3-E945-21D0-3ED8C5DB208C}"/>
                    </a:ext>
                  </a:extLst>
                </p14:cNvPr>
                <p14:cNvContentPartPr/>
                <p14:nvPr/>
              </p14:nvContentPartPr>
              <p14:xfrm>
                <a:off x="8602787" y="2985560"/>
                <a:ext cx="408960" cy="270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D9FD50B-24C3-E945-21D0-3ED8C5DB208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85147" y="2967560"/>
                  <a:ext cx="444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75CC909-1384-8A09-47B7-AD22E8A7236F}"/>
                    </a:ext>
                  </a:extLst>
                </p14:cNvPr>
                <p14:cNvContentPartPr/>
                <p14:nvPr/>
              </p14:nvContentPartPr>
              <p14:xfrm>
                <a:off x="9018227" y="2998880"/>
                <a:ext cx="72000" cy="47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75CC909-1384-8A09-47B7-AD22E8A7236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000227" y="2980880"/>
                  <a:ext cx="107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548B99F-DEFC-86ED-6B23-EAA2E4F44D22}"/>
                    </a:ext>
                  </a:extLst>
                </p14:cNvPr>
                <p14:cNvContentPartPr/>
                <p14:nvPr/>
              </p14:nvContentPartPr>
              <p14:xfrm>
                <a:off x="9112907" y="2958200"/>
                <a:ext cx="330840" cy="252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548B99F-DEFC-86ED-6B23-EAA2E4F44D2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95267" y="2940560"/>
                  <a:ext cx="366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0257D2B-C776-8F0A-B8AD-37700601CB16}"/>
                    </a:ext>
                  </a:extLst>
                </p14:cNvPr>
                <p14:cNvContentPartPr/>
                <p14:nvPr/>
              </p14:nvContentPartPr>
              <p14:xfrm>
                <a:off x="9336467" y="3019400"/>
                <a:ext cx="210240" cy="107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0257D2B-C776-8F0A-B8AD-37700601CB1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18827" y="3001400"/>
                  <a:ext cx="2458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7D2C03D-27B2-FFDE-37F5-F9E1B77E7C9B}"/>
              </a:ext>
            </a:extLst>
          </p:cNvPr>
          <p:cNvGrpSpPr/>
          <p:nvPr/>
        </p:nvGrpSpPr>
        <p:grpSpPr>
          <a:xfrm>
            <a:off x="9490907" y="3332240"/>
            <a:ext cx="2249280" cy="601560"/>
            <a:chOff x="9490907" y="3332240"/>
            <a:chExt cx="224928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A82415F-B95A-C8CE-B70D-5089D5E039BC}"/>
                    </a:ext>
                  </a:extLst>
                </p14:cNvPr>
                <p14:cNvContentPartPr/>
                <p14:nvPr/>
              </p14:nvContentPartPr>
              <p14:xfrm>
                <a:off x="9490907" y="3551840"/>
                <a:ext cx="121320" cy="288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A82415F-B95A-C8CE-B70D-5089D5E039B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73267" y="3533840"/>
                  <a:ext cx="156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F09877F-BA1A-DAA2-DD83-8EF9EED8EACB}"/>
                    </a:ext>
                  </a:extLst>
                </p14:cNvPr>
                <p14:cNvContentPartPr/>
                <p14:nvPr/>
              </p14:nvContentPartPr>
              <p14:xfrm>
                <a:off x="9526907" y="3618440"/>
                <a:ext cx="406080" cy="315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F09877F-BA1A-DAA2-DD83-8EF9EED8EA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09267" y="3600440"/>
                  <a:ext cx="441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96E3C20-508A-F2F7-4346-4A99F6F433BE}"/>
                    </a:ext>
                  </a:extLst>
                </p14:cNvPr>
                <p14:cNvContentPartPr/>
                <p14:nvPr/>
              </p14:nvContentPartPr>
              <p14:xfrm>
                <a:off x="9998147" y="3633920"/>
                <a:ext cx="299160" cy="85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96E3C20-508A-F2F7-4346-4A99F6F433B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980507" y="3615920"/>
                  <a:ext cx="334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77570F4-166B-D514-B0B2-705F56C55EF9}"/>
                    </a:ext>
                  </a:extLst>
                </p14:cNvPr>
                <p14:cNvContentPartPr/>
                <p14:nvPr/>
              </p14:nvContentPartPr>
              <p14:xfrm>
                <a:off x="10452467" y="3616280"/>
                <a:ext cx="151560" cy="23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77570F4-166B-D514-B0B2-705F56C55EF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434827" y="3598280"/>
                  <a:ext cx="187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917940B-A1DB-893D-EFF6-81C011255674}"/>
                    </a:ext>
                  </a:extLst>
                </p14:cNvPr>
                <p14:cNvContentPartPr/>
                <p14:nvPr/>
              </p14:nvContentPartPr>
              <p14:xfrm>
                <a:off x="10681787" y="3487400"/>
                <a:ext cx="34200" cy="179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917940B-A1DB-893D-EFF6-81C01125567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663787" y="3469400"/>
                  <a:ext cx="69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FBF04C0-E3DC-A8FF-A1D4-68DB5F541745}"/>
                    </a:ext>
                  </a:extLst>
                </p14:cNvPr>
                <p14:cNvContentPartPr/>
                <p14:nvPr/>
              </p14:nvContentPartPr>
              <p14:xfrm>
                <a:off x="10880507" y="3475160"/>
                <a:ext cx="18000" cy="229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FBF04C0-E3DC-A8FF-A1D4-68DB5F54174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862507" y="3457160"/>
                  <a:ext cx="53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CEC3413-8A76-8F5A-AAE3-793AA365A015}"/>
                    </a:ext>
                  </a:extLst>
                </p14:cNvPr>
                <p14:cNvContentPartPr/>
                <p14:nvPr/>
              </p14:nvContentPartPr>
              <p14:xfrm>
                <a:off x="10807787" y="3548600"/>
                <a:ext cx="102240" cy="23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CEC3413-8A76-8F5A-AAE3-793AA365A01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90147" y="3530960"/>
                  <a:ext cx="137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22BD2BA-E882-3672-3E6F-228F2694C77C}"/>
                    </a:ext>
                  </a:extLst>
                </p14:cNvPr>
                <p14:cNvContentPartPr/>
                <p14:nvPr/>
              </p14:nvContentPartPr>
              <p14:xfrm>
                <a:off x="11015867" y="3451760"/>
                <a:ext cx="290160" cy="120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22BD2BA-E882-3672-3E6F-228F2694C77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98227" y="3433760"/>
                  <a:ext cx="325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490B77A-667E-215C-575D-782EEE33227E}"/>
                    </a:ext>
                  </a:extLst>
                </p14:cNvPr>
                <p14:cNvContentPartPr/>
                <p14:nvPr/>
              </p14:nvContentPartPr>
              <p14:xfrm>
                <a:off x="11343827" y="3385160"/>
                <a:ext cx="91440" cy="295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490B77A-667E-215C-575D-782EEE33227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325827" y="3367160"/>
                  <a:ext cx="1270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CCEDBBF-07A7-E64B-63EC-605260786D5F}"/>
                    </a:ext>
                  </a:extLst>
                </p14:cNvPr>
                <p14:cNvContentPartPr/>
                <p14:nvPr/>
              </p14:nvContentPartPr>
              <p14:xfrm>
                <a:off x="11563787" y="3332240"/>
                <a:ext cx="51840" cy="204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CCEDBBF-07A7-E64B-63EC-605260786D5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546147" y="3314240"/>
                  <a:ext cx="87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0DC91C6-454D-D6FD-1638-491B557AEAC1}"/>
                    </a:ext>
                  </a:extLst>
                </p14:cNvPr>
                <p14:cNvContentPartPr/>
                <p14:nvPr/>
              </p14:nvContentPartPr>
              <p14:xfrm>
                <a:off x="11577467" y="3359960"/>
                <a:ext cx="162720" cy="80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0DC91C6-454D-D6FD-1638-491B557AEAC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559827" y="3342320"/>
                  <a:ext cx="19836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21012B9-6211-F386-17BE-7EDD1381F0A6}"/>
              </a:ext>
            </a:extLst>
          </p:cNvPr>
          <p:cNvGrpSpPr/>
          <p:nvPr/>
        </p:nvGrpSpPr>
        <p:grpSpPr>
          <a:xfrm>
            <a:off x="3293867" y="4015880"/>
            <a:ext cx="1936800" cy="456120"/>
            <a:chOff x="3293867" y="4015880"/>
            <a:chExt cx="193680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007985C-5E8E-B880-7D85-7C4B98876B86}"/>
                    </a:ext>
                  </a:extLst>
                </p14:cNvPr>
                <p14:cNvContentPartPr/>
                <p14:nvPr/>
              </p14:nvContentPartPr>
              <p14:xfrm>
                <a:off x="3553427" y="4169600"/>
                <a:ext cx="70200" cy="169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007985C-5E8E-B880-7D85-7C4B98876B8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35787" y="4151960"/>
                  <a:ext cx="105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C615B03-D201-315D-2054-F477CA571DD3}"/>
                    </a:ext>
                  </a:extLst>
                </p14:cNvPr>
                <p14:cNvContentPartPr/>
                <p14:nvPr/>
              </p14:nvContentPartPr>
              <p14:xfrm>
                <a:off x="3293867" y="4015880"/>
                <a:ext cx="461160" cy="456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C615B03-D201-315D-2054-F477CA571DD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76227" y="3997880"/>
                  <a:ext cx="49680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D337905-6359-B335-C917-C96665EE7D3D}"/>
                    </a:ext>
                  </a:extLst>
                </p14:cNvPr>
                <p14:cNvContentPartPr/>
                <p14:nvPr/>
              </p14:nvContentPartPr>
              <p14:xfrm>
                <a:off x="3932867" y="4095080"/>
                <a:ext cx="210960" cy="296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D337905-6359-B335-C917-C96665EE7D3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14867" y="4077080"/>
                  <a:ext cx="2466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44D780-9AFA-BA7F-67A5-C35D83CEA72B}"/>
                    </a:ext>
                  </a:extLst>
                </p14:cNvPr>
                <p14:cNvContentPartPr/>
                <p14:nvPr/>
              </p14:nvContentPartPr>
              <p14:xfrm>
                <a:off x="4183067" y="4209200"/>
                <a:ext cx="52200" cy="73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44D780-9AFA-BA7F-67A5-C35D83CEA72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65067" y="4191200"/>
                  <a:ext cx="87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57B6831-693C-C516-A2C7-DA79B968C159}"/>
                    </a:ext>
                  </a:extLst>
                </p14:cNvPr>
                <p14:cNvContentPartPr/>
                <p14:nvPr/>
              </p14:nvContentPartPr>
              <p14:xfrm>
                <a:off x="4187747" y="4122080"/>
                <a:ext cx="47880" cy="27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57B6831-693C-C516-A2C7-DA79B968C15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70107" y="4104080"/>
                  <a:ext cx="83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6E35D0A-3D98-AAAE-E4F5-B1F4861B5348}"/>
                    </a:ext>
                  </a:extLst>
                </p14:cNvPr>
                <p14:cNvContentPartPr/>
                <p14:nvPr/>
              </p14:nvContentPartPr>
              <p14:xfrm>
                <a:off x="4390067" y="4144400"/>
                <a:ext cx="282240" cy="149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6E35D0A-3D98-AAAE-E4F5-B1F4861B534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372427" y="4126400"/>
                  <a:ext cx="317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59AEED2-F497-52DE-2159-F4709A36BDFB}"/>
                    </a:ext>
                  </a:extLst>
                </p14:cNvPr>
                <p14:cNvContentPartPr/>
                <p14:nvPr/>
              </p14:nvContentPartPr>
              <p14:xfrm>
                <a:off x="4695707" y="4141160"/>
                <a:ext cx="114120" cy="151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59AEED2-F497-52DE-2159-F4709A36BDF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77707" y="4123160"/>
                  <a:ext cx="149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688DC5D-75D0-D0FB-A693-1C17A8242B8E}"/>
                    </a:ext>
                  </a:extLst>
                </p14:cNvPr>
                <p14:cNvContentPartPr/>
                <p14:nvPr/>
              </p14:nvContentPartPr>
              <p14:xfrm>
                <a:off x="4949867" y="4101920"/>
                <a:ext cx="39960" cy="129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688DC5D-75D0-D0FB-A693-1C17A8242B8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32227" y="4084280"/>
                  <a:ext cx="75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298207A-4944-5FB1-55F7-F5391F2CA2FB}"/>
                    </a:ext>
                  </a:extLst>
                </p14:cNvPr>
                <p14:cNvContentPartPr/>
                <p14:nvPr/>
              </p14:nvContentPartPr>
              <p14:xfrm>
                <a:off x="5093867" y="4028120"/>
                <a:ext cx="136800" cy="190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298207A-4944-5FB1-55F7-F5391F2CA2F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75867" y="4010480"/>
                  <a:ext cx="17244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C25A206C-E647-3581-3406-1B9372EBED30}"/>
              </a:ext>
            </a:extLst>
          </p:cNvPr>
          <p:cNvGrpSpPr/>
          <p:nvPr/>
        </p:nvGrpSpPr>
        <p:grpSpPr>
          <a:xfrm>
            <a:off x="5865707" y="3688640"/>
            <a:ext cx="1935360" cy="668880"/>
            <a:chOff x="5865707" y="3688640"/>
            <a:chExt cx="1935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AAA6585-869D-5530-9192-829D2081CDB8}"/>
                    </a:ext>
                  </a:extLst>
                </p14:cNvPr>
                <p14:cNvContentPartPr/>
                <p14:nvPr/>
              </p14:nvContentPartPr>
              <p14:xfrm>
                <a:off x="5865707" y="3887720"/>
                <a:ext cx="246600" cy="312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AAA6585-869D-5530-9192-829D2081CDB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47707" y="3870080"/>
                  <a:ext cx="2822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C854DC-2DEB-2E69-D439-8B66C7D74425}"/>
                    </a:ext>
                  </a:extLst>
                </p14:cNvPr>
                <p14:cNvContentPartPr/>
                <p14:nvPr/>
              </p14:nvContentPartPr>
              <p14:xfrm>
                <a:off x="6126707" y="4000400"/>
                <a:ext cx="368640" cy="357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C854DC-2DEB-2E69-D439-8B66C7D7442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08707" y="3982400"/>
                  <a:ext cx="4042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6B1AFAA-4455-077D-AF66-46DEDC47C461}"/>
                    </a:ext>
                  </a:extLst>
                </p14:cNvPr>
                <p14:cNvContentPartPr/>
                <p14:nvPr/>
              </p14:nvContentPartPr>
              <p14:xfrm>
                <a:off x="6617027" y="4043960"/>
                <a:ext cx="13320" cy="14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6B1AFAA-4455-077D-AF66-46DEDC47C46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99027" y="4026320"/>
                  <a:ext cx="48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508C3BD-2099-2519-06AE-2A71ED034805}"/>
                    </a:ext>
                  </a:extLst>
                </p14:cNvPr>
                <p14:cNvContentPartPr/>
                <p14:nvPr/>
              </p14:nvContentPartPr>
              <p14:xfrm>
                <a:off x="6779027" y="3849560"/>
                <a:ext cx="329760" cy="253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508C3BD-2099-2519-06AE-2A71ED03480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61387" y="3831560"/>
                  <a:ext cx="365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32AE1B1-1243-E8D6-960B-72CAE321D829}"/>
                    </a:ext>
                  </a:extLst>
                </p14:cNvPr>
                <p14:cNvContentPartPr/>
                <p14:nvPr/>
              </p14:nvContentPartPr>
              <p14:xfrm>
                <a:off x="7214267" y="3764960"/>
                <a:ext cx="12240" cy="7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32AE1B1-1243-E8D6-960B-72CAE321D82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96267" y="3747320"/>
                  <a:ext cx="47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7D75009-3332-09D1-E642-E4AAA2E364BC}"/>
                    </a:ext>
                  </a:extLst>
                </p14:cNvPr>
                <p14:cNvContentPartPr/>
                <p14:nvPr/>
              </p14:nvContentPartPr>
              <p14:xfrm>
                <a:off x="7229027" y="3697640"/>
                <a:ext cx="48960" cy="158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7D75009-3332-09D1-E642-E4AAA2E364B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11027" y="3679640"/>
                  <a:ext cx="84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EE03E51-D6C0-D244-DC5A-46E949078B6B}"/>
                    </a:ext>
                  </a:extLst>
                </p14:cNvPr>
                <p14:cNvContentPartPr/>
                <p14:nvPr/>
              </p14:nvContentPartPr>
              <p14:xfrm>
                <a:off x="7253867" y="3688640"/>
                <a:ext cx="65520" cy="81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EE03E51-D6C0-D244-DC5A-46E949078B6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36227" y="3670640"/>
                  <a:ext cx="101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1E7024F-3CDF-3E48-17FD-B4405F0CCE1B}"/>
                    </a:ext>
                  </a:extLst>
                </p14:cNvPr>
                <p14:cNvContentPartPr/>
                <p14:nvPr/>
              </p14:nvContentPartPr>
              <p14:xfrm>
                <a:off x="7370867" y="3704840"/>
                <a:ext cx="74880" cy="62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1E7024F-3CDF-3E48-17FD-B4405F0CCE1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52867" y="3686840"/>
                  <a:ext cx="110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7EDBC2F-9E60-65CC-1745-CC5F48B815DA}"/>
                    </a:ext>
                  </a:extLst>
                </p14:cNvPr>
                <p14:cNvContentPartPr/>
                <p14:nvPr/>
              </p14:nvContentPartPr>
              <p14:xfrm>
                <a:off x="7418387" y="3728960"/>
                <a:ext cx="96480" cy="95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7EDBC2F-9E60-65CC-1745-CC5F48B815D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00747" y="3710960"/>
                  <a:ext cx="132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AD8AF71-32DD-EE08-746C-0EA124F7002C}"/>
                    </a:ext>
                  </a:extLst>
                </p14:cNvPr>
                <p14:cNvContentPartPr/>
                <p14:nvPr/>
              </p14:nvContentPartPr>
              <p14:xfrm>
                <a:off x="7589027" y="3727520"/>
                <a:ext cx="212040" cy="50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AD8AF71-32DD-EE08-746C-0EA124F7002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571387" y="3709520"/>
                  <a:ext cx="247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4AF2C72-77EB-937B-1E58-B312FEA5B0AA}"/>
                    </a:ext>
                  </a:extLst>
                </p14:cNvPr>
                <p14:cNvContentPartPr/>
                <p14:nvPr/>
              </p14:nvContentPartPr>
              <p14:xfrm>
                <a:off x="7033907" y="4204520"/>
                <a:ext cx="451080" cy="56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4AF2C72-77EB-937B-1E58-B312FEA5B0A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16267" y="4186520"/>
                  <a:ext cx="48672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A95015E-DC67-2091-E1F3-C4085DCA884E}"/>
              </a:ext>
            </a:extLst>
          </p:cNvPr>
          <p:cNvGrpSpPr/>
          <p:nvPr/>
        </p:nvGrpSpPr>
        <p:grpSpPr>
          <a:xfrm>
            <a:off x="11101547" y="1432520"/>
            <a:ext cx="647640" cy="611640"/>
            <a:chOff x="11101547" y="1432520"/>
            <a:chExt cx="64764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1C0BDB4-3BF6-66BE-9FAB-EE02C8063842}"/>
                    </a:ext>
                  </a:extLst>
                </p14:cNvPr>
                <p14:cNvContentPartPr/>
                <p14:nvPr/>
              </p14:nvContentPartPr>
              <p14:xfrm>
                <a:off x="11240507" y="1625120"/>
                <a:ext cx="37440" cy="212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1C0BDB4-3BF6-66BE-9FAB-EE02C806384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222507" y="1607120"/>
                  <a:ext cx="73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B4C6DE9-025A-E182-063E-1E5827ECA5EC}"/>
                    </a:ext>
                  </a:extLst>
                </p14:cNvPr>
                <p14:cNvContentPartPr/>
                <p14:nvPr/>
              </p14:nvContentPartPr>
              <p14:xfrm>
                <a:off x="11449307" y="1630520"/>
                <a:ext cx="188280" cy="177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B4C6DE9-025A-E182-063E-1E5827ECA5E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431307" y="1612520"/>
                  <a:ext cx="223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CD6A40-2675-34A8-0940-AA88D4522108}"/>
                    </a:ext>
                  </a:extLst>
                </p14:cNvPr>
                <p14:cNvContentPartPr/>
                <p14:nvPr/>
              </p14:nvContentPartPr>
              <p14:xfrm>
                <a:off x="11101547" y="1432520"/>
                <a:ext cx="647640" cy="611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CD6A40-2675-34A8-0940-AA88D452210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3907" y="1414520"/>
                  <a:ext cx="683280" cy="64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B1E2B98-DCC1-762C-C26C-90382F97A719}"/>
                  </a:ext>
                </a:extLst>
              </p14:cNvPr>
              <p14:cNvContentPartPr/>
              <p14:nvPr/>
            </p14:nvContentPartPr>
            <p14:xfrm>
              <a:off x="10957547" y="4454720"/>
              <a:ext cx="169920" cy="2372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B1E2B98-DCC1-762C-C26C-90382F97A719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939907" y="4436720"/>
                <a:ext cx="2055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917E6C0-3F07-0A10-D4BB-1D2F76CA310D}"/>
                  </a:ext>
                </a:extLst>
              </p14:cNvPr>
              <p14:cNvContentPartPr/>
              <p14:nvPr/>
            </p14:nvContentPartPr>
            <p14:xfrm>
              <a:off x="10275707" y="4510520"/>
              <a:ext cx="240120" cy="2944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917E6C0-3F07-0A10-D4BB-1D2F76CA310D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258067" y="4492520"/>
                <a:ext cx="275760" cy="3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B8B0071-6849-D367-1268-53919F0F354D}"/>
              </a:ext>
            </a:extLst>
          </p:cNvPr>
          <p:cNvGrpSpPr/>
          <p:nvPr/>
        </p:nvGrpSpPr>
        <p:grpSpPr>
          <a:xfrm>
            <a:off x="8610347" y="4140440"/>
            <a:ext cx="1183320" cy="853920"/>
            <a:chOff x="8610347" y="4140440"/>
            <a:chExt cx="118332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98329AE-4BAB-2106-A911-10B93D5DED6D}"/>
                    </a:ext>
                  </a:extLst>
                </p14:cNvPr>
                <p14:cNvContentPartPr/>
                <p14:nvPr/>
              </p14:nvContentPartPr>
              <p14:xfrm>
                <a:off x="9422867" y="4696280"/>
                <a:ext cx="210960" cy="298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98329AE-4BAB-2106-A911-10B93D5DED6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04867" y="4678640"/>
                  <a:ext cx="2466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EA4B569-EC89-645E-6FBB-DE8B63C4BD00}"/>
                    </a:ext>
                  </a:extLst>
                </p14:cNvPr>
                <p14:cNvContentPartPr/>
                <p14:nvPr/>
              </p14:nvContentPartPr>
              <p14:xfrm>
                <a:off x="9417827" y="4827680"/>
                <a:ext cx="213120" cy="61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EA4B569-EC89-645E-6FBB-DE8B63C4BD0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00187" y="4810040"/>
                  <a:ext cx="248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8E1B01C-03E3-E2B0-671D-2BC6BAD5BD59}"/>
                    </a:ext>
                  </a:extLst>
                </p14:cNvPr>
                <p14:cNvContentPartPr/>
                <p14:nvPr/>
              </p14:nvContentPartPr>
              <p14:xfrm>
                <a:off x="9570467" y="4850360"/>
                <a:ext cx="223200" cy="27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8E1B01C-03E3-E2B0-671D-2BC6BAD5BD5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552467" y="4832720"/>
                  <a:ext cx="258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9EDC9DF-8F59-45C4-BF7F-52DDD5C1FB19}"/>
                    </a:ext>
                  </a:extLst>
                </p14:cNvPr>
                <p14:cNvContentPartPr/>
                <p14:nvPr/>
              </p14:nvContentPartPr>
              <p14:xfrm>
                <a:off x="8812667" y="4358960"/>
                <a:ext cx="153000" cy="249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9EDC9DF-8F59-45C4-BF7F-52DDD5C1FB1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794667" y="4341320"/>
                  <a:ext cx="188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A82225-C7C7-EAFF-89FA-CC295847D7AD}"/>
                    </a:ext>
                  </a:extLst>
                </p14:cNvPr>
                <p14:cNvContentPartPr/>
                <p14:nvPr/>
              </p14:nvContentPartPr>
              <p14:xfrm>
                <a:off x="8800787" y="4337360"/>
                <a:ext cx="172440" cy="78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A82225-C7C7-EAFF-89FA-CC295847D7A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83147" y="4319720"/>
                  <a:ext cx="208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5902E93-F90E-2E36-4F73-A1DEF5FE6835}"/>
                    </a:ext>
                  </a:extLst>
                </p14:cNvPr>
                <p14:cNvContentPartPr/>
                <p14:nvPr/>
              </p14:nvContentPartPr>
              <p14:xfrm>
                <a:off x="8610347" y="4140440"/>
                <a:ext cx="695880" cy="678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5902E93-F90E-2E36-4F73-A1DEF5FE683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92347" y="4122440"/>
                  <a:ext cx="731520" cy="71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B2BB74D8-E196-BC8B-F3B4-B4B85B154287}"/>
              </a:ext>
            </a:extLst>
          </p:cNvPr>
          <p:cNvGrpSpPr/>
          <p:nvPr/>
        </p:nvGrpSpPr>
        <p:grpSpPr>
          <a:xfrm>
            <a:off x="3386747" y="4901480"/>
            <a:ext cx="1920600" cy="506160"/>
            <a:chOff x="3386747" y="4901480"/>
            <a:chExt cx="192060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8AFF01D-1268-902F-5B88-38FF0183B1D5}"/>
                    </a:ext>
                  </a:extLst>
                </p14:cNvPr>
                <p14:cNvContentPartPr/>
                <p14:nvPr/>
              </p14:nvContentPartPr>
              <p14:xfrm>
                <a:off x="3512387" y="5048360"/>
                <a:ext cx="280800" cy="218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8AFF01D-1268-902F-5B88-38FF0183B1D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494747" y="5030360"/>
                  <a:ext cx="3164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6249EC5-006C-7ED7-D2AF-358681B16486}"/>
                    </a:ext>
                  </a:extLst>
                </p14:cNvPr>
                <p14:cNvContentPartPr/>
                <p14:nvPr/>
              </p14:nvContentPartPr>
              <p14:xfrm>
                <a:off x="3386747" y="4956200"/>
                <a:ext cx="471240" cy="451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6249EC5-006C-7ED7-D2AF-358681B1648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69107" y="4938200"/>
                  <a:ext cx="5068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48357AB-A4A0-45B1-07F0-BEC758F0F737}"/>
                    </a:ext>
                  </a:extLst>
                </p14:cNvPr>
                <p14:cNvContentPartPr/>
                <p14:nvPr/>
              </p14:nvContentPartPr>
              <p14:xfrm>
                <a:off x="4120067" y="4978520"/>
                <a:ext cx="278640" cy="296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48357AB-A4A0-45B1-07F0-BEC758F0F73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02067" y="4960880"/>
                  <a:ext cx="314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5CBFCF9-6F49-5DC1-44A0-8F63CC2C9C1E}"/>
                    </a:ext>
                  </a:extLst>
                </p14:cNvPr>
                <p14:cNvContentPartPr/>
                <p14:nvPr/>
              </p14:nvContentPartPr>
              <p14:xfrm>
                <a:off x="4426067" y="5128640"/>
                <a:ext cx="37800" cy="96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5CBFCF9-6F49-5DC1-44A0-8F63CC2C9C1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08427" y="5110640"/>
                  <a:ext cx="73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FB86A44-7967-EC40-42E4-41575645F135}"/>
                    </a:ext>
                  </a:extLst>
                </p14:cNvPr>
                <p14:cNvContentPartPr/>
                <p14:nvPr/>
              </p14:nvContentPartPr>
              <p14:xfrm>
                <a:off x="4423187" y="5016680"/>
                <a:ext cx="28080" cy="37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FB86A44-7967-EC40-42E4-41575645F1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405187" y="4999040"/>
                  <a:ext cx="63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E9F39A1-A581-4E6E-78D9-36837BFB4DFB}"/>
                    </a:ext>
                  </a:extLst>
                </p14:cNvPr>
                <p14:cNvContentPartPr/>
                <p14:nvPr/>
              </p14:nvContentPartPr>
              <p14:xfrm>
                <a:off x="4577987" y="4901480"/>
                <a:ext cx="447840" cy="403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E9F39A1-A581-4E6E-78D9-36837BFB4DF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559987" y="4883480"/>
                  <a:ext cx="4834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B878546-2E37-8365-AFC5-1D7BE3882027}"/>
                    </a:ext>
                  </a:extLst>
                </p14:cNvPr>
                <p14:cNvContentPartPr/>
                <p14:nvPr/>
              </p14:nvContentPartPr>
              <p14:xfrm>
                <a:off x="5104667" y="4930640"/>
                <a:ext cx="202680" cy="214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B878546-2E37-8365-AFC5-1D7BE388202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087027" y="4912640"/>
                  <a:ext cx="23832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6247D0F-E936-BBC4-448F-E99033773968}"/>
              </a:ext>
            </a:extLst>
          </p:cNvPr>
          <p:cNvGrpSpPr/>
          <p:nvPr/>
        </p:nvGrpSpPr>
        <p:grpSpPr>
          <a:xfrm>
            <a:off x="3657827" y="5736680"/>
            <a:ext cx="455760" cy="534240"/>
            <a:chOff x="3657827" y="5736680"/>
            <a:chExt cx="455760" cy="5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C7B7871-9728-50C7-867E-1F9CF2E76366}"/>
                    </a:ext>
                  </a:extLst>
                </p14:cNvPr>
                <p14:cNvContentPartPr/>
                <p14:nvPr/>
              </p14:nvContentPartPr>
              <p14:xfrm>
                <a:off x="3704267" y="5874200"/>
                <a:ext cx="226440" cy="303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C7B7871-9728-50C7-867E-1F9CF2E7636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686267" y="5856560"/>
                  <a:ext cx="2620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153E541-4B3B-2414-722C-79EC6A377D08}"/>
                    </a:ext>
                  </a:extLst>
                </p14:cNvPr>
                <p14:cNvContentPartPr/>
                <p14:nvPr/>
              </p14:nvContentPartPr>
              <p14:xfrm>
                <a:off x="3657827" y="5736680"/>
                <a:ext cx="455760" cy="534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153E541-4B3B-2414-722C-79EC6A377D0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40187" y="5719040"/>
                  <a:ext cx="491400" cy="56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FC60C97-2358-B50D-5B2F-8D7F129DFFC3}"/>
              </a:ext>
            </a:extLst>
          </p:cNvPr>
          <p:cNvGrpSpPr/>
          <p:nvPr/>
        </p:nvGrpSpPr>
        <p:grpSpPr>
          <a:xfrm>
            <a:off x="4630187" y="5524280"/>
            <a:ext cx="1553400" cy="446760"/>
            <a:chOff x="4630187" y="5524280"/>
            <a:chExt cx="155340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6B1290F-1BED-B532-023E-22D55DAFF1DC}"/>
                    </a:ext>
                  </a:extLst>
                </p14:cNvPr>
                <p14:cNvContentPartPr/>
                <p14:nvPr/>
              </p14:nvContentPartPr>
              <p14:xfrm>
                <a:off x="4630187" y="5656760"/>
                <a:ext cx="339120" cy="314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6B1290F-1BED-B532-023E-22D55DAFF1D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12187" y="5639120"/>
                  <a:ext cx="374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9BDA661-861F-988D-B044-35632828ACA6}"/>
                    </a:ext>
                  </a:extLst>
                </p14:cNvPr>
                <p14:cNvContentPartPr/>
                <p14:nvPr/>
              </p14:nvContentPartPr>
              <p14:xfrm>
                <a:off x="4936187" y="5691320"/>
                <a:ext cx="238320" cy="164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9BDA661-861F-988D-B044-35632828ACA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918547" y="5673320"/>
                  <a:ext cx="273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DD1B468-5B71-72BC-A099-DF0DACF71F99}"/>
                    </a:ext>
                  </a:extLst>
                </p14:cNvPr>
                <p14:cNvContentPartPr/>
                <p14:nvPr/>
              </p14:nvContentPartPr>
              <p14:xfrm>
                <a:off x="5270267" y="5626160"/>
                <a:ext cx="96480" cy="225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DD1B468-5B71-72BC-A099-DF0DACF71F9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252267" y="5608160"/>
                  <a:ext cx="132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873AFF9-BEEA-7D8A-225B-85CFE55BD7BE}"/>
                    </a:ext>
                  </a:extLst>
                </p14:cNvPr>
                <p14:cNvContentPartPr/>
                <p14:nvPr/>
              </p14:nvContentPartPr>
              <p14:xfrm>
                <a:off x="5525507" y="5560280"/>
                <a:ext cx="79560" cy="255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873AFF9-BEEA-7D8A-225B-85CFE55BD7B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507507" y="5542640"/>
                  <a:ext cx="1152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D7D95DB-9D7F-DF46-7459-D0F877C3E7FB}"/>
                    </a:ext>
                  </a:extLst>
                </p14:cNvPr>
                <p14:cNvContentPartPr/>
                <p14:nvPr/>
              </p14:nvContentPartPr>
              <p14:xfrm>
                <a:off x="5787947" y="5524280"/>
                <a:ext cx="167400" cy="173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D7D95DB-9D7F-DF46-7459-D0F877C3E7F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70307" y="5506640"/>
                  <a:ext cx="203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6AD33AF-8CCA-34B5-3F16-5240258D26BC}"/>
                    </a:ext>
                  </a:extLst>
                </p14:cNvPr>
                <p14:cNvContentPartPr/>
                <p14:nvPr/>
              </p14:nvContentPartPr>
              <p14:xfrm>
                <a:off x="5917907" y="5766920"/>
                <a:ext cx="265680" cy="201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6AD33AF-8CCA-34B5-3F16-5240258D26B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00267" y="5748920"/>
                  <a:ext cx="30132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4B32F792-A8DE-8FF9-1B5F-E123C6807170}"/>
                  </a:ext>
                </a:extLst>
              </p14:cNvPr>
              <p14:cNvContentPartPr/>
              <p14:nvPr/>
            </p14:nvContentPartPr>
            <p14:xfrm>
              <a:off x="2630027" y="4023440"/>
              <a:ext cx="578160" cy="22226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4B32F792-A8DE-8FF9-1B5F-E123C6807170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2612027" y="4005440"/>
                <a:ext cx="613800" cy="225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58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92BDFB9-F76F-6C1D-CFB9-D19CCDF67E0D}"/>
              </a:ext>
            </a:extLst>
          </p:cNvPr>
          <p:cNvGrpSpPr/>
          <p:nvPr/>
        </p:nvGrpSpPr>
        <p:grpSpPr>
          <a:xfrm>
            <a:off x="436547" y="159920"/>
            <a:ext cx="3393000" cy="560520"/>
            <a:chOff x="436547" y="159920"/>
            <a:chExt cx="339300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48A84C-C37A-9FFF-6AE1-4E67B3795429}"/>
                    </a:ext>
                  </a:extLst>
                </p14:cNvPr>
                <p14:cNvContentPartPr/>
                <p14:nvPr/>
              </p14:nvContentPartPr>
              <p14:xfrm>
                <a:off x="555347" y="233720"/>
                <a:ext cx="216720" cy="252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48A84C-C37A-9FFF-6AE1-4E67B37954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707" y="215720"/>
                  <a:ext cx="252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DCD5331-BE4E-6120-B3B5-3BA3C03EA175}"/>
                    </a:ext>
                  </a:extLst>
                </p14:cNvPr>
                <p14:cNvContentPartPr/>
                <p14:nvPr/>
              </p14:nvContentPartPr>
              <p14:xfrm>
                <a:off x="828947" y="267200"/>
                <a:ext cx="45360" cy="22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DCD5331-BE4E-6120-B3B5-3BA3C03EA1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1307" y="249200"/>
                  <a:ext cx="81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B3D1330-E981-967A-28E9-C0F9F5EF6096}"/>
                    </a:ext>
                  </a:extLst>
                </p14:cNvPr>
                <p14:cNvContentPartPr/>
                <p14:nvPr/>
              </p14:nvContentPartPr>
              <p14:xfrm>
                <a:off x="988427" y="353240"/>
                <a:ext cx="160560" cy="135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B3D1330-E981-967A-28E9-C0F9F5EF60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0427" y="335600"/>
                  <a:ext cx="196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C5C82F-12B2-943F-FFC6-4DBD84146FE8}"/>
                    </a:ext>
                  </a:extLst>
                </p14:cNvPr>
                <p14:cNvContentPartPr/>
                <p14:nvPr/>
              </p14:nvContentPartPr>
              <p14:xfrm>
                <a:off x="1232147" y="319400"/>
                <a:ext cx="68040" cy="156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C5C82F-12B2-943F-FFC6-4DBD84146F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4147" y="301760"/>
                  <a:ext cx="103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18C439-C173-237E-C193-368AB16AB0AC}"/>
                    </a:ext>
                  </a:extLst>
                </p14:cNvPr>
                <p14:cNvContentPartPr/>
                <p14:nvPr/>
              </p14:nvContentPartPr>
              <p14:xfrm>
                <a:off x="1446347" y="310760"/>
                <a:ext cx="77040" cy="154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18C439-C173-237E-C193-368AB16AB0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8707" y="292760"/>
                  <a:ext cx="112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0EE40D-4E65-BA95-8A94-623D10043E6E}"/>
                    </a:ext>
                  </a:extLst>
                </p14:cNvPr>
                <p14:cNvContentPartPr/>
                <p14:nvPr/>
              </p14:nvContentPartPr>
              <p14:xfrm>
                <a:off x="1615187" y="333440"/>
                <a:ext cx="32040" cy="71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0EE40D-4E65-BA95-8A94-623D10043E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7187" y="315440"/>
                  <a:ext cx="67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882E0D-F689-56C4-FDA6-099304A6AE0D}"/>
                    </a:ext>
                  </a:extLst>
                </p14:cNvPr>
                <p14:cNvContentPartPr/>
                <p14:nvPr/>
              </p14:nvContentPartPr>
              <p14:xfrm>
                <a:off x="1606187" y="278000"/>
                <a:ext cx="23400" cy="1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882E0D-F689-56C4-FDA6-099304A6AE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8547" y="260000"/>
                  <a:ext cx="59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990E2E-D45D-221F-2756-858C475F27A5}"/>
                    </a:ext>
                  </a:extLst>
                </p14:cNvPr>
                <p14:cNvContentPartPr/>
                <p14:nvPr/>
              </p14:nvContentPartPr>
              <p14:xfrm>
                <a:off x="1826507" y="205280"/>
                <a:ext cx="32040" cy="436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990E2E-D45D-221F-2756-858C475F27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08867" y="187280"/>
                  <a:ext cx="676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705403-2BAC-8202-893D-5041E7DCFF73}"/>
                    </a:ext>
                  </a:extLst>
                </p14:cNvPr>
                <p14:cNvContentPartPr/>
                <p14:nvPr/>
              </p14:nvContentPartPr>
              <p14:xfrm>
                <a:off x="1734347" y="372680"/>
                <a:ext cx="239040" cy="72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D705403-2BAC-8202-893D-5041E7DCFF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16347" y="355040"/>
                  <a:ext cx="274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CDF234-078F-7C6C-0D95-3B0433AC4A61}"/>
                    </a:ext>
                  </a:extLst>
                </p14:cNvPr>
                <p14:cNvContentPartPr/>
                <p14:nvPr/>
              </p14:nvContentPartPr>
              <p14:xfrm>
                <a:off x="1937747" y="288800"/>
                <a:ext cx="21240" cy="11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CDF234-078F-7C6C-0D95-3B0433AC4A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20107" y="270800"/>
                  <a:ext cx="56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2DCEFA-A266-1EC4-69F2-2C16FF72C36E}"/>
                    </a:ext>
                  </a:extLst>
                </p14:cNvPr>
                <p14:cNvContentPartPr/>
                <p14:nvPr/>
              </p14:nvContentPartPr>
              <p14:xfrm>
                <a:off x="2061947" y="325160"/>
                <a:ext cx="225720" cy="129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2DCEFA-A266-1EC4-69F2-2C16FF72C3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43947" y="307160"/>
                  <a:ext cx="261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1D2AC07-3771-1845-E393-73A71BF99A69}"/>
                    </a:ext>
                  </a:extLst>
                </p14:cNvPr>
                <p14:cNvContentPartPr/>
                <p14:nvPr/>
              </p14:nvContentPartPr>
              <p14:xfrm>
                <a:off x="2254187" y="186920"/>
                <a:ext cx="332640" cy="253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1D2AC07-3771-1845-E393-73A71BF99A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36187" y="169280"/>
                  <a:ext cx="368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CB4A47-79E0-D673-F039-E4EF746F2917}"/>
                    </a:ext>
                  </a:extLst>
                </p14:cNvPr>
                <p14:cNvContentPartPr/>
                <p14:nvPr/>
              </p14:nvContentPartPr>
              <p14:xfrm>
                <a:off x="2496107" y="256040"/>
                <a:ext cx="223920" cy="60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CB4A47-79E0-D673-F039-E4EF746F29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78107" y="238400"/>
                  <a:ext cx="259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1EF2D1-3C63-D5E7-81BB-5813E248A410}"/>
                    </a:ext>
                  </a:extLst>
                </p14:cNvPr>
                <p14:cNvContentPartPr/>
                <p14:nvPr/>
              </p14:nvContentPartPr>
              <p14:xfrm>
                <a:off x="2752427" y="279440"/>
                <a:ext cx="12240" cy="157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1EF2D1-3C63-D5E7-81BB-5813E248A4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34427" y="261440"/>
                  <a:ext cx="47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83F039-B47D-A757-78FA-A7F511A47AEB}"/>
                    </a:ext>
                  </a:extLst>
                </p14:cNvPr>
                <p14:cNvContentPartPr/>
                <p14:nvPr/>
              </p14:nvContentPartPr>
              <p14:xfrm>
                <a:off x="2770427" y="159920"/>
                <a:ext cx="10080" cy="1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83F039-B47D-A757-78FA-A7F511A47A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52787" y="141920"/>
                  <a:ext cx="45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0958C1-4D67-CC5D-EE3B-5C902C6B0293}"/>
                    </a:ext>
                  </a:extLst>
                </p14:cNvPr>
                <p14:cNvContentPartPr/>
                <p14:nvPr/>
              </p14:nvContentPartPr>
              <p14:xfrm>
                <a:off x="2892827" y="281600"/>
                <a:ext cx="125640" cy="145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0958C1-4D67-CC5D-EE3B-5C902C6B02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75187" y="263600"/>
                  <a:ext cx="161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E1F624-AAC0-98B6-12E3-AE144DB950B3}"/>
                    </a:ext>
                  </a:extLst>
                </p14:cNvPr>
                <p14:cNvContentPartPr/>
                <p14:nvPr/>
              </p14:nvContentPartPr>
              <p14:xfrm>
                <a:off x="3141227" y="295280"/>
                <a:ext cx="170280" cy="169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E1F624-AAC0-98B6-12E3-AE144DB950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23587" y="277280"/>
                  <a:ext cx="205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090757-074C-C83D-E1B1-DE3E66D1BD98}"/>
                    </a:ext>
                  </a:extLst>
                </p14:cNvPr>
                <p14:cNvContentPartPr/>
                <p14:nvPr/>
              </p14:nvContentPartPr>
              <p14:xfrm>
                <a:off x="436547" y="656720"/>
                <a:ext cx="2874600" cy="6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090757-074C-C83D-E1B1-DE3E66D1BD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8907" y="639080"/>
                  <a:ext cx="2910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08EE819-22E0-A191-0977-D09297E8EA56}"/>
                    </a:ext>
                  </a:extLst>
                </p14:cNvPr>
                <p14:cNvContentPartPr/>
                <p14:nvPr/>
              </p14:nvContentPartPr>
              <p14:xfrm>
                <a:off x="3460187" y="335960"/>
                <a:ext cx="52200" cy="22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08EE819-22E0-A191-0977-D09297E8EA5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42187" y="318320"/>
                  <a:ext cx="87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C951853-FD4F-F310-E00F-9E8079B6DF0D}"/>
                    </a:ext>
                  </a:extLst>
                </p14:cNvPr>
                <p14:cNvContentPartPr/>
                <p14:nvPr/>
              </p14:nvContentPartPr>
              <p14:xfrm>
                <a:off x="3506627" y="496880"/>
                <a:ext cx="72000" cy="9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951853-FD4F-F310-E00F-9E8079B6DF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88627" y="478880"/>
                  <a:ext cx="107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1CDB463-73DB-B301-599F-C11247971DFE}"/>
                    </a:ext>
                  </a:extLst>
                </p14:cNvPr>
                <p14:cNvContentPartPr/>
                <p14:nvPr/>
              </p14:nvContentPartPr>
              <p14:xfrm>
                <a:off x="3503747" y="311480"/>
                <a:ext cx="52200" cy="39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1CDB463-73DB-B301-599F-C11247971D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86107" y="293480"/>
                  <a:ext cx="87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A821E0-2CEC-DBA0-E3F0-851A4E3CC42C}"/>
                    </a:ext>
                  </a:extLst>
                </p14:cNvPr>
                <p14:cNvContentPartPr/>
                <p14:nvPr/>
              </p14:nvContentPartPr>
              <p14:xfrm>
                <a:off x="3679067" y="482480"/>
                <a:ext cx="150480" cy="18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A821E0-2CEC-DBA0-E3F0-851A4E3CC4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61067" y="464480"/>
                  <a:ext cx="186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9CEC961-6C3C-D5F4-3C13-31490BED08AA}"/>
                    </a:ext>
                  </a:extLst>
                </p14:cNvPr>
                <p14:cNvContentPartPr/>
                <p14:nvPr/>
              </p14:nvContentPartPr>
              <p14:xfrm>
                <a:off x="3546227" y="562040"/>
                <a:ext cx="4932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9CEC961-6C3C-D5F4-3C13-31490BED08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28227" y="544400"/>
                  <a:ext cx="84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9DBAFE3-9C4C-B345-F8E3-F14265DC518E}"/>
                    </a:ext>
                  </a:extLst>
                </p14:cNvPr>
                <p14:cNvContentPartPr/>
                <p14:nvPr/>
              </p14:nvContentPartPr>
              <p14:xfrm>
                <a:off x="3541907" y="590840"/>
                <a:ext cx="13320" cy="13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9DBAFE3-9C4C-B345-F8E3-F14265DC51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24267" y="573200"/>
                  <a:ext cx="4896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716435-EEF9-CFDE-A337-18F717556945}"/>
              </a:ext>
            </a:extLst>
          </p:cNvPr>
          <p:cNvGrpSpPr/>
          <p:nvPr/>
        </p:nvGrpSpPr>
        <p:grpSpPr>
          <a:xfrm>
            <a:off x="4635587" y="275840"/>
            <a:ext cx="1523520" cy="446400"/>
            <a:chOff x="4635587" y="275840"/>
            <a:chExt cx="152352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0891F9-9048-8FFF-C0FB-DB1BF00B80C0}"/>
                    </a:ext>
                  </a:extLst>
                </p14:cNvPr>
                <p14:cNvContentPartPr/>
                <p14:nvPr/>
              </p14:nvContentPartPr>
              <p14:xfrm>
                <a:off x="4635587" y="428480"/>
                <a:ext cx="773280" cy="29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0891F9-9048-8FFF-C0FB-DB1BF00B80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17587" y="410840"/>
                  <a:ext cx="8089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BC41A9-0294-31A3-6AC4-3CE2BB052CD8}"/>
                    </a:ext>
                  </a:extLst>
                </p14:cNvPr>
                <p14:cNvContentPartPr/>
                <p14:nvPr/>
              </p14:nvContentPartPr>
              <p14:xfrm>
                <a:off x="5520467" y="311480"/>
                <a:ext cx="171000" cy="10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BC41A9-0294-31A3-6AC4-3CE2BB052C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02467" y="293840"/>
                  <a:ext cx="206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7E6354D-D416-E3D8-25F2-46374D5E1686}"/>
                    </a:ext>
                  </a:extLst>
                </p14:cNvPr>
                <p14:cNvContentPartPr/>
                <p14:nvPr/>
              </p14:nvContentPartPr>
              <p14:xfrm>
                <a:off x="5713787" y="275840"/>
                <a:ext cx="82440" cy="142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7E6354D-D416-E3D8-25F2-46374D5E168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96147" y="258200"/>
                  <a:ext cx="118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C1E4D42-C699-9027-3887-2A57FE1251E5}"/>
                    </a:ext>
                  </a:extLst>
                </p14:cNvPr>
                <p14:cNvContentPartPr/>
                <p14:nvPr/>
              </p14:nvContentPartPr>
              <p14:xfrm>
                <a:off x="5711987" y="425600"/>
                <a:ext cx="11880" cy="123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C1E4D42-C699-9027-3887-2A57FE1251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94347" y="407960"/>
                  <a:ext cx="47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6A027D-E861-20D3-4C39-C48AFE885640}"/>
                    </a:ext>
                  </a:extLst>
                </p14:cNvPr>
                <p14:cNvContentPartPr/>
                <p14:nvPr/>
              </p14:nvContentPartPr>
              <p14:xfrm>
                <a:off x="5837627" y="364040"/>
                <a:ext cx="321480" cy="189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6A027D-E861-20D3-4C39-C48AFE8856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19627" y="346400"/>
                  <a:ext cx="35712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9BC5B73-DA09-51E2-70B0-3E0FF5EFBC48}"/>
                  </a:ext>
                </a:extLst>
              </p14:cNvPr>
              <p14:cNvContentPartPr/>
              <p14:nvPr/>
            </p14:nvContentPartPr>
            <p14:xfrm>
              <a:off x="4770227" y="973880"/>
              <a:ext cx="666000" cy="226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9BC5B73-DA09-51E2-70B0-3E0FF5EFBC4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52587" y="956240"/>
                <a:ext cx="70164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A8DE0AFC-293F-99D6-38BB-06A9147CD1CE}"/>
              </a:ext>
            </a:extLst>
          </p:cNvPr>
          <p:cNvGrpSpPr/>
          <p:nvPr/>
        </p:nvGrpSpPr>
        <p:grpSpPr>
          <a:xfrm>
            <a:off x="5804507" y="934640"/>
            <a:ext cx="517320" cy="238680"/>
            <a:chOff x="5804507" y="934640"/>
            <a:chExt cx="51732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4C8B996-0C0D-8CCC-C8CA-B5F61495861E}"/>
                    </a:ext>
                  </a:extLst>
                </p14:cNvPr>
                <p14:cNvContentPartPr/>
                <p14:nvPr/>
              </p14:nvContentPartPr>
              <p14:xfrm>
                <a:off x="5816027" y="941840"/>
                <a:ext cx="22680" cy="231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4C8B996-0C0D-8CCC-C8CA-B5F6149586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98387" y="924200"/>
                  <a:ext cx="58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5D32EF-1052-2482-87BA-3BB3B7D89FE1}"/>
                    </a:ext>
                  </a:extLst>
                </p14:cNvPr>
                <p14:cNvContentPartPr/>
                <p14:nvPr/>
              </p14:nvContentPartPr>
              <p14:xfrm>
                <a:off x="5804507" y="934640"/>
                <a:ext cx="239760" cy="18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5D32EF-1052-2482-87BA-3BB3B7D89F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86507" y="916640"/>
                  <a:ext cx="2754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974C22-EDC8-8069-2A03-94B8328145B3}"/>
                    </a:ext>
                  </a:extLst>
                </p14:cNvPr>
                <p14:cNvContentPartPr/>
                <p14:nvPr/>
              </p14:nvContentPartPr>
              <p14:xfrm>
                <a:off x="6194747" y="961640"/>
                <a:ext cx="127080" cy="144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974C22-EDC8-8069-2A03-94B8328145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7107" y="943640"/>
                  <a:ext cx="16272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CB8714-A57A-F486-3C96-3169B371106E}"/>
              </a:ext>
            </a:extLst>
          </p:cNvPr>
          <p:cNvGrpSpPr/>
          <p:nvPr/>
        </p:nvGrpSpPr>
        <p:grpSpPr>
          <a:xfrm>
            <a:off x="7362947" y="301760"/>
            <a:ext cx="290160" cy="198720"/>
            <a:chOff x="7362947" y="301760"/>
            <a:chExt cx="29016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22C039C-160E-C7B5-A869-454BE5EC7824}"/>
                    </a:ext>
                  </a:extLst>
                </p14:cNvPr>
                <p14:cNvContentPartPr/>
                <p14:nvPr/>
              </p14:nvContentPartPr>
              <p14:xfrm>
                <a:off x="7603427" y="326600"/>
                <a:ext cx="47880" cy="4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22C039C-160E-C7B5-A869-454BE5EC782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85427" y="308960"/>
                  <a:ext cx="83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DC8E293-B841-D070-2A57-88D15240A093}"/>
                    </a:ext>
                  </a:extLst>
                </p14:cNvPr>
                <p14:cNvContentPartPr/>
                <p14:nvPr/>
              </p14:nvContentPartPr>
              <p14:xfrm>
                <a:off x="7362947" y="301760"/>
                <a:ext cx="290160" cy="198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DC8E293-B841-D070-2A57-88D15240A09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45307" y="284120"/>
                  <a:ext cx="32580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2606453-A627-25B1-910C-23BD8ECB8A14}"/>
                  </a:ext>
                </a:extLst>
              </p14:cNvPr>
              <p14:cNvContentPartPr/>
              <p14:nvPr/>
            </p14:nvContentPartPr>
            <p14:xfrm>
              <a:off x="7561307" y="847520"/>
              <a:ext cx="31320" cy="254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2606453-A627-25B1-910C-23BD8ECB8A1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43667" y="829880"/>
                <a:ext cx="6696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1EAE7CED-7F4F-CD3D-0D65-FB5A60D3A9C6}"/>
              </a:ext>
            </a:extLst>
          </p:cNvPr>
          <p:cNvGrpSpPr/>
          <p:nvPr/>
        </p:nvGrpSpPr>
        <p:grpSpPr>
          <a:xfrm>
            <a:off x="351227" y="1548440"/>
            <a:ext cx="3880440" cy="601920"/>
            <a:chOff x="351227" y="1548440"/>
            <a:chExt cx="3880440" cy="6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0389D9-599A-6219-91DD-CEBE24EBE447}"/>
                    </a:ext>
                  </a:extLst>
                </p14:cNvPr>
                <p14:cNvContentPartPr/>
                <p14:nvPr/>
              </p14:nvContentPartPr>
              <p14:xfrm>
                <a:off x="500627" y="1619000"/>
                <a:ext cx="164520" cy="315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0389D9-599A-6219-91DD-CEBE24EBE4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987" y="1601000"/>
                  <a:ext cx="200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1313F56-A608-FEF3-8329-8746528874B3}"/>
                    </a:ext>
                  </a:extLst>
                </p14:cNvPr>
                <p14:cNvContentPartPr/>
                <p14:nvPr/>
              </p14:nvContentPartPr>
              <p14:xfrm>
                <a:off x="794747" y="1756160"/>
                <a:ext cx="111600" cy="130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1313F56-A608-FEF3-8329-8746528874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107" y="1738160"/>
                  <a:ext cx="147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341DDF5-21A2-1388-2AE5-EBAA2600C67A}"/>
                    </a:ext>
                  </a:extLst>
                </p14:cNvPr>
                <p14:cNvContentPartPr/>
                <p14:nvPr/>
              </p14:nvContentPartPr>
              <p14:xfrm>
                <a:off x="976547" y="1681280"/>
                <a:ext cx="182520" cy="453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341DDF5-21A2-1388-2AE5-EBAA2600C6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8547" y="1663280"/>
                  <a:ext cx="2181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F282B1-D75E-3B68-25E9-29555FA4290C}"/>
                    </a:ext>
                  </a:extLst>
                </p14:cNvPr>
                <p14:cNvContentPartPr/>
                <p14:nvPr/>
              </p14:nvContentPartPr>
              <p14:xfrm>
                <a:off x="1258067" y="1747160"/>
                <a:ext cx="29520" cy="9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F282B1-D75E-3B68-25E9-29555FA4290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40427" y="1729520"/>
                  <a:ext cx="65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706F337-86F6-BBEC-7739-47EAA03D34CD}"/>
                    </a:ext>
                  </a:extLst>
                </p14:cNvPr>
                <p14:cNvContentPartPr/>
                <p14:nvPr/>
              </p14:nvContentPartPr>
              <p14:xfrm>
                <a:off x="1224227" y="1683800"/>
                <a:ext cx="20160" cy="27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706F337-86F6-BBEC-7739-47EAA03D34C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06227" y="1666160"/>
                  <a:ext cx="55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0BCA37A-8549-B794-4813-E92B810621F8}"/>
                    </a:ext>
                  </a:extLst>
                </p14:cNvPr>
                <p14:cNvContentPartPr/>
                <p14:nvPr/>
              </p14:nvContentPartPr>
              <p14:xfrm>
                <a:off x="1388747" y="1665080"/>
                <a:ext cx="134640" cy="191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0BCA37A-8549-B794-4813-E92B810621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70747" y="1647080"/>
                  <a:ext cx="170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232F03-0F70-3727-0FC1-AF8C4BA2CAE1}"/>
                    </a:ext>
                  </a:extLst>
                </p14:cNvPr>
                <p14:cNvContentPartPr/>
                <p14:nvPr/>
              </p14:nvContentPartPr>
              <p14:xfrm>
                <a:off x="1597547" y="1600640"/>
                <a:ext cx="55440" cy="205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232F03-0F70-3727-0FC1-AF8C4BA2CA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79907" y="1582640"/>
                  <a:ext cx="91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D9A752F-EBE7-1DEB-DA12-FA8403B86ADD}"/>
                    </a:ext>
                  </a:extLst>
                </p14:cNvPr>
                <p14:cNvContentPartPr/>
                <p14:nvPr/>
              </p14:nvContentPartPr>
              <p14:xfrm>
                <a:off x="1541027" y="1678040"/>
                <a:ext cx="222840" cy="94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D9A752F-EBE7-1DEB-DA12-FA8403B86A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23027" y="1660040"/>
                  <a:ext cx="258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B74E605-01C2-B7DB-765E-33A1E0D90568}"/>
                    </a:ext>
                  </a:extLst>
                </p14:cNvPr>
                <p14:cNvContentPartPr/>
                <p14:nvPr/>
              </p14:nvContentPartPr>
              <p14:xfrm>
                <a:off x="1763867" y="1592360"/>
                <a:ext cx="8280" cy="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B74E605-01C2-B7DB-765E-33A1E0D905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46227" y="1574720"/>
                  <a:ext cx="43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3B7AB8-8A2F-8118-989C-F636D68EBCF4}"/>
                    </a:ext>
                  </a:extLst>
                </p14:cNvPr>
                <p14:cNvContentPartPr/>
                <p14:nvPr/>
              </p14:nvContentPartPr>
              <p14:xfrm>
                <a:off x="1883027" y="1616480"/>
                <a:ext cx="83160" cy="141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3B7AB8-8A2F-8118-989C-F636D68EBC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65027" y="1598840"/>
                  <a:ext cx="118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B7545F4-0165-4220-B4C3-E58C501CA27B}"/>
                    </a:ext>
                  </a:extLst>
                </p14:cNvPr>
                <p14:cNvContentPartPr/>
                <p14:nvPr/>
              </p14:nvContentPartPr>
              <p14:xfrm>
                <a:off x="1687907" y="1548440"/>
                <a:ext cx="28080" cy="38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B7545F4-0165-4220-B4C3-E58C501CA2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69907" y="1530440"/>
                  <a:ext cx="63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CAA65FB-E68D-00F3-79FE-E7415031205D}"/>
                    </a:ext>
                  </a:extLst>
                </p14:cNvPr>
                <p14:cNvContentPartPr/>
                <p14:nvPr/>
              </p14:nvContentPartPr>
              <p14:xfrm>
                <a:off x="2533187" y="1568600"/>
                <a:ext cx="190440" cy="257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CAA65FB-E68D-00F3-79FE-E741503120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15547" y="1550600"/>
                  <a:ext cx="226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704BB2-7F41-E8AD-777B-BAE0D0A0BA7D}"/>
                    </a:ext>
                  </a:extLst>
                </p14:cNvPr>
                <p14:cNvContentPartPr/>
                <p14:nvPr/>
              </p14:nvContentPartPr>
              <p14:xfrm>
                <a:off x="2821907" y="1651400"/>
                <a:ext cx="144000" cy="144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704BB2-7F41-E8AD-777B-BAE0D0A0BA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03907" y="1633760"/>
                  <a:ext cx="179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45CAC7-CA97-9B69-7EE8-1774C9A72F72}"/>
                    </a:ext>
                  </a:extLst>
                </p14:cNvPr>
                <p14:cNvContentPartPr/>
                <p14:nvPr/>
              </p14:nvContentPartPr>
              <p14:xfrm>
                <a:off x="2999387" y="1672640"/>
                <a:ext cx="163080" cy="281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45CAC7-CA97-9B69-7EE8-1774C9A72F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81747" y="1654640"/>
                  <a:ext cx="1987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35295DF-82AC-2842-CEF9-D27A542717A0}"/>
                    </a:ext>
                  </a:extLst>
                </p14:cNvPr>
                <p14:cNvContentPartPr/>
                <p14:nvPr/>
              </p14:nvContentPartPr>
              <p14:xfrm>
                <a:off x="3205667" y="1634120"/>
                <a:ext cx="82800" cy="131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35295DF-82AC-2842-CEF9-D27A542717A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88027" y="1616120"/>
                  <a:ext cx="118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8B464C5-7664-0431-AD6D-00287BA68ABA}"/>
                    </a:ext>
                  </a:extLst>
                </p14:cNvPr>
                <p14:cNvContentPartPr/>
                <p14:nvPr/>
              </p14:nvContentPartPr>
              <p14:xfrm>
                <a:off x="3331667" y="1633760"/>
                <a:ext cx="68040" cy="120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8B464C5-7664-0431-AD6D-00287BA68A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13667" y="1615760"/>
                  <a:ext cx="103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CF7EABF-7A39-2BF8-BB77-99EEDAAF1685}"/>
                    </a:ext>
                  </a:extLst>
                </p14:cNvPr>
                <p14:cNvContentPartPr/>
                <p14:nvPr/>
              </p14:nvContentPartPr>
              <p14:xfrm>
                <a:off x="3497267" y="1607480"/>
                <a:ext cx="81000" cy="143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CF7EABF-7A39-2BF8-BB77-99EEDAAF16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79267" y="1589480"/>
                  <a:ext cx="1166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71A5EE2-4E12-E5AE-E60D-EA3BB8B21BA1}"/>
                    </a:ext>
                  </a:extLst>
                </p14:cNvPr>
                <p14:cNvContentPartPr/>
                <p14:nvPr/>
              </p14:nvContentPartPr>
              <p14:xfrm>
                <a:off x="3698867" y="1608200"/>
                <a:ext cx="60840" cy="135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71A5EE2-4E12-E5AE-E60D-EA3BB8B21BA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80867" y="1590560"/>
                  <a:ext cx="96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D53DC6-0A4B-A235-40F2-5FECC863C3E9}"/>
                    </a:ext>
                  </a:extLst>
                </p14:cNvPr>
                <p14:cNvContentPartPr/>
                <p14:nvPr/>
              </p14:nvContentPartPr>
              <p14:xfrm>
                <a:off x="3865547" y="1608920"/>
                <a:ext cx="28440" cy="87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D53DC6-0A4B-A235-40F2-5FECC863C3E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47907" y="1591280"/>
                  <a:ext cx="64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7E7E054-F309-4665-C005-F68B18EF4C68}"/>
                    </a:ext>
                  </a:extLst>
                </p14:cNvPr>
                <p14:cNvContentPartPr/>
                <p14:nvPr/>
              </p14:nvContentPartPr>
              <p14:xfrm>
                <a:off x="3808667" y="1553480"/>
                <a:ext cx="48600" cy="37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7E7E054-F309-4665-C005-F68B18EF4C6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90667" y="1535480"/>
                  <a:ext cx="84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4240DC-92EF-E7C2-3572-F612BEC4C36F}"/>
                    </a:ext>
                  </a:extLst>
                </p14:cNvPr>
                <p14:cNvContentPartPr/>
                <p14:nvPr/>
              </p14:nvContentPartPr>
              <p14:xfrm>
                <a:off x="3954827" y="1588040"/>
                <a:ext cx="276840" cy="136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4240DC-92EF-E7C2-3572-F612BEC4C3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36827" y="1570400"/>
                  <a:ext cx="312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6E1B9BA-CC53-BCBA-5CFE-84C3F88AD209}"/>
                    </a:ext>
                  </a:extLst>
                </p14:cNvPr>
                <p14:cNvContentPartPr/>
                <p14:nvPr/>
              </p14:nvContentPartPr>
              <p14:xfrm>
                <a:off x="351227" y="1782800"/>
                <a:ext cx="3821040" cy="36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6E1B9BA-CC53-BCBA-5CFE-84C3F88AD2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3227" y="1765160"/>
                  <a:ext cx="3856680" cy="40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7B1C8AE-DFC6-2C5B-1EDA-A3E9A34C2836}"/>
                  </a:ext>
                </a:extLst>
              </p14:cNvPr>
              <p14:cNvContentPartPr/>
              <p14:nvPr/>
            </p14:nvContentPartPr>
            <p14:xfrm>
              <a:off x="9029747" y="1679120"/>
              <a:ext cx="5400" cy="1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7B1C8AE-DFC6-2C5B-1EDA-A3E9A34C283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012107" y="1661120"/>
                <a:ext cx="4104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AAD3310-3F17-910F-D4A9-FA5786031BF4}"/>
              </a:ext>
            </a:extLst>
          </p:cNvPr>
          <p:cNvGrpSpPr/>
          <p:nvPr/>
        </p:nvGrpSpPr>
        <p:grpSpPr>
          <a:xfrm>
            <a:off x="8800427" y="579680"/>
            <a:ext cx="2154240" cy="913680"/>
            <a:chOff x="8800427" y="579680"/>
            <a:chExt cx="2154240" cy="91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E31FBDE-E585-69E7-8584-4C88CA889B77}"/>
                    </a:ext>
                  </a:extLst>
                </p14:cNvPr>
                <p14:cNvContentPartPr/>
                <p14:nvPr/>
              </p14:nvContentPartPr>
              <p14:xfrm>
                <a:off x="9003827" y="1078280"/>
                <a:ext cx="24696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E31FBDE-E585-69E7-8584-4C88CA889B7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86187" y="1060640"/>
                  <a:ext cx="282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460B480-B37D-190A-70F7-355C1A0E2FA0}"/>
                    </a:ext>
                  </a:extLst>
                </p14:cNvPr>
                <p14:cNvContentPartPr/>
                <p14:nvPr/>
              </p14:nvContentPartPr>
              <p14:xfrm>
                <a:off x="9401987" y="1151000"/>
                <a:ext cx="116280" cy="36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460B480-B37D-190A-70F7-355C1A0E2F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84347" y="1133000"/>
                  <a:ext cx="151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96F6E83-A99D-5B2B-FA7E-92DBB4CC30F9}"/>
                    </a:ext>
                  </a:extLst>
                </p14:cNvPr>
                <p14:cNvContentPartPr/>
                <p14:nvPr/>
              </p14:nvContentPartPr>
              <p14:xfrm>
                <a:off x="9361307" y="1040120"/>
                <a:ext cx="132120" cy="39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96F6E83-A99D-5B2B-FA7E-92DBB4CC30F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43667" y="1022480"/>
                  <a:ext cx="167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D76BDF1-97AB-3921-66CE-0E82C96F0A20}"/>
                    </a:ext>
                  </a:extLst>
                </p14:cNvPr>
                <p14:cNvContentPartPr/>
                <p14:nvPr/>
              </p14:nvContentPartPr>
              <p14:xfrm>
                <a:off x="9722747" y="955880"/>
                <a:ext cx="14760" cy="145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D76BDF1-97AB-3921-66CE-0E82C96F0A2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05107" y="937880"/>
                  <a:ext cx="50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8BA5342-5A06-E0D3-0C10-C922D562A6CB}"/>
                    </a:ext>
                  </a:extLst>
                </p14:cNvPr>
                <p14:cNvContentPartPr/>
                <p14:nvPr/>
              </p14:nvContentPartPr>
              <p14:xfrm>
                <a:off x="9835427" y="901880"/>
                <a:ext cx="141480" cy="156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8BA5342-5A06-E0D3-0C10-C922D562A6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17787" y="884240"/>
                  <a:ext cx="177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02C4101-CAEF-3977-AB59-CAC59CC24D21}"/>
                    </a:ext>
                  </a:extLst>
                </p14:cNvPr>
                <p14:cNvContentPartPr/>
                <p14:nvPr/>
              </p14:nvContentPartPr>
              <p14:xfrm>
                <a:off x="10168787" y="896120"/>
                <a:ext cx="163440" cy="142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02C4101-CAEF-3977-AB59-CAC59CC24D2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50787" y="878120"/>
                  <a:ext cx="199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BD33A9A-9208-4062-7BA7-AE15AF1B73C1}"/>
                    </a:ext>
                  </a:extLst>
                </p14:cNvPr>
                <p14:cNvContentPartPr/>
                <p14:nvPr/>
              </p14:nvContentPartPr>
              <p14:xfrm>
                <a:off x="10511147" y="852200"/>
                <a:ext cx="131040" cy="149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BD33A9A-9208-4062-7BA7-AE15AF1B73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93147" y="834560"/>
                  <a:ext cx="166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84353B7-B63A-165A-F029-99C8CC71BCC2}"/>
                    </a:ext>
                  </a:extLst>
                </p14:cNvPr>
                <p14:cNvContentPartPr/>
                <p14:nvPr/>
              </p14:nvContentPartPr>
              <p14:xfrm>
                <a:off x="8800427" y="579680"/>
                <a:ext cx="2154240" cy="913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84353B7-B63A-165A-F029-99C8CC71BCC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82427" y="562040"/>
                  <a:ext cx="2189880" cy="9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F906A6A-6D4F-3AB7-FAB8-A384E84FA4A7}"/>
                  </a:ext>
                </a:extLst>
              </p14:cNvPr>
              <p14:cNvContentPartPr/>
              <p14:nvPr/>
            </p14:nvContentPartPr>
            <p14:xfrm>
              <a:off x="8947667" y="1683800"/>
              <a:ext cx="1440" cy="5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F906A6A-6D4F-3AB7-FAB8-A384E84FA4A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929667" y="1665800"/>
                <a:ext cx="3708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6266566-016F-644B-A245-B3E1A20DF7C1}"/>
              </a:ext>
            </a:extLst>
          </p:cNvPr>
          <p:cNvGrpSpPr/>
          <p:nvPr/>
        </p:nvGrpSpPr>
        <p:grpSpPr>
          <a:xfrm>
            <a:off x="10235027" y="2371760"/>
            <a:ext cx="1623960" cy="395640"/>
            <a:chOff x="10235027" y="2371760"/>
            <a:chExt cx="16239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60DF8AA-032E-20AF-8F0D-7B72C986FC60}"/>
                    </a:ext>
                  </a:extLst>
                </p14:cNvPr>
                <p14:cNvContentPartPr/>
                <p14:nvPr/>
              </p14:nvContentPartPr>
              <p14:xfrm>
                <a:off x="10242947" y="2402720"/>
                <a:ext cx="51840" cy="172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60DF8AA-032E-20AF-8F0D-7B72C986FC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24947" y="2385080"/>
                  <a:ext cx="87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58595FB-943E-13DC-058B-9C35BA61D79F}"/>
                    </a:ext>
                  </a:extLst>
                </p14:cNvPr>
                <p14:cNvContentPartPr/>
                <p14:nvPr/>
              </p14:nvContentPartPr>
              <p14:xfrm>
                <a:off x="10235027" y="2372840"/>
                <a:ext cx="152640" cy="160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58595FB-943E-13DC-058B-9C35BA61D7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17387" y="2355200"/>
                  <a:ext cx="188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502FCAB-A1A7-3F7D-4B9A-113E9EB09A9D}"/>
                    </a:ext>
                  </a:extLst>
                </p14:cNvPr>
                <p14:cNvContentPartPr/>
                <p14:nvPr/>
              </p14:nvContentPartPr>
              <p14:xfrm>
                <a:off x="10543547" y="2467520"/>
                <a:ext cx="120600" cy="119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502FCAB-A1A7-3F7D-4B9A-113E9EB09A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25547" y="2449880"/>
                  <a:ext cx="156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3A9E791-6D34-D629-0CC3-3D17A871EC62}"/>
                    </a:ext>
                  </a:extLst>
                </p14:cNvPr>
                <p14:cNvContentPartPr/>
                <p14:nvPr/>
              </p14:nvContentPartPr>
              <p14:xfrm>
                <a:off x="10845227" y="2400920"/>
                <a:ext cx="76320" cy="361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3A9E791-6D34-D629-0CC3-3D17A871EC6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27227" y="2383280"/>
                  <a:ext cx="111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E132AEC-FC74-DFDE-C726-36499BFB9D81}"/>
                    </a:ext>
                  </a:extLst>
                </p14:cNvPr>
                <p14:cNvContentPartPr/>
                <p14:nvPr/>
              </p14:nvContentPartPr>
              <p14:xfrm>
                <a:off x="10815707" y="2567600"/>
                <a:ext cx="114480" cy="23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E132AEC-FC74-DFDE-C726-36499BFB9D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798067" y="2549600"/>
                  <a:ext cx="150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1C67A87-61BD-A2AF-92D6-A6FD15F3E996}"/>
                    </a:ext>
                  </a:extLst>
                </p14:cNvPr>
                <p14:cNvContentPartPr/>
                <p14:nvPr/>
              </p14:nvContentPartPr>
              <p14:xfrm>
                <a:off x="11000747" y="2492360"/>
                <a:ext cx="521640" cy="96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1C67A87-61BD-A2AF-92D6-A6FD15F3E99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83107" y="2474720"/>
                  <a:ext cx="557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62FC07E-73BF-121A-B9CE-E91D0F35CCBB}"/>
                    </a:ext>
                  </a:extLst>
                </p14:cNvPr>
                <p14:cNvContentPartPr/>
                <p14:nvPr/>
              </p14:nvContentPartPr>
              <p14:xfrm>
                <a:off x="11593307" y="2371760"/>
                <a:ext cx="33480" cy="19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62FC07E-73BF-121A-B9CE-E91D0F35CCB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575667" y="2354120"/>
                  <a:ext cx="69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F9E74BF-5291-19DF-CB63-CD547D979888}"/>
                    </a:ext>
                  </a:extLst>
                </p14:cNvPr>
                <p14:cNvContentPartPr/>
                <p14:nvPr/>
              </p14:nvContentPartPr>
              <p14:xfrm>
                <a:off x="11762507" y="2378600"/>
                <a:ext cx="19800" cy="188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F9E74BF-5291-19DF-CB63-CD547D97988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744867" y="2360600"/>
                  <a:ext cx="55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8908178-E734-0A29-82BE-CA71C1FC0BB8}"/>
                    </a:ext>
                  </a:extLst>
                </p14:cNvPr>
                <p14:cNvContentPartPr/>
                <p14:nvPr/>
              </p14:nvContentPartPr>
              <p14:xfrm>
                <a:off x="11692307" y="2444840"/>
                <a:ext cx="166680" cy="13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8908178-E734-0A29-82BE-CA71C1FC0BB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674667" y="2426840"/>
                  <a:ext cx="202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8C822BE-C332-B909-7D90-6C229CB949E5}"/>
                    </a:ext>
                  </a:extLst>
                </p14:cNvPr>
                <p14:cNvContentPartPr/>
                <p14:nvPr/>
              </p14:nvContentPartPr>
              <p14:xfrm>
                <a:off x="11495027" y="2746160"/>
                <a:ext cx="286920" cy="21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8C822BE-C332-B909-7D90-6C229CB949E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77387" y="2728520"/>
                  <a:ext cx="32256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D1FF182-F63E-2B7A-59BD-3C3E6D40E7BD}"/>
              </a:ext>
            </a:extLst>
          </p:cNvPr>
          <p:cNvGrpSpPr/>
          <p:nvPr/>
        </p:nvGrpSpPr>
        <p:grpSpPr>
          <a:xfrm>
            <a:off x="8591267" y="2543840"/>
            <a:ext cx="1408320" cy="741960"/>
            <a:chOff x="8591267" y="2543840"/>
            <a:chExt cx="1408320" cy="74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A77ABAE-8F58-9A2F-8747-698589ABC497}"/>
                    </a:ext>
                  </a:extLst>
                </p14:cNvPr>
                <p14:cNvContentPartPr/>
                <p14:nvPr/>
              </p14:nvContentPartPr>
              <p14:xfrm>
                <a:off x="8591267" y="2665160"/>
                <a:ext cx="20160" cy="46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A77ABAE-8F58-9A2F-8747-698589ABC4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73267" y="2647160"/>
                  <a:ext cx="55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2EF2D6E-9B9D-8310-8C0C-7D504ECBCA17}"/>
                    </a:ext>
                  </a:extLst>
                </p14:cNvPr>
                <p14:cNvContentPartPr/>
                <p14:nvPr/>
              </p14:nvContentPartPr>
              <p14:xfrm>
                <a:off x="8729507" y="2553200"/>
                <a:ext cx="13320" cy="2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2EF2D6E-9B9D-8310-8C0C-7D504ECBCA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11507" y="2535560"/>
                  <a:ext cx="48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3252526-F325-E8CC-3B0B-DBD135B84639}"/>
                    </a:ext>
                  </a:extLst>
                </p14:cNvPr>
                <p14:cNvContentPartPr/>
                <p14:nvPr/>
              </p14:nvContentPartPr>
              <p14:xfrm>
                <a:off x="8859107" y="2543840"/>
                <a:ext cx="77760" cy="18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3252526-F325-E8CC-3B0B-DBD135B846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41107" y="2525840"/>
                  <a:ext cx="113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0225588-070D-EF39-BC6A-768CC280B633}"/>
                    </a:ext>
                  </a:extLst>
                </p14:cNvPr>
                <p14:cNvContentPartPr/>
                <p14:nvPr/>
              </p14:nvContentPartPr>
              <p14:xfrm>
                <a:off x="8950187" y="2636360"/>
                <a:ext cx="28440" cy="135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0225588-070D-EF39-BC6A-768CC280B63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32187" y="2618720"/>
                  <a:ext cx="64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5604E4-EA4E-7041-3FC2-30198A2B7E4B}"/>
                    </a:ext>
                  </a:extLst>
                </p14:cNvPr>
                <p14:cNvContentPartPr/>
                <p14:nvPr/>
              </p14:nvContentPartPr>
              <p14:xfrm>
                <a:off x="9003107" y="2953520"/>
                <a:ext cx="39960" cy="49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5604E4-EA4E-7041-3FC2-30198A2B7E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85107" y="2935880"/>
                  <a:ext cx="75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A82499C-D299-C22E-FADE-A901DEB929F3}"/>
                    </a:ext>
                  </a:extLst>
                </p14:cNvPr>
                <p14:cNvContentPartPr/>
                <p14:nvPr/>
              </p14:nvContentPartPr>
              <p14:xfrm>
                <a:off x="9021827" y="3136400"/>
                <a:ext cx="36000" cy="68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A82499C-D299-C22E-FADE-A901DEB929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04187" y="3118760"/>
                  <a:ext cx="71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CFF7087-4B7E-B76E-9DF9-BAC654900B33}"/>
                    </a:ext>
                  </a:extLst>
                </p14:cNvPr>
                <p14:cNvContentPartPr/>
                <p14:nvPr/>
              </p14:nvContentPartPr>
              <p14:xfrm>
                <a:off x="8755427" y="2910680"/>
                <a:ext cx="385920" cy="349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CFF7087-4B7E-B76E-9DF9-BAC654900B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37427" y="2893040"/>
                  <a:ext cx="4215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570CF48-F21C-71B5-0A34-8755706247E3}"/>
                    </a:ext>
                  </a:extLst>
                </p14:cNvPr>
                <p14:cNvContentPartPr/>
                <p14:nvPr/>
              </p14:nvContentPartPr>
              <p14:xfrm>
                <a:off x="9208307" y="2904560"/>
                <a:ext cx="31320" cy="31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570CF48-F21C-71B5-0A34-8755706247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90667" y="2886920"/>
                  <a:ext cx="66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F97452E-E4C4-90BD-9E6B-2BE22EE91F05}"/>
                    </a:ext>
                  </a:extLst>
                </p14:cNvPr>
                <p14:cNvContentPartPr/>
                <p14:nvPr/>
              </p14:nvContentPartPr>
              <p14:xfrm>
                <a:off x="9091667" y="2645000"/>
                <a:ext cx="45720" cy="132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F97452E-E4C4-90BD-9E6B-2BE22EE91F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73667" y="2627360"/>
                  <a:ext cx="81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F86CFFE-78E9-F7E0-0542-58A8E6E9833A}"/>
                    </a:ext>
                  </a:extLst>
                </p14:cNvPr>
                <p14:cNvContentPartPr/>
                <p14:nvPr/>
              </p14:nvContentPartPr>
              <p14:xfrm>
                <a:off x="8989067" y="2600000"/>
                <a:ext cx="35280" cy="14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F86CFFE-78E9-F7E0-0542-58A8E6E9833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71427" y="2582360"/>
                  <a:ext cx="70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E0862CC-603D-8FBC-3A8F-2C5AF2EEA94D}"/>
                    </a:ext>
                  </a:extLst>
                </p14:cNvPr>
                <p14:cNvContentPartPr/>
                <p14:nvPr/>
              </p14:nvContentPartPr>
              <p14:xfrm>
                <a:off x="8748227" y="2705120"/>
                <a:ext cx="78480" cy="30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E0862CC-603D-8FBC-3A8F-2C5AF2EEA94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30227" y="2687480"/>
                  <a:ext cx="114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30F36A2-21EC-414D-2648-A6DA624C13DC}"/>
                    </a:ext>
                  </a:extLst>
                </p14:cNvPr>
                <p14:cNvContentPartPr/>
                <p14:nvPr/>
              </p14:nvContentPartPr>
              <p14:xfrm>
                <a:off x="8669027" y="2802680"/>
                <a:ext cx="15840" cy="18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30F36A2-21EC-414D-2648-A6DA624C13D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51027" y="2785040"/>
                  <a:ext cx="51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46C31A-92EA-E301-9068-3A9ACE5D4333}"/>
                    </a:ext>
                  </a:extLst>
                </p14:cNvPr>
                <p14:cNvContentPartPr/>
                <p14:nvPr/>
              </p14:nvContentPartPr>
              <p14:xfrm>
                <a:off x="8723027" y="2633120"/>
                <a:ext cx="242640" cy="77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46C31A-92EA-E301-9068-3A9ACE5D43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05387" y="2615120"/>
                  <a:ext cx="278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A368F25-C369-D0D9-D623-7FA3A9E501EC}"/>
                    </a:ext>
                  </a:extLst>
                </p14:cNvPr>
                <p14:cNvContentPartPr/>
                <p14:nvPr/>
              </p14:nvContentPartPr>
              <p14:xfrm>
                <a:off x="9047747" y="2815640"/>
                <a:ext cx="26280" cy="42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A368F25-C369-D0D9-D623-7FA3A9E501E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30107" y="2797640"/>
                  <a:ext cx="61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1CB6744-8E1B-39ED-F6C2-256ADD6EFFF8}"/>
                    </a:ext>
                  </a:extLst>
                </p14:cNvPr>
                <p14:cNvContentPartPr/>
                <p14:nvPr/>
              </p14:nvContentPartPr>
              <p14:xfrm>
                <a:off x="8923547" y="2968640"/>
                <a:ext cx="555840" cy="265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1CB6744-8E1B-39ED-F6C2-256ADD6EFFF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05547" y="2951000"/>
                  <a:ext cx="591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1C7017F-6B61-C3C4-F880-C2FCFD5D0399}"/>
                    </a:ext>
                  </a:extLst>
                </p14:cNvPr>
                <p14:cNvContentPartPr/>
                <p14:nvPr/>
              </p14:nvContentPartPr>
              <p14:xfrm>
                <a:off x="9569387" y="3167720"/>
                <a:ext cx="35640" cy="113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1C7017F-6B61-C3C4-F880-C2FCFD5D039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51747" y="3149720"/>
                  <a:ext cx="71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5E357D5-844A-0189-E873-F19B189B59B8}"/>
                    </a:ext>
                  </a:extLst>
                </p14:cNvPr>
                <p14:cNvContentPartPr/>
                <p14:nvPr/>
              </p14:nvContentPartPr>
              <p14:xfrm>
                <a:off x="9579827" y="3118400"/>
                <a:ext cx="183960" cy="141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5E357D5-844A-0189-E873-F19B189B59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62187" y="3100400"/>
                  <a:ext cx="219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CF16BF0-AAA7-268E-A8E4-F1FEE85E1400}"/>
                    </a:ext>
                  </a:extLst>
                </p14:cNvPr>
                <p14:cNvContentPartPr/>
                <p14:nvPr/>
              </p14:nvContentPartPr>
              <p14:xfrm>
                <a:off x="9878267" y="3173840"/>
                <a:ext cx="121320" cy="111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CF16BF0-AAA7-268E-A8E4-F1FEE85E140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60267" y="3156200"/>
                  <a:ext cx="1569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DAE891A-34A1-743B-2A74-858DEC58FE11}"/>
              </a:ext>
            </a:extLst>
          </p:cNvPr>
          <p:cNvGrpSpPr/>
          <p:nvPr/>
        </p:nvGrpSpPr>
        <p:grpSpPr>
          <a:xfrm>
            <a:off x="9299747" y="1478600"/>
            <a:ext cx="1944360" cy="586440"/>
            <a:chOff x="9299747" y="1478600"/>
            <a:chExt cx="1944360" cy="5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CE31BC7-3798-564D-B079-9EEBF1655496}"/>
                    </a:ext>
                  </a:extLst>
                </p14:cNvPr>
                <p14:cNvContentPartPr/>
                <p14:nvPr/>
              </p14:nvContentPartPr>
              <p14:xfrm>
                <a:off x="9682427" y="1719440"/>
                <a:ext cx="22320" cy="15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CE31BC7-3798-564D-B079-9EEBF16554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64787" y="1701440"/>
                  <a:ext cx="57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95193BC-B7DD-E20B-8E83-F6B7F92B40BE}"/>
                    </a:ext>
                  </a:extLst>
                </p14:cNvPr>
                <p14:cNvContentPartPr/>
                <p14:nvPr/>
              </p14:nvContentPartPr>
              <p14:xfrm>
                <a:off x="9641027" y="1855520"/>
                <a:ext cx="2160" cy="28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95193BC-B7DD-E20B-8E83-F6B7F92B40B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23387" y="1837520"/>
                  <a:ext cx="37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35A60A0-17F6-4A9A-7FC7-8443102C0AB6}"/>
                    </a:ext>
                  </a:extLst>
                </p14:cNvPr>
                <p14:cNvContentPartPr/>
                <p14:nvPr/>
              </p14:nvContentPartPr>
              <p14:xfrm>
                <a:off x="9674867" y="2020760"/>
                <a:ext cx="20160" cy="44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35A60A0-17F6-4A9A-7FC7-8443102C0A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56867" y="2003120"/>
                  <a:ext cx="55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51B656D-2302-ABD9-2096-4D7BA8380724}"/>
                    </a:ext>
                  </a:extLst>
                </p14:cNvPr>
                <p14:cNvContentPartPr/>
                <p14:nvPr/>
              </p14:nvContentPartPr>
              <p14:xfrm>
                <a:off x="9858467" y="1990520"/>
                <a:ext cx="29880" cy="26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51B656D-2302-ABD9-2096-4D7BA838072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40467" y="1972880"/>
                  <a:ext cx="65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FB8733D-BCEA-5FDC-F916-A66DEDCAEFF5}"/>
                    </a:ext>
                  </a:extLst>
                </p14:cNvPr>
                <p14:cNvContentPartPr/>
                <p14:nvPr/>
              </p14:nvContentPartPr>
              <p14:xfrm>
                <a:off x="10112267" y="1863080"/>
                <a:ext cx="17280" cy="57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FB8733D-BCEA-5FDC-F916-A66DEDCAEFF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94267" y="1845440"/>
                  <a:ext cx="52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0FD8201-2C66-A9BB-C477-0B1850809424}"/>
                    </a:ext>
                  </a:extLst>
                </p14:cNvPr>
                <p14:cNvContentPartPr/>
                <p14:nvPr/>
              </p14:nvContentPartPr>
              <p14:xfrm>
                <a:off x="10241147" y="1629800"/>
                <a:ext cx="22320" cy="65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0FD8201-2C66-A9BB-C477-0B185080942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23507" y="1611800"/>
                  <a:ext cx="57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85A264A-3D48-A3B7-8589-71904C4E2761}"/>
                    </a:ext>
                  </a:extLst>
                </p14:cNvPr>
                <p14:cNvContentPartPr/>
                <p14:nvPr/>
              </p14:nvContentPartPr>
              <p14:xfrm>
                <a:off x="10260947" y="1513520"/>
                <a:ext cx="45360" cy="34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85A264A-3D48-A3B7-8589-71904C4E276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43307" y="1495520"/>
                  <a:ext cx="81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F160BB4-6DBF-B4C5-91AF-9CDA666F3FB9}"/>
                    </a:ext>
                  </a:extLst>
                </p14:cNvPr>
                <p14:cNvContentPartPr/>
                <p14:nvPr/>
              </p14:nvContentPartPr>
              <p14:xfrm>
                <a:off x="10077347" y="1478600"/>
                <a:ext cx="106560" cy="18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F160BB4-6DBF-B4C5-91AF-9CDA666F3F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059707" y="1460960"/>
                  <a:ext cx="142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ACBD4BA-C8EC-3A9B-EC73-7AE4754D6325}"/>
                    </a:ext>
                  </a:extLst>
                </p14:cNvPr>
                <p14:cNvContentPartPr/>
                <p14:nvPr/>
              </p14:nvContentPartPr>
              <p14:xfrm>
                <a:off x="9702587" y="1555640"/>
                <a:ext cx="60840" cy="6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ACBD4BA-C8EC-3A9B-EC73-7AE4754D63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84587" y="1537640"/>
                  <a:ext cx="96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4C127CF-A9A0-01C6-7895-D84DE0063D20}"/>
                    </a:ext>
                  </a:extLst>
                </p14:cNvPr>
                <p14:cNvContentPartPr/>
                <p14:nvPr/>
              </p14:nvContentPartPr>
              <p14:xfrm>
                <a:off x="9511067" y="1574360"/>
                <a:ext cx="109440" cy="10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4C127CF-A9A0-01C6-7895-D84DE0063D2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493067" y="1556720"/>
                  <a:ext cx="145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A6E213E-F397-7FAD-D427-201FE1B078BD}"/>
                    </a:ext>
                  </a:extLst>
                </p14:cNvPr>
                <p14:cNvContentPartPr/>
                <p14:nvPr/>
              </p14:nvContentPartPr>
              <p14:xfrm>
                <a:off x="9304787" y="1601000"/>
                <a:ext cx="137160" cy="15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A6E213E-F397-7FAD-D427-201FE1B078B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87147" y="1583360"/>
                  <a:ext cx="172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6AFBB61-7326-6EC1-C403-7518A6FC6D2A}"/>
                    </a:ext>
                  </a:extLst>
                </p14:cNvPr>
                <p14:cNvContentPartPr/>
                <p14:nvPr/>
              </p14:nvContentPartPr>
              <p14:xfrm>
                <a:off x="9299747" y="1700360"/>
                <a:ext cx="85680" cy="30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6AFBB61-7326-6EC1-C403-7518A6FC6D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81747" y="1682720"/>
                  <a:ext cx="121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DD3816A-EC44-9E33-BE8C-55B106E45706}"/>
                    </a:ext>
                  </a:extLst>
                </p14:cNvPr>
                <p14:cNvContentPartPr/>
                <p14:nvPr/>
              </p14:nvContentPartPr>
              <p14:xfrm>
                <a:off x="9652907" y="1776680"/>
                <a:ext cx="51120" cy="8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DD3816A-EC44-9E33-BE8C-55B106E4570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34907" y="1758680"/>
                  <a:ext cx="8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43555ED-6EDE-B7DF-A32A-A14F65DBBC6F}"/>
                    </a:ext>
                  </a:extLst>
                </p14:cNvPr>
                <p14:cNvContentPartPr/>
                <p14:nvPr/>
              </p14:nvContentPartPr>
              <p14:xfrm>
                <a:off x="9911027" y="1727000"/>
                <a:ext cx="18000" cy="29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43555ED-6EDE-B7DF-A32A-A14F65DBBC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93387" y="1709000"/>
                  <a:ext cx="53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51DD981-DA31-520B-940E-EAF16D91A3A0}"/>
                    </a:ext>
                  </a:extLst>
                </p14:cNvPr>
                <p14:cNvContentPartPr/>
                <p14:nvPr/>
              </p14:nvContentPartPr>
              <p14:xfrm>
                <a:off x="10047107" y="1735280"/>
                <a:ext cx="24120" cy="9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51DD981-DA31-520B-940E-EAF16D91A3A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29107" y="1717640"/>
                  <a:ext cx="59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9158410-DFFF-7BB9-B7A9-19C843A26201}"/>
                    </a:ext>
                  </a:extLst>
                </p14:cNvPr>
                <p14:cNvContentPartPr/>
                <p14:nvPr/>
              </p14:nvContentPartPr>
              <p14:xfrm>
                <a:off x="10114067" y="1884320"/>
                <a:ext cx="29160" cy="39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9158410-DFFF-7BB9-B7A9-19C843A2620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96427" y="1866320"/>
                  <a:ext cx="64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BB3F8E9-50A1-1D7E-2F8C-EF31F0546AC4}"/>
                    </a:ext>
                  </a:extLst>
                </p14:cNvPr>
                <p14:cNvContentPartPr/>
                <p14:nvPr/>
              </p14:nvContentPartPr>
              <p14:xfrm>
                <a:off x="10042787" y="2041640"/>
                <a:ext cx="58320" cy="5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BB3F8E9-50A1-1D7E-2F8C-EF31F0546A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24787" y="2024000"/>
                  <a:ext cx="93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E694C3-C54A-05DE-4148-16D55C99B084}"/>
                    </a:ext>
                  </a:extLst>
                </p14:cNvPr>
                <p14:cNvContentPartPr/>
                <p14:nvPr/>
              </p14:nvContentPartPr>
              <p14:xfrm>
                <a:off x="10363187" y="1749680"/>
                <a:ext cx="366480" cy="58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E694C3-C54A-05DE-4148-16D55C99B08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345187" y="1731680"/>
                  <a:ext cx="402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25336D3-0C09-7B81-31CB-903697459F03}"/>
                    </a:ext>
                  </a:extLst>
                </p14:cNvPr>
                <p14:cNvContentPartPr/>
                <p14:nvPr/>
              </p14:nvContentPartPr>
              <p14:xfrm>
                <a:off x="10769987" y="1666880"/>
                <a:ext cx="138240" cy="58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25336D3-0C09-7B81-31CB-903697459F0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752347" y="1649240"/>
                  <a:ext cx="17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37A09E0-9B3C-029D-2555-6C588C952193}"/>
                    </a:ext>
                  </a:extLst>
                </p14:cNvPr>
                <p14:cNvContentPartPr/>
                <p14:nvPr/>
              </p14:nvContentPartPr>
              <p14:xfrm>
                <a:off x="10892387" y="1619000"/>
                <a:ext cx="90360" cy="213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37A09E0-9B3C-029D-2555-6C588C95219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874747" y="1601360"/>
                  <a:ext cx="126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137AD6E-125B-3A0A-6405-6DD25AADBC65}"/>
                    </a:ext>
                  </a:extLst>
                </p14:cNvPr>
                <p14:cNvContentPartPr/>
                <p14:nvPr/>
              </p14:nvContentPartPr>
              <p14:xfrm>
                <a:off x="11031707" y="1688120"/>
                <a:ext cx="212400" cy="184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137AD6E-125B-3A0A-6405-6DD25AADBC6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013707" y="1670120"/>
                  <a:ext cx="248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E9F5869-3864-ECA8-0A80-1ED378B0E641}"/>
                    </a:ext>
                  </a:extLst>
                </p14:cNvPr>
                <p14:cNvContentPartPr/>
                <p14:nvPr/>
              </p14:nvContentPartPr>
              <p14:xfrm>
                <a:off x="10883387" y="1949840"/>
                <a:ext cx="257040" cy="42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E9F5869-3864-ECA8-0A80-1ED378B0E64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65387" y="1932200"/>
                  <a:ext cx="2926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940B9D1-D3F0-FE3B-2477-1596E8E73526}"/>
              </a:ext>
            </a:extLst>
          </p:cNvPr>
          <p:cNvGrpSpPr/>
          <p:nvPr/>
        </p:nvGrpSpPr>
        <p:grpSpPr>
          <a:xfrm>
            <a:off x="8424947" y="3557960"/>
            <a:ext cx="24120" cy="31320"/>
            <a:chOff x="8424947" y="3557960"/>
            <a:chExt cx="24120" cy="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8CBE763-0B6E-6654-5790-2C594E91A464}"/>
                    </a:ext>
                  </a:extLst>
                </p14:cNvPr>
                <p14:cNvContentPartPr/>
                <p14:nvPr/>
              </p14:nvContentPartPr>
              <p14:xfrm>
                <a:off x="8436107" y="3557960"/>
                <a:ext cx="12960" cy="24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8CBE763-0B6E-6654-5790-2C594E91A46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18107" y="3539960"/>
                  <a:ext cx="48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C76C04A-7CBB-D9D9-DAF8-A2C4C38108CB}"/>
                    </a:ext>
                  </a:extLst>
                </p14:cNvPr>
                <p14:cNvContentPartPr/>
                <p14:nvPr/>
              </p14:nvContentPartPr>
              <p14:xfrm>
                <a:off x="8424947" y="3582080"/>
                <a:ext cx="5760" cy="7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C76C04A-7CBB-D9D9-DAF8-A2C4C38108C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07307" y="3564440"/>
                  <a:ext cx="4140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10B5CE7-6110-D9CF-2AD5-43A66C51286A}"/>
                  </a:ext>
                </a:extLst>
              </p14:cNvPr>
              <p14:cNvContentPartPr/>
              <p14:nvPr/>
            </p14:nvContentPartPr>
            <p14:xfrm>
              <a:off x="8426027" y="1284200"/>
              <a:ext cx="1907280" cy="2266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10B5CE7-6110-D9CF-2AD5-43A66C51286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408387" y="1266560"/>
                <a:ext cx="1942920" cy="230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D3CDCB8-1AF6-D339-0076-821BE0AC5090}"/>
              </a:ext>
            </a:extLst>
          </p:cNvPr>
          <p:cNvGrpSpPr/>
          <p:nvPr/>
        </p:nvGrpSpPr>
        <p:grpSpPr>
          <a:xfrm>
            <a:off x="6663467" y="1410200"/>
            <a:ext cx="4785840" cy="2748240"/>
            <a:chOff x="6663467" y="1410200"/>
            <a:chExt cx="4785840" cy="27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892FCC6-7EF0-E9BD-5C46-4A1B6D452C90}"/>
                    </a:ext>
                  </a:extLst>
                </p14:cNvPr>
                <p14:cNvContentPartPr/>
                <p14:nvPr/>
              </p14:nvContentPartPr>
              <p14:xfrm>
                <a:off x="9912107" y="3858200"/>
                <a:ext cx="21240" cy="196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892FCC6-7EF0-E9BD-5C46-4A1B6D452C9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94467" y="3840200"/>
                  <a:ext cx="56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8812D3F-0E73-FEC9-427B-E6F386F41798}"/>
                    </a:ext>
                  </a:extLst>
                </p14:cNvPr>
                <p14:cNvContentPartPr/>
                <p14:nvPr/>
              </p14:nvContentPartPr>
              <p14:xfrm>
                <a:off x="9851267" y="4040360"/>
                <a:ext cx="167040" cy="118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8812D3F-0E73-FEC9-427B-E6F386F4179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833627" y="4022720"/>
                  <a:ext cx="202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560BF8A-E5FF-77AF-4569-20FC833987EA}"/>
                    </a:ext>
                  </a:extLst>
                </p14:cNvPr>
                <p14:cNvContentPartPr/>
                <p14:nvPr/>
              </p14:nvContentPartPr>
              <p14:xfrm>
                <a:off x="9877187" y="3831920"/>
                <a:ext cx="108720" cy="39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560BF8A-E5FF-77AF-4569-20FC833987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859187" y="3813920"/>
                  <a:ext cx="144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B96524-78D2-3E23-C847-FDC293233C56}"/>
                    </a:ext>
                  </a:extLst>
                </p14:cNvPr>
                <p14:cNvContentPartPr/>
                <p14:nvPr/>
              </p14:nvContentPartPr>
              <p14:xfrm>
                <a:off x="10108667" y="3969080"/>
                <a:ext cx="169560" cy="130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B96524-78D2-3E23-C847-FDC293233C5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91027" y="3951440"/>
                  <a:ext cx="205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394338C-84D3-E591-8E19-DB2B55341A6E}"/>
                    </a:ext>
                  </a:extLst>
                </p14:cNvPr>
                <p14:cNvContentPartPr/>
                <p14:nvPr/>
              </p14:nvContentPartPr>
              <p14:xfrm>
                <a:off x="10389827" y="3963320"/>
                <a:ext cx="40320" cy="101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394338C-84D3-E591-8E19-DB2B55341A6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371827" y="3945680"/>
                  <a:ext cx="75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55D2521-B938-6E4E-CF87-658A59511CCF}"/>
                    </a:ext>
                  </a:extLst>
                </p14:cNvPr>
                <p14:cNvContentPartPr/>
                <p14:nvPr/>
              </p14:nvContentPartPr>
              <p14:xfrm>
                <a:off x="10095707" y="3975920"/>
                <a:ext cx="207720" cy="149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55D2521-B938-6E4E-CF87-658A59511CC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77707" y="3957920"/>
                  <a:ext cx="243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953D8C3-3CA6-18A6-AD37-B97C11316E6A}"/>
                    </a:ext>
                  </a:extLst>
                </p14:cNvPr>
                <p14:cNvContentPartPr/>
                <p14:nvPr/>
              </p14:nvContentPartPr>
              <p14:xfrm>
                <a:off x="10380827" y="3983480"/>
                <a:ext cx="111600" cy="125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953D8C3-3CA6-18A6-AD37-B97C11316E6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363187" y="3965840"/>
                  <a:ext cx="147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83A44B5-206B-FE1C-FD88-64F9F0871FB0}"/>
                    </a:ext>
                  </a:extLst>
                </p14:cNvPr>
                <p14:cNvContentPartPr/>
                <p14:nvPr/>
              </p14:nvContentPartPr>
              <p14:xfrm>
                <a:off x="10628507" y="3980960"/>
                <a:ext cx="151920" cy="118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83A44B5-206B-FE1C-FD88-64F9F0871FB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10507" y="3962960"/>
                  <a:ext cx="187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661432-A4E4-02AE-E1B6-500A0DA75C08}"/>
                    </a:ext>
                  </a:extLst>
                </p14:cNvPr>
                <p14:cNvContentPartPr/>
                <p14:nvPr/>
              </p14:nvContentPartPr>
              <p14:xfrm>
                <a:off x="10834427" y="3998960"/>
                <a:ext cx="292320" cy="72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661432-A4E4-02AE-E1B6-500A0DA75C0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16787" y="3981320"/>
                  <a:ext cx="327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477CFF3-F5B6-B03A-0208-8EB1508580B3}"/>
                    </a:ext>
                  </a:extLst>
                </p14:cNvPr>
                <p14:cNvContentPartPr/>
                <p14:nvPr/>
              </p14:nvContentPartPr>
              <p14:xfrm>
                <a:off x="11179307" y="3946400"/>
                <a:ext cx="93960" cy="126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477CFF3-F5B6-B03A-0208-8EB1508580B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61667" y="3928760"/>
                  <a:ext cx="12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3A32CA7-FEFB-D84F-F54D-C66DB6AB1E46}"/>
                    </a:ext>
                  </a:extLst>
                </p14:cNvPr>
                <p14:cNvContentPartPr/>
                <p14:nvPr/>
              </p14:nvContentPartPr>
              <p14:xfrm>
                <a:off x="11376227" y="3974840"/>
                <a:ext cx="73080" cy="42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3A32CA7-FEFB-D84F-F54D-C66DB6AB1E4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358587" y="3956840"/>
                  <a:ext cx="108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BDB33F-2BAB-1B75-F844-6B0FAC6B1068}"/>
                    </a:ext>
                  </a:extLst>
                </p14:cNvPr>
                <p14:cNvContentPartPr/>
                <p14:nvPr/>
              </p14:nvContentPartPr>
              <p14:xfrm>
                <a:off x="8134067" y="1423520"/>
                <a:ext cx="294120" cy="2122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BDB33F-2BAB-1B75-F844-6B0FAC6B106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16067" y="1405520"/>
                  <a:ext cx="329760" cy="21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24369EE-CAB8-C356-030F-F72FE42660DF}"/>
                    </a:ext>
                  </a:extLst>
                </p14:cNvPr>
                <p14:cNvContentPartPr/>
                <p14:nvPr/>
              </p14:nvContentPartPr>
              <p14:xfrm>
                <a:off x="8408387" y="3536360"/>
                <a:ext cx="2397600" cy="65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24369EE-CAB8-C356-030F-F72FE42660D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90387" y="3518360"/>
                  <a:ext cx="2433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9AA8162-0B90-7B0F-EB0A-190DB6ABE5A6}"/>
                    </a:ext>
                  </a:extLst>
                </p14:cNvPr>
                <p14:cNvContentPartPr/>
                <p14:nvPr/>
              </p14:nvContentPartPr>
              <p14:xfrm>
                <a:off x="10636067" y="3390920"/>
                <a:ext cx="221400" cy="358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9AA8162-0B90-7B0F-EB0A-190DB6ABE5A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618427" y="3373280"/>
                  <a:ext cx="2570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E920C14-6BAF-3EAE-457D-09D091B07641}"/>
                    </a:ext>
                  </a:extLst>
                </p14:cNvPr>
                <p14:cNvContentPartPr/>
                <p14:nvPr/>
              </p14:nvContentPartPr>
              <p14:xfrm>
                <a:off x="7952267" y="1410200"/>
                <a:ext cx="401760" cy="198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E920C14-6BAF-3EAE-457D-09D091B0764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34627" y="1392560"/>
                  <a:ext cx="4374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84D87A5-86D4-1839-ADCC-2BB941BCAA4F}"/>
                    </a:ext>
                  </a:extLst>
                </p14:cNvPr>
                <p14:cNvContentPartPr/>
                <p14:nvPr/>
              </p14:nvContentPartPr>
              <p14:xfrm>
                <a:off x="6663467" y="1769840"/>
                <a:ext cx="181800" cy="192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84D87A5-86D4-1839-ADCC-2BB941BCAA4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45827" y="1752200"/>
                  <a:ext cx="217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74A0528-1210-5830-CDDE-64F06550519D}"/>
                    </a:ext>
                  </a:extLst>
                </p14:cNvPr>
                <p14:cNvContentPartPr/>
                <p14:nvPr/>
              </p14:nvContentPartPr>
              <p14:xfrm>
                <a:off x="6902867" y="1816280"/>
                <a:ext cx="118440" cy="136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74A0528-1210-5830-CDDE-64F0655051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84867" y="1798640"/>
                  <a:ext cx="154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D5AC877-44F3-5D43-64ED-948ECB0B9D15}"/>
                    </a:ext>
                  </a:extLst>
                </p14:cNvPr>
                <p14:cNvContentPartPr/>
                <p14:nvPr/>
              </p14:nvContentPartPr>
              <p14:xfrm>
                <a:off x="7075667" y="1685600"/>
                <a:ext cx="323280" cy="207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D5AC877-44F3-5D43-64ED-948ECB0B9D1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58027" y="1667600"/>
                  <a:ext cx="358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D331B5A-7479-F31D-4A32-3A83D0CBA66D}"/>
                    </a:ext>
                  </a:extLst>
                </p14:cNvPr>
                <p14:cNvContentPartPr/>
                <p14:nvPr/>
              </p14:nvContentPartPr>
              <p14:xfrm>
                <a:off x="7441427" y="1743200"/>
                <a:ext cx="50760" cy="99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D331B5A-7479-F31D-4A32-3A83D0CBA6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23787" y="1725560"/>
                  <a:ext cx="86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3D5AEA5-578A-0695-E818-CEF699E44CEE}"/>
                    </a:ext>
                  </a:extLst>
                </p14:cNvPr>
                <p14:cNvContentPartPr/>
                <p14:nvPr/>
              </p14:nvContentPartPr>
              <p14:xfrm>
                <a:off x="7441427" y="1593800"/>
                <a:ext cx="163800" cy="214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3D5AEA5-578A-0695-E818-CEF699E44CE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23787" y="1576160"/>
                  <a:ext cx="199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94B6BB0-F913-E33B-D958-DE34502814B5}"/>
                    </a:ext>
                  </a:extLst>
                </p14:cNvPr>
                <p14:cNvContentPartPr/>
                <p14:nvPr/>
              </p14:nvContentPartPr>
              <p14:xfrm>
                <a:off x="7535747" y="1687040"/>
                <a:ext cx="101880" cy="18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94B6BB0-F913-E33B-D958-DE34502814B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17747" y="1669400"/>
                  <a:ext cx="137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8AF3B4E-A1C6-A1E9-67C9-54B70D241B73}"/>
                    </a:ext>
                  </a:extLst>
                </p14:cNvPr>
                <p14:cNvContentPartPr/>
                <p14:nvPr/>
              </p14:nvContentPartPr>
              <p14:xfrm>
                <a:off x="6874787" y="2147120"/>
                <a:ext cx="95040" cy="267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8AF3B4E-A1C6-A1E9-67C9-54B70D241B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56787" y="2129120"/>
                  <a:ext cx="130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72CEE7-281C-C91F-A9F7-50EE3B93717F}"/>
                    </a:ext>
                  </a:extLst>
                </p14:cNvPr>
                <p14:cNvContentPartPr/>
                <p14:nvPr/>
              </p14:nvContentPartPr>
              <p14:xfrm>
                <a:off x="7121027" y="2228120"/>
                <a:ext cx="109440" cy="128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72CEE7-281C-C91F-A9F7-50EE3B93717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03027" y="2210120"/>
                  <a:ext cx="145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CBDB5AC-6A18-A17D-CB8E-DF672096C993}"/>
                    </a:ext>
                  </a:extLst>
                </p14:cNvPr>
                <p14:cNvContentPartPr/>
                <p14:nvPr/>
              </p14:nvContentPartPr>
              <p14:xfrm>
                <a:off x="7375187" y="2201840"/>
                <a:ext cx="126000" cy="116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CBDB5AC-6A18-A17D-CB8E-DF672096C99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357547" y="2184200"/>
                  <a:ext cx="161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3A6D015-17A8-1E74-1C58-46DD9A34350B}"/>
                    </a:ext>
                  </a:extLst>
                </p14:cNvPr>
                <p14:cNvContentPartPr/>
                <p14:nvPr/>
              </p14:nvContentPartPr>
              <p14:xfrm>
                <a:off x="7612787" y="2111480"/>
                <a:ext cx="143280" cy="157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3A6D015-17A8-1E74-1C58-46DD9A34350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95147" y="2093840"/>
                  <a:ext cx="178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A94A060-28E5-7C9E-2426-70EB50AC94FA}"/>
                    </a:ext>
                  </a:extLst>
                </p14:cNvPr>
                <p14:cNvContentPartPr/>
                <p14:nvPr/>
              </p14:nvContentPartPr>
              <p14:xfrm>
                <a:off x="7757867" y="2120840"/>
                <a:ext cx="138240" cy="126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A94A060-28E5-7C9E-2426-70EB50AC94F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40227" y="2103200"/>
                  <a:ext cx="173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41C7C3A-8D60-E107-D858-E98183CCCEA2}"/>
                    </a:ext>
                  </a:extLst>
                </p14:cNvPr>
                <p14:cNvContentPartPr/>
                <p14:nvPr/>
              </p14:nvContentPartPr>
              <p14:xfrm>
                <a:off x="7330187" y="2200040"/>
                <a:ext cx="68040" cy="18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41C7C3A-8D60-E107-D858-E98183CCCEA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12187" y="2182400"/>
                  <a:ext cx="103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B6312A1-36EA-70EE-6582-CBDC4DD50405}"/>
                    </a:ext>
                  </a:extLst>
                </p14:cNvPr>
                <p14:cNvContentPartPr/>
                <p14:nvPr/>
              </p14:nvContentPartPr>
              <p14:xfrm>
                <a:off x="7407947" y="2217680"/>
                <a:ext cx="18360" cy="19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B6312A1-36EA-70EE-6582-CBDC4DD5040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89947" y="2200040"/>
                  <a:ext cx="54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E758B59-A5E7-1669-47F9-90DB8335E046}"/>
                    </a:ext>
                  </a:extLst>
                </p14:cNvPr>
                <p14:cNvContentPartPr/>
                <p14:nvPr/>
              </p14:nvContentPartPr>
              <p14:xfrm>
                <a:off x="7704587" y="2477240"/>
                <a:ext cx="144360" cy="24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E758B59-A5E7-1669-47F9-90DB8335E04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86947" y="2459240"/>
                  <a:ext cx="180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4D08068-74B2-0C38-B73E-E5556B610FE5}"/>
                    </a:ext>
                  </a:extLst>
                </p14:cNvPr>
                <p14:cNvContentPartPr/>
                <p14:nvPr/>
              </p14:nvContentPartPr>
              <p14:xfrm>
                <a:off x="8347907" y="1762280"/>
                <a:ext cx="2403720" cy="1835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4D08068-74B2-0C38-B73E-E5556B610FE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29907" y="1744640"/>
                  <a:ext cx="2439360" cy="18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A308492-C2A3-DFBA-7489-F0FEBFCFEA4C}"/>
              </a:ext>
            </a:extLst>
          </p:cNvPr>
          <p:cNvGrpSpPr/>
          <p:nvPr/>
        </p:nvGrpSpPr>
        <p:grpSpPr>
          <a:xfrm>
            <a:off x="677027" y="2456360"/>
            <a:ext cx="1215720" cy="816120"/>
            <a:chOff x="677027" y="2456360"/>
            <a:chExt cx="1215720" cy="81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F6DA7F9-619F-38B6-AA94-EA0C040952F1}"/>
                    </a:ext>
                  </a:extLst>
                </p14:cNvPr>
                <p14:cNvContentPartPr/>
                <p14:nvPr/>
              </p14:nvContentPartPr>
              <p14:xfrm>
                <a:off x="790067" y="2582000"/>
                <a:ext cx="145080" cy="27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F6DA7F9-619F-38B6-AA94-EA0C040952F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2067" y="2564360"/>
                  <a:ext cx="180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6FB6D9-9D06-657B-645C-8658929BB115}"/>
                    </a:ext>
                  </a:extLst>
                </p14:cNvPr>
                <p14:cNvContentPartPr/>
                <p14:nvPr/>
              </p14:nvContentPartPr>
              <p14:xfrm>
                <a:off x="987347" y="2730320"/>
                <a:ext cx="136440" cy="172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6FB6D9-9D06-657B-645C-8658929BB11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9347" y="2712680"/>
                  <a:ext cx="172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DBEEC61-7010-050B-F1A4-8A60568C408B}"/>
                    </a:ext>
                  </a:extLst>
                </p14:cNvPr>
                <p14:cNvContentPartPr/>
                <p14:nvPr/>
              </p14:nvContentPartPr>
              <p14:xfrm>
                <a:off x="1233587" y="2662640"/>
                <a:ext cx="194400" cy="529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DBEEC61-7010-050B-F1A4-8A60568C408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15947" y="2644640"/>
                  <a:ext cx="23004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AAE4A36-2DF3-EBCF-6E7F-D21D79A72A2D}"/>
                    </a:ext>
                  </a:extLst>
                </p14:cNvPr>
                <p14:cNvContentPartPr/>
                <p14:nvPr/>
              </p14:nvContentPartPr>
              <p14:xfrm>
                <a:off x="677027" y="2456360"/>
                <a:ext cx="960120" cy="816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AAE4A36-2DF3-EBCF-6E7F-D21D79A72A2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9387" y="2438360"/>
                  <a:ext cx="99576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65E48FC-A018-5846-8011-70DA24F68011}"/>
                    </a:ext>
                  </a:extLst>
                </p14:cNvPr>
                <p14:cNvContentPartPr/>
                <p14:nvPr/>
              </p14:nvContentPartPr>
              <p14:xfrm>
                <a:off x="1740107" y="2696840"/>
                <a:ext cx="152640" cy="443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65E48FC-A018-5846-8011-70DA24F6801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722107" y="2678840"/>
                  <a:ext cx="188280" cy="47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CE36B2F-C724-ED61-CE15-44034481244D}"/>
              </a:ext>
            </a:extLst>
          </p:cNvPr>
          <p:cNvGrpSpPr/>
          <p:nvPr/>
        </p:nvGrpSpPr>
        <p:grpSpPr>
          <a:xfrm>
            <a:off x="2570267" y="3354200"/>
            <a:ext cx="214920" cy="132840"/>
            <a:chOff x="2570267" y="3354200"/>
            <a:chExt cx="21492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1D05A19-B304-63FE-7AFC-51F7A0212FE4}"/>
                    </a:ext>
                  </a:extLst>
                </p14:cNvPr>
                <p14:cNvContentPartPr/>
                <p14:nvPr/>
              </p14:nvContentPartPr>
              <p14:xfrm>
                <a:off x="2608427" y="3401000"/>
                <a:ext cx="176760" cy="86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1D05A19-B304-63FE-7AFC-51F7A0212FE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90787" y="3383360"/>
                  <a:ext cx="212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F46C58D-F7EE-743A-59A1-449788FEC1B7}"/>
                    </a:ext>
                  </a:extLst>
                </p14:cNvPr>
                <p14:cNvContentPartPr/>
                <p14:nvPr/>
              </p14:nvContentPartPr>
              <p14:xfrm>
                <a:off x="2570267" y="3354200"/>
                <a:ext cx="123480" cy="41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F46C58D-F7EE-743A-59A1-449788FEC1B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552627" y="3336560"/>
                  <a:ext cx="15912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093ECB2-585A-1D13-E4E0-F55CA832EDFE}"/>
                  </a:ext>
                </a:extLst>
              </p14:cNvPr>
              <p14:cNvContentPartPr/>
              <p14:nvPr/>
            </p14:nvContentPartPr>
            <p14:xfrm>
              <a:off x="939467" y="5014160"/>
              <a:ext cx="186120" cy="3211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093ECB2-585A-1D13-E4E0-F55CA832EDF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21467" y="4996160"/>
                <a:ext cx="22176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3180A9A-6A2E-23F0-D7F3-D34A3DFAE7E9}"/>
                  </a:ext>
                </a:extLst>
              </p14:cNvPr>
              <p14:cNvContentPartPr/>
              <p14:nvPr/>
            </p14:nvContentPartPr>
            <p14:xfrm>
              <a:off x="1781867" y="5085800"/>
              <a:ext cx="24120" cy="525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3180A9A-6A2E-23F0-D7F3-D34A3DFAE7E9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764227" y="5068160"/>
                <a:ext cx="59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17729AA-46E5-0604-307F-7312B2BC984F}"/>
                  </a:ext>
                </a:extLst>
              </p14:cNvPr>
              <p14:cNvContentPartPr/>
              <p14:nvPr/>
            </p14:nvContentPartPr>
            <p14:xfrm>
              <a:off x="1810667" y="5306840"/>
              <a:ext cx="12240" cy="309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17729AA-46E5-0604-307F-7312B2BC984F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792667" y="5289200"/>
                <a:ext cx="478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BE2DFF0C-E72E-7DCB-CA24-9FA1E9E91C52}"/>
                  </a:ext>
                </a:extLst>
              </p14:cNvPr>
              <p14:cNvContentPartPr/>
              <p14:nvPr/>
            </p14:nvContentPartPr>
            <p14:xfrm>
              <a:off x="2431667" y="4936040"/>
              <a:ext cx="46080" cy="2372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BE2DFF0C-E72E-7DCB-CA24-9FA1E9E91C5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413667" y="4918400"/>
                <a:ext cx="8172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594D8D0-98C1-E35E-3179-3F29EE4F09FE}"/>
              </a:ext>
            </a:extLst>
          </p:cNvPr>
          <p:cNvGrpSpPr/>
          <p:nvPr/>
        </p:nvGrpSpPr>
        <p:grpSpPr>
          <a:xfrm>
            <a:off x="666587" y="4289120"/>
            <a:ext cx="2088000" cy="572760"/>
            <a:chOff x="666587" y="4289120"/>
            <a:chExt cx="208800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724551D-F193-6A4C-AA9E-602D85CA15F0}"/>
                    </a:ext>
                  </a:extLst>
                </p14:cNvPr>
                <p14:cNvContentPartPr/>
                <p14:nvPr/>
              </p14:nvContentPartPr>
              <p14:xfrm>
                <a:off x="767027" y="4344560"/>
                <a:ext cx="4320" cy="8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724551D-F193-6A4C-AA9E-602D85CA15F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49387" y="4326920"/>
                  <a:ext cx="39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4A0617C-64EF-0DDA-3903-838F15287DDF}"/>
                    </a:ext>
                  </a:extLst>
                </p14:cNvPr>
                <p14:cNvContentPartPr/>
                <p14:nvPr/>
              </p14:nvContentPartPr>
              <p14:xfrm>
                <a:off x="697547" y="4289120"/>
                <a:ext cx="129600" cy="324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4A0617C-64EF-0DDA-3903-838F15287DD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9907" y="4271480"/>
                  <a:ext cx="165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D2D9189-4199-7E69-939D-64852E770260}"/>
                    </a:ext>
                  </a:extLst>
                </p14:cNvPr>
                <p14:cNvContentPartPr/>
                <p14:nvPr/>
              </p14:nvContentPartPr>
              <p14:xfrm>
                <a:off x="911747" y="4444280"/>
                <a:ext cx="127080" cy="130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D2D9189-4199-7E69-939D-64852E77026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3747" y="4426640"/>
                  <a:ext cx="162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B12AD68-FA76-F43B-519A-1B40F9D500B5}"/>
                    </a:ext>
                  </a:extLst>
                </p14:cNvPr>
                <p14:cNvContentPartPr/>
                <p14:nvPr/>
              </p14:nvContentPartPr>
              <p14:xfrm>
                <a:off x="1187147" y="4333040"/>
                <a:ext cx="60480" cy="193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B12AD68-FA76-F43B-519A-1B40F9D500B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69507" y="4315400"/>
                  <a:ext cx="96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50F5AF5-F4F0-DC7D-106A-0B3C190BF41D}"/>
                    </a:ext>
                  </a:extLst>
                </p14:cNvPr>
                <p14:cNvContentPartPr/>
                <p14:nvPr/>
              </p14:nvContentPartPr>
              <p14:xfrm>
                <a:off x="1103627" y="4311800"/>
                <a:ext cx="28800" cy="23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50F5AF5-F4F0-DC7D-106A-0B3C190BF41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85627" y="4293800"/>
                  <a:ext cx="64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61BD68B-6617-ACF2-2051-9809287F7760}"/>
                    </a:ext>
                  </a:extLst>
                </p14:cNvPr>
                <p14:cNvContentPartPr/>
                <p14:nvPr/>
              </p14:nvContentPartPr>
              <p14:xfrm>
                <a:off x="1280027" y="4426280"/>
                <a:ext cx="49320" cy="53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61BD68B-6617-ACF2-2051-9809287F776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62027" y="4408640"/>
                  <a:ext cx="84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C816500-CA67-61F1-99A3-48D3B08D7F25}"/>
                    </a:ext>
                  </a:extLst>
                </p14:cNvPr>
                <p14:cNvContentPartPr/>
                <p14:nvPr/>
              </p14:nvContentPartPr>
              <p14:xfrm>
                <a:off x="2004707" y="4349960"/>
                <a:ext cx="407520" cy="203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C816500-CA67-61F1-99A3-48D3B08D7F2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86707" y="4332320"/>
                  <a:ext cx="443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7BBB142-05F1-77EE-E1DC-8A1DE622A59E}"/>
                    </a:ext>
                  </a:extLst>
                </p14:cNvPr>
                <p14:cNvContentPartPr/>
                <p14:nvPr/>
              </p14:nvContentPartPr>
              <p14:xfrm>
                <a:off x="2520587" y="4329800"/>
                <a:ext cx="126360" cy="181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7BBB142-05F1-77EE-E1DC-8A1DE622A59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02947" y="4311800"/>
                  <a:ext cx="162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1752162-4C74-92A8-0DD2-F6B9F43F9491}"/>
                    </a:ext>
                  </a:extLst>
                </p14:cNvPr>
                <p14:cNvContentPartPr/>
                <p14:nvPr/>
              </p14:nvContentPartPr>
              <p14:xfrm>
                <a:off x="2466587" y="4311800"/>
                <a:ext cx="35640" cy="17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1752162-4C74-92A8-0DD2-F6B9F43F949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48947" y="4293800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42F83D0-C612-637F-C80E-A6344D6EF9E9}"/>
                    </a:ext>
                  </a:extLst>
                </p14:cNvPr>
                <p14:cNvContentPartPr/>
                <p14:nvPr/>
              </p14:nvContentPartPr>
              <p14:xfrm>
                <a:off x="2679707" y="4450400"/>
                <a:ext cx="74880" cy="70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42F83D0-C612-637F-C80E-A6344D6EF9E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662067" y="4432760"/>
                  <a:ext cx="110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553AE8-7268-6284-E490-981422C2470E}"/>
                    </a:ext>
                  </a:extLst>
                </p14:cNvPr>
                <p14:cNvContentPartPr/>
                <p14:nvPr/>
              </p14:nvContentPartPr>
              <p14:xfrm>
                <a:off x="666587" y="4610600"/>
                <a:ext cx="2011680" cy="251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553AE8-7268-6284-E490-981422C2470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8947" y="4592600"/>
                  <a:ext cx="204732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516A495-1D65-927D-B03D-E812368401B7}"/>
                  </a:ext>
                </a:extLst>
              </p14:cNvPr>
              <p14:cNvContentPartPr/>
              <p14:nvPr/>
            </p14:nvContentPartPr>
            <p14:xfrm>
              <a:off x="8472827" y="1796480"/>
              <a:ext cx="2287800" cy="17460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516A495-1D65-927D-B03D-E812368401B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454827" y="1778480"/>
                <a:ext cx="2323440" cy="178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0D3987A-B8F0-AC25-C59C-D3B5B9DF2EC4}"/>
                  </a:ext>
                </a:extLst>
              </p14:cNvPr>
              <p14:cNvContentPartPr/>
              <p14:nvPr/>
            </p14:nvContentPartPr>
            <p14:xfrm>
              <a:off x="8557067" y="3042080"/>
              <a:ext cx="243000" cy="5130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0D3987A-B8F0-AC25-C59C-D3B5B9DF2EC4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539427" y="3024080"/>
                <a:ext cx="27864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A72379C-04ED-FC83-3A1C-6A9C153BDBD2}"/>
                  </a:ext>
                </a:extLst>
              </p14:cNvPr>
              <p14:cNvContentPartPr/>
              <p14:nvPr/>
            </p14:nvContentPartPr>
            <p14:xfrm>
              <a:off x="6565187" y="2363120"/>
              <a:ext cx="5177880" cy="1681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A72379C-04ED-FC83-3A1C-6A9C153BDBD2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547187" y="2345120"/>
                <a:ext cx="52135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012E774-C360-94E8-2A3C-2640B7DD0928}"/>
                  </a:ext>
                </a:extLst>
              </p14:cNvPr>
              <p14:cNvContentPartPr/>
              <p14:nvPr/>
            </p14:nvContentPartPr>
            <p14:xfrm>
              <a:off x="7464827" y="2728520"/>
              <a:ext cx="53280" cy="6735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012E774-C360-94E8-2A3C-2640B7DD092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446827" y="2710880"/>
                <a:ext cx="8892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29B23E6-5286-7302-F126-47529C79A101}"/>
                  </a:ext>
                </a:extLst>
              </p14:cNvPr>
              <p14:cNvContentPartPr/>
              <p14:nvPr/>
            </p14:nvContentPartPr>
            <p14:xfrm>
              <a:off x="7382387" y="3399920"/>
              <a:ext cx="208440" cy="1234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29B23E6-5286-7302-F126-47529C79A10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364387" y="3382280"/>
                <a:ext cx="2440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C3626FF-9E9B-2849-1397-79D7B2D15ECE}"/>
                  </a:ext>
                </a:extLst>
              </p14:cNvPr>
              <p14:cNvContentPartPr/>
              <p14:nvPr/>
            </p14:nvContentPartPr>
            <p14:xfrm>
              <a:off x="7563107" y="3377240"/>
              <a:ext cx="133200" cy="1346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C3626FF-9E9B-2849-1397-79D7B2D15EC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545467" y="3359240"/>
                <a:ext cx="1688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01964E1-1829-B621-1083-F0B7DDE1D7B9}"/>
                  </a:ext>
                </a:extLst>
              </p14:cNvPr>
              <p14:cNvContentPartPr/>
              <p14:nvPr/>
            </p14:nvContentPartPr>
            <p14:xfrm>
              <a:off x="10365347" y="1922840"/>
              <a:ext cx="27000" cy="387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01964E1-1829-B621-1083-F0B7DDE1D7B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347707" y="1904840"/>
                <a:ext cx="626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6B329A41-1FE7-CA7E-8D54-630EF52EDBB1}"/>
                  </a:ext>
                </a:extLst>
              </p14:cNvPr>
              <p14:cNvContentPartPr/>
              <p14:nvPr/>
            </p14:nvContentPartPr>
            <p14:xfrm>
              <a:off x="10253387" y="1871000"/>
              <a:ext cx="226440" cy="1198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6B329A41-1FE7-CA7E-8D54-630EF52EDBB1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235387" y="1853000"/>
                <a:ext cx="262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7E50D13-7F78-4CA4-A1BE-59D9E8FDD87F}"/>
                  </a:ext>
                </a:extLst>
              </p14:cNvPr>
              <p14:cNvContentPartPr/>
              <p14:nvPr/>
            </p14:nvContentPartPr>
            <p14:xfrm>
              <a:off x="3979307" y="2582720"/>
              <a:ext cx="86040" cy="5724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7E50D13-7F78-4CA4-A1BE-59D9E8FDD87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961307" y="2564720"/>
                <a:ext cx="12168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DCD25C0-1FAE-3D94-9A28-DDBBD15D4E34}"/>
                  </a:ext>
                </a:extLst>
              </p14:cNvPr>
              <p14:cNvContentPartPr/>
              <p14:nvPr/>
            </p14:nvContentPartPr>
            <p14:xfrm>
              <a:off x="3447587" y="3092840"/>
              <a:ext cx="1014480" cy="2642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DCD25C0-1FAE-3D94-9A28-DDBBD15D4E34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429947" y="3074840"/>
                <a:ext cx="10501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931AC8B-D9D7-CAB8-68A3-461DA76C56B2}"/>
                  </a:ext>
                </a:extLst>
              </p14:cNvPr>
              <p14:cNvContentPartPr/>
              <p14:nvPr/>
            </p14:nvContentPartPr>
            <p14:xfrm>
              <a:off x="4612547" y="3303080"/>
              <a:ext cx="85680" cy="52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931AC8B-D9D7-CAB8-68A3-461DA76C56B2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594547" y="3285440"/>
                <a:ext cx="1213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C3130B5-52A2-EDCC-5E04-FA6EF3AC6073}"/>
                  </a:ext>
                </a:extLst>
              </p14:cNvPr>
              <p14:cNvContentPartPr/>
              <p14:nvPr/>
            </p14:nvContentPartPr>
            <p14:xfrm>
              <a:off x="4806947" y="3143600"/>
              <a:ext cx="242640" cy="1566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C3130B5-52A2-EDCC-5E04-FA6EF3AC607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788947" y="3125960"/>
                <a:ext cx="2782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A492F56D-8296-0AA5-1242-6C65B77CB3D5}"/>
                  </a:ext>
                </a:extLst>
              </p14:cNvPr>
              <p14:cNvContentPartPr/>
              <p14:nvPr/>
            </p14:nvContentPartPr>
            <p14:xfrm>
              <a:off x="5197907" y="3320360"/>
              <a:ext cx="6120" cy="104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A492F56D-8296-0AA5-1242-6C65B77CB3D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180267" y="3302720"/>
                <a:ext cx="417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1322B72-C136-FD0B-7D44-8288832FC551}"/>
                  </a:ext>
                </a:extLst>
              </p14:cNvPr>
              <p14:cNvContentPartPr/>
              <p14:nvPr/>
            </p14:nvContentPartPr>
            <p14:xfrm>
              <a:off x="4349747" y="2969000"/>
              <a:ext cx="638280" cy="1800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1322B72-C136-FD0B-7D44-8288832FC551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331747" y="2951000"/>
                <a:ext cx="6739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247DB79E-F377-3575-FB18-E764D75841D4}"/>
                  </a:ext>
                </a:extLst>
              </p14:cNvPr>
              <p14:cNvContentPartPr/>
              <p14:nvPr/>
            </p14:nvContentPartPr>
            <p14:xfrm>
              <a:off x="3607787" y="3599360"/>
              <a:ext cx="70920" cy="3654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247DB79E-F377-3575-FB18-E764D75841D4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589787" y="3581720"/>
                <a:ext cx="10656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A9B7C81-75C7-6B07-DE4A-3CC1D630548D}"/>
                  </a:ext>
                </a:extLst>
              </p14:cNvPr>
              <p14:cNvContentPartPr/>
              <p14:nvPr/>
            </p14:nvContentPartPr>
            <p14:xfrm>
              <a:off x="3976067" y="3687200"/>
              <a:ext cx="182160" cy="532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A9B7C81-75C7-6B07-DE4A-3CC1D630548D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958427" y="3669560"/>
                <a:ext cx="2178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F91C23A-21D1-92DB-24DD-7ECB0EE5972D}"/>
                  </a:ext>
                </a:extLst>
              </p14:cNvPr>
              <p14:cNvContentPartPr/>
              <p14:nvPr/>
            </p14:nvContentPartPr>
            <p14:xfrm>
              <a:off x="4016387" y="3642200"/>
              <a:ext cx="86760" cy="1908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F91C23A-21D1-92DB-24DD-7ECB0EE5972D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998747" y="3624560"/>
                <a:ext cx="1224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DA19B01-587D-7813-CE0B-63FA7378997D}"/>
                  </a:ext>
                </a:extLst>
              </p14:cNvPr>
              <p14:cNvContentPartPr/>
              <p14:nvPr/>
            </p14:nvContentPartPr>
            <p14:xfrm>
              <a:off x="4336427" y="3563000"/>
              <a:ext cx="222480" cy="1789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DA19B01-587D-7813-CE0B-63FA7378997D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318427" y="3545360"/>
                <a:ext cx="258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4BD09B0B-9A61-3A12-9976-206DDEB1EAED}"/>
                  </a:ext>
                </a:extLst>
              </p14:cNvPr>
              <p14:cNvContentPartPr/>
              <p14:nvPr/>
            </p14:nvContentPartPr>
            <p14:xfrm>
              <a:off x="4428587" y="4355360"/>
              <a:ext cx="93960" cy="3542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4BD09B0B-9A61-3A12-9976-206DDEB1EAED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410587" y="4337720"/>
                <a:ext cx="1296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FA4A3C7-5217-D6C6-79F4-6EB656B6735B}"/>
                  </a:ext>
                </a:extLst>
              </p14:cNvPr>
              <p14:cNvContentPartPr/>
              <p14:nvPr/>
            </p14:nvContentPartPr>
            <p14:xfrm>
              <a:off x="4408067" y="4331240"/>
              <a:ext cx="207000" cy="1954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FA4A3C7-5217-D6C6-79F4-6EB656B6735B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390067" y="4313240"/>
                <a:ext cx="2426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A4CE0AA-C716-1E4C-4B5A-46F5C0EA48FE}"/>
                  </a:ext>
                </a:extLst>
              </p14:cNvPr>
              <p14:cNvContentPartPr/>
              <p14:nvPr/>
            </p14:nvContentPartPr>
            <p14:xfrm>
              <a:off x="4050947" y="4820120"/>
              <a:ext cx="1083240" cy="186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A4CE0AA-C716-1E4C-4B5A-46F5C0EA48FE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032947" y="4802120"/>
                <a:ext cx="11188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55EC48B-F556-EA7B-6C5E-C66502630C4B}"/>
                  </a:ext>
                </a:extLst>
              </p14:cNvPr>
              <p14:cNvContentPartPr/>
              <p14:nvPr/>
            </p14:nvContentPartPr>
            <p14:xfrm>
              <a:off x="4331747" y="5188400"/>
              <a:ext cx="82800" cy="2541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55EC48B-F556-EA7B-6C5E-C66502630C4B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313747" y="5170400"/>
                <a:ext cx="1184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72E73B0-CD01-AF6C-4698-B804445190E6}"/>
                  </a:ext>
                </a:extLst>
              </p14:cNvPr>
              <p14:cNvContentPartPr/>
              <p14:nvPr/>
            </p14:nvContentPartPr>
            <p14:xfrm>
              <a:off x="3338147" y="4682240"/>
              <a:ext cx="127800" cy="2246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72E73B0-CD01-AF6C-4698-B804445190E6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320507" y="4664600"/>
                <a:ext cx="1634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2B5F199-7B80-39AE-E0E3-2C5B3FF6C274}"/>
                  </a:ext>
                </a:extLst>
              </p14:cNvPr>
              <p14:cNvContentPartPr/>
              <p14:nvPr/>
            </p14:nvContentPartPr>
            <p14:xfrm>
              <a:off x="3571787" y="4754960"/>
              <a:ext cx="88200" cy="1209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2B5F199-7B80-39AE-E0E3-2C5B3FF6C274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553787" y="4736960"/>
                <a:ext cx="1238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0CD9CD8-3C61-0940-B500-C946EB721275}"/>
                  </a:ext>
                </a:extLst>
              </p14:cNvPr>
              <p14:cNvContentPartPr/>
              <p14:nvPr/>
            </p14:nvContentPartPr>
            <p14:xfrm>
              <a:off x="3739187" y="4718240"/>
              <a:ext cx="145440" cy="3808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0CD9CD8-3C61-0940-B500-C946EB721275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721187" y="4700600"/>
                <a:ext cx="1810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276F25B-C90A-99B8-4013-BA04D7B495A6}"/>
                  </a:ext>
                </a:extLst>
              </p14:cNvPr>
              <p14:cNvContentPartPr/>
              <p14:nvPr/>
            </p14:nvContentPartPr>
            <p14:xfrm>
              <a:off x="4044467" y="4396760"/>
              <a:ext cx="375480" cy="10573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276F25B-C90A-99B8-4013-BA04D7B495A6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4026827" y="4378760"/>
                <a:ext cx="411120" cy="10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4B989A2F-A0FA-4B6C-7774-E4EA7EB7D8F1}"/>
                  </a:ext>
                </a:extLst>
              </p14:cNvPr>
              <p14:cNvContentPartPr/>
              <p14:nvPr/>
            </p14:nvContentPartPr>
            <p14:xfrm>
              <a:off x="4961747" y="4277240"/>
              <a:ext cx="460440" cy="10166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4B989A2F-A0FA-4B6C-7774-E4EA7EB7D8F1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4943747" y="4259600"/>
                <a:ext cx="496080" cy="10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4862375-6FBA-F8EF-BE6A-E1EAF4A77206}"/>
                  </a:ext>
                </a:extLst>
              </p14:cNvPr>
              <p14:cNvContentPartPr/>
              <p14:nvPr/>
            </p14:nvContentPartPr>
            <p14:xfrm>
              <a:off x="4625147" y="3920840"/>
              <a:ext cx="162000" cy="2127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4862375-6FBA-F8EF-BE6A-E1EAF4A77206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607147" y="3902840"/>
                <a:ext cx="1976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49133EEF-3BA7-E6E7-43F0-63053C24BE52}"/>
                  </a:ext>
                </a:extLst>
              </p14:cNvPr>
              <p14:cNvContentPartPr/>
              <p14:nvPr/>
            </p14:nvContentPartPr>
            <p14:xfrm>
              <a:off x="4952747" y="3844880"/>
              <a:ext cx="209160" cy="2757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49133EEF-3BA7-E6E7-43F0-63053C24BE52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935107" y="3826880"/>
                <a:ext cx="2448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A221274-3947-B001-F6D0-66BF1625E442}"/>
                  </a:ext>
                </a:extLst>
              </p14:cNvPr>
              <p14:cNvContentPartPr/>
              <p14:nvPr/>
            </p14:nvContentPartPr>
            <p14:xfrm>
              <a:off x="5291507" y="3705560"/>
              <a:ext cx="185400" cy="3718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A221274-3947-B001-F6D0-66BF1625E44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273507" y="3687920"/>
                <a:ext cx="2210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D61BD997-5CDF-F345-A4D6-308317C8528D}"/>
                  </a:ext>
                </a:extLst>
              </p14:cNvPr>
              <p14:cNvContentPartPr/>
              <p14:nvPr/>
            </p14:nvContentPartPr>
            <p14:xfrm>
              <a:off x="5631707" y="4043960"/>
              <a:ext cx="12240" cy="18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D61BD997-5CDF-F345-A4D6-308317C8528D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613707" y="4026320"/>
                <a:ext cx="47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E382F61E-94FA-3F5B-1C2E-D0FFE8AB2A9A}"/>
                  </a:ext>
                </a:extLst>
              </p14:cNvPr>
              <p14:cNvContentPartPr/>
              <p14:nvPr/>
            </p14:nvContentPartPr>
            <p14:xfrm>
              <a:off x="4571147" y="3537080"/>
              <a:ext cx="1094040" cy="761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E382F61E-94FA-3F5B-1C2E-D0FFE8AB2A9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553147" y="3519080"/>
                <a:ext cx="1129680" cy="7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4C6EB24-85EC-E23B-AA29-BF6498ABF8E4}"/>
                  </a:ext>
                </a:extLst>
              </p14:cNvPr>
              <p14:cNvContentPartPr/>
              <p14:nvPr/>
            </p14:nvContentPartPr>
            <p14:xfrm>
              <a:off x="3644147" y="4392440"/>
              <a:ext cx="274320" cy="96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4C6EB24-85EC-E23B-AA29-BF6498ABF8E4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3626147" y="4374440"/>
                <a:ext cx="3099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A8E72730-3D8A-373A-36A9-DE9D8EF9B3CE}"/>
                  </a:ext>
                </a:extLst>
              </p14:cNvPr>
              <p14:cNvContentPartPr/>
              <p14:nvPr/>
            </p14:nvContentPartPr>
            <p14:xfrm>
              <a:off x="3865907" y="4385960"/>
              <a:ext cx="125640" cy="194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A8E72730-3D8A-373A-36A9-DE9D8EF9B3C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3848267" y="4368320"/>
                <a:ext cx="1612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808AC4B2-BEFD-DA18-D725-2691B2ACDE9C}"/>
                  </a:ext>
                </a:extLst>
              </p14:cNvPr>
              <p14:cNvContentPartPr/>
              <p14:nvPr/>
            </p14:nvContentPartPr>
            <p14:xfrm>
              <a:off x="6651227" y="4521680"/>
              <a:ext cx="128160" cy="4194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808AC4B2-BEFD-DA18-D725-2691B2ACDE9C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633587" y="4504040"/>
                <a:ext cx="16380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D30AE0E-51F1-CA8F-FCD1-EF403AF25853}"/>
                  </a:ext>
                </a:extLst>
              </p14:cNvPr>
              <p14:cNvContentPartPr/>
              <p14:nvPr/>
            </p14:nvContentPartPr>
            <p14:xfrm>
              <a:off x="6632147" y="4465160"/>
              <a:ext cx="219600" cy="2487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D30AE0E-51F1-CA8F-FCD1-EF403AF25853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614147" y="4447520"/>
                <a:ext cx="2552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402BA1E-27A7-105C-5435-06A0A60EEF9F}"/>
                  </a:ext>
                </a:extLst>
              </p14:cNvPr>
              <p14:cNvContentPartPr/>
              <p14:nvPr/>
            </p14:nvContentPartPr>
            <p14:xfrm>
              <a:off x="7079987" y="4661360"/>
              <a:ext cx="7560" cy="50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402BA1E-27A7-105C-5435-06A0A60EEF9F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061987" y="4643720"/>
                <a:ext cx="432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B6F7F442-43DD-D9CC-64CB-906853D3AC14}"/>
                  </a:ext>
                </a:extLst>
              </p14:cNvPr>
              <p14:cNvContentPartPr/>
              <p14:nvPr/>
            </p14:nvContentPartPr>
            <p14:xfrm>
              <a:off x="7002947" y="4667840"/>
              <a:ext cx="187920" cy="1753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B6F7F442-43DD-D9CC-64CB-906853D3AC14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6985307" y="4650200"/>
                <a:ext cx="2235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C2FA55CD-11B8-4C52-B121-CB25555F8C3B}"/>
                  </a:ext>
                </a:extLst>
              </p14:cNvPr>
              <p14:cNvContentPartPr/>
              <p14:nvPr/>
            </p14:nvContentPartPr>
            <p14:xfrm>
              <a:off x="7373387" y="4646240"/>
              <a:ext cx="271440" cy="540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C2FA55CD-11B8-4C52-B121-CB25555F8C3B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355747" y="4628240"/>
                <a:ext cx="3070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E6CD5B0-9CD3-643D-655F-680FA79489A8}"/>
                  </a:ext>
                </a:extLst>
              </p14:cNvPr>
              <p14:cNvContentPartPr/>
              <p14:nvPr/>
            </p14:nvContentPartPr>
            <p14:xfrm>
              <a:off x="7855787" y="4523840"/>
              <a:ext cx="82080" cy="3603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E6CD5B0-9CD3-643D-655F-680FA79489A8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838147" y="4506200"/>
                <a:ext cx="1177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6527BC3C-A09A-96ED-A79B-73257903D284}"/>
                  </a:ext>
                </a:extLst>
              </p14:cNvPr>
              <p14:cNvContentPartPr/>
              <p14:nvPr/>
            </p14:nvContentPartPr>
            <p14:xfrm>
              <a:off x="7869827" y="4511960"/>
              <a:ext cx="2160" cy="4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6527BC3C-A09A-96ED-A79B-73257903D284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7852187" y="4493960"/>
                <a:ext cx="37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9BFE3EF1-77AE-B5D9-6153-17E408823E04}"/>
                  </a:ext>
                </a:extLst>
              </p14:cNvPr>
              <p14:cNvContentPartPr/>
              <p14:nvPr/>
            </p14:nvContentPartPr>
            <p14:xfrm>
              <a:off x="7460147" y="4535720"/>
              <a:ext cx="63720" cy="285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9BFE3EF1-77AE-B5D9-6153-17E408823E0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442507" y="4517720"/>
                <a:ext cx="993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2B0EB01-B926-8DFF-FF95-CBEA858F3B9D}"/>
                  </a:ext>
                </a:extLst>
              </p14:cNvPr>
              <p14:cNvContentPartPr/>
              <p14:nvPr/>
            </p14:nvContentPartPr>
            <p14:xfrm>
              <a:off x="7814387" y="4461200"/>
              <a:ext cx="284760" cy="2264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2B0EB01-B926-8DFF-FF95-CBEA858F3B9D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7796747" y="4443560"/>
                <a:ext cx="3204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71BD137C-C623-3750-4CFD-A781FB7F8331}"/>
                  </a:ext>
                </a:extLst>
              </p14:cNvPr>
              <p14:cNvContentPartPr/>
              <p14:nvPr/>
            </p14:nvContentPartPr>
            <p14:xfrm>
              <a:off x="8247107" y="4641200"/>
              <a:ext cx="12600" cy="1929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71BD137C-C623-3750-4CFD-A781FB7F8331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229107" y="4623200"/>
                <a:ext cx="482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61EAD31-65A0-1D58-A56B-C345AF7D47AD}"/>
                  </a:ext>
                </a:extLst>
              </p14:cNvPr>
              <p14:cNvContentPartPr/>
              <p14:nvPr/>
            </p14:nvContentPartPr>
            <p14:xfrm>
              <a:off x="8515667" y="4518800"/>
              <a:ext cx="174240" cy="2372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61EAD31-65A0-1D58-A56B-C345AF7D47AD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498027" y="4500800"/>
                <a:ext cx="2098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E8B7591-3539-53BD-9FD6-0090EDC54A1E}"/>
                  </a:ext>
                </a:extLst>
              </p14:cNvPr>
              <p14:cNvContentPartPr/>
              <p14:nvPr/>
            </p14:nvContentPartPr>
            <p14:xfrm>
              <a:off x="8954507" y="4586120"/>
              <a:ext cx="223920" cy="2106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E8B7591-3539-53BD-9FD6-0090EDC54A1E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8936507" y="4568120"/>
                <a:ext cx="2595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7B9CDD92-1EFD-7A88-5AE5-FA75851A2FED}"/>
                  </a:ext>
                </a:extLst>
              </p14:cNvPr>
              <p14:cNvContentPartPr/>
              <p14:nvPr/>
            </p14:nvContentPartPr>
            <p14:xfrm>
              <a:off x="9369587" y="4603040"/>
              <a:ext cx="273600" cy="1976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7B9CDD92-1EFD-7A88-5AE5-FA75851A2FED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9351947" y="4585040"/>
                <a:ext cx="309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8E06DFAE-2125-4490-28EE-44055D4070B9}"/>
                  </a:ext>
                </a:extLst>
              </p14:cNvPr>
              <p14:cNvContentPartPr/>
              <p14:nvPr/>
            </p14:nvContentPartPr>
            <p14:xfrm>
              <a:off x="9710867" y="4626080"/>
              <a:ext cx="136080" cy="1677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8E06DFAE-2125-4490-28EE-44055D4070B9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9693227" y="4608080"/>
                <a:ext cx="1717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E8A505E-962C-0145-6B74-BF05B25DF3D5}"/>
                  </a:ext>
                </a:extLst>
              </p14:cNvPr>
              <p14:cNvContentPartPr/>
              <p14:nvPr/>
            </p14:nvContentPartPr>
            <p14:xfrm>
              <a:off x="9923987" y="4620680"/>
              <a:ext cx="84240" cy="1465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E8A505E-962C-0145-6B74-BF05B25DF3D5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905987" y="4602680"/>
                <a:ext cx="1198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C7F0F3C2-4DBD-53B4-D8A0-063F4B72CCD3}"/>
                  </a:ext>
                </a:extLst>
              </p14:cNvPr>
              <p14:cNvContentPartPr/>
              <p14:nvPr/>
            </p14:nvContentPartPr>
            <p14:xfrm>
              <a:off x="10040987" y="4618160"/>
              <a:ext cx="73440" cy="1620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C7F0F3C2-4DBD-53B4-D8A0-063F4B72CCD3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10022987" y="4600520"/>
                <a:ext cx="1090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76F8B74C-1041-DC66-AD29-C8A92993E32C}"/>
                  </a:ext>
                </a:extLst>
              </p14:cNvPr>
              <p14:cNvContentPartPr/>
              <p14:nvPr/>
            </p14:nvContentPartPr>
            <p14:xfrm>
              <a:off x="10148267" y="4611680"/>
              <a:ext cx="133200" cy="1465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76F8B74C-1041-DC66-AD29-C8A92993E32C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0130267" y="4593680"/>
                <a:ext cx="1688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000DEECB-742F-3179-A78A-50490AAB9DFB}"/>
                  </a:ext>
                </a:extLst>
              </p14:cNvPr>
              <p14:cNvContentPartPr/>
              <p14:nvPr/>
            </p14:nvContentPartPr>
            <p14:xfrm>
              <a:off x="10420067" y="4678280"/>
              <a:ext cx="19080" cy="122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000DEECB-742F-3179-A78A-50490AAB9DFB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0402067" y="4660280"/>
                <a:ext cx="547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1D72636-765D-0FFE-AB05-CB0D31157534}"/>
                  </a:ext>
                </a:extLst>
              </p14:cNvPr>
              <p14:cNvContentPartPr/>
              <p14:nvPr/>
            </p14:nvContentPartPr>
            <p14:xfrm>
              <a:off x="9376787" y="4999760"/>
              <a:ext cx="977040" cy="723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1D72636-765D-0FFE-AB05-CB0D31157534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358787" y="4982120"/>
                <a:ext cx="10126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FBA28C3-B61E-9974-DD94-AB5FFFB0C3D3}"/>
                  </a:ext>
                </a:extLst>
              </p14:cNvPr>
              <p14:cNvContentPartPr/>
              <p14:nvPr/>
            </p14:nvContentPartPr>
            <p14:xfrm>
              <a:off x="6005027" y="4701680"/>
              <a:ext cx="214200" cy="568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FBA28C3-B61E-9974-DD94-AB5FFFB0C3D3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5987027" y="4684040"/>
                <a:ext cx="249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03133715-7B17-8A42-2273-939880FA4E84}"/>
                  </a:ext>
                </a:extLst>
              </p14:cNvPr>
              <p14:cNvContentPartPr/>
              <p14:nvPr/>
            </p14:nvContentPartPr>
            <p14:xfrm>
              <a:off x="6017627" y="4629680"/>
              <a:ext cx="178560" cy="392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03133715-7B17-8A42-2273-939880FA4E84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999627" y="4612040"/>
                <a:ext cx="2142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F6DDC509-E286-C719-877F-9EA0FE8B93CE}"/>
                  </a:ext>
                </a:extLst>
              </p14:cNvPr>
              <p14:cNvContentPartPr/>
              <p14:nvPr/>
            </p14:nvContentPartPr>
            <p14:xfrm>
              <a:off x="6167027" y="4262480"/>
              <a:ext cx="230760" cy="8229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F6DDC509-E286-C719-877F-9EA0FE8B93CE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6149387" y="4244480"/>
                <a:ext cx="266400" cy="8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7AE66F52-3434-4C2D-5EA5-EC4508CF4376}"/>
                  </a:ext>
                </a:extLst>
              </p14:cNvPr>
              <p14:cNvContentPartPr/>
              <p14:nvPr/>
            </p14:nvContentPartPr>
            <p14:xfrm>
              <a:off x="8643107" y="4236560"/>
              <a:ext cx="241200" cy="728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7AE66F52-3434-4C2D-5EA5-EC4508CF4376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8625107" y="4218920"/>
                <a:ext cx="27684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E373BC7C-FBA1-01AD-78E7-B41F5E5E7F31}"/>
                  </a:ext>
                </a:extLst>
              </p14:cNvPr>
              <p14:cNvContentPartPr/>
              <p14:nvPr/>
            </p14:nvContentPartPr>
            <p14:xfrm>
              <a:off x="10118387" y="5659640"/>
              <a:ext cx="180360" cy="478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E373BC7C-FBA1-01AD-78E7-B41F5E5E7F31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0100387" y="5641640"/>
                <a:ext cx="2160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E07BEF5-11CB-E634-1057-C154CFB19B68}"/>
                  </a:ext>
                </a:extLst>
              </p14:cNvPr>
              <p14:cNvContentPartPr/>
              <p14:nvPr/>
            </p14:nvContentPartPr>
            <p14:xfrm>
              <a:off x="10179587" y="5622920"/>
              <a:ext cx="60840" cy="1951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E07BEF5-11CB-E634-1057-C154CFB19B68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0161947" y="5605280"/>
                <a:ext cx="964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5D98FCA-CDC0-0E38-BA8D-A522C40F31DD}"/>
                  </a:ext>
                </a:extLst>
              </p14:cNvPr>
              <p14:cNvContentPartPr/>
              <p14:nvPr/>
            </p14:nvContentPartPr>
            <p14:xfrm>
              <a:off x="4654307" y="5224760"/>
              <a:ext cx="227520" cy="669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5D98FCA-CDC0-0E38-BA8D-A522C40F31DD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4636667" y="5207120"/>
                <a:ext cx="263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866192F-FD4D-18DF-8BC5-F706324F3D07}"/>
                  </a:ext>
                </a:extLst>
              </p14:cNvPr>
              <p14:cNvContentPartPr/>
              <p14:nvPr/>
            </p14:nvContentPartPr>
            <p14:xfrm>
              <a:off x="4999907" y="5207840"/>
              <a:ext cx="88200" cy="2890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866192F-FD4D-18DF-8BC5-F706324F3D07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4982267" y="5189840"/>
                <a:ext cx="1238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162BB640-BAD5-4D92-9EB7-4760290705B6}"/>
                  </a:ext>
                </a:extLst>
              </p14:cNvPr>
              <p14:cNvContentPartPr/>
              <p14:nvPr/>
            </p14:nvContentPartPr>
            <p14:xfrm>
              <a:off x="4996307" y="5134760"/>
              <a:ext cx="192240" cy="1580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162BB640-BAD5-4D92-9EB7-4760290705B6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4978667" y="5117120"/>
                <a:ext cx="2278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AE2A752-C7DC-6FC9-B214-63AD51D3308D}"/>
                  </a:ext>
                </a:extLst>
              </p14:cNvPr>
              <p14:cNvContentPartPr/>
              <p14:nvPr/>
            </p14:nvContentPartPr>
            <p14:xfrm>
              <a:off x="6060107" y="5888600"/>
              <a:ext cx="126360" cy="511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AE2A752-C7DC-6FC9-B214-63AD51D3308D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6042467" y="5870960"/>
                <a:ext cx="1620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C5B7210D-3AAC-5040-561E-05ED4C3953A0}"/>
                  </a:ext>
                </a:extLst>
              </p14:cNvPr>
              <p14:cNvContentPartPr/>
              <p14:nvPr/>
            </p14:nvContentPartPr>
            <p14:xfrm>
              <a:off x="6181067" y="5901560"/>
              <a:ext cx="290520" cy="554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C5B7210D-3AAC-5040-561E-05ED4C3953A0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6163427" y="5883560"/>
                <a:ext cx="3261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685EF1C-A14B-BE72-A5CE-68952F9C6590}"/>
                  </a:ext>
                </a:extLst>
              </p14:cNvPr>
              <p14:cNvContentPartPr/>
              <p14:nvPr/>
            </p14:nvContentPartPr>
            <p14:xfrm>
              <a:off x="6147587" y="5777000"/>
              <a:ext cx="246600" cy="626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685EF1C-A14B-BE72-A5CE-68952F9C6590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6129947" y="5759360"/>
                <a:ext cx="2822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F336D6E5-BEB9-0FD0-6EE9-47CF618F4943}"/>
                  </a:ext>
                </a:extLst>
              </p14:cNvPr>
              <p14:cNvContentPartPr/>
              <p14:nvPr/>
            </p14:nvContentPartPr>
            <p14:xfrm>
              <a:off x="6885587" y="5784200"/>
              <a:ext cx="46080" cy="3024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F336D6E5-BEB9-0FD0-6EE9-47CF618F4943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6867947" y="5766200"/>
                <a:ext cx="817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7B17D572-7D60-9D12-3959-B04185611AD3}"/>
                  </a:ext>
                </a:extLst>
              </p14:cNvPr>
              <p14:cNvContentPartPr/>
              <p14:nvPr/>
            </p14:nvContentPartPr>
            <p14:xfrm>
              <a:off x="6892067" y="5744600"/>
              <a:ext cx="122400" cy="2250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7B17D572-7D60-9D12-3959-B04185611AD3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6874427" y="5726600"/>
                <a:ext cx="1580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23C6C6F5-7224-250D-51A9-E5609A594C77}"/>
                  </a:ext>
                </a:extLst>
              </p14:cNvPr>
              <p14:cNvContentPartPr/>
              <p14:nvPr/>
            </p14:nvContentPartPr>
            <p14:xfrm>
              <a:off x="7073147" y="5805080"/>
              <a:ext cx="205560" cy="1119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23C6C6F5-7224-250D-51A9-E5609A594C77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7055147" y="5787440"/>
                <a:ext cx="2412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923BB903-28ED-A9EC-98B3-EE3DAAFF303D}"/>
                  </a:ext>
                </a:extLst>
              </p14:cNvPr>
              <p14:cNvContentPartPr/>
              <p14:nvPr/>
            </p14:nvContentPartPr>
            <p14:xfrm>
              <a:off x="4790027" y="5882120"/>
              <a:ext cx="166320" cy="3236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923BB903-28ED-A9EC-98B3-EE3DAAFF303D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4772387" y="5864480"/>
                <a:ext cx="2019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B43F773-7E3B-795F-5A51-974F253C53B3}"/>
                  </a:ext>
                </a:extLst>
              </p14:cNvPr>
              <p14:cNvContentPartPr/>
              <p14:nvPr/>
            </p14:nvContentPartPr>
            <p14:xfrm>
              <a:off x="5005667" y="6001280"/>
              <a:ext cx="331560" cy="1285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B43F773-7E3B-795F-5A51-974F253C53B3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4987667" y="5983280"/>
                <a:ext cx="3672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5F41C3F1-437B-343D-CAB9-8F5679ACA20F}"/>
                  </a:ext>
                </a:extLst>
              </p14:cNvPr>
              <p14:cNvContentPartPr/>
              <p14:nvPr/>
            </p14:nvContentPartPr>
            <p14:xfrm>
              <a:off x="5360627" y="5946200"/>
              <a:ext cx="59400" cy="10152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5F41C3F1-437B-343D-CAB9-8F5679ACA20F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5342627" y="5928560"/>
                <a:ext cx="95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0CD4B9B7-37A3-7295-8748-6AC69729224E}"/>
                  </a:ext>
                </a:extLst>
              </p14:cNvPr>
              <p14:cNvContentPartPr/>
              <p14:nvPr/>
            </p14:nvContentPartPr>
            <p14:xfrm>
              <a:off x="5244347" y="5882120"/>
              <a:ext cx="90720" cy="406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0CD4B9B7-37A3-7295-8748-6AC69729224E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5226707" y="5864480"/>
                <a:ext cx="1263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72B5A1A4-BD3A-F571-EF97-594F7BE86B11}"/>
                  </a:ext>
                </a:extLst>
              </p14:cNvPr>
              <p14:cNvContentPartPr/>
              <p14:nvPr/>
            </p14:nvContentPartPr>
            <p14:xfrm>
              <a:off x="5400587" y="5909480"/>
              <a:ext cx="341640" cy="1450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72B5A1A4-BD3A-F571-EF97-594F7BE86B11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5382587" y="5891480"/>
                <a:ext cx="3772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0703DDDA-E360-95AB-7F8C-DEC6580928AD}"/>
                  </a:ext>
                </a:extLst>
              </p14:cNvPr>
              <p14:cNvContentPartPr/>
              <p14:nvPr/>
            </p14:nvContentPartPr>
            <p14:xfrm>
              <a:off x="5672387" y="5412680"/>
              <a:ext cx="174960" cy="34920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0703DDDA-E360-95AB-7F8C-DEC6580928AD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5654387" y="5395040"/>
                <a:ext cx="21060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24578096-A9AF-05F1-E241-F62BEA4CF8FD}"/>
                  </a:ext>
                </a:extLst>
              </p14:cNvPr>
              <p14:cNvContentPartPr/>
              <p14:nvPr/>
            </p14:nvContentPartPr>
            <p14:xfrm>
              <a:off x="5895227" y="5321240"/>
              <a:ext cx="145440" cy="1202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24578096-A9AF-05F1-E241-F62BEA4CF8FD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5877587" y="5303600"/>
                <a:ext cx="1810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FE1367A0-EAFF-47DB-73FA-D5FCC802DC78}"/>
                  </a:ext>
                </a:extLst>
              </p14:cNvPr>
              <p14:cNvContentPartPr/>
              <p14:nvPr/>
            </p14:nvContentPartPr>
            <p14:xfrm>
              <a:off x="5992427" y="5330960"/>
              <a:ext cx="83160" cy="1778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FE1367A0-EAFF-47DB-73FA-D5FCC802DC78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5974427" y="5312960"/>
                <a:ext cx="1188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DEE9AE19-32A0-3AA3-78AA-68C485F2D3C5}"/>
                  </a:ext>
                </a:extLst>
              </p14:cNvPr>
              <p14:cNvContentPartPr/>
              <p14:nvPr/>
            </p14:nvContentPartPr>
            <p14:xfrm>
              <a:off x="6150467" y="5357240"/>
              <a:ext cx="151200" cy="1562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DEE9AE19-32A0-3AA3-78AA-68C485F2D3C5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6132467" y="5339600"/>
                <a:ext cx="186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0A2B8D45-24B0-D63C-7BFC-7306B54F2950}"/>
                  </a:ext>
                </a:extLst>
              </p14:cNvPr>
              <p14:cNvContentPartPr/>
              <p14:nvPr/>
            </p14:nvContentPartPr>
            <p14:xfrm>
              <a:off x="6527387" y="5314400"/>
              <a:ext cx="23040" cy="2617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0A2B8D45-24B0-D63C-7BFC-7306B54F2950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6509747" y="5296760"/>
                <a:ext cx="5868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2E49A8BE-A9DD-DF5E-44A6-ED32A5FE2DD5}"/>
                  </a:ext>
                </a:extLst>
              </p14:cNvPr>
              <p14:cNvContentPartPr/>
              <p14:nvPr/>
            </p14:nvContentPartPr>
            <p14:xfrm>
              <a:off x="6561227" y="5323400"/>
              <a:ext cx="128880" cy="1969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2E49A8BE-A9DD-DF5E-44A6-ED32A5FE2DD5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6543587" y="5305400"/>
                <a:ext cx="1645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93720049-DD35-DCD9-9ED6-9604EFE42FA0}"/>
                  </a:ext>
                </a:extLst>
              </p14:cNvPr>
              <p14:cNvContentPartPr/>
              <p14:nvPr/>
            </p14:nvContentPartPr>
            <p14:xfrm>
              <a:off x="6687587" y="5349680"/>
              <a:ext cx="6840" cy="291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93720049-DD35-DCD9-9ED6-9604EFE42FA0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6669947" y="5332040"/>
                <a:ext cx="424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222E796-13EA-4708-C0D2-421F8E297BF7}"/>
                  </a:ext>
                </a:extLst>
              </p14:cNvPr>
              <p14:cNvContentPartPr/>
              <p14:nvPr/>
            </p14:nvContentPartPr>
            <p14:xfrm>
              <a:off x="6698027" y="5356880"/>
              <a:ext cx="156240" cy="13500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222E796-13EA-4708-C0D2-421F8E297BF7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6680387" y="5338880"/>
                <a:ext cx="1918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C08DBD4-680E-B36F-5B23-21D3D9AF05F5}"/>
                  </a:ext>
                </a:extLst>
              </p14:cNvPr>
              <p14:cNvContentPartPr/>
              <p14:nvPr/>
            </p14:nvContentPartPr>
            <p14:xfrm>
              <a:off x="6370067" y="5280560"/>
              <a:ext cx="98280" cy="4356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C08DBD4-680E-B36F-5B23-21D3D9AF05F5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6352067" y="5262920"/>
                <a:ext cx="13392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6C7CC61B-317B-77A6-82F6-5F02268D0F1B}"/>
                  </a:ext>
                </a:extLst>
              </p14:cNvPr>
              <p14:cNvContentPartPr/>
              <p14:nvPr/>
            </p14:nvContentPartPr>
            <p14:xfrm>
              <a:off x="6528467" y="3914720"/>
              <a:ext cx="149040" cy="2419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6C7CC61B-317B-77A6-82F6-5F02268D0F1B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6510827" y="3896720"/>
                <a:ext cx="1846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033E066-BBB3-D952-248A-42B6FA2AF886}"/>
                  </a:ext>
                </a:extLst>
              </p14:cNvPr>
              <p14:cNvContentPartPr/>
              <p14:nvPr/>
            </p14:nvContentPartPr>
            <p14:xfrm>
              <a:off x="6551147" y="3911840"/>
              <a:ext cx="178200" cy="486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033E066-BBB3-D952-248A-42B6FA2AF886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6533507" y="3894200"/>
                <a:ext cx="213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3619F471-03E0-2C13-2617-EC35C5548D53}"/>
                  </a:ext>
                </a:extLst>
              </p14:cNvPr>
              <p14:cNvContentPartPr/>
              <p14:nvPr/>
            </p14:nvContentPartPr>
            <p14:xfrm>
              <a:off x="6759947" y="3928040"/>
              <a:ext cx="151920" cy="12564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3619F471-03E0-2C13-2617-EC35C5548D53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6741947" y="3910400"/>
                <a:ext cx="1875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8FD130FE-DB5D-8EE6-F776-30E02897BD95}"/>
                  </a:ext>
                </a:extLst>
              </p14:cNvPr>
              <p14:cNvContentPartPr/>
              <p14:nvPr/>
            </p14:nvContentPartPr>
            <p14:xfrm>
              <a:off x="7013747" y="3892400"/>
              <a:ext cx="73800" cy="1792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8FD130FE-DB5D-8EE6-F776-30E02897BD95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6995747" y="3874760"/>
                <a:ext cx="1094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DAEA41FF-85C7-88B8-4B1E-D550274271BD}"/>
                  </a:ext>
                </a:extLst>
              </p14:cNvPr>
              <p14:cNvContentPartPr/>
              <p14:nvPr/>
            </p14:nvContentPartPr>
            <p14:xfrm>
              <a:off x="6936347" y="3871880"/>
              <a:ext cx="47880" cy="360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DAEA41FF-85C7-88B8-4B1E-D550274271BD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6918707" y="3854240"/>
                <a:ext cx="835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FCA7014-C574-CA02-3E36-8FEFBF2A5CCA}"/>
                  </a:ext>
                </a:extLst>
              </p14:cNvPr>
              <p14:cNvContentPartPr/>
              <p14:nvPr/>
            </p14:nvContentPartPr>
            <p14:xfrm>
              <a:off x="7197347" y="4029200"/>
              <a:ext cx="41760" cy="496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FCA7014-C574-CA02-3E36-8FEFBF2A5CCA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7179347" y="4011560"/>
                <a:ext cx="774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1CC9D72E-E8FF-D3FC-E598-FD08728EFAD9}"/>
                  </a:ext>
                </a:extLst>
              </p14:cNvPr>
              <p14:cNvContentPartPr/>
              <p14:nvPr/>
            </p14:nvContentPartPr>
            <p14:xfrm>
              <a:off x="7556267" y="4003640"/>
              <a:ext cx="283320" cy="273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1CC9D72E-E8FF-D3FC-E598-FD08728EFAD9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7538627" y="3985640"/>
                <a:ext cx="3189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C746CF4C-0604-9166-2D28-9EEC5EE76557}"/>
                  </a:ext>
                </a:extLst>
              </p14:cNvPr>
              <p14:cNvContentPartPr/>
              <p14:nvPr/>
            </p14:nvContentPartPr>
            <p14:xfrm>
              <a:off x="8037587" y="3886280"/>
              <a:ext cx="144720" cy="2746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C746CF4C-0604-9166-2D28-9EEC5EE76557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8019947" y="3868640"/>
                <a:ext cx="1803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1B687AEC-F655-7299-979F-9DECF81034B7}"/>
                  </a:ext>
                </a:extLst>
              </p14:cNvPr>
              <p14:cNvContentPartPr/>
              <p14:nvPr/>
            </p14:nvContentPartPr>
            <p14:xfrm>
              <a:off x="8318387" y="4024520"/>
              <a:ext cx="102600" cy="1382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1B687AEC-F655-7299-979F-9DECF81034B7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8300747" y="4006520"/>
                <a:ext cx="1382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44CB3858-96A7-599F-8F21-DC26A1282AA3}"/>
                  </a:ext>
                </a:extLst>
              </p14:cNvPr>
              <p14:cNvContentPartPr/>
              <p14:nvPr/>
            </p14:nvContentPartPr>
            <p14:xfrm>
              <a:off x="8569667" y="3930200"/>
              <a:ext cx="67320" cy="1922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44CB3858-96A7-599F-8F21-DC26A1282AA3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8551667" y="3912200"/>
                <a:ext cx="1029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B3807ED1-132A-60FA-989C-145A27ED3B3E}"/>
                  </a:ext>
                </a:extLst>
              </p14:cNvPr>
              <p14:cNvContentPartPr/>
              <p14:nvPr/>
            </p14:nvContentPartPr>
            <p14:xfrm>
              <a:off x="8505227" y="3884840"/>
              <a:ext cx="24840" cy="334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B3807ED1-132A-60FA-989C-145A27ED3B3E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8487227" y="3866840"/>
                <a:ext cx="604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4E82EB8D-3DF6-876C-3265-BB6A1C1EB389}"/>
                  </a:ext>
                </a:extLst>
              </p14:cNvPr>
              <p14:cNvContentPartPr/>
              <p14:nvPr/>
            </p14:nvContentPartPr>
            <p14:xfrm>
              <a:off x="8696747" y="4037480"/>
              <a:ext cx="42840" cy="118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4E82EB8D-3DF6-876C-3265-BB6A1C1EB389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8678747" y="4019840"/>
                <a:ext cx="784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3D41D64-0C3E-9E74-9733-E558FBC7D95A}"/>
                  </a:ext>
                </a:extLst>
              </p14:cNvPr>
              <p14:cNvContentPartPr/>
              <p14:nvPr/>
            </p14:nvContentPartPr>
            <p14:xfrm>
              <a:off x="8302187" y="4001120"/>
              <a:ext cx="99720" cy="457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3D41D64-0C3E-9E74-9733-E558FBC7D95A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8284547" y="3983120"/>
                <a:ext cx="135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705A081F-507D-D599-5F26-969F0FC2291E}"/>
                  </a:ext>
                </a:extLst>
              </p14:cNvPr>
              <p14:cNvContentPartPr/>
              <p14:nvPr/>
            </p14:nvContentPartPr>
            <p14:xfrm>
              <a:off x="7979627" y="4082840"/>
              <a:ext cx="100440" cy="356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705A081F-507D-D599-5F26-969F0FC2291E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7961987" y="4065200"/>
                <a:ext cx="1360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8C6A117E-E258-A0D8-FFCA-12E0B43174A3}"/>
                  </a:ext>
                </a:extLst>
              </p14:cNvPr>
              <p14:cNvContentPartPr/>
              <p14:nvPr/>
            </p14:nvContentPartPr>
            <p14:xfrm>
              <a:off x="5783267" y="6103880"/>
              <a:ext cx="224640" cy="3348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8C6A117E-E258-A0D8-FFCA-12E0B43174A3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5765267" y="6085880"/>
                <a:ext cx="260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F37982ED-0319-A551-4379-9D976CEB16FB}"/>
                  </a:ext>
                </a:extLst>
              </p14:cNvPr>
              <p14:cNvContentPartPr/>
              <p14:nvPr/>
            </p14:nvContentPartPr>
            <p14:xfrm>
              <a:off x="4545587" y="5585840"/>
              <a:ext cx="1336320" cy="8690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F37982ED-0319-A551-4379-9D976CEB16FB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4527587" y="5567840"/>
                <a:ext cx="137196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AB1E706-0974-A4E0-DBCB-1ACDD591197D}"/>
                  </a:ext>
                </a:extLst>
              </p14:cNvPr>
              <p14:cNvContentPartPr/>
              <p14:nvPr/>
            </p14:nvContentPartPr>
            <p14:xfrm>
              <a:off x="8105267" y="5601680"/>
              <a:ext cx="84240" cy="3121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AB1E706-0974-A4E0-DBCB-1ACDD591197D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8087627" y="5583680"/>
                <a:ext cx="1198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7062256A-5FE4-F0A9-5C85-A65E6DA9F79E}"/>
                  </a:ext>
                </a:extLst>
              </p14:cNvPr>
              <p14:cNvContentPartPr/>
              <p14:nvPr/>
            </p14:nvContentPartPr>
            <p14:xfrm>
              <a:off x="8041907" y="5575760"/>
              <a:ext cx="181800" cy="2106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7062256A-5FE4-F0A9-5C85-A65E6DA9F79E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8023907" y="5557760"/>
                <a:ext cx="2174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57B2FCF2-01E8-11F4-B223-B65B79385971}"/>
                  </a:ext>
                </a:extLst>
              </p14:cNvPr>
              <p14:cNvContentPartPr/>
              <p14:nvPr/>
            </p14:nvContentPartPr>
            <p14:xfrm>
              <a:off x="8365547" y="5677640"/>
              <a:ext cx="38160" cy="1440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57B2FCF2-01E8-11F4-B223-B65B79385971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8347907" y="5660000"/>
                <a:ext cx="738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23FFB4E5-7E49-3EE2-2CFB-905663E2D9E9}"/>
                  </a:ext>
                </a:extLst>
              </p14:cNvPr>
              <p14:cNvContentPartPr/>
              <p14:nvPr/>
            </p14:nvContentPartPr>
            <p14:xfrm>
              <a:off x="8591627" y="5660720"/>
              <a:ext cx="140760" cy="1652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23FFB4E5-7E49-3EE2-2CFB-905663E2D9E9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8573987" y="5643080"/>
                <a:ext cx="1764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8225D396-4579-504B-96FA-1E43615F9F1B}"/>
                  </a:ext>
                </a:extLst>
              </p14:cNvPr>
              <p14:cNvContentPartPr/>
              <p14:nvPr/>
            </p14:nvContentPartPr>
            <p14:xfrm>
              <a:off x="8757587" y="5596640"/>
              <a:ext cx="52560" cy="1310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8225D396-4579-504B-96FA-1E43615F9F1B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8739947" y="5578640"/>
                <a:ext cx="882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E08D0575-0400-34E7-09B1-972526D02513}"/>
                  </a:ext>
                </a:extLst>
              </p14:cNvPr>
              <p14:cNvContentPartPr/>
              <p14:nvPr/>
            </p14:nvContentPartPr>
            <p14:xfrm>
              <a:off x="8881427" y="5662520"/>
              <a:ext cx="89280" cy="1087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E08D0575-0400-34E7-09B1-972526D02513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8863787" y="5644880"/>
                <a:ext cx="1249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36C74D41-2E7A-7DD5-1C81-0B1633207150}"/>
                  </a:ext>
                </a:extLst>
              </p14:cNvPr>
              <p14:cNvContentPartPr/>
              <p14:nvPr/>
            </p14:nvContentPartPr>
            <p14:xfrm>
              <a:off x="9087707" y="5660000"/>
              <a:ext cx="210240" cy="1216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36C74D41-2E7A-7DD5-1C81-0B1633207150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9070067" y="5642360"/>
                <a:ext cx="2458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2274CC8-9ADD-4792-3E78-BAD27EAE5913}"/>
                  </a:ext>
                </a:extLst>
              </p14:cNvPr>
              <p14:cNvContentPartPr/>
              <p14:nvPr/>
            </p14:nvContentPartPr>
            <p14:xfrm>
              <a:off x="9313067" y="5532560"/>
              <a:ext cx="201960" cy="2268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2274CC8-9ADD-4792-3E78-BAD27EAE5913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9295427" y="5514920"/>
                <a:ext cx="2376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86FFF19-7F9B-60E2-06E8-E801E2506759}"/>
                  </a:ext>
                </a:extLst>
              </p14:cNvPr>
              <p14:cNvContentPartPr/>
              <p14:nvPr/>
            </p14:nvContentPartPr>
            <p14:xfrm>
              <a:off x="9668747" y="5611400"/>
              <a:ext cx="108000" cy="12384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86FFF19-7F9B-60E2-06E8-E801E2506759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9651107" y="5593760"/>
                <a:ext cx="1436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CC6696BB-521D-FF8E-05B1-EEEE2294F320}"/>
                  </a:ext>
                </a:extLst>
              </p14:cNvPr>
              <p14:cNvContentPartPr/>
              <p14:nvPr/>
            </p14:nvContentPartPr>
            <p14:xfrm>
              <a:off x="9643907" y="5587280"/>
              <a:ext cx="154440" cy="45828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CC6696BB-521D-FF8E-05B1-EEEE2294F320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9626267" y="5569280"/>
                <a:ext cx="19008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CB9FEEA9-2875-4E88-A6CD-6AAD3E9AB04A}"/>
                  </a:ext>
                </a:extLst>
              </p14:cNvPr>
              <p14:cNvContentPartPr/>
              <p14:nvPr/>
            </p14:nvContentPartPr>
            <p14:xfrm>
              <a:off x="7554467" y="5737760"/>
              <a:ext cx="214560" cy="806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CB9FEEA9-2875-4E88-A6CD-6AAD3E9AB04A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7536467" y="5720120"/>
                <a:ext cx="2502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C3361D96-635E-30E0-2078-E5CC7F44160C}"/>
                  </a:ext>
                </a:extLst>
              </p14:cNvPr>
              <p14:cNvContentPartPr/>
              <p14:nvPr/>
            </p14:nvContentPartPr>
            <p14:xfrm>
              <a:off x="7598387" y="5721200"/>
              <a:ext cx="28800" cy="2145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C3361D96-635E-30E0-2078-E5CC7F44160C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7580747" y="5703560"/>
                <a:ext cx="644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13BD3A94-540A-C43B-0D38-491650D433E6}"/>
                  </a:ext>
                </a:extLst>
              </p14:cNvPr>
              <p14:cNvContentPartPr/>
              <p14:nvPr/>
            </p14:nvContentPartPr>
            <p14:xfrm>
              <a:off x="7932827" y="5421680"/>
              <a:ext cx="631080" cy="70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13BD3A94-540A-C43B-0D38-491650D433E6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7914827" y="5404040"/>
                <a:ext cx="666720" cy="74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E4F4711-1B1C-CE88-9F78-F01485110D03}"/>
              </a:ext>
            </a:extLst>
          </p:cNvPr>
          <p:cNvGrpSpPr/>
          <p:nvPr/>
        </p:nvGrpSpPr>
        <p:grpSpPr>
          <a:xfrm>
            <a:off x="8934347" y="5902640"/>
            <a:ext cx="465120" cy="102240"/>
            <a:chOff x="8934347" y="5902640"/>
            <a:chExt cx="465120" cy="1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C0BE062-E899-7B0F-ECCC-6A3BFD88D02A}"/>
                    </a:ext>
                  </a:extLst>
                </p14:cNvPr>
                <p14:cNvContentPartPr/>
                <p14:nvPr/>
              </p14:nvContentPartPr>
              <p14:xfrm>
                <a:off x="8934347" y="5902640"/>
                <a:ext cx="465120" cy="471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C0BE062-E899-7B0F-ECCC-6A3BFD88D02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916347" y="5885000"/>
                  <a:ext cx="500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3EABFAF-CAC5-56BD-6E5F-A93215160A27}"/>
                    </a:ext>
                  </a:extLst>
                </p14:cNvPr>
                <p14:cNvContentPartPr/>
                <p14:nvPr/>
              </p14:nvContentPartPr>
              <p14:xfrm>
                <a:off x="8942267" y="5923880"/>
                <a:ext cx="323280" cy="507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3EABFAF-CAC5-56BD-6E5F-A93215160A27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924267" y="5906240"/>
                  <a:ext cx="358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59A848C-11A4-EE42-23E9-35F227F33AC4}"/>
                    </a:ext>
                  </a:extLst>
                </p14:cNvPr>
                <p14:cNvContentPartPr/>
                <p14:nvPr/>
              </p14:nvContentPartPr>
              <p14:xfrm>
                <a:off x="8962067" y="5919200"/>
                <a:ext cx="280800" cy="352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59A848C-11A4-EE42-23E9-35F227F33AC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944427" y="5901560"/>
                  <a:ext cx="316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59C946E-C57C-7058-77EF-B814C0871B91}"/>
                    </a:ext>
                  </a:extLst>
                </p14:cNvPr>
                <p14:cNvContentPartPr/>
                <p14:nvPr/>
              </p14:nvContentPartPr>
              <p14:xfrm>
                <a:off x="8960267" y="5989400"/>
                <a:ext cx="21960" cy="154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59C946E-C57C-7058-77EF-B814C0871B9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942267" y="5971760"/>
                  <a:ext cx="57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67C11A9-4A8C-9808-2608-228A8A9937D2}"/>
                    </a:ext>
                  </a:extLst>
                </p14:cNvPr>
                <p14:cNvContentPartPr/>
                <p14:nvPr/>
              </p14:nvContentPartPr>
              <p14:xfrm>
                <a:off x="8986187" y="5991200"/>
                <a:ext cx="269640" cy="8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67C11A9-4A8C-9808-2608-228A8A9937D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968547" y="5973560"/>
                  <a:ext cx="3052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110B58FC-509F-B382-3B8C-D8E50E0E5C6D}"/>
              </a:ext>
            </a:extLst>
          </p:cNvPr>
          <p:cNvGrpSpPr/>
          <p:nvPr/>
        </p:nvGrpSpPr>
        <p:grpSpPr>
          <a:xfrm>
            <a:off x="5321027" y="6228440"/>
            <a:ext cx="588600" cy="165600"/>
            <a:chOff x="5321027" y="6228440"/>
            <a:chExt cx="58860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BD059B1-88AC-C3AC-7FF2-F10857D2155F}"/>
                    </a:ext>
                  </a:extLst>
                </p14:cNvPr>
                <p14:cNvContentPartPr/>
                <p14:nvPr/>
              </p14:nvContentPartPr>
              <p14:xfrm>
                <a:off x="5321027" y="6228440"/>
                <a:ext cx="515160" cy="161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BD059B1-88AC-C3AC-7FF2-F10857D2155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303387" y="6210440"/>
                  <a:ext cx="550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7610582-8866-E266-3513-821D61A488A2}"/>
                    </a:ext>
                  </a:extLst>
                </p14:cNvPr>
                <p14:cNvContentPartPr/>
                <p14:nvPr/>
              </p14:nvContentPartPr>
              <p14:xfrm>
                <a:off x="5427227" y="6250760"/>
                <a:ext cx="482400" cy="1432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7610582-8866-E266-3513-821D61A488A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409587" y="6232760"/>
                  <a:ext cx="518040" cy="17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84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2E853EA-D7FB-62EF-B863-BC1893018393}"/>
              </a:ext>
            </a:extLst>
          </p:cNvPr>
          <p:cNvGrpSpPr/>
          <p:nvPr/>
        </p:nvGrpSpPr>
        <p:grpSpPr>
          <a:xfrm>
            <a:off x="783947" y="310040"/>
            <a:ext cx="1952640" cy="457200"/>
            <a:chOff x="783947" y="310040"/>
            <a:chExt cx="195264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2143C89-B2BE-6D7E-6064-2DE8571DF58D}"/>
                    </a:ext>
                  </a:extLst>
                </p14:cNvPr>
                <p14:cNvContentPartPr/>
                <p14:nvPr/>
              </p14:nvContentPartPr>
              <p14:xfrm>
                <a:off x="783947" y="395360"/>
                <a:ext cx="135000" cy="290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2143C89-B2BE-6D7E-6064-2DE8571DF58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6307" y="377360"/>
                  <a:ext cx="170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04C65C8-D2B9-2BD5-4FDB-DB7843312BAE}"/>
                    </a:ext>
                  </a:extLst>
                </p14:cNvPr>
                <p14:cNvContentPartPr/>
                <p14:nvPr/>
              </p14:nvContentPartPr>
              <p14:xfrm>
                <a:off x="1022987" y="514160"/>
                <a:ext cx="186840" cy="13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04C65C8-D2B9-2BD5-4FDB-DB7843312B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4987" y="496520"/>
                  <a:ext cx="222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DA7FF0F-1508-4724-C922-009A6DFF637A}"/>
                    </a:ext>
                  </a:extLst>
                </p14:cNvPr>
                <p14:cNvContentPartPr/>
                <p14:nvPr/>
              </p14:nvContentPartPr>
              <p14:xfrm>
                <a:off x="1218107" y="452960"/>
                <a:ext cx="210240" cy="314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DA7FF0F-1508-4724-C922-009A6DFF63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0107" y="434960"/>
                  <a:ext cx="2458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C593542-CB75-4215-75D6-C8CFEA5D0584}"/>
                    </a:ext>
                  </a:extLst>
                </p14:cNvPr>
                <p14:cNvContentPartPr/>
                <p14:nvPr/>
              </p14:nvContentPartPr>
              <p14:xfrm>
                <a:off x="1469387" y="411560"/>
                <a:ext cx="92520" cy="15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C593542-CB75-4215-75D6-C8CFEA5D05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1747" y="393920"/>
                  <a:ext cx="128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2B21DDF-B346-29E3-D033-ED8EA83C9AF2}"/>
                    </a:ext>
                  </a:extLst>
                </p14:cNvPr>
                <p14:cNvContentPartPr/>
                <p14:nvPr/>
              </p14:nvContentPartPr>
              <p14:xfrm>
                <a:off x="1652627" y="440360"/>
                <a:ext cx="131760" cy="13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2B21DDF-B346-29E3-D033-ED8EA83C9A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34627" y="422360"/>
                  <a:ext cx="167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ECF979-46A8-2D35-FB93-5E1997925FBF}"/>
                    </a:ext>
                  </a:extLst>
                </p14:cNvPr>
                <p14:cNvContentPartPr/>
                <p14:nvPr/>
              </p14:nvContentPartPr>
              <p14:xfrm>
                <a:off x="1851347" y="380240"/>
                <a:ext cx="80640" cy="194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ECF979-46A8-2D35-FB93-5E1997925F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3707" y="362600"/>
                  <a:ext cx="116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1399E2-1B90-1323-64DF-A8877928362A}"/>
                    </a:ext>
                  </a:extLst>
                </p14:cNvPr>
                <p14:cNvContentPartPr/>
                <p14:nvPr/>
              </p14:nvContentPartPr>
              <p14:xfrm>
                <a:off x="2054747" y="357920"/>
                <a:ext cx="78480" cy="17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1399E2-1B90-1323-64DF-A887792836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6747" y="339920"/>
                  <a:ext cx="11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AC9FCE-4EC6-57E8-4031-BB14733AF4AB}"/>
                    </a:ext>
                  </a:extLst>
                </p14:cNvPr>
                <p14:cNvContentPartPr/>
                <p14:nvPr/>
              </p14:nvContentPartPr>
              <p14:xfrm>
                <a:off x="2272187" y="366200"/>
                <a:ext cx="32760" cy="11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AC9FCE-4EC6-57E8-4031-BB14733AF4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4547" y="348200"/>
                  <a:ext cx="68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D8CBD3-2171-0A90-784A-7C585A922B94}"/>
                    </a:ext>
                  </a:extLst>
                </p14:cNvPr>
                <p14:cNvContentPartPr/>
                <p14:nvPr/>
              </p14:nvContentPartPr>
              <p14:xfrm>
                <a:off x="2267867" y="310040"/>
                <a:ext cx="35280" cy="3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D8CBD3-2171-0A90-784A-7C585A922B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50227" y="292400"/>
                  <a:ext cx="70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C149B2-D654-87B4-A9EA-FFFED9335F06}"/>
                    </a:ext>
                  </a:extLst>
                </p14:cNvPr>
                <p14:cNvContentPartPr/>
                <p14:nvPr/>
              </p14:nvContentPartPr>
              <p14:xfrm>
                <a:off x="2430587" y="328400"/>
                <a:ext cx="306000" cy="137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C149B2-D654-87B4-A9EA-FFFED9335F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12587" y="310400"/>
                  <a:ext cx="34164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F6B75AB-A6D3-FF6C-AF05-694564164BB5}"/>
                  </a:ext>
                </a:extLst>
              </p14:cNvPr>
              <p14:cNvContentPartPr/>
              <p14:nvPr/>
            </p14:nvContentPartPr>
            <p14:xfrm>
              <a:off x="3053027" y="360800"/>
              <a:ext cx="183600" cy="3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F6B75AB-A6D3-FF6C-AF05-694564164B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35387" y="343160"/>
                <a:ext cx="21924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59E869E-37E8-4409-8F49-ACA0BE80A574}"/>
              </a:ext>
            </a:extLst>
          </p:cNvPr>
          <p:cNvGrpSpPr/>
          <p:nvPr/>
        </p:nvGrpSpPr>
        <p:grpSpPr>
          <a:xfrm>
            <a:off x="4431827" y="303560"/>
            <a:ext cx="1375200" cy="275400"/>
            <a:chOff x="4431827" y="303560"/>
            <a:chExt cx="137520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D1F527-AB13-E837-42E6-73DD818E19AF}"/>
                    </a:ext>
                  </a:extLst>
                </p14:cNvPr>
                <p14:cNvContentPartPr/>
                <p14:nvPr/>
              </p14:nvContentPartPr>
              <p14:xfrm>
                <a:off x="4431827" y="356840"/>
                <a:ext cx="241560" cy="222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D1F527-AB13-E837-42E6-73DD818E19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14187" y="339200"/>
                  <a:ext cx="277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9EC9AF-6A84-E957-61BD-6A54C54224BA}"/>
                    </a:ext>
                  </a:extLst>
                </p14:cNvPr>
                <p14:cNvContentPartPr/>
                <p14:nvPr/>
              </p14:nvContentPartPr>
              <p14:xfrm>
                <a:off x="4781027" y="419480"/>
                <a:ext cx="111600" cy="10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9EC9AF-6A84-E957-61BD-6A54C54224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63027" y="401840"/>
                  <a:ext cx="147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221FA6-8EE6-7E87-809B-FD7EE6CD9C3A}"/>
                    </a:ext>
                  </a:extLst>
                </p14:cNvPr>
                <p14:cNvContentPartPr/>
                <p14:nvPr/>
              </p14:nvContentPartPr>
              <p14:xfrm>
                <a:off x="5001707" y="303560"/>
                <a:ext cx="357120" cy="216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221FA6-8EE6-7E87-809B-FD7EE6CD9C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83707" y="285920"/>
                  <a:ext cx="392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C2F52C-E9F0-E838-8330-CC2A98A7D0E6}"/>
                    </a:ext>
                  </a:extLst>
                </p14:cNvPr>
                <p14:cNvContentPartPr/>
                <p14:nvPr/>
              </p14:nvContentPartPr>
              <p14:xfrm>
                <a:off x="5283227" y="385280"/>
                <a:ext cx="289080" cy="12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C2F52C-E9F0-E838-8330-CC2A98A7D0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65587" y="367640"/>
                  <a:ext cx="324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56D378C-CDF5-8BCD-3956-FF80AE79B79A}"/>
                    </a:ext>
                  </a:extLst>
                </p14:cNvPr>
                <p14:cNvContentPartPr/>
                <p14:nvPr/>
              </p14:nvContentPartPr>
              <p14:xfrm>
                <a:off x="5429387" y="310400"/>
                <a:ext cx="18000" cy="54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56D378C-CDF5-8BCD-3956-FF80AE79B7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11387" y="292400"/>
                  <a:ext cx="53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071D00-DD21-C583-F388-02DCFA3E86CB}"/>
                    </a:ext>
                  </a:extLst>
                </p14:cNvPr>
                <p14:cNvContentPartPr/>
                <p14:nvPr/>
              </p14:nvContentPartPr>
              <p14:xfrm>
                <a:off x="5582747" y="352520"/>
                <a:ext cx="224280" cy="95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071D00-DD21-C583-F388-02DCFA3E86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65107" y="334520"/>
                  <a:ext cx="25992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990B2EB-4886-584F-A7FA-923D60FFB5A0}"/>
                  </a:ext>
                </a:extLst>
              </p14:cNvPr>
              <p14:cNvContentPartPr/>
              <p14:nvPr/>
            </p14:nvContentPartPr>
            <p14:xfrm>
              <a:off x="8377787" y="292400"/>
              <a:ext cx="1114560" cy="1002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990B2EB-4886-584F-A7FA-923D60FFB5A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60147" y="274400"/>
                <a:ext cx="1150200" cy="10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940D450D-9820-EAAE-0049-FA963E86B968}"/>
              </a:ext>
            </a:extLst>
          </p:cNvPr>
          <p:cNvGrpSpPr/>
          <p:nvPr/>
        </p:nvGrpSpPr>
        <p:grpSpPr>
          <a:xfrm>
            <a:off x="717347" y="1177280"/>
            <a:ext cx="3050280" cy="452160"/>
            <a:chOff x="717347" y="1177280"/>
            <a:chExt cx="305028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B3362C5-DABA-A583-CFBA-B40A286150C2}"/>
                    </a:ext>
                  </a:extLst>
                </p14:cNvPr>
                <p14:cNvContentPartPr/>
                <p14:nvPr/>
              </p14:nvContentPartPr>
              <p14:xfrm>
                <a:off x="717347" y="1388240"/>
                <a:ext cx="205560" cy="241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B3362C5-DABA-A583-CFBA-B40A286150C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9347" y="1370600"/>
                  <a:ext cx="241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4D81EC-DFA0-E13D-5FD8-10A48726D11F}"/>
                    </a:ext>
                  </a:extLst>
                </p14:cNvPr>
                <p14:cNvContentPartPr/>
                <p14:nvPr/>
              </p14:nvContentPartPr>
              <p14:xfrm>
                <a:off x="923627" y="1401920"/>
                <a:ext cx="68760" cy="189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4D81EC-DFA0-E13D-5FD8-10A48726D1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5987" y="1383920"/>
                  <a:ext cx="104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C83C0F-8363-1442-AA62-93566F779408}"/>
                    </a:ext>
                  </a:extLst>
                </p14:cNvPr>
                <p14:cNvContentPartPr/>
                <p14:nvPr/>
              </p14:nvContentPartPr>
              <p14:xfrm>
                <a:off x="1098587" y="1463840"/>
                <a:ext cx="220680" cy="129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C83C0F-8363-1442-AA62-93566F77940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0587" y="1446200"/>
                  <a:ext cx="256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83072A-B521-FD63-C215-6ABBBD48F16E}"/>
                    </a:ext>
                  </a:extLst>
                </p14:cNvPr>
                <p14:cNvContentPartPr/>
                <p14:nvPr/>
              </p14:nvContentPartPr>
              <p14:xfrm>
                <a:off x="1381187" y="1397960"/>
                <a:ext cx="79560" cy="198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83072A-B521-FD63-C215-6ABBBD48F1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63547" y="1380320"/>
                  <a:ext cx="115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CA87DD9-27A7-50F1-4EC6-7636EDAD0932}"/>
                    </a:ext>
                  </a:extLst>
                </p14:cNvPr>
                <p14:cNvContentPartPr/>
                <p14:nvPr/>
              </p14:nvContentPartPr>
              <p14:xfrm>
                <a:off x="1576667" y="1377440"/>
                <a:ext cx="79560" cy="179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CA87DD9-27A7-50F1-4EC6-7636EDAD09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58667" y="1359800"/>
                  <a:ext cx="115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AC7568-17E6-8AFF-044F-D51A57739043}"/>
                    </a:ext>
                  </a:extLst>
                </p14:cNvPr>
                <p14:cNvContentPartPr/>
                <p14:nvPr/>
              </p14:nvContentPartPr>
              <p14:xfrm>
                <a:off x="1789787" y="1363040"/>
                <a:ext cx="54720" cy="10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AC7568-17E6-8AFF-044F-D51A577390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72147" y="1345400"/>
                  <a:ext cx="90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E67DEC-61B7-B965-C5A5-9CAE0E88C863}"/>
                    </a:ext>
                  </a:extLst>
                </p14:cNvPr>
                <p14:cNvContentPartPr/>
                <p14:nvPr/>
              </p14:nvContentPartPr>
              <p14:xfrm>
                <a:off x="1769987" y="1295000"/>
                <a:ext cx="25200" cy="37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E67DEC-61B7-B965-C5A5-9CAE0E88C8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51987" y="1277360"/>
                  <a:ext cx="60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E3B5E2C-AEF4-B205-9A84-EF801E7C74FF}"/>
                    </a:ext>
                  </a:extLst>
                </p14:cNvPr>
                <p14:cNvContentPartPr/>
                <p14:nvPr/>
              </p14:nvContentPartPr>
              <p14:xfrm>
                <a:off x="1962227" y="1242080"/>
                <a:ext cx="53640" cy="367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E3B5E2C-AEF4-B205-9A84-EF801E7C74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44587" y="1224080"/>
                  <a:ext cx="892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0EAED9-6D0E-3337-F32A-727D26490E4A}"/>
                    </a:ext>
                  </a:extLst>
                </p14:cNvPr>
                <p14:cNvContentPartPr/>
                <p14:nvPr/>
              </p14:nvContentPartPr>
              <p14:xfrm>
                <a:off x="1958627" y="1452320"/>
                <a:ext cx="100440" cy="39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0EAED9-6D0E-3337-F32A-727D26490E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40627" y="1434320"/>
                  <a:ext cx="136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9682189-F4CC-A3FC-C231-47EECD2CF1A8}"/>
                    </a:ext>
                  </a:extLst>
                </p14:cNvPr>
                <p14:cNvContentPartPr/>
                <p14:nvPr/>
              </p14:nvContentPartPr>
              <p14:xfrm>
                <a:off x="2211707" y="1372040"/>
                <a:ext cx="54360" cy="95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9682189-F4CC-A3FC-C231-47EECD2CF1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93707" y="1354040"/>
                  <a:ext cx="90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DC4CC7-B1B5-B1C9-8F61-304C4229366D}"/>
                    </a:ext>
                  </a:extLst>
                </p14:cNvPr>
                <p14:cNvContentPartPr/>
                <p14:nvPr/>
              </p14:nvContentPartPr>
              <p14:xfrm>
                <a:off x="2162747" y="1292120"/>
                <a:ext cx="49320" cy="1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DC4CC7-B1B5-B1C9-8F61-304C422936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45107" y="1274480"/>
                  <a:ext cx="84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760DAC7-78C4-57DD-12F5-CC939BABC9CB}"/>
                    </a:ext>
                  </a:extLst>
                </p14:cNvPr>
                <p14:cNvContentPartPr/>
                <p14:nvPr/>
              </p14:nvContentPartPr>
              <p14:xfrm>
                <a:off x="2319707" y="1284920"/>
                <a:ext cx="88920" cy="198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760DAC7-78C4-57DD-12F5-CC939BABC9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01707" y="1266920"/>
                  <a:ext cx="124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E085CBB-BE6A-3092-543B-6CF8EDB5534F}"/>
                    </a:ext>
                  </a:extLst>
                </p14:cNvPr>
                <p14:cNvContentPartPr/>
                <p14:nvPr/>
              </p14:nvContentPartPr>
              <p14:xfrm>
                <a:off x="2458667" y="1177280"/>
                <a:ext cx="334440" cy="32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E085CBB-BE6A-3092-543B-6CF8EDB553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41027" y="1159640"/>
                  <a:ext cx="370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8D1FA30-928E-8AA2-8B58-055251EFD143}"/>
                    </a:ext>
                  </a:extLst>
                </p14:cNvPr>
                <p14:cNvContentPartPr/>
                <p14:nvPr/>
              </p14:nvContentPartPr>
              <p14:xfrm>
                <a:off x="2689787" y="1303280"/>
                <a:ext cx="222480" cy="10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8D1FA30-928E-8AA2-8B58-055251EFD1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72147" y="1285640"/>
                  <a:ext cx="258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38A9177-54DA-690D-6AE2-2089910356A6}"/>
                    </a:ext>
                  </a:extLst>
                </p14:cNvPr>
                <p14:cNvContentPartPr/>
                <p14:nvPr/>
              </p14:nvContentPartPr>
              <p14:xfrm>
                <a:off x="2860787" y="1212200"/>
                <a:ext cx="33840" cy="80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38A9177-54DA-690D-6AE2-2089910356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43147" y="1194200"/>
                  <a:ext cx="69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882EF4A-6332-E356-E936-FFF7B12D6C41}"/>
                    </a:ext>
                  </a:extLst>
                </p14:cNvPr>
                <p14:cNvContentPartPr/>
                <p14:nvPr/>
              </p14:nvContentPartPr>
              <p14:xfrm>
                <a:off x="3026387" y="1224800"/>
                <a:ext cx="308880" cy="17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882EF4A-6332-E356-E936-FFF7B12D6C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08387" y="1206800"/>
                  <a:ext cx="344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A091C60-E3A0-A6BF-55A9-E517B9CAC1EB}"/>
                    </a:ext>
                  </a:extLst>
                </p14:cNvPr>
                <p14:cNvContentPartPr/>
                <p14:nvPr/>
              </p14:nvContentPartPr>
              <p14:xfrm>
                <a:off x="3525347" y="1238840"/>
                <a:ext cx="242280" cy="18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A091C60-E3A0-A6BF-55A9-E517B9CAC1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07707" y="1220840"/>
                  <a:ext cx="2779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AA03A0-7CAD-CBA0-3A95-F40442CDBF09}"/>
              </a:ext>
            </a:extLst>
          </p:cNvPr>
          <p:cNvGrpSpPr/>
          <p:nvPr/>
        </p:nvGrpSpPr>
        <p:grpSpPr>
          <a:xfrm>
            <a:off x="4379987" y="888560"/>
            <a:ext cx="2428560" cy="846720"/>
            <a:chOff x="4379987" y="888560"/>
            <a:chExt cx="2428560" cy="84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5874017-79CD-D2A6-25E8-E1B2E63D9638}"/>
                    </a:ext>
                  </a:extLst>
                </p14:cNvPr>
                <p14:cNvContentPartPr/>
                <p14:nvPr/>
              </p14:nvContentPartPr>
              <p14:xfrm>
                <a:off x="4448747" y="1176560"/>
                <a:ext cx="151200" cy="320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5874017-79CD-D2A6-25E8-E1B2E63D96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30747" y="1158560"/>
                  <a:ext cx="1868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E2673BA-E1D3-1FBE-B86B-7F9BDF9CB03D}"/>
                    </a:ext>
                  </a:extLst>
                </p14:cNvPr>
                <p14:cNvContentPartPr/>
                <p14:nvPr/>
              </p14:nvContentPartPr>
              <p14:xfrm>
                <a:off x="4499147" y="1205720"/>
                <a:ext cx="110160" cy="114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E2673BA-E1D3-1FBE-B86B-7F9BDF9CB03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81507" y="1187720"/>
                  <a:ext cx="145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480FB83-5058-1920-0984-06FA80C76359}"/>
                    </a:ext>
                  </a:extLst>
                </p14:cNvPr>
                <p14:cNvContentPartPr/>
                <p14:nvPr/>
              </p14:nvContentPartPr>
              <p14:xfrm>
                <a:off x="4839707" y="1255760"/>
                <a:ext cx="147240" cy="14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480FB83-5058-1920-0984-06FA80C7635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22067" y="1238120"/>
                  <a:ext cx="182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0C54D0-6E34-7EA1-A523-40EF5E8D073B}"/>
                    </a:ext>
                  </a:extLst>
                </p14:cNvPr>
                <p14:cNvContentPartPr/>
                <p14:nvPr/>
              </p14:nvContentPartPr>
              <p14:xfrm>
                <a:off x="5047787" y="1226960"/>
                <a:ext cx="95760" cy="166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0C54D0-6E34-7EA1-A523-40EF5E8D07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29787" y="1209320"/>
                  <a:ext cx="131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9254D2-A678-B09B-8E5E-39637E25C462}"/>
                    </a:ext>
                  </a:extLst>
                </p14:cNvPr>
                <p14:cNvContentPartPr/>
                <p14:nvPr/>
              </p14:nvContentPartPr>
              <p14:xfrm>
                <a:off x="5217707" y="1116800"/>
                <a:ext cx="164880" cy="219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9254D2-A678-B09B-8E5E-39637E25C4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00067" y="1098800"/>
                  <a:ext cx="2005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D411A40-72B3-E48E-8E04-995C92FCA68C}"/>
                    </a:ext>
                  </a:extLst>
                </p14:cNvPr>
                <p14:cNvContentPartPr/>
                <p14:nvPr/>
              </p14:nvContentPartPr>
              <p14:xfrm>
                <a:off x="5477627" y="1162880"/>
                <a:ext cx="185760" cy="130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D411A40-72B3-E48E-8E04-995C92FCA6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59987" y="1145240"/>
                  <a:ext cx="221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D12BF33-7D07-87C2-68C8-3BEB8FF321FE}"/>
                    </a:ext>
                  </a:extLst>
                </p14:cNvPr>
                <p14:cNvContentPartPr/>
                <p14:nvPr/>
              </p14:nvContentPartPr>
              <p14:xfrm>
                <a:off x="4379987" y="888560"/>
                <a:ext cx="1590840" cy="846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D12BF33-7D07-87C2-68C8-3BEB8FF321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62347" y="870560"/>
                  <a:ext cx="162648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F00CBC-CA75-9CC7-7B4F-62FCF4E684A3}"/>
                    </a:ext>
                  </a:extLst>
                </p14:cNvPr>
                <p14:cNvContentPartPr/>
                <p14:nvPr/>
              </p14:nvContentPartPr>
              <p14:xfrm>
                <a:off x="6159107" y="1287800"/>
                <a:ext cx="409680" cy="56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F00CBC-CA75-9CC7-7B4F-62FCF4E684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41107" y="1270160"/>
                  <a:ext cx="445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4E7CF3-E43D-9896-9D26-400421BEF8E0}"/>
                    </a:ext>
                  </a:extLst>
                </p14:cNvPr>
                <p14:cNvContentPartPr/>
                <p14:nvPr/>
              </p14:nvContentPartPr>
              <p14:xfrm>
                <a:off x="6501467" y="1179080"/>
                <a:ext cx="307080" cy="305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4E7CF3-E43D-9896-9D26-400421BEF8E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83827" y="1161440"/>
                  <a:ext cx="3427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9D4046D-7C17-1E3A-9D4D-CAEF31E7715C}"/>
                    </a:ext>
                  </a:extLst>
                </p14:cNvPr>
                <p14:cNvContentPartPr/>
                <p14:nvPr/>
              </p14:nvContentPartPr>
              <p14:xfrm>
                <a:off x="6516587" y="1291040"/>
                <a:ext cx="231480" cy="18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9D4046D-7C17-1E3A-9D4D-CAEF31E7715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98587" y="1273400"/>
                  <a:ext cx="2671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F5CCA60-A731-4463-C582-C9222741347E}"/>
              </a:ext>
            </a:extLst>
          </p:cNvPr>
          <p:cNvGrpSpPr/>
          <p:nvPr/>
        </p:nvGrpSpPr>
        <p:grpSpPr>
          <a:xfrm>
            <a:off x="8823827" y="996560"/>
            <a:ext cx="2763360" cy="1838160"/>
            <a:chOff x="8823827" y="996560"/>
            <a:chExt cx="2763360" cy="183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35ECAF-DDF0-703A-2949-EAD047D72B23}"/>
                    </a:ext>
                  </a:extLst>
                </p14:cNvPr>
                <p14:cNvContentPartPr/>
                <p14:nvPr/>
              </p14:nvContentPartPr>
              <p14:xfrm>
                <a:off x="9054947" y="1028960"/>
                <a:ext cx="51120" cy="1619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35ECAF-DDF0-703A-2949-EAD047D72B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36947" y="1011320"/>
                  <a:ext cx="86760" cy="16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220DF19-B993-B910-0418-D1676E9282B9}"/>
                    </a:ext>
                  </a:extLst>
                </p14:cNvPr>
                <p14:cNvContentPartPr/>
                <p14:nvPr/>
              </p14:nvContentPartPr>
              <p14:xfrm>
                <a:off x="9084467" y="2623760"/>
                <a:ext cx="2287800" cy="80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220DF19-B993-B910-0418-D1676E9282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66467" y="2605760"/>
                  <a:ext cx="2323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FDF1DC2-105F-DDE2-E90B-67F4385B1FFE}"/>
                    </a:ext>
                  </a:extLst>
                </p14:cNvPr>
                <p14:cNvContentPartPr/>
                <p14:nvPr/>
              </p14:nvContentPartPr>
              <p14:xfrm>
                <a:off x="11145827" y="2465000"/>
                <a:ext cx="310320" cy="369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FDF1DC2-105F-DDE2-E90B-67F4385B1FF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28187" y="2447000"/>
                  <a:ext cx="3459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24DC21A-2BCE-5425-84E7-8FC48B271DA9}"/>
                    </a:ext>
                  </a:extLst>
                </p14:cNvPr>
                <p14:cNvContentPartPr/>
                <p14:nvPr/>
              </p14:nvContentPartPr>
              <p14:xfrm>
                <a:off x="8823827" y="1018160"/>
                <a:ext cx="218160" cy="275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24DC21A-2BCE-5425-84E7-8FC48B271D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06187" y="1000160"/>
                  <a:ext cx="2538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D3E3473-2B1C-52BA-19F0-4DEC5E2BA0FE}"/>
                    </a:ext>
                  </a:extLst>
                </p14:cNvPr>
                <p14:cNvContentPartPr/>
                <p14:nvPr/>
              </p14:nvContentPartPr>
              <p14:xfrm>
                <a:off x="9095987" y="996560"/>
                <a:ext cx="352800" cy="262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D3E3473-2B1C-52BA-19F0-4DEC5E2BA0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78347" y="978560"/>
                  <a:ext cx="388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6C30289-C152-8488-1CD5-8F4D2BA602E0}"/>
                    </a:ext>
                  </a:extLst>
                </p14:cNvPr>
                <p14:cNvContentPartPr/>
                <p14:nvPr/>
              </p14:nvContentPartPr>
              <p14:xfrm>
                <a:off x="9012827" y="1234160"/>
                <a:ext cx="2574360" cy="1507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6C30289-C152-8488-1CD5-8F4D2BA602E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95187" y="1216520"/>
                  <a:ext cx="2610000" cy="154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F06CC51-FCA5-5D3D-58A0-7A475B17DEDC}"/>
              </a:ext>
            </a:extLst>
          </p:cNvPr>
          <p:cNvGrpSpPr/>
          <p:nvPr/>
        </p:nvGrpSpPr>
        <p:grpSpPr>
          <a:xfrm>
            <a:off x="9056747" y="1493000"/>
            <a:ext cx="2770200" cy="518400"/>
            <a:chOff x="9056747" y="1493000"/>
            <a:chExt cx="277020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0294B76-7120-153B-DFB5-2634FED2AAE7}"/>
                    </a:ext>
                  </a:extLst>
                </p14:cNvPr>
                <p14:cNvContentPartPr/>
                <p14:nvPr/>
              </p14:nvContentPartPr>
              <p14:xfrm>
                <a:off x="9056747" y="1821320"/>
                <a:ext cx="2744640" cy="58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0294B76-7120-153B-DFB5-2634FED2AA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38747" y="1803320"/>
                  <a:ext cx="2780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31D0425-7C6C-672F-E2B0-4F881B5F8558}"/>
                    </a:ext>
                  </a:extLst>
                </p14:cNvPr>
                <p14:cNvContentPartPr/>
                <p14:nvPr/>
              </p14:nvContentPartPr>
              <p14:xfrm>
                <a:off x="10119107" y="1493000"/>
                <a:ext cx="80280" cy="397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31D0425-7C6C-672F-E2B0-4F881B5F85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01467" y="1475000"/>
                  <a:ext cx="1159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78B1CF8-7414-097D-0A9D-7C318819DE9C}"/>
                    </a:ext>
                  </a:extLst>
                </p14:cNvPr>
                <p14:cNvContentPartPr/>
                <p14:nvPr/>
              </p14:nvContentPartPr>
              <p14:xfrm>
                <a:off x="10510427" y="1601720"/>
                <a:ext cx="30960" cy="409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78B1CF8-7414-097D-0A9D-7C318819DE9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92427" y="1584080"/>
                  <a:ext cx="666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C9FC5B-3A57-FC2D-9D25-10C55869FBCF}"/>
                    </a:ext>
                  </a:extLst>
                </p14:cNvPr>
                <p14:cNvContentPartPr/>
                <p14:nvPr/>
              </p14:nvContentPartPr>
              <p14:xfrm>
                <a:off x="10911107" y="1548440"/>
                <a:ext cx="11160" cy="407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BC9FC5B-3A57-FC2D-9D25-10C55869FB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93107" y="1530440"/>
                  <a:ext cx="46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3C74E72-22AA-5DF9-FA04-4BD1FC36EDED}"/>
                    </a:ext>
                  </a:extLst>
                </p14:cNvPr>
                <p14:cNvContentPartPr/>
                <p14:nvPr/>
              </p14:nvContentPartPr>
              <p14:xfrm>
                <a:off x="11415107" y="1538720"/>
                <a:ext cx="50040" cy="86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3C74E72-22AA-5DF9-FA04-4BD1FC36EDE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397107" y="1520720"/>
                  <a:ext cx="85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3D36C39-CF2F-AE79-D181-AFF8C2BE2733}"/>
                    </a:ext>
                  </a:extLst>
                </p14:cNvPr>
                <p14:cNvContentPartPr/>
                <p14:nvPr/>
              </p14:nvContentPartPr>
              <p14:xfrm>
                <a:off x="11479907" y="1585520"/>
                <a:ext cx="42480" cy="158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3D36C39-CF2F-AE79-D181-AFF8C2BE27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462267" y="1567520"/>
                  <a:ext cx="78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741022-5A21-45E8-60C6-67026C601724}"/>
                    </a:ext>
                  </a:extLst>
                </p14:cNvPr>
                <p14:cNvContentPartPr/>
                <p14:nvPr/>
              </p14:nvContentPartPr>
              <p14:xfrm>
                <a:off x="11624267" y="1593080"/>
                <a:ext cx="202680" cy="144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741022-5A21-45E8-60C6-67026C6017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606627" y="1575080"/>
                  <a:ext cx="23832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173335A-C70C-3981-2AA0-51A2CC2F242E}"/>
              </a:ext>
            </a:extLst>
          </p:cNvPr>
          <p:cNvGrpSpPr/>
          <p:nvPr/>
        </p:nvGrpSpPr>
        <p:grpSpPr>
          <a:xfrm>
            <a:off x="9829307" y="2211560"/>
            <a:ext cx="568440" cy="386640"/>
            <a:chOff x="9829307" y="2211560"/>
            <a:chExt cx="56844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E108FBE-BEAD-1664-C0FF-DFB9FE776DF2}"/>
                    </a:ext>
                  </a:extLst>
                </p14:cNvPr>
                <p14:cNvContentPartPr/>
                <p14:nvPr/>
              </p14:nvContentPartPr>
              <p14:xfrm>
                <a:off x="9829307" y="2211560"/>
                <a:ext cx="69120" cy="386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E108FBE-BEAD-1664-C0FF-DFB9FE776DF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11667" y="2193920"/>
                  <a:ext cx="1047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D8BB6C-E9F3-7245-8417-750973DAD4BC}"/>
                    </a:ext>
                  </a:extLst>
                </p14:cNvPr>
                <p14:cNvContentPartPr/>
                <p14:nvPr/>
              </p14:nvContentPartPr>
              <p14:xfrm>
                <a:off x="10146107" y="2258360"/>
                <a:ext cx="37440" cy="303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D8BB6C-E9F3-7245-8417-750973DAD4B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28467" y="2240720"/>
                  <a:ext cx="730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27F3A6-455A-97DD-687A-8282288FCFC6}"/>
                    </a:ext>
                  </a:extLst>
                </p14:cNvPr>
                <p14:cNvContentPartPr/>
                <p14:nvPr/>
              </p14:nvContentPartPr>
              <p14:xfrm>
                <a:off x="10372187" y="2317400"/>
                <a:ext cx="25560" cy="217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27F3A6-455A-97DD-687A-8282288FCFC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354187" y="2299760"/>
                  <a:ext cx="612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A459BC-6E13-F56B-81B7-9A5AC8BCA403}"/>
              </a:ext>
            </a:extLst>
          </p:cNvPr>
          <p:cNvGrpSpPr/>
          <p:nvPr/>
        </p:nvGrpSpPr>
        <p:grpSpPr>
          <a:xfrm>
            <a:off x="9871067" y="2932280"/>
            <a:ext cx="503640" cy="479160"/>
            <a:chOff x="9871067" y="2932280"/>
            <a:chExt cx="50364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063C9A6-3677-6F43-BFC5-BA892888F06F}"/>
                    </a:ext>
                  </a:extLst>
                </p14:cNvPr>
                <p14:cNvContentPartPr/>
                <p14:nvPr/>
              </p14:nvContentPartPr>
              <p14:xfrm>
                <a:off x="9871067" y="2958920"/>
                <a:ext cx="24840" cy="159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063C9A6-3677-6F43-BFC5-BA892888F0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53427" y="2940920"/>
                  <a:ext cx="60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E9750CC-F7DF-21F0-376E-2BD91083305E}"/>
                    </a:ext>
                  </a:extLst>
                </p14:cNvPr>
                <p14:cNvContentPartPr/>
                <p14:nvPr/>
              </p14:nvContentPartPr>
              <p14:xfrm>
                <a:off x="9891227" y="2932280"/>
                <a:ext cx="171720" cy="138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E9750CC-F7DF-21F0-376E-2BD9108330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73227" y="2914280"/>
                  <a:ext cx="207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B6DD243-30A2-96B7-883F-C56F6FBBAA7F}"/>
                    </a:ext>
                  </a:extLst>
                </p14:cNvPr>
                <p14:cNvContentPartPr/>
                <p14:nvPr/>
              </p14:nvContentPartPr>
              <p14:xfrm>
                <a:off x="10164107" y="2983400"/>
                <a:ext cx="85320" cy="11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B6DD243-30A2-96B7-883F-C56F6FBBAA7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46467" y="2965400"/>
                  <a:ext cx="120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4830780-F931-CBDF-9679-AE6567180A6D}"/>
                    </a:ext>
                  </a:extLst>
                </p14:cNvPr>
                <p14:cNvContentPartPr/>
                <p14:nvPr/>
              </p14:nvContentPartPr>
              <p14:xfrm>
                <a:off x="10370387" y="3108320"/>
                <a:ext cx="4320" cy="7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4830780-F931-CBDF-9679-AE6567180A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52747" y="3090680"/>
                  <a:ext cx="39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09CC6E1-E9D3-176F-F086-2A6017B07C4D}"/>
                    </a:ext>
                  </a:extLst>
                </p14:cNvPr>
                <p14:cNvContentPartPr/>
                <p14:nvPr/>
              </p14:nvContentPartPr>
              <p14:xfrm>
                <a:off x="9891227" y="3256280"/>
                <a:ext cx="348840" cy="36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09CC6E1-E9D3-176F-F086-2A6017B07C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73227" y="3238280"/>
                  <a:ext cx="384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F0BCE6-29A9-F7E0-9DFD-E38A398B329A}"/>
                    </a:ext>
                  </a:extLst>
                </p14:cNvPr>
                <p14:cNvContentPartPr/>
                <p14:nvPr/>
              </p14:nvContentPartPr>
              <p14:xfrm>
                <a:off x="9984467" y="3381560"/>
                <a:ext cx="205920" cy="29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F0BCE6-29A9-F7E0-9DFD-E38A398B32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66827" y="3363560"/>
                  <a:ext cx="24156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D8FBDE9-E437-1714-5DA8-1CFDEE87E59B}"/>
                  </a:ext>
                </a:extLst>
              </p14:cNvPr>
              <p14:cNvContentPartPr/>
              <p14:nvPr/>
            </p14:nvContentPartPr>
            <p14:xfrm>
              <a:off x="7636907" y="1591280"/>
              <a:ext cx="24120" cy="9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D8FBDE9-E437-1714-5DA8-1CFDEE87E59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618907" y="1573280"/>
                <a:ext cx="597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437D14B-0E1B-0197-995D-9359EF3D901C}"/>
                  </a:ext>
                </a:extLst>
              </p14:cNvPr>
              <p14:cNvContentPartPr/>
              <p14:nvPr/>
            </p14:nvContentPartPr>
            <p14:xfrm>
              <a:off x="9968987" y="666440"/>
              <a:ext cx="50040" cy="20098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437D14B-0E1B-0197-995D-9359EF3D901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951347" y="648800"/>
                <a:ext cx="85680" cy="20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AFCAF875-BF92-92C2-42E8-D045E039382A}"/>
              </a:ext>
            </a:extLst>
          </p:cNvPr>
          <p:cNvGrpSpPr/>
          <p:nvPr/>
        </p:nvGrpSpPr>
        <p:grpSpPr>
          <a:xfrm>
            <a:off x="542387" y="2286080"/>
            <a:ext cx="473760" cy="328680"/>
            <a:chOff x="542387" y="2286080"/>
            <a:chExt cx="47376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1EB9888-1BDE-1019-523B-2D4AA7262519}"/>
                    </a:ext>
                  </a:extLst>
                </p14:cNvPr>
                <p14:cNvContentPartPr/>
                <p14:nvPr/>
              </p14:nvContentPartPr>
              <p14:xfrm>
                <a:off x="542387" y="2405600"/>
                <a:ext cx="313200" cy="64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1EB9888-1BDE-1019-523B-2D4AA72625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4747" y="2387600"/>
                  <a:ext cx="348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C7E300-6839-656C-6A07-EC9DBA45A276}"/>
                    </a:ext>
                  </a:extLst>
                </p14:cNvPr>
                <p14:cNvContentPartPr/>
                <p14:nvPr/>
              </p14:nvContentPartPr>
              <p14:xfrm>
                <a:off x="794747" y="2286080"/>
                <a:ext cx="221400" cy="32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C7E300-6839-656C-6A07-EC9DBA45A2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7107" y="2268080"/>
                  <a:ext cx="25704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04505C2-6D8E-736E-928E-B49CCF27D192}"/>
              </a:ext>
            </a:extLst>
          </p:cNvPr>
          <p:cNvGrpSpPr/>
          <p:nvPr/>
        </p:nvGrpSpPr>
        <p:grpSpPr>
          <a:xfrm>
            <a:off x="1191827" y="2237480"/>
            <a:ext cx="807480" cy="324720"/>
            <a:chOff x="1191827" y="2237480"/>
            <a:chExt cx="8074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E9AEFE3-B0B5-B121-6271-EA25E00610C0}"/>
                    </a:ext>
                  </a:extLst>
                </p14:cNvPr>
                <p14:cNvContentPartPr/>
                <p14:nvPr/>
              </p14:nvContentPartPr>
              <p14:xfrm>
                <a:off x="1191827" y="2237480"/>
                <a:ext cx="168840" cy="302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E9AEFE3-B0B5-B121-6271-EA25E00610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73827" y="2219840"/>
                  <a:ext cx="2044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AECF7DA-F7E0-3BAF-579E-EE06064F56A9}"/>
                    </a:ext>
                  </a:extLst>
                </p14:cNvPr>
                <p14:cNvContentPartPr/>
                <p14:nvPr/>
              </p14:nvContentPartPr>
              <p14:xfrm>
                <a:off x="1456067" y="2369600"/>
                <a:ext cx="36000" cy="155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AECF7DA-F7E0-3BAF-579E-EE06064F56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38427" y="2351960"/>
                  <a:ext cx="71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0799F4E-9F38-3A1A-6669-53DE770FA030}"/>
                    </a:ext>
                  </a:extLst>
                </p14:cNvPr>
                <p14:cNvContentPartPr/>
                <p14:nvPr/>
              </p14:nvContentPartPr>
              <p14:xfrm>
                <a:off x="1416107" y="2288960"/>
                <a:ext cx="24840" cy="29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0799F4E-9F38-3A1A-6669-53DE770FA0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98107" y="2271320"/>
                  <a:ext cx="60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2C9D95-0901-A975-1894-E570C84B2D28}"/>
                    </a:ext>
                  </a:extLst>
                </p14:cNvPr>
                <p14:cNvContentPartPr/>
                <p14:nvPr/>
              </p14:nvContentPartPr>
              <p14:xfrm>
                <a:off x="1395227" y="2321720"/>
                <a:ext cx="39960" cy="34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2C9D95-0901-A975-1894-E570C84B2D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7587" y="2304080"/>
                  <a:ext cx="75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FD829EC-CA73-68DD-43FD-C1445B0BB50D}"/>
                    </a:ext>
                  </a:extLst>
                </p14:cNvPr>
                <p14:cNvContentPartPr/>
                <p14:nvPr/>
              </p14:nvContentPartPr>
              <p14:xfrm>
                <a:off x="1546787" y="2373200"/>
                <a:ext cx="59040" cy="189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FD829EC-CA73-68DD-43FD-C1445B0BB5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29147" y="2355560"/>
                  <a:ext cx="94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A19C0D0-4F0A-2FBB-822E-0F5DAE53A14B}"/>
                    </a:ext>
                  </a:extLst>
                </p14:cNvPr>
                <p14:cNvContentPartPr/>
                <p14:nvPr/>
              </p14:nvContentPartPr>
              <p14:xfrm>
                <a:off x="1605467" y="2399120"/>
                <a:ext cx="174240" cy="114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A19C0D0-4F0A-2FBB-822E-0F5DAE53A1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87827" y="2381120"/>
                  <a:ext cx="209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8828160-41DA-3890-125F-525EE0F97E47}"/>
                    </a:ext>
                  </a:extLst>
                </p14:cNvPr>
                <p14:cNvContentPartPr/>
                <p14:nvPr/>
              </p14:nvContentPartPr>
              <p14:xfrm>
                <a:off x="1859987" y="2378600"/>
                <a:ext cx="139320" cy="133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8828160-41DA-3890-125F-525EE0F97E4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42347" y="2360960"/>
                  <a:ext cx="1749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8D7A0E-4226-34D4-8C25-ECD8E9DF699C}"/>
              </a:ext>
            </a:extLst>
          </p:cNvPr>
          <p:cNvGrpSpPr/>
          <p:nvPr/>
        </p:nvGrpSpPr>
        <p:grpSpPr>
          <a:xfrm>
            <a:off x="2414027" y="2042720"/>
            <a:ext cx="1252440" cy="423000"/>
            <a:chOff x="2414027" y="2042720"/>
            <a:chExt cx="125244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691A059-0CEF-C5BF-D89F-E9B81763AC96}"/>
                    </a:ext>
                  </a:extLst>
                </p14:cNvPr>
                <p14:cNvContentPartPr/>
                <p14:nvPr/>
              </p14:nvContentPartPr>
              <p14:xfrm>
                <a:off x="2414027" y="2267360"/>
                <a:ext cx="348120" cy="198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691A059-0CEF-C5BF-D89F-E9B81763AC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96027" y="2249720"/>
                  <a:ext cx="383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D761AC1-5C91-6880-D476-80D7D2CE15A7}"/>
                    </a:ext>
                  </a:extLst>
                </p14:cNvPr>
                <p14:cNvContentPartPr/>
                <p14:nvPr/>
              </p14:nvContentPartPr>
              <p14:xfrm>
                <a:off x="2831627" y="2082680"/>
                <a:ext cx="353520" cy="299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D761AC1-5C91-6880-D476-80D7D2CE15A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13627" y="2065040"/>
                  <a:ext cx="3891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97BA9CD-C52A-D6CB-18E3-7EC6C72E153B}"/>
                    </a:ext>
                  </a:extLst>
                </p14:cNvPr>
                <p14:cNvContentPartPr/>
                <p14:nvPr/>
              </p14:nvContentPartPr>
              <p14:xfrm>
                <a:off x="3134387" y="2178440"/>
                <a:ext cx="7560" cy="1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97BA9CD-C52A-D6CB-18E3-7EC6C72E153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16387" y="2160800"/>
                  <a:ext cx="43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07F40DE-2C45-28A7-9F29-2A4324B635BD}"/>
                    </a:ext>
                  </a:extLst>
                </p14:cNvPr>
                <p14:cNvContentPartPr/>
                <p14:nvPr/>
              </p14:nvContentPartPr>
              <p14:xfrm>
                <a:off x="3224027" y="2042720"/>
                <a:ext cx="442440" cy="27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07F40DE-2C45-28A7-9F29-2A4324B635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06027" y="2025080"/>
                  <a:ext cx="47808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F310456-E9D9-000D-B900-49FA5DA9E8B4}"/>
              </a:ext>
            </a:extLst>
          </p:cNvPr>
          <p:cNvGrpSpPr/>
          <p:nvPr/>
        </p:nvGrpSpPr>
        <p:grpSpPr>
          <a:xfrm>
            <a:off x="4390427" y="1939400"/>
            <a:ext cx="1973520" cy="552240"/>
            <a:chOff x="4390427" y="1939400"/>
            <a:chExt cx="197352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513631E-2026-08C6-6BF7-B95D99B2A061}"/>
                    </a:ext>
                  </a:extLst>
                </p14:cNvPr>
                <p14:cNvContentPartPr/>
                <p14:nvPr/>
              </p14:nvContentPartPr>
              <p14:xfrm>
                <a:off x="4390427" y="2099960"/>
                <a:ext cx="131760" cy="227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513631E-2026-08C6-6BF7-B95D99B2A06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72427" y="2081960"/>
                  <a:ext cx="167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17BA9A1-0828-0888-1200-FCFAAE6F24A1}"/>
                    </a:ext>
                  </a:extLst>
                </p14:cNvPr>
                <p14:cNvContentPartPr/>
                <p14:nvPr/>
              </p14:nvContentPartPr>
              <p14:xfrm>
                <a:off x="4620827" y="2069720"/>
                <a:ext cx="212400" cy="218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17BA9A1-0828-0888-1200-FCFAAE6F24A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03187" y="2052080"/>
                  <a:ext cx="248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9998206-E0B9-F757-E372-3117BC226D1F}"/>
                    </a:ext>
                  </a:extLst>
                </p14:cNvPr>
                <p14:cNvContentPartPr/>
                <p14:nvPr/>
              </p14:nvContentPartPr>
              <p14:xfrm>
                <a:off x="4901267" y="2100320"/>
                <a:ext cx="144360" cy="391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9998206-E0B9-F757-E372-3117BC226D1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83267" y="2082320"/>
                  <a:ext cx="1800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DE8FFA7-81CE-F24F-4318-162680ADA264}"/>
                    </a:ext>
                  </a:extLst>
                </p14:cNvPr>
                <p14:cNvContentPartPr/>
                <p14:nvPr/>
              </p14:nvContentPartPr>
              <p14:xfrm>
                <a:off x="5162987" y="2065760"/>
                <a:ext cx="396360" cy="169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DE8FFA7-81CE-F24F-4318-162680ADA26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45347" y="2047760"/>
                  <a:ext cx="432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DEF0500-C375-2C36-D1E2-2D656319E4B2}"/>
                    </a:ext>
                  </a:extLst>
                </p14:cNvPr>
                <p14:cNvContentPartPr/>
                <p14:nvPr/>
              </p14:nvContentPartPr>
              <p14:xfrm>
                <a:off x="5614787" y="1939400"/>
                <a:ext cx="340920" cy="322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DEF0500-C375-2C36-D1E2-2D656319E4B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96787" y="1921760"/>
                  <a:ext cx="376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BEE009-2883-668C-B4FE-AB842F480691}"/>
                    </a:ext>
                  </a:extLst>
                </p14:cNvPr>
                <p14:cNvContentPartPr/>
                <p14:nvPr/>
              </p14:nvContentPartPr>
              <p14:xfrm>
                <a:off x="5821787" y="2062880"/>
                <a:ext cx="117720" cy="32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BEE009-2883-668C-B4FE-AB842F48069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04147" y="2044880"/>
                  <a:ext cx="153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5F65DDB-543B-1CAD-9521-4670F286FE24}"/>
                    </a:ext>
                  </a:extLst>
                </p14:cNvPr>
                <p14:cNvContentPartPr/>
                <p14:nvPr/>
              </p14:nvContentPartPr>
              <p14:xfrm>
                <a:off x="6106187" y="1954880"/>
                <a:ext cx="257760" cy="265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5F65DDB-543B-1CAD-9521-4670F286FE2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88187" y="1937240"/>
                  <a:ext cx="293400" cy="30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982A0BB-9A0D-5664-532C-49DFC07B806F}"/>
                  </a:ext>
                </a:extLst>
              </p14:cNvPr>
              <p14:cNvContentPartPr/>
              <p14:nvPr/>
            </p14:nvContentPartPr>
            <p14:xfrm>
              <a:off x="3571787" y="1674080"/>
              <a:ext cx="6120" cy="129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982A0BB-9A0D-5664-532C-49DFC07B806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554147" y="1656080"/>
                <a:ext cx="417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5B8120D-F8A2-F9EB-8AF0-C5D3AAD4738A}"/>
                  </a:ext>
                </a:extLst>
              </p14:cNvPr>
              <p14:cNvContentPartPr/>
              <p14:nvPr/>
            </p14:nvContentPartPr>
            <p14:xfrm>
              <a:off x="5867507" y="410840"/>
              <a:ext cx="5400" cy="14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5B8120D-F8A2-F9EB-8AF0-C5D3AAD4738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849867" y="392840"/>
                <a:ext cx="410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8A8CA15-A8E0-A677-2FCA-2606D5600166}"/>
                  </a:ext>
                </a:extLst>
              </p14:cNvPr>
              <p14:cNvContentPartPr/>
              <p14:nvPr/>
            </p14:nvContentPartPr>
            <p14:xfrm>
              <a:off x="9191027" y="1243520"/>
              <a:ext cx="2483280" cy="13572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8A8CA15-A8E0-A677-2FCA-2606D560016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73027" y="1225520"/>
                <a:ext cx="2518920" cy="139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EC43221-7698-4BB8-4E89-AA66FE469F11}"/>
              </a:ext>
            </a:extLst>
          </p:cNvPr>
          <p:cNvGrpSpPr/>
          <p:nvPr/>
        </p:nvGrpSpPr>
        <p:grpSpPr>
          <a:xfrm>
            <a:off x="6033827" y="2898800"/>
            <a:ext cx="3447000" cy="2921040"/>
            <a:chOff x="6033827" y="2898800"/>
            <a:chExt cx="3447000" cy="29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05D0A3-9C51-550D-C3F3-67373414CD91}"/>
                    </a:ext>
                  </a:extLst>
                </p14:cNvPr>
                <p14:cNvContentPartPr/>
                <p14:nvPr/>
              </p14:nvContentPartPr>
              <p14:xfrm>
                <a:off x="7110947" y="2898800"/>
                <a:ext cx="204120" cy="1792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05D0A3-9C51-550D-C3F3-67373414CD9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92947" y="2881160"/>
                  <a:ext cx="239760" cy="18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3789123-E320-CC25-3A9F-6FE2BA3D2005}"/>
                    </a:ext>
                  </a:extLst>
                </p14:cNvPr>
                <p14:cNvContentPartPr/>
                <p14:nvPr/>
              </p14:nvContentPartPr>
              <p14:xfrm>
                <a:off x="7299947" y="4570640"/>
                <a:ext cx="2084400" cy="161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3789123-E320-CC25-3A9F-6FE2BA3D20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81947" y="4553000"/>
                  <a:ext cx="2120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6430A69-EDEE-8CE7-65F4-59CFE85058B8}"/>
                    </a:ext>
                  </a:extLst>
                </p14:cNvPr>
                <p14:cNvContentPartPr/>
                <p14:nvPr/>
              </p14:nvContentPartPr>
              <p14:xfrm>
                <a:off x="9324947" y="4369760"/>
                <a:ext cx="155880" cy="257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6430A69-EDEE-8CE7-65F4-59CFE85058B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06947" y="4352120"/>
                  <a:ext cx="191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F4DBC1A-17B0-DA9C-F771-DB3276B835FC}"/>
                    </a:ext>
                  </a:extLst>
                </p14:cNvPr>
                <p14:cNvContentPartPr/>
                <p14:nvPr/>
              </p14:nvContentPartPr>
              <p14:xfrm>
                <a:off x="7006547" y="2902760"/>
                <a:ext cx="289800" cy="228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F4DBC1A-17B0-DA9C-F771-DB3276B835F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88907" y="2885120"/>
                  <a:ext cx="325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5D18AD1-0205-DFD9-48AE-67E6B2CB51C8}"/>
                    </a:ext>
                  </a:extLst>
                </p14:cNvPr>
                <p14:cNvContentPartPr/>
                <p14:nvPr/>
              </p14:nvContentPartPr>
              <p14:xfrm>
                <a:off x="7315427" y="4642280"/>
                <a:ext cx="38520" cy="1177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5D18AD1-0205-DFD9-48AE-67E6B2CB51C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97427" y="4624640"/>
                  <a:ext cx="7416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77126D6-2234-688F-29F8-243D4434EA88}"/>
                    </a:ext>
                  </a:extLst>
                </p14:cNvPr>
                <p14:cNvContentPartPr/>
                <p14:nvPr/>
              </p14:nvContentPartPr>
              <p14:xfrm>
                <a:off x="6033827" y="4738760"/>
                <a:ext cx="1300320" cy="254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77126D6-2234-688F-29F8-243D4434EA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16187" y="4721120"/>
                  <a:ext cx="1335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F08B2B8-895C-4566-A7DC-19B8E9F525D1}"/>
                    </a:ext>
                  </a:extLst>
                </p14:cNvPr>
                <p14:cNvContentPartPr/>
                <p14:nvPr/>
              </p14:nvContentPartPr>
              <p14:xfrm>
                <a:off x="7325867" y="4600160"/>
                <a:ext cx="119880" cy="367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F08B2B8-895C-4566-A7DC-19B8E9F525D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08227" y="4582160"/>
                  <a:ext cx="1555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9CE3C92-D339-0F58-8351-CE6402158914}"/>
                    </a:ext>
                  </a:extLst>
                </p14:cNvPr>
                <p14:cNvContentPartPr/>
                <p14:nvPr/>
              </p14:nvContentPartPr>
              <p14:xfrm>
                <a:off x="7509827" y="4935680"/>
                <a:ext cx="158400" cy="291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9CE3C92-D339-0F58-8351-CE640215891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92187" y="4918040"/>
                  <a:ext cx="194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A03E5A6-A45A-1FE9-3185-E7FBCF3F38E3}"/>
                    </a:ext>
                  </a:extLst>
                </p14:cNvPr>
                <p14:cNvContentPartPr/>
                <p14:nvPr/>
              </p14:nvContentPartPr>
              <p14:xfrm>
                <a:off x="8585867" y="4407920"/>
                <a:ext cx="115920" cy="422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A03E5A6-A45A-1FE9-3185-E7FBCF3F38E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67867" y="4389920"/>
                  <a:ext cx="1515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3CD96FF-F4C8-46ED-D372-012C00E30814}"/>
                    </a:ext>
                  </a:extLst>
                </p14:cNvPr>
                <p14:cNvContentPartPr/>
                <p14:nvPr/>
              </p14:nvContentPartPr>
              <p14:xfrm>
                <a:off x="8774867" y="4941800"/>
                <a:ext cx="65520" cy="203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3CD96FF-F4C8-46ED-D372-012C00E3081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56867" y="4923800"/>
                  <a:ext cx="101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D730577-68EE-7B0B-F268-C7110B661FA5}"/>
                    </a:ext>
                  </a:extLst>
                </p14:cNvPr>
                <p14:cNvContentPartPr/>
                <p14:nvPr/>
              </p14:nvContentPartPr>
              <p14:xfrm>
                <a:off x="7319387" y="4476680"/>
                <a:ext cx="52560" cy="145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D730577-68EE-7B0B-F268-C7110B661FA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01387" y="4458680"/>
                  <a:ext cx="88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42C7C9C-7CC3-2DE2-E77C-7C3F4DFF0CAB}"/>
                    </a:ext>
                  </a:extLst>
                </p14:cNvPr>
                <p14:cNvContentPartPr/>
                <p14:nvPr/>
              </p14:nvContentPartPr>
              <p14:xfrm>
                <a:off x="7337027" y="4499720"/>
                <a:ext cx="26280" cy="93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42C7C9C-7CC3-2DE2-E77C-7C3F4DFF0C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19387" y="4481720"/>
                  <a:ext cx="6192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95FDAD61-2183-77B9-AC06-020850B9D47B}"/>
              </a:ext>
            </a:extLst>
          </p:cNvPr>
          <p:cNvGrpSpPr/>
          <p:nvPr/>
        </p:nvGrpSpPr>
        <p:grpSpPr>
          <a:xfrm>
            <a:off x="239627" y="2758760"/>
            <a:ext cx="6736320" cy="2523960"/>
            <a:chOff x="239627" y="2758760"/>
            <a:chExt cx="6736320" cy="252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D5FE73B-5ACF-5DC1-3F6D-7C04A92D3825}"/>
                    </a:ext>
                  </a:extLst>
                </p14:cNvPr>
                <p14:cNvContentPartPr/>
                <p14:nvPr/>
              </p14:nvContentPartPr>
              <p14:xfrm>
                <a:off x="1216307" y="2905280"/>
                <a:ext cx="69480" cy="271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D5FE73B-5ACF-5DC1-3F6D-7C04A92D38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98667" y="2887640"/>
                  <a:ext cx="105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9A734D5-15DC-FB1F-0B71-4D3974AF2763}"/>
                    </a:ext>
                  </a:extLst>
                </p14:cNvPr>
                <p14:cNvContentPartPr/>
                <p14:nvPr/>
              </p14:nvContentPartPr>
              <p14:xfrm>
                <a:off x="1150067" y="2962160"/>
                <a:ext cx="480960" cy="172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9A734D5-15DC-FB1F-0B71-4D3974AF276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2067" y="2944160"/>
                  <a:ext cx="516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0334C99-4328-1D25-FCF6-E4C04559DBE5}"/>
                    </a:ext>
                  </a:extLst>
                </p14:cNvPr>
                <p14:cNvContentPartPr/>
                <p14:nvPr/>
              </p14:nvContentPartPr>
              <p14:xfrm>
                <a:off x="1763147" y="2959640"/>
                <a:ext cx="101520" cy="124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0334C99-4328-1D25-FCF6-E4C04559DB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745507" y="2941640"/>
                  <a:ext cx="137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9FD57FA-3BFC-9C4F-6CD4-26566A4E78AC}"/>
                    </a:ext>
                  </a:extLst>
                </p14:cNvPr>
                <p14:cNvContentPartPr/>
                <p14:nvPr/>
              </p14:nvContentPartPr>
              <p14:xfrm>
                <a:off x="2257427" y="2919680"/>
                <a:ext cx="125280" cy="288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9FD57FA-3BFC-9C4F-6CD4-26566A4E78A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39427" y="2901680"/>
                  <a:ext cx="1609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71CE9C2-093A-D20A-7525-932DD6975383}"/>
                    </a:ext>
                  </a:extLst>
                </p14:cNvPr>
                <p14:cNvContentPartPr/>
                <p14:nvPr/>
              </p14:nvContentPartPr>
              <p14:xfrm>
                <a:off x="2299907" y="2897720"/>
                <a:ext cx="117720" cy="118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71CE9C2-093A-D20A-7525-932DD697538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82267" y="2879720"/>
                  <a:ext cx="153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4C91B8-2B02-4117-3D6C-4F53A8E62072}"/>
                    </a:ext>
                  </a:extLst>
                </p14:cNvPr>
                <p14:cNvContentPartPr/>
                <p14:nvPr/>
              </p14:nvContentPartPr>
              <p14:xfrm>
                <a:off x="2476667" y="2773520"/>
                <a:ext cx="78120" cy="25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4C91B8-2B02-4117-3D6C-4F53A8E6207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58667" y="2755520"/>
                  <a:ext cx="113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2D7E6B0-00C4-A270-E790-4A44FC7475F2}"/>
                    </a:ext>
                  </a:extLst>
                </p14:cNvPr>
                <p14:cNvContentPartPr/>
                <p14:nvPr/>
              </p14:nvContentPartPr>
              <p14:xfrm>
                <a:off x="2597267" y="2881520"/>
                <a:ext cx="144720" cy="125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2D7E6B0-00C4-A270-E790-4A44FC7475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79267" y="2863520"/>
                  <a:ext cx="180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BAE0BC2-B899-4E38-455F-94EA933AE74C}"/>
                    </a:ext>
                  </a:extLst>
                </p14:cNvPr>
                <p14:cNvContentPartPr/>
                <p14:nvPr/>
              </p14:nvContentPartPr>
              <p14:xfrm>
                <a:off x="2798867" y="2857400"/>
                <a:ext cx="203760" cy="136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BAE0BC2-B899-4E38-455F-94EA933AE74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80867" y="2839400"/>
                  <a:ext cx="239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43BF611-3D08-0403-FCF5-C26D1FBE05D0}"/>
                    </a:ext>
                  </a:extLst>
                </p14:cNvPr>
                <p14:cNvContentPartPr/>
                <p14:nvPr/>
              </p14:nvContentPartPr>
              <p14:xfrm>
                <a:off x="3051947" y="2758760"/>
                <a:ext cx="199800" cy="241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43BF611-3D08-0403-FCF5-C26D1FBE05D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33947" y="2740760"/>
                  <a:ext cx="235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60703B9-03AA-FDC1-E13A-041FC79D634E}"/>
                    </a:ext>
                  </a:extLst>
                </p14:cNvPr>
                <p14:cNvContentPartPr/>
                <p14:nvPr/>
              </p14:nvContentPartPr>
              <p14:xfrm>
                <a:off x="2870147" y="3565160"/>
                <a:ext cx="83160" cy="167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60703B9-03AA-FDC1-E13A-041FC79D634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52507" y="3547160"/>
                  <a:ext cx="118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147A0E6-A812-9299-7C38-7D8789978AE7}"/>
                    </a:ext>
                  </a:extLst>
                </p14:cNvPr>
                <p14:cNvContentPartPr/>
                <p14:nvPr/>
              </p14:nvContentPartPr>
              <p14:xfrm>
                <a:off x="3086867" y="3505040"/>
                <a:ext cx="309600" cy="209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147A0E6-A812-9299-7C38-7D8789978AE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68867" y="3487400"/>
                  <a:ext cx="345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31AE0E1-7571-5731-CA60-D933DC60A54F}"/>
                    </a:ext>
                  </a:extLst>
                </p14:cNvPr>
                <p14:cNvContentPartPr/>
                <p14:nvPr/>
              </p14:nvContentPartPr>
              <p14:xfrm>
                <a:off x="3585467" y="3382280"/>
                <a:ext cx="258120" cy="119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31AE0E1-7571-5731-CA60-D933DC60A54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67827" y="3364280"/>
                  <a:ext cx="293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2CB8A15-B9CA-106E-0147-3ABE2656114E}"/>
                    </a:ext>
                  </a:extLst>
                </p14:cNvPr>
                <p14:cNvContentPartPr/>
                <p14:nvPr/>
              </p14:nvContentPartPr>
              <p14:xfrm>
                <a:off x="3755027" y="3363920"/>
                <a:ext cx="69120" cy="239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2CB8A15-B9CA-106E-0147-3ABE2656114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37027" y="3345920"/>
                  <a:ext cx="104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69FA34E-E605-A94E-BCCF-4FC028E7B196}"/>
                    </a:ext>
                  </a:extLst>
                </p14:cNvPr>
                <p14:cNvContentPartPr/>
                <p14:nvPr/>
              </p14:nvContentPartPr>
              <p14:xfrm>
                <a:off x="4057067" y="3311720"/>
                <a:ext cx="169200" cy="187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69FA34E-E605-A94E-BCCF-4FC028E7B19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39067" y="3294080"/>
                  <a:ext cx="204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B85D1DE-C997-2A31-BF2E-C3AC4710680D}"/>
                    </a:ext>
                  </a:extLst>
                </p14:cNvPr>
                <p14:cNvContentPartPr/>
                <p14:nvPr/>
              </p14:nvContentPartPr>
              <p14:xfrm>
                <a:off x="4315907" y="3272120"/>
                <a:ext cx="141480" cy="200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B85D1DE-C997-2A31-BF2E-C3AC4710680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98267" y="32541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E93AD7D-751D-89CE-2DEA-3F683D27AA6A}"/>
                    </a:ext>
                  </a:extLst>
                </p14:cNvPr>
                <p14:cNvContentPartPr/>
                <p14:nvPr/>
              </p14:nvContentPartPr>
              <p14:xfrm>
                <a:off x="4529027" y="3217760"/>
                <a:ext cx="68400" cy="1738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E93AD7D-751D-89CE-2DEA-3F683D27AA6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11027" y="3200120"/>
                  <a:ext cx="104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DC6B260-9428-5837-7AD8-978F7B50E992}"/>
                    </a:ext>
                  </a:extLst>
                </p14:cNvPr>
                <p14:cNvContentPartPr/>
                <p14:nvPr/>
              </p14:nvContentPartPr>
              <p14:xfrm>
                <a:off x="4625507" y="3196160"/>
                <a:ext cx="110880" cy="136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DC6B260-9428-5837-7AD8-978F7B50E99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07507" y="3178160"/>
                  <a:ext cx="146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F008BF3-91F2-F53C-14DD-C944B46C22FB}"/>
                    </a:ext>
                  </a:extLst>
                </p14:cNvPr>
                <p14:cNvContentPartPr/>
                <p14:nvPr/>
              </p14:nvContentPartPr>
              <p14:xfrm>
                <a:off x="4756547" y="3103640"/>
                <a:ext cx="150120" cy="180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F008BF3-91F2-F53C-14DD-C944B46C22F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38907" y="3086000"/>
                  <a:ext cx="185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A62D2DD-489E-C90D-670D-25BE2CC2EBCB}"/>
                    </a:ext>
                  </a:extLst>
                </p14:cNvPr>
                <p14:cNvContentPartPr/>
                <p14:nvPr/>
              </p14:nvContentPartPr>
              <p14:xfrm>
                <a:off x="5011427" y="3161240"/>
                <a:ext cx="2160" cy="29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A62D2DD-489E-C90D-670D-25BE2CC2EB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93427" y="3143600"/>
                  <a:ext cx="37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8D8DE72-86EB-AB4D-24C0-F4845F92570A}"/>
                    </a:ext>
                  </a:extLst>
                </p14:cNvPr>
                <p14:cNvContentPartPr/>
                <p14:nvPr/>
              </p14:nvContentPartPr>
              <p14:xfrm>
                <a:off x="4366307" y="3555080"/>
                <a:ext cx="560880" cy="176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8D8DE72-86EB-AB4D-24C0-F4845F92570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48667" y="3537440"/>
                  <a:ext cx="596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01EEFA8-74BA-5773-BC06-F765D875F0E3}"/>
                    </a:ext>
                  </a:extLst>
                </p14:cNvPr>
                <p14:cNvContentPartPr/>
                <p14:nvPr/>
              </p14:nvContentPartPr>
              <p14:xfrm>
                <a:off x="1446347" y="3780080"/>
                <a:ext cx="88920" cy="364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01EEFA8-74BA-5773-BC06-F765D875F0E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347" y="3762080"/>
                  <a:ext cx="1245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6731A4E-51A2-B86F-A762-68546ACBC2C5}"/>
                    </a:ext>
                  </a:extLst>
                </p14:cNvPr>
                <p14:cNvContentPartPr/>
                <p14:nvPr/>
              </p14:nvContentPartPr>
              <p14:xfrm>
                <a:off x="1372187" y="3697640"/>
                <a:ext cx="201600" cy="302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6731A4E-51A2-B86F-A762-68546ACBC2C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54187" y="3679640"/>
                  <a:ext cx="2372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988D3AC-DBE7-2CAD-2A09-A8C68503D3DC}"/>
                    </a:ext>
                  </a:extLst>
                </p14:cNvPr>
                <p14:cNvContentPartPr/>
                <p14:nvPr/>
              </p14:nvContentPartPr>
              <p14:xfrm>
                <a:off x="1749107" y="3806000"/>
                <a:ext cx="40320" cy="174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988D3AC-DBE7-2CAD-2A09-A8C68503D3D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31467" y="3788000"/>
                  <a:ext cx="75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F8D47E9-F1B0-E90E-D40D-468F11C23C41}"/>
                    </a:ext>
                  </a:extLst>
                </p14:cNvPr>
                <p14:cNvContentPartPr/>
                <p14:nvPr/>
              </p14:nvContentPartPr>
              <p14:xfrm>
                <a:off x="1946387" y="3793760"/>
                <a:ext cx="10440" cy="5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F8D47E9-F1B0-E90E-D40D-468F11C23C4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28747" y="3776120"/>
                  <a:ext cx="46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17764CE-378D-0E54-AB32-2BCFEFB08F39}"/>
                    </a:ext>
                  </a:extLst>
                </p14:cNvPr>
                <p14:cNvContentPartPr/>
                <p14:nvPr/>
              </p14:nvContentPartPr>
              <p14:xfrm>
                <a:off x="1758827" y="3815720"/>
                <a:ext cx="155520" cy="196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17764CE-378D-0E54-AB32-2BCFEFB08F3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41187" y="3798080"/>
                  <a:ext cx="191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ECC51E6-1DF2-9411-DE32-1A3126FD2D8D}"/>
                    </a:ext>
                  </a:extLst>
                </p14:cNvPr>
                <p14:cNvContentPartPr/>
                <p14:nvPr/>
              </p14:nvContentPartPr>
              <p14:xfrm>
                <a:off x="2102627" y="3701960"/>
                <a:ext cx="148680" cy="132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ECC51E6-1DF2-9411-DE32-1A3126FD2D8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84987" y="3683960"/>
                  <a:ext cx="184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B18658A-B650-52F4-3296-1B75C3FB2EE0}"/>
                    </a:ext>
                  </a:extLst>
                </p14:cNvPr>
                <p14:cNvContentPartPr/>
                <p14:nvPr/>
              </p14:nvContentPartPr>
              <p14:xfrm>
                <a:off x="2416547" y="3639320"/>
                <a:ext cx="101520" cy="236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B18658A-B650-52F4-3296-1B75C3FB2EE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398907" y="3621680"/>
                  <a:ext cx="137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258FA72-FEF4-66B9-54BE-237076327D47}"/>
                    </a:ext>
                  </a:extLst>
                </p14:cNvPr>
                <p14:cNvContentPartPr/>
                <p14:nvPr/>
              </p14:nvContentPartPr>
              <p14:xfrm>
                <a:off x="2410067" y="3563360"/>
                <a:ext cx="250920" cy="167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258FA72-FEF4-66B9-54BE-237076327D4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392427" y="3545360"/>
                  <a:ext cx="286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7C03B21-3D2C-CC4D-D9F5-9C30FFCD44D9}"/>
                    </a:ext>
                  </a:extLst>
                </p14:cNvPr>
                <p14:cNvContentPartPr/>
                <p14:nvPr/>
              </p14:nvContentPartPr>
              <p14:xfrm>
                <a:off x="472547" y="3719960"/>
                <a:ext cx="123840" cy="171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7C03B21-3D2C-CC4D-D9F5-9C30FFCD44D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4907" y="3702320"/>
                  <a:ext cx="159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65D657E-187D-5B9D-946A-D2643707BDED}"/>
                    </a:ext>
                  </a:extLst>
                </p14:cNvPr>
                <p14:cNvContentPartPr/>
                <p14:nvPr/>
              </p14:nvContentPartPr>
              <p14:xfrm>
                <a:off x="671987" y="3750920"/>
                <a:ext cx="5040" cy="29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65D657E-187D-5B9D-946A-D2643707BDE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3987" y="3732920"/>
                  <a:ext cx="40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0016B62-F0A5-E35A-A4B7-008B24AB9F90}"/>
                    </a:ext>
                  </a:extLst>
                </p14:cNvPr>
                <p14:cNvContentPartPr/>
                <p14:nvPr/>
              </p14:nvContentPartPr>
              <p14:xfrm>
                <a:off x="360587" y="3739760"/>
                <a:ext cx="303840" cy="273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0016B62-F0A5-E35A-A4B7-008B24AB9F9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2947" y="3722120"/>
                  <a:ext cx="339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A655462-0B00-B300-50DB-0D0486FF86FD}"/>
                    </a:ext>
                  </a:extLst>
                </p14:cNvPr>
                <p14:cNvContentPartPr/>
                <p14:nvPr/>
              </p14:nvContentPartPr>
              <p14:xfrm>
                <a:off x="239627" y="3635000"/>
                <a:ext cx="532440" cy="48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A655462-0B00-B300-50DB-0D0486FF86F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21627" y="3617000"/>
                  <a:ext cx="56808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B7E4E47-B34F-D2DC-89E0-98567BAFB140}"/>
                    </a:ext>
                  </a:extLst>
                </p14:cNvPr>
                <p14:cNvContentPartPr/>
                <p14:nvPr/>
              </p14:nvContentPartPr>
              <p14:xfrm>
                <a:off x="942347" y="3915800"/>
                <a:ext cx="28080" cy="11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B7E4E47-B34F-D2DC-89E0-98567BAFB14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4707" y="3897800"/>
                  <a:ext cx="63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4DBE99C-070F-A4D1-2BC3-94F98B4A68D9}"/>
                    </a:ext>
                  </a:extLst>
                </p14:cNvPr>
                <p14:cNvContentPartPr/>
                <p14:nvPr/>
              </p14:nvContentPartPr>
              <p14:xfrm>
                <a:off x="904907" y="3871880"/>
                <a:ext cx="9000" cy="6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4DBE99C-070F-A4D1-2BC3-94F98B4A68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7267" y="3854240"/>
                  <a:ext cx="44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04C4565-AE49-81D3-5C7C-0E4E0CD9CDFF}"/>
                    </a:ext>
                  </a:extLst>
                </p14:cNvPr>
                <p14:cNvContentPartPr/>
                <p14:nvPr/>
              </p14:nvContentPartPr>
              <p14:xfrm>
                <a:off x="909587" y="3691160"/>
                <a:ext cx="140400" cy="367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04C4565-AE49-81D3-5C7C-0E4E0CD9CDF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91947" y="3673520"/>
                  <a:ext cx="1760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BF697B8-FA2F-DA5A-436C-C1CC4B2E6480}"/>
                    </a:ext>
                  </a:extLst>
                </p14:cNvPr>
                <p14:cNvContentPartPr/>
                <p14:nvPr/>
              </p14:nvContentPartPr>
              <p14:xfrm>
                <a:off x="902027" y="3850640"/>
                <a:ext cx="159480" cy="122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BF697B8-FA2F-DA5A-436C-C1CC4B2E648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4027" y="3833000"/>
                  <a:ext cx="195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3E74C64-E8DD-0452-B193-F0E5A6933A09}"/>
                    </a:ext>
                  </a:extLst>
                </p14:cNvPr>
                <p14:cNvContentPartPr/>
                <p14:nvPr/>
              </p14:nvContentPartPr>
              <p14:xfrm>
                <a:off x="1145027" y="3568760"/>
                <a:ext cx="183240" cy="528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3E74C64-E8DD-0452-B193-F0E5A6933A0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7027" y="3551120"/>
                  <a:ext cx="2188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B52CE62-9362-D519-0111-488246FC13B9}"/>
                    </a:ext>
                  </a:extLst>
                </p14:cNvPr>
                <p14:cNvContentPartPr/>
                <p14:nvPr/>
              </p14:nvContentPartPr>
              <p14:xfrm>
                <a:off x="3308267" y="3202640"/>
                <a:ext cx="280800" cy="602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B52CE62-9362-D519-0111-488246FC13B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90627" y="3184640"/>
                  <a:ext cx="3164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4A9F2CE-0481-2918-1E5E-B1DB5FA0F3B5}"/>
                    </a:ext>
                  </a:extLst>
                </p14:cNvPr>
                <p14:cNvContentPartPr/>
                <p14:nvPr/>
              </p14:nvContentPartPr>
              <p14:xfrm>
                <a:off x="1020107" y="4229720"/>
                <a:ext cx="164520" cy="124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4A9F2CE-0481-2918-1E5E-B1DB5FA0F3B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02107" y="4212080"/>
                  <a:ext cx="200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635810-5F6E-D3C2-6CD7-94F1A570D3DE}"/>
                    </a:ext>
                  </a:extLst>
                </p14:cNvPr>
                <p14:cNvContentPartPr/>
                <p14:nvPr/>
              </p14:nvContentPartPr>
              <p14:xfrm>
                <a:off x="1027307" y="4197320"/>
                <a:ext cx="72000" cy="52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635810-5F6E-D3C2-6CD7-94F1A570D3D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09667" y="4179320"/>
                  <a:ext cx="107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83AE208-B942-F78F-517D-DD9B05B76C02}"/>
                    </a:ext>
                  </a:extLst>
                </p14:cNvPr>
                <p14:cNvContentPartPr/>
                <p14:nvPr/>
              </p14:nvContentPartPr>
              <p14:xfrm>
                <a:off x="963227" y="4294160"/>
                <a:ext cx="203760" cy="95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83AE208-B942-F78F-517D-DD9B05B76C0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5227" y="4276160"/>
                  <a:ext cx="239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C1B3746-35CF-8D0D-8420-1003273B76F5}"/>
                    </a:ext>
                  </a:extLst>
                </p14:cNvPr>
                <p14:cNvContentPartPr/>
                <p14:nvPr/>
              </p14:nvContentPartPr>
              <p14:xfrm>
                <a:off x="901307" y="4203440"/>
                <a:ext cx="192600" cy="101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C1B3746-35CF-8D0D-8420-1003273B76F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3307" y="4185800"/>
                  <a:ext cx="228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02C8B7A-2182-272E-8A18-ADB5FF50686C}"/>
                    </a:ext>
                  </a:extLst>
                </p14:cNvPr>
                <p14:cNvContentPartPr/>
                <p14:nvPr/>
              </p14:nvContentPartPr>
              <p14:xfrm>
                <a:off x="870347" y="4753880"/>
                <a:ext cx="89640" cy="266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02C8B7A-2182-272E-8A18-ADB5FF50686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52347" y="4736240"/>
                  <a:ext cx="1252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5081696-5DF0-BC58-F4A6-2556E906149F}"/>
                    </a:ext>
                  </a:extLst>
                </p14:cNvPr>
                <p14:cNvContentPartPr/>
                <p14:nvPr/>
              </p14:nvContentPartPr>
              <p14:xfrm>
                <a:off x="1073387" y="4840640"/>
                <a:ext cx="101160" cy="358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5081696-5DF0-BC58-F4A6-2556E906149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5387" y="4823000"/>
                  <a:ext cx="1368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6BB9FD6-A999-47BC-40EA-D83557D74EC0}"/>
                    </a:ext>
                  </a:extLst>
                </p14:cNvPr>
                <p14:cNvContentPartPr/>
                <p14:nvPr/>
              </p14:nvContentPartPr>
              <p14:xfrm>
                <a:off x="1099307" y="4789520"/>
                <a:ext cx="111960" cy="108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6BB9FD6-A999-47BC-40EA-D83557D74EC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81307" y="4771520"/>
                  <a:ext cx="147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B702743-3BA0-26F3-FFCB-004058F7150E}"/>
                    </a:ext>
                  </a:extLst>
                </p14:cNvPr>
                <p14:cNvContentPartPr/>
                <p14:nvPr/>
              </p14:nvContentPartPr>
              <p14:xfrm>
                <a:off x="1260227" y="4736600"/>
                <a:ext cx="187920" cy="166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B702743-3BA0-26F3-FFCB-004058F7150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42227" y="4718600"/>
                  <a:ext cx="22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82DCD6A-1824-B17B-891D-1AF45B9E019D}"/>
                    </a:ext>
                  </a:extLst>
                </p14:cNvPr>
                <p14:cNvContentPartPr/>
                <p14:nvPr/>
              </p14:nvContentPartPr>
              <p14:xfrm>
                <a:off x="1467587" y="4753160"/>
                <a:ext cx="334800" cy="116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82DCD6A-1824-B17B-891D-1AF45B9E019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49587" y="4735520"/>
                  <a:ext cx="370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043F333-CB00-4724-1D36-CC06C6EB49CF}"/>
                    </a:ext>
                  </a:extLst>
                </p14:cNvPr>
                <p14:cNvContentPartPr/>
                <p14:nvPr/>
              </p14:nvContentPartPr>
              <p14:xfrm>
                <a:off x="1933427" y="4537520"/>
                <a:ext cx="40320" cy="560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043F333-CB00-4724-1D36-CC06C6EB49C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15427" y="4519520"/>
                  <a:ext cx="759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67312E2-60D6-26CE-B375-ED7151606345}"/>
                    </a:ext>
                  </a:extLst>
                </p14:cNvPr>
                <p14:cNvContentPartPr/>
                <p14:nvPr/>
              </p14:nvContentPartPr>
              <p14:xfrm>
                <a:off x="814547" y="5022080"/>
                <a:ext cx="667080" cy="260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67312E2-60D6-26CE-B375-ED715160634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6547" y="5004080"/>
                  <a:ext cx="702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9E9BBC1-BB38-D2B9-C7A0-414E0FB543D2}"/>
                    </a:ext>
                  </a:extLst>
                </p14:cNvPr>
                <p14:cNvContentPartPr/>
                <p14:nvPr/>
              </p14:nvContentPartPr>
              <p14:xfrm>
                <a:off x="2218907" y="4709960"/>
                <a:ext cx="213840" cy="14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9E9BBC1-BB38-D2B9-C7A0-414E0FB543D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01267" y="4691960"/>
                  <a:ext cx="249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4645880-4C92-E8C0-B4B9-DE3E927D52B6}"/>
                    </a:ext>
                  </a:extLst>
                </p14:cNvPr>
                <p14:cNvContentPartPr/>
                <p14:nvPr/>
              </p14:nvContentPartPr>
              <p14:xfrm>
                <a:off x="2486387" y="4596200"/>
                <a:ext cx="156600" cy="177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4645880-4C92-E8C0-B4B9-DE3E927D52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68387" y="4578200"/>
                  <a:ext cx="192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C3BB392-0AF8-453C-7280-1DFA9D1E4F05}"/>
                    </a:ext>
                  </a:extLst>
                </p14:cNvPr>
                <p14:cNvContentPartPr/>
                <p14:nvPr/>
              </p14:nvContentPartPr>
              <p14:xfrm>
                <a:off x="2684387" y="4510520"/>
                <a:ext cx="124560" cy="252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C3BB392-0AF8-453C-7280-1DFA9D1E4F0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666747" y="4492520"/>
                  <a:ext cx="160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72D5B1E-9A4D-C456-9955-FC43FC51F775}"/>
                    </a:ext>
                  </a:extLst>
                </p14:cNvPr>
                <p14:cNvContentPartPr/>
                <p14:nvPr/>
              </p14:nvContentPartPr>
              <p14:xfrm>
                <a:off x="2615267" y="4561640"/>
                <a:ext cx="233640" cy="123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72D5B1E-9A4D-C456-9955-FC43FC51F77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597267" y="4543640"/>
                  <a:ext cx="269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C95B38A-5F5E-D67F-B40E-EA693F102000}"/>
                    </a:ext>
                  </a:extLst>
                </p14:cNvPr>
                <p14:cNvContentPartPr/>
                <p14:nvPr/>
              </p14:nvContentPartPr>
              <p14:xfrm>
                <a:off x="2986067" y="4549040"/>
                <a:ext cx="106200" cy="232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C95B38A-5F5E-D67F-B40E-EA693F10200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68427" y="4531400"/>
                  <a:ext cx="141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52DD240-A040-95CA-848D-0ED4AF8DD104}"/>
                    </a:ext>
                  </a:extLst>
                </p14:cNvPr>
                <p14:cNvContentPartPr/>
                <p14:nvPr/>
              </p14:nvContentPartPr>
              <p14:xfrm>
                <a:off x="3298907" y="4564880"/>
                <a:ext cx="127080" cy="288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52DD240-A040-95CA-848D-0ED4AF8DD10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280907" y="4547240"/>
                  <a:ext cx="162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40CE7D0-BC41-F256-E1B2-63053EF6DDD8}"/>
                    </a:ext>
                  </a:extLst>
                </p14:cNvPr>
                <p14:cNvContentPartPr/>
                <p14:nvPr/>
              </p14:nvContentPartPr>
              <p14:xfrm>
                <a:off x="3268307" y="4537160"/>
                <a:ext cx="184680" cy="118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40CE7D0-BC41-F256-E1B2-63053EF6DDD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50307" y="4519520"/>
                  <a:ext cx="220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8637AB8-6FBB-DC0C-C923-9F048B95DEEB}"/>
                    </a:ext>
                  </a:extLst>
                </p14:cNvPr>
                <p14:cNvContentPartPr/>
                <p14:nvPr/>
              </p14:nvContentPartPr>
              <p14:xfrm>
                <a:off x="3455507" y="4466600"/>
                <a:ext cx="644400" cy="140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8637AB8-6FBB-DC0C-C923-9F048B95DEE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37867" y="4448960"/>
                  <a:ext cx="680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FB85DD7-4D9E-8434-2B1B-FBF0DB3D9A38}"/>
                    </a:ext>
                  </a:extLst>
                </p14:cNvPr>
                <p14:cNvContentPartPr/>
                <p14:nvPr/>
              </p14:nvContentPartPr>
              <p14:xfrm>
                <a:off x="2484587" y="4759280"/>
                <a:ext cx="1098360" cy="191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FB85DD7-4D9E-8434-2B1B-FBF0DB3D9A3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66587" y="4741640"/>
                  <a:ext cx="1134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C1E15A6-7EB0-E781-2526-6609692EABA3}"/>
                    </a:ext>
                  </a:extLst>
                </p14:cNvPr>
                <p14:cNvContentPartPr/>
                <p14:nvPr/>
              </p14:nvContentPartPr>
              <p14:xfrm>
                <a:off x="4781027" y="3946760"/>
                <a:ext cx="107640" cy="209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C1E15A6-7EB0-E781-2526-6609692EABA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63387" y="3928760"/>
                  <a:ext cx="143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AEFB0D-83A2-F298-A493-970CDA32D23E}"/>
                    </a:ext>
                  </a:extLst>
                </p14:cNvPr>
                <p14:cNvContentPartPr/>
                <p14:nvPr/>
              </p14:nvContentPartPr>
              <p14:xfrm>
                <a:off x="4758707" y="3941360"/>
                <a:ext cx="120240" cy="79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AEFB0D-83A2-F298-A493-970CDA32D23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40707" y="3923360"/>
                  <a:ext cx="155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06BCC74-D06C-B906-1D09-972B4269A070}"/>
                    </a:ext>
                  </a:extLst>
                </p14:cNvPr>
                <p14:cNvContentPartPr/>
                <p14:nvPr/>
              </p14:nvContentPartPr>
              <p14:xfrm>
                <a:off x="4957067" y="3919400"/>
                <a:ext cx="137880" cy="140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06BCC74-D06C-B906-1D09-972B4269A07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939067" y="3901760"/>
                  <a:ext cx="173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676278C-9A88-E8D3-B887-CA74A5FCF25F}"/>
                    </a:ext>
                  </a:extLst>
                </p14:cNvPr>
                <p14:cNvContentPartPr/>
                <p14:nvPr/>
              </p14:nvContentPartPr>
              <p14:xfrm>
                <a:off x="5236787" y="3844160"/>
                <a:ext cx="81000" cy="195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676278C-9A88-E8D3-B887-CA74A5FCF25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18787" y="3826160"/>
                  <a:ext cx="116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C1769E2-C2C7-DAFE-8AC7-A5B43E6E004A}"/>
                    </a:ext>
                  </a:extLst>
                </p14:cNvPr>
                <p14:cNvContentPartPr/>
                <p14:nvPr/>
              </p14:nvContentPartPr>
              <p14:xfrm>
                <a:off x="5178467" y="3781160"/>
                <a:ext cx="29520" cy="36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C1769E2-C2C7-DAFE-8AC7-A5B43E6E004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160827" y="3763520"/>
                  <a:ext cx="65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6B9D2B1-9F6B-59AF-E471-8F9EB3DBF7FB}"/>
                    </a:ext>
                  </a:extLst>
                </p14:cNvPr>
                <p14:cNvContentPartPr/>
                <p14:nvPr/>
              </p14:nvContentPartPr>
              <p14:xfrm>
                <a:off x="5381867" y="3955400"/>
                <a:ext cx="68400" cy="51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6B9D2B1-9F6B-59AF-E471-8F9EB3DBF7F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63867" y="3937400"/>
                  <a:ext cx="104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CFF36ED-D0B6-93E7-F96D-6FD3ECFD08F2}"/>
                    </a:ext>
                  </a:extLst>
                </p14:cNvPr>
                <p14:cNvContentPartPr/>
                <p14:nvPr/>
              </p14:nvContentPartPr>
              <p14:xfrm>
                <a:off x="5309147" y="3788000"/>
                <a:ext cx="38880" cy="88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CFF36ED-D0B6-93E7-F96D-6FD3ECFD08F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91507" y="3770000"/>
                  <a:ext cx="74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F5D8ACE-59BD-0455-74B2-66487AF8927D}"/>
                    </a:ext>
                  </a:extLst>
                </p14:cNvPr>
                <p14:cNvContentPartPr/>
                <p14:nvPr/>
              </p14:nvContentPartPr>
              <p14:xfrm>
                <a:off x="5494547" y="3411440"/>
                <a:ext cx="154440" cy="1749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F5D8ACE-59BD-0455-74B2-66487AF8927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476547" y="3393440"/>
                  <a:ext cx="190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F494A97-D35F-E0E9-A0A0-B076D6F1F460}"/>
                    </a:ext>
                  </a:extLst>
                </p14:cNvPr>
                <p14:cNvContentPartPr/>
                <p14:nvPr/>
              </p14:nvContentPartPr>
              <p14:xfrm>
                <a:off x="5641787" y="3402080"/>
                <a:ext cx="170640" cy="143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F494A97-D35F-E0E9-A0A0-B076D6F1F46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23787" y="3384440"/>
                  <a:ext cx="206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008393C-0B37-856E-C19F-F4AC214F95EB}"/>
                    </a:ext>
                  </a:extLst>
                </p14:cNvPr>
                <p14:cNvContentPartPr/>
                <p14:nvPr/>
              </p14:nvContentPartPr>
              <p14:xfrm>
                <a:off x="5835827" y="3324680"/>
                <a:ext cx="53280" cy="150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008393C-0B37-856E-C19F-F4AC214F95E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818187" y="3306680"/>
                  <a:ext cx="88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1069182-DC3E-0483-1FE1-B954FB10B65D}"/>
                    </a:ext>
                  </a:extLst>
                </p14:cNvPr>
                <p14:cNvContentPartPr/>
                <p14:nvPr/>
              </p14:nvContentPartPr>
              <p14:xfrm>
                <a:off x="5926187" y="3239360"/>
                <a:ext cx="158040" cy="153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1069182-DC3E-0483-1FE1-B954FB10B65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08547" y="3221720"/>
                  <a:ext cx="193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28C2992-D5B6-958E-F923-EBD03AF78D97}"/>
                    </a:ext>
                  </a:extLst>
                </p14:cNvPr>
                <p14:cNvContentPartPr/>
                <p14:nvPr/>
              </p14:nvContentPartPr>
              <p14:xfrm>
                <a:off x="5961467" y="3397040"/>
                <a:ext cx="18000" cy="55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28C2992-D5B6-958E-F923-EBD03AF78D9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43467" y="3379400"/>
                  <a:ext cx="53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C84E644-DBCE-2CDD-6802-FA27EDC76054}"/>
                    </a:ext>
                  </a:extLst>
                </p14:cNvPr>
                <p14:cNvContentPartPr/>
                <p14:nvPr/>
              </p14:nvContentPartPr>
              <p14:xfrm>
                <a:off x="6185027" y="3355640"/>
                <a:ext cx="30240" cy="110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C84E644-DBCE-2CDD-6802-FA27EDC7605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167027" y="3337640"/>
                  <a:ext cx="65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CA3F526-2E03-DDDF-B52A-36928E883D65}"/>
                    </a:ext>
                  </a:extLst>
                </p14:cNvPr>
                <p14:cNvContentPartPr/>
                <p14:nvPr/>
              </p14:nvContentPartPr>
              <p14:xfrm>
                <a:off x="6266027" y="3129560"/>
                <a:ext cx="70920" cy="172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CA3F526-2E03-DDDF-B52A-36928E883D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48387" y="3111920"/>
                  <a:ext cx="106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D74FAAC-8034-8A40-1B80-3826A83AB7A5}"/>
                    </a:ext>
                  </a:extLst>
                </p14:cNvPr>
                <p14:cNvContentPartPr/>
                <p14:nvPr/>
              </p14:nvContentPartPr>
              <p14:xfrm>
                <a:off x="6400307" y="3157640"/>
                <a:ext cx="155160" cy="102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D74FAAC-8034-8A40-1B80-3826A83AB7A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82667" y="3139640"/>
                  <a:ext cx="190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9B1CAB4-E78A-1ED2-1C5D-E7512C56B28E}"/>
                    </a:ext>
                  </a:extLst>
                </p14:cNvPr>
                <p14:cNvContentPartPr/>
                <p14:nvPr/>
              </p14:nvContentPartPr>
              <p14:xfrm>
                <a:off x="6579947" y="3125960"/>
                <a:ext cx="68040" cy="91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9B1CAB4-E78A-1ED2-1C5D-E7512C56B28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562307" y="3108320"/>
                  <a:ext cx="103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3F0FD2D-F4E5-314F-3D60-E8930A092993}"/>
                    </a:ext>
                  </a:extLst>
                </p14:cNvPr>
                <p14:cNvContentPartPr/>
                <p14:nvPr/>
              </p14:nvContentPartPr>
              <p14:xfrm>
                <a:off x="6651947" y="2987720"/>
                <a:ext cx="185760" cy="177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3F0FD2D-F4E5-314F-3D60-E8930A09299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33947" y="2969720"/>
                  <a:ext cx="221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CDF9311-B61C-C229-99AF-52947986789A}"/>
                    </a:ext>
                  </a:extLst>
                </p14:cNvPr>
                <p14:cNvContentPartPr/>
                <p14:nvPr/>
              </p14:nvContentPartPr>
              <p14:xfrm>
                <a:off x="6819347" y="3007520"/>
                <a:ext cx="133200" cy="370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CDF9311-B61C-C229-99AF-52947986789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01347" y="2989880"/>
                  <a:ext cx="1688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B32E78F-7D8C-3733-06A7-C15E1118C005}"/>
                    </a:ext>
                  </a:extLst>
                </p14:cNvPr>
                <p14:cNvContentPartPr/>
                <p14:nvPr/>
              </p14:nvContentPartPr>
              <p14:xfrm>
                <a:off x="5749427" y="3529880"/>
                <a:ext cx="458640" cy="215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B32E78F-7D8C-3733-06A7-C15E1118C00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31787" y="3512240"/>
                  <a:ext cx="494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61F7E52-ACAA-C17A-C886-538719615C7D}"/>
                    </a:ext>
                  </a:extLst>
                </p14:cNvPr>
                <p14:cNvContentPartPr/>
                <p14:nvPr/>
              </p14:nvContentPartPr>
              <p14:xfrm>
                <a:off x="6646187" y="3283640"/>
                <a:ext cx="329760" cy="1483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61F7E52-ACAA-C17A-C886-538719615C7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28547" y="3265640"/>
                  <a:ext cx="365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52CA88B-31C1-10F2-2290-C3EC7D5E2B74}"/>
                    </a:ext>
                  </a:extLst>
                </p14:cNvPr>
                <p14:cNvContentPartPr/>
                <p14:nvPr/>
              </p14:nvContentPartPr>
              <p14:xfrm>
                <a:off x="4475747" y="3833360"/>
                <a:ext cx="153000" cy="334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52CA88B-31C1-10F2-2290-C3EC7D5E2B7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458107" y="3815360"/>
                  <a:ext cx="1886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D7908B0-4223-DFB6-E8DD-9BA9050FB900}"/>
                    </a:ext>
                  </a:extLst>
                </p14:cNvPr>
                <p14:cNvContentPartPr/>
                <p14:nvPr/>
              </p14:nvContentPartPr>
              <p14:xfrm>
                <a:off x="4444787" y="3846320"/>
                <a:ext cx="186120" cy="1940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D7908B0-4223-DFB6-E8DD-9BA9050FB90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427147" y="3828320"/>
                  <a:ext cx="221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6F068DF-9097-7A13-45A1-9D43BBC90BD8}"/>
                    </a:ext>
                  </a:extLst>
                </p14:cNvPr>
                <p14:cNvContentPartPr/>
                <p14:nvPr/>
              </p14:nvContentPartPr>
              <p14:xfrm>
                <a:off x="5649707" y="4145120"/>
                <a:ext cx="114120" cy="223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6F068DF-9097-7A13-45A1-9D43BBC90BD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32067" y="4127480"/>
                  <a:ext cx="149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97090C4-DA83-76D2-76EF-619DE7863486}"/>
                    </a:ext>
                  </a:extLst>
                </p14:cNvPr>
                <p14:cNvContentPartPr/>
                <p14:nvPr/>
              </p14:nvContentPartPr>
              <p14:xfrm>
                <a:off x="5904227" y="4200920"/>
                <a:ext cx="119160" cy="203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97090C4-DA83-76D2-76EF-619DE786348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886587" y="4183280"/>
                  <a:ext cx="154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C6B6B6D-43F9-89EE-8B7C-59F4DBC3EFA9}"/>
                    </a:ext>
                  </a:extLst>
                </p14:cNvPr>
                <p14:cNvContentPartPr/>
                <p14:nvPr/>
              </p14:nvContentPartPr>
              <p14:xfrm>
                <a:off x="5932667" y="4151240"/>
                <a:ext cx="87840" cy="91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C6B6B6D-43F9-89EE-8B7C-59F4DBC3EFA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914667" y="4133600"/>
                  <a:ext cx="123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A135104-F6C3-7F81-7E12-9822EA53FF5C}"/>
                    </a:ext>
                  </a:extLst>
                </p14:cNvPr>
                <p14:cNvContentPartPr/>
                <p14:nvPr/>
              </p14:nvContentPartPr>
              <p14:xfrm>
                <a:off x="6043907" y="4052600"/>
                <a:ext cx="454320" cy="1220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A135104-F6C3-7F81-7E12-9822EA53FF5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025907" y="4034960"/>
                  <a:ext cx="4899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4E9F6E27-BD70-F254-9FF6-35FA145E3BB6}"/>
              </a:ext>
            </a:extLst>
          </p:cNvPr>
          <p:cNvGrpSpPr/>
          <p:nvPr/>
        </p:nvGrpSpPr>
        <p:grpSpPr>
          <a:xfrm>
            <a:off x="4445147" y="4747760"/>
            <a:ext cx="927000" cy="412200"/>
            <a:chOff x="4445147" y="4747760"/>
            <a:chExt cx="92700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462F6AD-DA4D-B87F-1967-9E277DD71230}"/>
                    </a:ext>
                  </a:extLst>
                </p14:cNvPr>
                <p14:cNvContentPartPr/>
                <p14:nvPr/>
              </p14:nvContentPartPr>
              <p14:xfrm>
                <a:off x="4477187" y="4823000"/>
                <a:ext cx="68400" cy="255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462F6AD-DA4D-B87F-1967-9E277DD7123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59187" y="4805000"/>
                  <a:ext cx="1040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335F244-8EF6-5B1B-569E-7B3D1F598295}"/>
                    </a:ext>
                  </a:extLst>
                </p14:cNvPr>
                <p14:cNvContentPartPr/>
                <p14:nvPr/>
              </p14:nvContentPartPr>
              <p14:xfrm>
                <a:off x="4445147" y="4986440"/>
                <a:ext cx="191520" cy="173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335F244-8EF6-5B1B-569E-7B3D1F59829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27507" y="4968440"/>
                  <a:ext cx="227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6889A60-2E47-6C65-0ACC-FB3F8A03050F}"/>
                    </a:ext>
                  </a:extLst>
                </p14:cNvPr>
                <p14:cNvContentPartPr/>
                <p14:nvPr/>
              </p14:nvContentPartPr>
              <p14:xfrm>
                <a:off x="4733507" y="4832360"/>
                <a:ext cx="128160" cy="209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6889A60-2E47-6C65-0ACC-FB3F8A03050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15867" y="4814360"/>
                  <a:ext cx="163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B3CF9D3-E28C-6EFA-8304-0BBA343F3B6C}"/>
                    </a:ext>
                  </a:extLst>
                </p14:cNvPr>
                <p14:cNvContentPartPr/>
                <p14:nvPr/>
              </p14:nvContentPartPr>
              <p14:xfrm>
                <a:off x="4777427" y="4812200"/>
                <a:ext cx="233640" cy="1152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B3CF9D3-E28C-6EFA-8304-0BBA343F3B6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59427" y="4794200"/>
                  <a:ext cx="269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245816B-0D0B-6E71-574A-47A4D76EF9B7}"/>
                    </a:ext>
                  </a:extLst>
                </p14:cNvPr>
                <p14:cNvContentPartPr/>
                <p14:nvPr/>
              </p14:nvContentPartPr>
              <p14:xfrm>
                <a:off x="5172347" y="4770440"/>
                <a:ext cx="33840" cy="123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245816B-0D0B-6E71-574A-47A4D76EF9B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154347" y="4752440"/>
                  <a:ext cx="69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89FE6CC-3267-2197-1F19-22441E7C113E}"/>
                    </a:ext>
                  </a:extLst>
                </p14:cNvPr>
                <p14:cNvContentPartPr/>
                <p14:nvPr/>
              </p14:nvContentPartPr>
              <p14:xfrm>
                <a:off x="5084147" y="4747760"/>
                <a:ext cx="46800" cy="29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89FE6CC-3267-2197-1F19-22441E7C113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066147" y="4730120"/>
                  <a:ext cx="82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99288C0-B65F-0943-D781-8496CD78C900}"/>
                    </a:ext>
                  </a:extLst>
                </p14:cNvPr>
                <p14:cNvContentPartPr/>
                <p14:nvPr/>
              </p14:nvContentPartPr>
              <p14:xfrm>
                <a:off x="5369267" y="4920920"/>
                <a:ext cx="2880" cy="5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99288C0-B65F-0943-D781-8496CD78C90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351267" y="4902920"/>
                  <a:ext cx="385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EA201ECE-2D3A-ACE4-EA04-3FF455701109}"/>
              </a:ext>
            </a:extLst>
          </p:cNvPr>
          <p:cNvGrpSpPr/>
          <p:nvPr/>
        </p:nvGrpSpPr>
        <p:grpSpPr>
          <a:xfrm>
            <a:off x="4883987" y="5311520"/>
            <a:ext cx="1679400" cy="735480"/>
            <a:chOff x="4883987" y="5311520"/>
            <a:chExt cx="1679400" cy="73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2FEDFBD-0E16-A45D-2233-19D055AC2D0B}"/>
                    </a:ext>
                  </a:extLst>
                </p14:cNvPr>
                <p14:cNvContentPartPr/>
                <p14:nvPr/>
              </p14:nvContentPartPr>
              <p14:xfrm>
                <a:off x="4883987" y="5558840"/>
                <a:ext cx="189360" cy="144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2FEDFBD-0E16-A45D-2233-19D055AC2D0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866347" y="5541200"/>
                  <a:ext cx="225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771471C-C9C5-DCB6-88AC-4C8702B4A5A3}"/>
                    </a:ext>
                  </a:extLst>
                </p14:cNvPr>
                <p14:cNvContentPartPr/>
                <p14:nvPr/>
              </p14:nvContentPartPr>
              <p14:xfrm>
                <a:off x="5106107" y="5532200"/>
                <a:ext cx="110160" cy="89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771471C-C9C5-DCB6-88AC-4C8702B4A5A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088107" y="5514200"/>
                  <a:ext cx="145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A86A377-3A3C-5A6A-1BAA-07C4200E94CC}"/>
                    </a:ext>
                  </a:extLst>
                </p14:cNvPr>
                <p14:cNvContentPartPr/>
                <p14:nvPr/>
              </p14:nvContentPartPr>
              <p14:xfrm>
                <a:off x="5312747" y="5400800"/>
                <a:ext cx="65880" cy="195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A86A377-3A3C-5A6A-1BAA-07C4200E94C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295107" y="5383160"/>
                  <a:ext cx="101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83A2303-B9EE-46E5-9D08-DFCE8B7526FA}"/>
                    </a:ext>
                  </a:extLst>
                </p14:cNvPr>
                <p14:cNvContentPartPr/>
                <p14:nvPr/>
              </p14:nvContentPartPr>
              <p14:xfrm>
                <a:off x="5246507" y="5471000"/>
                <a:ext cx="151200" cy="48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83A2303-B9EE-46E5-9D08-DFCE8B7526F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228867" y="5453000"/>
                  <a:ext cx="186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630F6B0-2EB9-B8DB-DC37-D4D4CA8AF712}"/>
                    </a:ext>
                  </a:extLst>
                </p14:cNvPr>
                <p14:cNvContentPartPr/>
                <p14:nvPr/>
              </p14:nvContentPartPr>
              <p14:xfrm>
                <a:off x="5626307" y="5390000"/>
                <a:ext cx="77400" cy="198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630F6B0-2EB9-B8DB-DC37-D4D4CA8AF71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08667" y="5372000"/>
                  <a:ext cx="113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B988760-4F90-301A-0DA5-9D05C50D1F24}"/>
                    </a:ext>
                  </a:extLst>
                </p14:cNvPr>
                <p14:cNvContentPartPr/>
                <p14:nvPr/>
              </p14:nvContentPartPr>
              <p14:xfrm>
                <a:off x="5822867" y="5444360"/>
                <a:ext cx="117720" cy="303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B988760-4F90-301A-0DA5-9D05C50D1F2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804867" y="5426360"/>
                  <a:ext cx="153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7E641D5-734E-A1AB-1AB2-4628D1193BD1}"/>
                    </a:ext>
                  </a:extLst>
                </p14:cNvPr>
                <p14:cNvContentPartPr/>
                <p14:nvPr/>
              </p14:nvContentPartPr>
              <p14:xfrm>
                <a:off x="5839067" y="5441120"/>
                <a:ext cx="120960" cy="81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7E641D5-734E-A1AB-1AB2-4628D1193BD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821067" y="5423120"/>
                  <a:ext cx="156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D5889A4-2A54-7C5D-20B5-33D114FF6CB8}"/>
                    </a:ext>
                  </a:extLst>
                </p14:cNvPr>
                <p14:cNvContentPartPr/>
                <p14:nvPr/>
              </p14:nvContentPartPr>
              <p14:xfrm>
                <a:off x="5991707" y="5368760"/>
                <a:ext cx="160200" cy="127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D5889A4-2A54-7C5D-20B5-33D114FF6CB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74067" y="5350760"/>
                  <a:ext cx="195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0C4F218-D4CC-2276-2F26-CFB9D07B9A19}"/>
                    </a:ext>
                  </a:extLst>
                </p14:cNvPr>
                <p14:cNvContentPartPr/>
                <p14:nvPr/>
              </p14:nvContentPartPr>
              <p14:xfrm>
                <a:off x="6199427" y="5311520"/>
                <a:ext cx="322920" cy="1522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0C4F218-D4CC-2276-2F26-CFB9D07B9A1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181427" y="5293520"/>
                  <a:ext cx="358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94B8359-9976-BDD8-59BB-AFA1DC6CDC77}"/>
                    </a:ext>
                  </a:extLst>
                </p14:cNvPr>
                <p14:cNvContentPartPr/>
                <p14:nvPr/>
              </p14:nvContentPartPr>
              <p14:xfrm>
                <a:off x="5699747" y="5631560"/>
                <a:ext cx="863640" cy="415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94B8359-9976-BDD8-59BB-AFA1DC6CDC7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81747" y="5613920"/>
                  <a:ext cx="89928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4D90D38-8115-1891-23C6-818D61894D9E}"/>
              </a:ext>
            </a:extLst>
          </p:cNvPr>
          <p:cNvGrpSpPr/>
          <p:nvPr/>
        </p:nvGrpSpPr>
        <p:grpSpPr>
          <a:xfrm>
            <a:off x="6823667" y="189800"/>
            <a:ext cx="3710520" cy="2458440"/>
            <a:chOff x="6823667" y="189800"/>
            <a:chExt cx="3710520" cy="24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4D1E121-ED23-20C6-E392-C53BC1A5ED6D}"/>
                    </a:ext>
                  </a:extLst>
                </p14:cNvPr>
                <p14:cNvContentPartPr/>
                <p14:nvPr/>
              </p14:nvContentPartPr>
              <p14:xfrm>
                <a:off x="7178987" y="1930400"/>
                <a:ext cx="45360" cy="234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4D1E121-ED23-20C6-E392-C53BC1A5ED6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60987" y="1912400"/>
                  <a:ext cx="81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ED60B8C-C663-5866-1894-9CB1C0A8CE6E}"/>
                    </a:ext>
                  </a:extLst>
                </p14:cNvPr>
                <p14:cNvContentPartPr/>
                <p14:nvPr/>
              </p14:nvContentPartPr>
              <p14:xfrm>
                <a:off x="7065227" y="1974680"/>
                <a:ext cx="487080" cy="206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ED60B8C-C663-5866-1894-9CB1C0A8CE6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047587" y="1957040"/>
                  <a:ext cx="522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6CD8CD-0B61-4F26-9D5F-C37B47E2C5B5}"/>
                    </a:ext>
                  </a:extLst>
                </p14:cNvPr>
                <p14:cNvContentPartPr/>
                <p14:nvPr/>
              </p14:nvContentPartPr>
              <p14:xfrm>
                <a:off x="7601987" y="1921040"/>
                <a:ext cx="284400" cy="207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6CD8CD-0B61-4F26-9D5F-C37B47E2C5B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83987" y="1903400"/>
                  <a:ext cx="320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68DB404-3E55-0205-DFB9-F8BBB797AAAB}"/>
                    </a:ext>
                  </a:extLst>
                </p14:cNvPr>
                <p14:cNvContentPartPr/>
                <p14:nvPr/>
              </p14:nvContentPartPr>
              <p14:xfrm>
                <a:off x="8054147" y="1924640"/>
                <a:ext cx="136800" cy="169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68DB404-3E55-0205-DFB9-F8BBB797AAA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36147" y="1906640"/>
                  <a:ext cx="172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E6FC07C-56C1-2D24-6FFE-3EC221811DF6}"/>
                    </a:ext>
                  </a:extLst>
                </p14:cNvPr>
                <p14:cNvContentPartPr/>
                <p14:nvPr/>
              </p14:nvContentPartPr>
              <p14:xfrm>
                <a:off x="6823667" y="351080"/>
                <a:ext cx="122040" cy="31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E6FC07C-56C1-2D24-6FFE-3EC221811DF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806027" y="333080"/>
                  <a:ext cx="157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1E06A41-197F-07BD-2323-F343BE19A1C4}"/>
                    </a:ext>
                  </a:extLst>
                </p14:cNvPr>
                <p14:cNvContentPartPr/>
                <p14:nvPr/>
              </p14:nvContentPartPr>
              <p14:xfrm>
                <a:off x="7025987" y="347480"/>
                <a:ext cx="202320" cy="129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1E06A41-197F-07BD-2323-F343BE19A1C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08347" y="329480"/>
                  <a:ext cx="237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1B0585D-F5D8-6420-2782-368B0BF5F496}"/>
                    </a:ext>
                  </a:extLst>
                </p14:cNvPr>
                <p14:cNvContentPartPr/>
                <p14:nvPr/>
              </p14:nvContentPartPr>
              <p14:xfrm>
                <a:off x="7221827" y="301400"/>
                <a:ext cx="177120" cy="177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1B0585D-F5D8-6420-2782-368B0BF5F49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203827" y="283400"/>
                  <a:ext cx="212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491DF7-B1E4-BEE0-6B4C-D79974C182E4}"/>
                    </a:ext>
                  </a:extLst>
                </p14:cNvPr>
                <p14:cNvContentPartPr/>
                <p14:nvPr/>
              </p14:nvContentPartPr>
              <p14:xfrm>
                <a:off x="7118147" y="441080"/>
                <a:ext cx="13860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491DF7-B1E4-BEE0-6B4C-D79974C182E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00147" y="423440"/>
                  <a:ext cx="174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B9567A2-2CB7-2550-E1C1-83D0CDF17884}"/>
                    </a:ext>
                  </a:extLst>
                </p14:cNvPr>
                <p14:cNvContentPartPr/>
                <p14:nvPr/>
              </p14:nvContentPartPr>
              <p14:xfrm>
                <a:off x="7500107" y="472400"/>
                <a:ext cx="132480" cy="130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B9567A2-2CB7-2550-E1C1-83D0CDF1788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482107" y="454760"/>
                  <a:ext cx="168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F4A2064-DE2E-BEB7-0124-11D6048090F3}"/>
                    </a:ext>
                  </a:extLst>
                </p14:cNvPr>
                <p14:cNvContentPartPr/>
                <p14:nvPr/>
              </p14:nvContentPartPr>
              <p14:xfrm>
                <a:off x="7814027" y="353600"/>
                <a:ext cx="147960" cy="86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F4A2064-DE2E-BEB7-0124-11D6048090F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96027" y="335960"/>
                  <a:ext cx="183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C9E9839-2289-4DE1-4476-9C199DBC3C12}"/>
                    </a:ext>
                  </a:extLst>
                </p14:cNvPr>
                <p14:cNvContentPartPr/>
                <p14:nvPr/>
              </p14:nvContentPartPr>
              <p14:xfrm>
                <a:off x="8053427" y="275120"/>
                <a:ext cx="172800" cy="210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C9E9839-2289-4DE1-4476-9C199DBC3C1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35787" y="257120"/>
                  <a:ext cx="208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EAB3CB3-6B39-D0A0-53A9-9A6D1AE4FDC6}"/>
                    </a:ext>
                  </a:extLst>
                </p14:cNvPr>
                <p14:cNvContentPartPr/>
                <p14:nvPr/>
              </p14:nvContentPartPr>
              <p14:xfrm>
                <a:off x="8001947" y="360800"/>
                <a:ext cx="360" cy="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EAB3CB3-6B39-D0A0-53A9-9A6D1AE4FDC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984307" y="343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9EF22A5-7A6E-33EA-6337-A40E52F2282F}"/>
                    </a:ext>
                  </a:extLst>
                </p14:cNvPr>
                <p14:cNvContentPartPr/>
                <p14:nvPr/>
              </p14:nvContentPartPr>
              <p14:xfrm>
                <a:off x="7904747" y="244520"/>
                <a:ext cx="345600" cy="247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9EF22A5-7A6E-33EA-6337-A40E52F2282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87107" y="226880"/>
                  <a:ext cx="381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822FDD1-CAF9-7B1F-C582-775D4A43CA7E}"/>
                    </a:ext>
                  </a:extLst>
                </p14:cNvPr>
                <p14:cNvContentPartPr/>
                <p14:nvPr/>
              </p14:nvContentPartPr>
              <p14:xfrm>
                <a:off x="7742027" y="317240"/>
                <a:ext cx="307440" cy="186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822FDD1-CAF9-7B1F-C582-775D4A43CA7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724387" y="299240"/>
                  <a:ext cx="343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466FFC9-81A7-DCC6-EC8B-8A6BDA972ADE}"/>
                    </a:ext>
                  </a:extLst>
                </p14:cNvPr>
                <p14:cNvContentPartPr/>
                <p14:nvPr/>
              </p14:nvContentPartPr>
              <p14:xfrm>
                <a:off x="8010947" y="276920"/>
                <a:ext cx="74520" cy="42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466FFC9-81A7-DCC6-EC8B-8A6BDA972AD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993307" y="258920"/>
                  <a:ext cx="110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064A0FA-0FDB-93FE-5B7C-DE7008DB3D4D}"/>
                    </a:ext>
                  </a:extLst>
                </p14:cNvPr>
                <p14:cNvContentPartPr/>
                <p14:nvPr/>
              </p14:nvContentPartPr>
              <p14:xfrm>
                <a:off x="7176107" y="1086920"/>
                <a:ext cx="67320" cy="336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064A0FA-0FDB-93FE-5B7C-DE7008DB3D4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58107" y="1068920"/>
                  <a:ext cx="1029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416D6DA-81AF-1C0D-E3CB-441236DCC00E}"/>
                    </a:ext>
                  </a:extLst>
                </p14:cNvPr>
                <p14:cNvContentPartPr/>
                <p14:nvPr/>
              </p14:nvContentPartPr>
              <p14:xfrm>
                <a:off x="7196987" y="1062080"/>
                <a:ext cx="86760" cy="125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416D6DA-81AF-1C0D-E3CB-441236DCC00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178987" y="1044440"/>
                  <a:ext cx="122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2773727-DE20-D4AE-C566-8866DCB502EC}"/>
                    </a:ext>
                  </a:extLst>
                </p14:cNvPr>
                <p14:cNvContentPartPr/>
                <p14:nvPr/>
              </p14:nvContentPartPr>
              <p14:xfrm>
                <a:off x="7361867" y="974960"/>
                <a:ext cx="318600" cy="219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2773727-DE20-D4AE-C566-8866DCB502E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343867" y="956960"/>
                  <a:ext cx="354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D38F690-50F7-0346-A7E8-8491D5B098F0}"/>
                    </a:ext>
                  </a:extLst>
                </p14:cNvPr>
                <p14:cNvContentPartPr/>
                <p14:nvPr/>
              </p14:nvContentPartPr>
              <p14:xfrm>
                <a:off x="7746707" y="873440"/>
                <a:ext cx="220680" cy="267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D38F690-50F7-0346-A7E8-8491D5B098F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29067" y="855800"/>
                  <a:ext cx="2563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43FA2E3-93E8-F030-1A52-9E37BED47C2A}"/>
                    </a:ext>
                  </a:extLst>
                </p14:cNvPr>
                <p14:cNvContentPartPr/>
                <p14:nvPr/>
              </p14:nvContentPartPr>
              <p14:xfrm>
                <a:off x="8043347" y="1069640"/>
                <a:ext cx="32400" cy="19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43FA2E3-93E8-F030-1A52-9E37BED47C2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025707" y="1052000"/>
                  <a:ext cx="68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F167618-1EE3-1FF1-AC66-CC7F921BE689}"/>
                    </a:ext>
                  </a:extLst>
                </p14:cNvPr>
                <p14:cNvContentPartPr/>
                <p14:nvPr/>
              </p14:nvContentPartPr>
              <p14:xfrm>
                <a:off x="7430627" y="1247480"/>
                <a:ext cx="669960" cy="129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F167618-1EE3-1FF1-AC66-CC7F921BE68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412627" y="1229840"/>
                  <a:ext cx="705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5DD9460-0B36-9A1A-8623-D598B55D7AEB}"/>
                    </a:ext>
                  </a:extLst>
                </p14:cNvPr>
                <p14:cNvContentPartPr/>
                <p14:nvPr/>
              </p14:nvContentPartPr>
              <p14:xfrm>
                <a:off x="9590987" y="971360"/>
                <a:ext cx="42156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5DD9460-0B36-9A1A-8623-D598B55D7AE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573347" y="953720"/>
                  <a:ext cx="457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ACA7800-8847-389C-4772-E54D154DED4C}"/>
                    </a:ext>
                  </a:extLst>
                </p14:cNvPr>
                <p14:cNvContentPartPr/>
                <p14:nvPr/>
              </p14:nvContentPartPr>
              <p14:xfrm>
                <a:off x="9600707" y="888560"/>
                <a:ext cx="165240" cy="270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ACA7800-8847-389C-4772-E54D154DED4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583067" y="870560"/>
                  <a:ext cx="2008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34A6C5-8DDF-4E34-E5B5-FDE8BDB7264B}"/>
                    </a:ext>
                  </a:extLst>
                </p14:cNvPr>
                <p14:cNvContentPartPr/>
                <p14:nvPr/>
              </p14:nvContentPartPr>
              <p14:xfrm>
                <a:off x="10048907" y="945440"/>
                <a:ext cx="352800" cy="16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34A6C5-8DDF-4E34-E5B5-FDE8BDB7264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031267" y="927440"/>
                  <a:ext cx="388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4F9C3BD-AFB2-63CB-5E02-D795E107E9D1}"/>
                    </a:ext>
                  </a:extLst>
                </p14:cNvPr>
                <p14:cNvContentPartPr/>
                <p14:nvPr/>
              </p14:nvContentPartPr>
              <p14:xfrm>
                <a:off x="10390187" y="882440"/>
                <a:ext cx="144000" cy="191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4F9C3BD-AFB2-63CB-5E02-D795E107E9D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372547" y="864800"/>
                  <a:ext cx="179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F88A90-C9F4-7229-1D72-A6C2879FBDF8}"/>
                    </a:ext>
                  </a:extLst>
                </p14:cNvPr>
                <p14:cNvContentPartPr/>
                <p14:nvPr/>
              </p14:nvContentPartPr>
              <p14:xfrm>
                <a:off x="9619427" y="818720"/>
                <a:ext cx="107640" cy="1829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0F88A90-C9F4-7229-1D72-A6C2879FBDF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601427" y="800720"/>
                  <a:ext cx="143280" cy="18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5D4F623-93FB-607D-E2AE-1560C9FADB08}"/>
                    </a:ext>
                  </a:extLst>
                </p14:cNvPr>
                <p14:cNvContentPartPr/>
                <p14:nvPr/>
              </p14:nvContentPartPr>
              <p14:xfrm>
                <a:off x="9423947" y="957680"/>
                <a:ext cx="109440" cy="1661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5D4F623-93FB-607D-E2AE-1560C9FADB0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405947" y="939680"/>
                  <a:ext cx="145080" cy="169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99F4A7E-C8FC-4253-EFF1-DB97DB54DCB2}"/>
                    </a:ext>
                  </a:extLst>
                </p14:cNvPr>
                <p14:cNvContentPartPr/>
                <p14:nvPr/>
              </p14:nvContentPartPr>
              <p14:xfrm>
                <a:off x="8441867" y="686960"/>
                <a:ext cx="117360" cy="253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99F4A7E-C8FC-4253-EFF1-DB97DB54DCB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423867" y="668960"/>
                  <a:ext cx="153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37E3467-2AC6-BB29-05AE-36879923A085}"/>
                    </a:ext>
                  </a:extLst>
                </p14:cNvPr>
                <p14:cNvContentPartPr/>
                <p14:nvPr/>
              </p14:nvContentPartPr>
              <p14:xfrm>
                <a:off x="8735987" y="701720"/>
                <a:ext cx="82440" cy="117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37E3467-2AC6-BB29-05AE-36879923A08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718347" y="683720"/>
                  <a:ext cx="11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2E45A3C-E8D6-7827-006A-C01759001E60}"/>
                    </a:ext>
                  </a:extLst>
                </p14:cNvPr>
                <p14:cNvContentPartPr/>
                <p14:nvPr/>
              </p14:nvContentPartPr>
              <p14:xfrm>
                <a:off x="8993027" y="753560"/>
                <a:ext cx="36000" cy="6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2E45A3C-E8D6-7827-006A-C01759001E6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975387" y="735560"/>
                  <a:ext cx="71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96885EA-AA1E-E596-F97C-42D216F47DDA}"/>
                    </a:ext>
                  </a:extLst>
                </p14:cNvPr>
                <p14:cNvContentPartPr/>
                <p14:nvPr/>
              </p14:nvContentPartPr>
              <p14:xfrm>
                <a:off x="9241067" y="604520"/>
                <a:ext cx="42840" cy="127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96885EA-AA1E-E596-F97C-42D216F47DD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223427" y="586880"/>
                  <a:ext cx="78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2291203-5BF3-598F-C4A2-A65E4FB29D76}"/>
                    </a:ext>
                  </a:extLst>
                </p14:cNvPr>
                <p14:cNvContentPartPr/>
                <p14:nvPr/>
              </p14:nvContentPartPr>
              <p14:xfrm>
                <a:off x="9333947" y="411560"/>
                <a:ext cx="172080" cy="327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2291203-5BF3-598F-C4A2-A65E4FB29D7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15947" y="393560"/>
                  <a:ext cx="2077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A577D50-2266-6F07-6F87-366508B64AD8}"/>
                    </a:ext>
                  </a:extLst>
                </p14:cNvPr>
                <p14:cNvContentPartPr/>
                <p14:nvPr/>
              </p14:nvContentPartPr>
              <p14:xfrm>
                <a:off x="8702867" y="680480"/>
                <a:ext cx="86400" cy="134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A577D50-2266-6F07-6F87-366508B64AD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685227" y="662480"/>
                  <a:ext cx="122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9F9EE6D-702D-CF5A-0308-4C43F314139D}"/>
                    </a:ext>
                  </a:extLst>
                </p14:cNvPr>
                <p14:cNvContentPartPr/>
                <p14:nvPr/>
              </p14:nvContentPartPr>
              <p14:xfrm>
                <a:off x="8480747" y="644840"/>
                <a:ext cx="66240" cy="10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9F9EE6D-702D-CF5A-0308-4C43F314139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462747" y="627200"/>
                  <a:ext cx="101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FD9C8BA-B04B-626A-5F3D-22579D962C7A}"/>
                    </a:ext>
                  </a:extLst>
                </p14:cNvPr>
                <p14:cNvContentPartPr/>
                <p14:nvPr/>
              </p14:nvContentPartPr>
              <p14:xfrm>
                <a:off x="8560667" y="903320"/>
                <a:ext cx="996480" cy="262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FD9C8BA-B04B-626A-5F3D-22579D962C7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543027" y="885680"/>
                  <a:ext cx="10321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B84696F-9494-A01F-C32B-1BF3DE59EE6C}"/>
                    </a:ext>
                  </a:extLst>
                </p14:cNvPr>
                <p14:cNvContentPartPr/>
                <p14:nvPr/>
              </p14:nvContentPartPr>
              <p14:xfrm>
                <a:off x="9250427" y="273680"/>
                <a:ext cx="1800" cy="18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B84696F-9494-A01F-C32B-1BF3DE59EE6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232787" y="256040"/>
                  <a:ext cx="37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E47E8BE-A88E-373C-A06C-A535081EDF90}"/>
                    </a:ext>
                  </a:extLst>
                </p14:cNvPr>
                <p14:cNvContentPartPr/>
                <p14:nvPr/>
              </p14:nvContentPartPr>
              <p14:xfrm>
                <a:off x="9518267" y="189800"/>
                <a:ext cx="194760" cy="195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E47E8BE-A88E-373C-A06C-A535081EDF9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500267" y="171800"/>
                  <a:ext cx="23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ECCFAD9-BFC1-4910-6B2A-263038011206}"/>
                    </a:ext>
                  </a:extLst>
                </p14:cNvPr>
                <p14:cNvContentPartPr/>
                <p14:nvPr/>
              </p14:nvContentPartPr>
              <p14:xfrm>
                <a:off x="8186267" y="492200"/>
                <a:ext cx="332640" cy="38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ECCFAD9-BFC1-4910-6B2A-26303801120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168627" y="474560"/>
                  <a:ext cx="368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F0478EC-0313-05C2-C7D5-BC7495E4875C}"/>
                    </a:ext>
                  </a:extLst>
                </p14:cNvPr>
                <p14:cNvContentPartPr/>
                <p14:nvPr/>
              </p14:nvContentPartPr>
              <p14:xfrm>
                <a:off x="8392547" y="496520"/>
                <a:ext cx="270360" cy="5702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F0478EC-0313-05C2-C7D5-BC7495E4875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374907" y="478520"/>
                  <a:ext cx="3060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2729F59-5870-B6E1-B440-5C9457C4D15A}"/>
                    </a:ext>
                  </a:extLst>
                </p14:cNvPr>
                <p14:cNvContentPartPr/>
                <p14:nvPr/>
              </p14:nvContentPartPr>
              <p14:xfrm>
                <a:off x="9284987" y="307520"/>
                <a:ext cx="275760" cy="550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2729F59-5870-B6E1-B440-5C9457C4D15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266987" y="289880"/>
                  <a:ext cx="311400" cy="58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712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6076F36-1003-7BEC-650F-FDF2B391C3A1}"/>
              </a:ext>
            </a:extLst>
          </p:cNvPr>
          <p:cNvGrpSpPr/>
          <p:nvPr/>
        </p:nvGrpSpPr>
        <p:grpSpPr>
          <a:xfrm>
            <a:off x="8808347" y="1896200"/>
            <a:ext cx="2132280" cy="2158200"/>
            <a:chOff x="8808347" y="1896200"/>
            <a:chExt cx="2132280" cy="21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6640771-E2D3-F097-D587-15D2AC17EDAF}"/>
                    </a:ext>
                  </a:extLst>
                </p14:cNvPr>
                <p14:cNvContentPartPr/>
                <p14:nvPr/>
              </p14:nvContentPartPr>
              <p14:xfrm>
                <a:off x="8944787" y="1896200"/>
                <a:ext cx="134280" cy="2079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6640771-E2D3-F097-D587-15D2AC17ED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26787" y="1878560"/>
                  <a:ext cx="169920" cy="21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508BAA4-0C75-B2E3-3AD7-55E3BD1401AD}"/>
                    </a:ext>
                  </a:extLst>
                </p14:cNvPr>
                <p14:cNvContentPartPr/>
                <p14:nvPr/>
              </p14:nvContentPartPr>
              <p14:xfrm>
                <a:off x="9010307" y="3753800"/>
                <a:ext cx="1896120" cy="30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508BAA4-0C75-B2E3-3AD7-55E3BD1401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92307" y="3736160"/>
                  <a:ext cx="19317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237C91-BAA5-ACFE-452F-0A9005BF87B3}"/>
                    </a:ext>
                  </a:extLst>
                </p14:cNvPr>
                <p14:cNvContentPartPr/>
                <p14:nvPr/>
              </p14:nvContentPartPr>
              <p14:xfrm>
                <a:off x="9048827" y="2565440"/>
                <a:ext cx="1047960" cy="136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237C91-BAA5-ACFE-452F-0A9005BF87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31187" y="2547440"/>
                  <a:ext cx="1083600" cy="14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03136FC-BFE7-0821-D1E1-AF225DE2BB8E}"/>
                    </a:ext>
                  </a:extLst>
                </p14:cNvPr>
                <p14:cNvContentPartPr/>
                <p14:nvPr/>
              </p14:nvContentPartPr>
              <p14:xfrm>
                <a:off x="8808347" y="2540240"/>
                <a:ext cx="2132280" cy="1471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03136FC-BFE7-0821-D1E1-AF225DE2BB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0347" y="2522600"/>
                  <a:ext cx="2167920" cy="150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3A58350-3723-05CC-F579-2C44B2BC4079}"/>
                  </a:ext>
                </a:extLst>
              </p14:cNvPr>
              <p14:cNvContentPartPr/>
              <p14:nvPr/>
            </p14:nvContentPartPr>
            <p14:xfrm>
              <a:off x="7747427" y="1606040"/>
              <a:ext cx="1521000" cy="477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3A58350-3723-05CC-F579-2C44B2BC40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29427" y="1588040"/>
                <a:ext cx="155664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887ECC0-CD6A-2619-FD33-BF924B23A6B8}"/>
                  </a:ext>
                </a:extLst>
              </p14:cNvPr>
              <p14:cNvContentPartPr/>
              <p14:nvPr/>
            </p14:nvContentPartPr>
            <p14:xfrm>
              <a:off x="9025067" y="907640"/>
              <a:ext cx="101520" cy="39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887ECC0-CD6A-2619-FD33-BF924B23A6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07067" y="889640"/>
                <a:ext cx="137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25A05B3-3700-2513-ECBC-3088780B3D25}"/>
                  </a:ext>
                </a:extLst>
              </p14:cNvPr>
              <p14:cNvContentPartPr/>
              <p14:nvPr/>
            </p14:nvContentPartPr>
            <p14:xfrm>
              <a:off x="365267" y="1412360"/>
              <a:ext cx="4318920" cy="17204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25A05B3-3700-2513-ECBC-3088780B3D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7267" y="1394720"/>
                <a:ext cx="4354560" cy="17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8C29E67-1456-980B-9ACC-5535D1B724E5}"/>
                  </a:ext>
                </a:extLst>
              </p14:cNvPr>
              <p14:cNvContentPartPr/>
              <p14:nvPr/>
            </p14:nvContentPartPr>
            <p14:xfrm>
              <a:off x="8735267" y="717200"/>
              <a:ext cx="620280" cy="617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8C29E67-1456-980B-9ACC-5535D1B724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17627" y="699200"/>
                <a:ext cx="655920" cy="65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99F2A60E-411F-9BD3-A319-67E28BD0611A}"/>
              </a:ext>
            </a:extLst>
          </p:cNvPr>
          <p:cNvGrpSpPr/>
          <p:nvPr/>
        </p:nvGrpSpPr>
        <p:grpSpPr>
          <a:xfrm>
            <a:off x="6560507" y="72800"/>
            <a:ext cx="3221640" cy="2071800"/>
            <a:chOff x="6560507" y="72800"/>
            <a:chExt cx="3221640" cy="20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BBACC6-AED1-87ED-9F14-26C0AFBCB77C}"/>
                    </a:ext>
                  </a:extLst>
                </p14:cNvPr>
                <p14:cNvContentPartPr/>
                <p14:nvPr/>
              </p14:nvContentPartPr>
              <p14:xfrm>
                <a:off x="7873787" y="331280"/>
                <a:ext cx="136800" cy="47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BBACC6-AED1-87ED-9F14-26C0AFBCB7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56147" y="313280"/>
                  <a:ext cx="172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00EEC33-A080-7D0E-E5D2-1E4DF7129A83}"/>
                    </a:ext>
                  </a:extLst>
                </p14:cNvPr>
                <p14:cNvContentPartPr/>
                <p14:nvPr/>
              </p14:nvContentPartPr>
              <p14:xfrm>
                <a:off x="7308227" y="796760"/>
                <a:ext cx="1259640" cy="20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00EEC33-A080-7D0E-E5D2-1E4DF7129A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90587" y="778760"/>
                  <a:ext cx="1295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0DAAAF-EFAA-0735-220C-620DAA68527C}"/>
                    </a:ext>
                  </a:extLst>
                </p14:cNvPr>
                <p14:cNvContentPartPr/>
                <p14:nvPr/>
              </p14:nvContentPartPr>
              <p14:xfrm>
                <a:off x="7635107" y="1355120"/>
                <a:ext cx="127080" cy="37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0DAAAF-EFAA-0735-220C-620DAA6852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17467" y="1337120"/>
                  <a:ext cx="1627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BDD2273-64A0-3631-4879-B3A6898B9709}"/>
                    </a:ext>
                  </a:extLst>
                </p14:cNvPr>
                <p14:cNvContentPartPr/>
                <p14:nvPr/>
              </p14:nvContentPartPr>
              <p14:xfrm>
                <a:off x="7890347" y="1409120"/>
                <a:ext cx="288360" cy="125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BDD2273-64A0-3631-4879-B3A6898B97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72707" y="1391480"/>
                  <a:ext cx="324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BCAAD7-E0A6-457A-BA5F-A8FADC8EBECA}"/>
                    </a:ext>
                  </a:extLst>
                </p14:cNvPr>
                <p14:cNvContentPartPr/>
                <p14:nvPr/>
              </p14:nvContentPartPr>
              <p14:xfrm>
                <a:off x="8040827" y="1394360"/>
                <a:ext cx="48600" cy="222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BCAAD7-E0A6-457A-BA5F-A8FADC8EBE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23187" y="1376360"/>
                  <a:ext cx="842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AB4EC2A-8E68-12BB-F533-F5FC5C0B3927}"/>
                    </a:ext>
                  </a:extLst>
                </p14:cNvPr>
                <p14:cNvContentPartPr/>
                <p14:nvPr/>
              </p14:nvContentPartPr>
              <p14:xfrm>
                <a:off x="8280587" y="1316960"/>
                <a:ext cx="244440" cy="236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AB4EC2A-8E68-12BB-F533-F5FC5C0B39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62947" y="1298960"/>
                  <a:ext cx="280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8277899-8081-E8C1-1B6A-E6A9283E1B0D}"/>
                    </a:ext>
                  </a:extLst>
                </p14:cNvPr>
                <p14:cNvContentPartPr/>
                <p14:nvPr/>
              </p14:nvContentPartPr>
              <p14:xfrm>
                <a:off x="6560507" y="1045880"/>
                <a:ext cx="270360" cy="66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277899-8081-E8C1-1B6A-E6A9283E1B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42867" y="1027880"/>
                  <a:ext cx="306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575BC1-AE83-B879-F7E3-5F959A76E192}"/>
                    </a:ext>
                  </a:extLst>
                </p14:cNvPr>
                <p14:cNvContentPartPr/>
                <p14:nvPr/>
              </p14:nvContentPartPr>
              <p14:xfrm>
                <a:off x="6577067" y="1017080"/>
                <a:ext cx="161280" cy="1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575BC1-AE83-B879-F7E3-5F959A76E1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59067" y="999440"/>
                  <a:ext cx="196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997D20-F0A9-DD1B-E09B-BF7BC04D6435}"/>
                    </a:ext>
                  </a:extLst>
                </p14:cNvPr>
                <p14:cNvContentPartPr/>
                <p14:nvPr/>
              </p14:nvContentPartPr>
              <p14:xfrm>
                <a:off x="8618267" y="1014200"/>
                <a:ext cx="169560" cy="57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997D20-F0A9-DD1B-E09B-BF7BC04D64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00267" y="996560"/>
                  <a:ext cx="205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66C471-C98A-F800-F5FA-F948DA2C185F}"/>
                    </a:ext>
                  </a:extLst>
                </p14:cNvPr>
                <p14:cNvContentPartPr/>
                <p14:nvPr/>
              </p14:nvContentPartPr>
              <p14:xfrm>
                <a:off x="8871707" y="876680"/>
                <a:ext cx="272880" cy="211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66C471-C98A-F800-F5FA-F948DA2C18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54067" y="858680"/>
                  <a:ext cx="308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809CE02-AA9E-733F-057C-1BE9DDBD47D9}"/>
                    </a:ext>
                  </a:extLst>
                </p14:cNvPr>
                <p14:cNvContentPartPr/>
                <p14:nvPr/>
              </p14:nvContentPartPr>
              <p14:xfrm>
                <a:off x="8526827" y="747080"/>
                <a:ext cx="453240" cy="104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809CE02-AA9E-733F-057C-1BE9DDBD47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09187" y="729440"/>
                  <a:ext cx="488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E1DE22-E02F-7F37-AFCB-D49BE4ACCD01}"/>
                    </a:ext>
                  </a:extLst>
                </p14:cNvPr>
                <p14:cNvContentPartPr/>
                <p14:nvPr/>
              </p14:nvContentPartPr>
              <p14:xfrm>
                <a:off x="8597387" y="799640"/>
                <a:ext cx="316800" cy="63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E1DE22-E02F-7F37-AFCB-D49BE4ACCD0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79387" y="781640"/>
                  <a:ext cx="352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6674BCA-5C7F-4402-ACD7-4D5142EB0377}"/>
                    </a:ext>
                  </a:extLst>
                </p14:cNvPr>
                <p14:cNvContentPartPr/>
                <p14:nvPr/>
              </p14:nvContentPartPr>
              <p14:xfrm>
                <a:off x="8636627" y="1039040"/>
                <a:ext cx="159480" cy="34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6674BCA-5C7F-4402-ACD7-4D5142EB03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18627" y="1021400"/>
                  <a:ext cx="195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E0A6D1C-F2CC-87AA-7790-975A14901C49}"/>
                    </a:ext>
                  </a:extLst>
                </p14:cNvPr>
                <p14:cNvContentPartPr/>
                <p14:nvPr/>
              </p14:nvContentPartPr>
              <p14:xfrm>
                <a:off x="8863787" y="875600"/>
                <a:ext cx="316800" cy="260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E0A6D1C-F2CC-87AA-7790-975A14901C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46147" y="857600"/>
                  <a:ext cx="352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83261DD-B6E3-4A04-BA07-99C5E2C34AE2}"/>
                    </a:ext>
                  </a:extLst>
                </p14:cNvPr>
                <p14:cNvContentPartPr/>
                <p14:nvPr/>
              </p14:nvContentPartPr>
              <p14:xfrm>
                <a:off x="8913467" y="867680"/>
                <a:ext cx="237240" cy="232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83261DD-B6E3-4A04-BA07-99C5E2C34A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95827" y="849680"/>
                  <a:ext cx="272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3D6B5D2-30D0-B082-161C-D489CA59DFAE}"/>
                    </a:ext>
                  </a:extLst>
                </p14:cNvPr>
                <p14:cNvContentPartPr/>
                <p14:nvPr/>
              </p14:nvContentPartPr>
              <p14:xfrm>
                <a:off x="7052267" y="457280"/>
                <a:ext cx="130680" cy="1145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3D6B5D2-30D0-B082-161C-D489CA59DF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34627" y="439640"/>
                  <a:ext cx="16632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42A8EE8-B347-9E2A-CE9C-7CBD7C6EC25A}"/>
                    </a:ext>
                  </a:extLst>
                </p14:cNvPr>
                <p14:cNvContentPartPr/>
                <p14:nvPr/>
              </p14:nvContentPartPr>
              <p14:xfrm>
                <a:off x="6973787" y="72800"/>
                <a:ext cx="2778120" cy="1540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42A8EE8-B347-9E2A-CE9C-7CBD7C6EC2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56147" y="55160"/>
                  <a:ext cx="2813760" cy="15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6C12A9D-B3FF-69BA-05BB-8713487584C0}"/>
                    </a:ext>
                  </a:extLst>
                </p14:cNvPr>
                <p14:cNvContentPartPr/>
                <p14:nvPr/>
              </p14:nvContentPartPr>
              <p14:xfrm>
                <a:off x="7206347" y="1542680"/>
                <a:ext cx="2575800" cy="601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6C12A9D-B3FF-69BA-05BB-8713487584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88347" y="1524680"/>
                  <a:ext cx="2611440" cy="63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96E5923-A20F-1161-F302-522EA101686C}"/>
              </a:ext>
            </a:extLst>
          </p:cNvPr>
          <p:cNvGrpSpPr/>
          <p:nvPr/>
        </p:nvGrpSpPr>
        <p:grpSpPr>
          <a:xfrm>
            <a:off x="102107" y="312920"/>
            <a:ext cx="4669560" cy="2746800"/>
            <a:chOff x="102107" y="312920"/>
            <a:chExt cx="4669560" cy="27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542DC3C-05DB-4514-9FD1-CABBF4856193}"/>
                    </a:ext>
                  </a:extLst>
                </p14:cNvPr>
                <p14:cNvContentPartPr/>
                <p14:nvPr/>
              </p14:nvContentPartPr>
              <p14:xfrm>
                <a:off x="647867" y="380960"/>
                <a:ext cx="79920" cy="294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542DC3C-05DB-4514-9FD1-CABBF48561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0227" y="363320"/>
                  <a:ext cx="115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F5C85E-D68E-59EA-B91B-2C6861E10604}"/>
                    </a:ext>
                  </a:extLst>
                </p14:cNvPr>
                <p14:cNvContentPartPr/>
                <p14:nvPr/>
              </p14:nvContentPartPr>
              <p14:xfrm>
                <a:off x="821027" y="558080"/>
                <a:ext cx="124200" cy="156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F5C85E-D68E-59EA-B91B-2C6861E106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3387" y="540440"/>
                  <a:ext cx="159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55973C3-2833-95BB-2CF1-07F2CCA70D8D}"/>
                    </a:ext>
                  </a:extLst>
                </p14:cNvPr>
                <p14:cNvContentPartPr/>
                <p14:nvPr/>
              </p14:nvContentPartPr>
              <p14:xfrm>
                <a:off x="1027667" y="469880"/>
                <a:ext cx="215640" cy="332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55973C3-2833-95BB-2CF1-07F2CCA70D8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0027" y="452240"/>
                  <a:ext cx="2512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9DC94F1-2DBA-C9F7-DEBB-0136D5E56D1D}"/>
                    </a:ext>
                  </a:extLst>
                </p14:cNvPr>
                <p14:cNvContentPartPr/>
                <p14:nvPr/>
              </p14:nvContentPartPr>
              <p14:xfrm>
                <a:off x="1298747" y="528920"/>
                <a:ext cx="75600" cy="131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9DC94F1-2DBA-C9F7-DEBB-0136D5E56D1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81107" y="510920"/>
                  <a:ext cx="111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5CD02FA-A708-622D-53A4-2FE6418FE9A2}"/>
                    </a:ext>
                  </a:extLst>
                </p14:cNvPr>
                <p14:cNvContentPartPr/>
                <p14:nvPr/>
              </p14:nvContentPartPr>
              <p14:xfrm>
                <a:off x="1306667" y="450800"/>
                <a:ext cx="28080" cy="2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5CD02FA-A708-622D-53A4-2FE6418FE9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88667" y="433160"/>
                  <a:ext cx="63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E0DBD0-6BD7-9E2E-E706-68F930C16EC2}"/>
                    </a:ext>
                  </a:extLst>
                </p14:cNvPr>
                <p14:cNvContentPartPr/>
                <p14:nvPr/>
              </p14:nvContentPartPr>
              <p14:xfrm>
                <a:off x="1467587" y="467360"/>
                <a:ext cx="66600" cy="252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E0DBD0-6BD7-9E2E-E706-68F930C16E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49587" y="449360"/>
                  <a:ext cx="1022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5BC5A8C-76D9-0B87-4945-2C8B5131B077}"/>
                    </a:ext>
                  </a:extLst>
                </p14:cNvPr>
                <p14:cNvContentPartPr/>
                <p14:nvPr/>
              </p14:nvContentPartPr>
              <p14:xfrm>
                <a:off x="1618427" y="416240"/>
                <a:ext cx="73440" cy="239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5BC5A8C-76D9-0B87-4945-2C8B5131B0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00427" y="398600"/>
                  <a:ext cx="109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BCF7A4-B5EE-7EDF-336F-B00AB03E8FFB}"/>
                    </a:ext>
                  </a:extLst>
                </p14:cNvPr>
                <p14:cNvContentPartPr/>
                <p14:nvPr/>
              </p14:nvContentPartPr>
              <p14:xfrm>
                <a:off x="1541027" y="505880"/>
                <a:ext cx="142200" cy="39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BCF7A4-B5EE-7EDF-336F-B00AB03E8F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23027" y="488240"/>
                  <a:ext cx="177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29124B-3084-EF94-B6C3-F5C69B59D84D}"/>
                    </a:ext>
                  </a:extLst>
                </p14:cNvPr>
                <p14:cNvContentPartPr/>
                <p14:nvPr/>
              </p14:nvContentPartPr>
              <p14:xfrm>
                <a:off x="1722107" y="473120"/>
                <a:ext cx="113400" cy="12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29124B-3084-EF94-B6C3-F5C69B59D8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04467" y="455480"/>
                  <a:ext cx="149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7BAFCCA-CB72-04F5-0F0B-639CA888B46A}"/>
                    </a:ext>
                  </a:extLst>
                </p14:cNvPr>
                <p14:cNvContentPartPr/>
                <p14:nvPr/>
              </p14:nvContentPartPr>
              <p14:xfrm>
                <a:off x="1849547" y="427040"/>
                <a:ext cx="5040" cy="14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7BAFCCA-CB72-04F5-0F0B-639CA888B46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31907" y="409040"/>
                  <a:ext cx="40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55D176-D0F2-7203-19EF-C2127A5DB9DA}"/>
                    </a:ext>
                  </a:extLst>
                </p14:cNvPr>
                <p14:cNvContentPartPr/>
                <p14:nvPr/>
              </p14:nvContentPartPr>
              <p14:xfrm>
                <a:off x="1948547" y="396080"/>
                <a:ext cx="188640" cy="18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55D176-D0F2-7203-19EF-C2127A5DB9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30907" y="378080"/>
                  <a:ext cx="224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4FEB08-6650-110D-0BB3-CB6978643FDF}"/>
                    </a:ext>
                  </a:extLst>
                </p14:cNvPr>
                <p14:cNvContentPartPr/>
                <p14:nvPr/>
              </p14:nvContentPartPr>
              <p14:xfrm>
                <a:off x="2667827" y="312920"/>
                <a:ext cx="74880" cy="47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4FEB08-6650-110D-0BB3-CB6978643F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50187" y="294920"/>
                  <a:ext cx="1105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0AE2E1-DD5E-11E6-0BF5-6D9DB2C8C829}"/>
                    </a:ext>
                  </a:extLst>
                </p14:cNvPr>
                <p14:cNvContentPartPr/>
                <p14:nvPr/>
              </p14:nvContentPartPr>
              <p14:xfrm>
                <a:off x="3092267" y="362960"/>
                <a:ext cx="75240" cy="22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0AE2E1-DD5E-11E6-0BF5-6D9DB2C8C8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74627" y="345320"/>
                  <a:ext cx="110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C8F552D-E75D-6B28-8C57-9521160A1E92}"/>
                    </a:ext>
                  </a:extLst>
                </p14:cNvPr>
                <p14:cNvContentPartPr/>
                <p14:nvPr/>
              </p14:nvContentPartPr>
              <p14:xfrm>
                <a:off x="3267227" y="407960"/>
                <a:ext cx="58680" cy="123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C8F552D-E75D-6B28-8C57-9521160A1E9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49227" y="389960"/>
                  <a:ext cx="94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8D48521-6E33-A277-6542-8325595DA236}"/>
                    </a:ext>
                  </a:extLst>
                </p14:cNvPr>
                <p14:cNvContentPartPr/>
                <p14:nvPr/>
              </p14:nvContentPartPr>
              <p14:xfrm>
                <a:off x="3290267" y="346400"/>
                <a:ext cx="27000" cy="20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8D48521-6E33-A277-6542-8325595DA2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72267" y="328400"/>
                  <a:ext cx="62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EE81AE-8F0A-F8E8-6A7A-59467CECCDC5}"/>
                    </a:ext>
                  </a:extLst>
                </p14:cNvPr>
                <p14:cNvContentPartPr/>
                <p14:nvPr/>
              </p14:nvContentPartPr>
              <p14:xfrm>
                <a:off x="3437867" y="374120"/>
                <a:ext cx="160200" cy="414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EE81AE-8F0A-F8E8-6A7A-59467CECCDC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19867" y="356120"/>
                  <a:ext cx="1958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2053B2-153D-A8DD-779E-CD47B3A89763}"/>
                    </a:ext>
                  </a:extLst>
                </p14:cNvPr>
                <p14:cNvContentPartPr/>
                <p14:nvPr/>
              </p14:nvContentPartPr>
              <p14:xfrm>
                <a:off x="3755387" y="423080"/>
                <a:ext cx="241560" cy="113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2053B2-153D-A8DD-779E-CD47B3A897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37747" y="405440"/>
                  <a:ext cx="277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90A82D-D11E-7933-77D9-6C69B873FE89}"/>
                    </a:ext>
                  </a:extLst>
                </p14:cNvPr>
                <p14:cNvContentPartPr/>
                <p14:nvPr/>
              </p14:nvContentPartPr>
              <p14:xfrm>
                <a:off x="3654227" y="1325960"/>
                <a:ext cx="355680" cy="264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90A82D-D11E-7933-77D9-6C69B873FE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36587" y="1308320"/>
                  <a:ext cx="3913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92B148E-BA69-0C94-0F5A-A9E225148E6B}"/>
                    </a:ext>
                  </a:extLst>
                </p14:cNvPr>
                <p14:cNvContentPartPr/>
                <p14:nvPr/>
              </p14:nvContentPartPr>
              <p14:xfrm>
                <a:off x="4198187" y="1286000"/>
                <a:ext cx="185760" cy="17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92B148E-BA69-0C94-0F5A-A9E225148E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80187" y="1268000"/>
                  <a:ext cx="221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76DC68-6EF6-400A-BB25-A56690CA38D5}"/>
                    </a:ext>
                  </a:extLst>
                </p14:cNvPr>
                <p14:cNvContentPartPr/>
                <p14:nvPr/>
              </p14:nvContentPartPr>
              <p14:xfrm>
                <a:off x="4494467" y="1197800"/>
                <a:ext cx="72720" cy="166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76DC68-6EF6-400A-BB25-A56690CA38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76827" y="1179800"/>
                  <a:ext cx="108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B856640-262E-E82B-D113-E6BB2D22F24E}"/>
                    </a:ext>
                  </a:extLst>
                </p14:cNvPr>
                <p14:cNvContentPartPr/>
                <p14:nvPr/>
              </p14:nvContentPartPr>
              <p14:xfrm>
                <a:off x="4719827" y="1175840"/>
                <a:ext cx="51840" cy="29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B856640-262E-E82B-D113-E6BB2D22F2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02187" y="1157840"/>
                  <a:ext cx="87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B3D74FB-872C-2DAA-20FE-9655186DE23E}"/>
                    </a:ext>
                  </a:extLst>
                </p14:cNvPr>
                <p14:cNvContentPartPr/>
                <p14:nvPr/>
              </p14:nvContentPartPr>
              <p14:xfrm>
                <a:off x="4180907" y="1334600"/>
                <a:ext cx="134280" cy="124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B3D74FB-872C-2DAA-20FE-9655186DE2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62907" y="1316600"/>
                  <a:ext cx="169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378B125-D35C-AE16-07DB-AC0CE26CD7EA}"/>
                    </a:ext>
                  </a:extLst>
                </p14:cNvPr>
                <p14:cNvContentPartPr/>
                <p14:nvPr/>
              </p14:nvContentPartPr>
              <p14:xfrm>
                <a:off x="3642347" y="725480"/>
                <a:ext cx="885240" cy="759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378B125-D35C-AE16-07DB-AC0CE26CD7E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24347" y="707480"/>
                  <a:ext cx="92088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569748-1C60-E9F5-1C76-BC68B99CADB7}"/>
                    </a:ext>
                  </a:extLst>
                </p14:cNvPr>
                <p14:cNvContentPartPr/>
                <p14:nvPr/>
              </p14:nvContentPartPr>
              <p14:xfrm>
                <a:off x="1579907" y="1813400"/>
                <a:ext cx="5040" cy="10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569748-1C60-E9F5-1C76-BC68B99CAD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61907" y="1795400"/>
                  <a:ext cx="40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3B6919-C2BE-A129-800B-6EED23F88F9D}"/>
                    </a:ext>
                  </a:extLst>
                </p14:cNvPr>
                <p14:cNvContentPartPr/>
                <p14:nvPr/>
              </p14:nvContentPartPr>
              <p14:xfrm>
                <a:off x="1526267" y="1789640"/>
                <a:ext cx="78480" cy="33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3B6919-C2BE-A129-800B-6EED23F88F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08267" y="1772000"/>
                  <a:ext cx="114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9C5836-5C99-6823-F108-89EFCEF3DB85}"/>
                    </a:ext>
                  </a:extLst>
                </p14:cNvPr>
                <p14:cNvContentPartPr/>
                <p14:nvPr/>
              </p14:nvContentPartPr>
              <p14:xfrm>
                <a:off x="1556147" y="1754720"/>
                <a:ext cx="152640" cy="392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9C5836-5C99-6823-F108-89EFCEF3DB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38147" y="1737080"/>
                  <a:ext cx="1882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83D3AA-7B3D-E7B2-5BB9-E463BDE11318}"/>
                    </a:ext>
                  </a:extLst>
                </p14:cNvPr>
                <p14:cNvContentPartPr/>
                <p14:nvPr/>
              </p14:nvContentPartPr>
              <p14:xfrm>
                <a:off x="1508267" y="1700360"/>
                <a:ext cx="236520" cy="329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83D3AA-7B3D-E7B2-5BB9-E463BDE1131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90267" y="1682360"/>
                  <a:ext cx="272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65BD20B-2B6B-2AD1-56D3-66F49FA7D6B0}"/>
                    </a:ext>
                  </a:extLst>
                </p14:cNvPr>
                <p14:cNvContentPartPr/>
                <p14:nvPr/>
              </p14:nvContentPartPr>
              <p14:xfrm>
                <a:off x="1814627" y="1861640"/>
                <a:ext cx="80640" cy="190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5BD20B-2B6B-2AD1-56D3-66F49FA7D6B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96627" y="1844000"/>
                  <a:ext cx="116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F67EE8-8258-E469-2198-3D72BB834D0B}"/>
                    </a:ext>
                  </a:extLst>
                </p14:cNvPr>
                <p14:cNvContentPartPr/>
                <p14:nvPr/>
              </p14:nvContentPartPr>
              <p14:xfrm>
                <a:off x="1771067" y="1845440"/>
                <a:ext cx="263520" cy="246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F67EE8-8258-E469-2198-3D72BB834D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53067" y="1827800"/>
                  <a:ext cx="299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EF3749-8772-3CBB-FA8F-F2AE3AF8BE0A}"/>
                    </a:ext>
                  </a:extLst>
                </p14:cNvPr>
                <p14:cNvContentPartPr/>
                <p14:nvPr/>
              </p14:nvContentPartPr>
              <p14:xfrm>
                <a:off x="2207747" y="1701080"/>
                <a:ext cx="231840" cy="111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EF3749-8772-3CBB-FA8F-F2AE3AF8BE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89747" y="1683080"/>
                  <a:ext cx="267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0EDA823-90D4-26CE-4BEB-824DEA4253BE}"/>
                    </a:ext>
                  </a:extLst>
                </p14:cNvPr>
                <p14:cNvContentPartPr/>
                <p14:nvPr/>
              </p14:nvContentPartPr>
              <p14:xfrm>
                <a:off x="2300987" y="1663280"/>
                <a:ext cx="82080" cy="279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0EDA823-90D4-26CE-4BEB-824DEA4253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3347" y="1645280"/>
                  <a:ext cx="1177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D02C4E9-03FA-C798-429E-A10DC76771DF}"/>
                    </a:ext>
                  </a:extLst>
                </p14:cNvPr>
                <p14:cNvContentPartPr/>
                <p14:nvPr/>
              </p14:nvContentPartPr>
              <p14:xfrm>
                <a:off x="2628227" y="1584080"/>
                <a:ext cx="118440" cy="38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D02C4E9-03FA-C798-429E-A10DC76771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10587" y="1566440"/>
                  <a:ext cx="1540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E77842-EA60-77D2-E97D-4F9EB79E154B}"/>
                    </a:ext>
                  </a:extLst>
                </p14:cNvPr>
                <p14:cNvContentPartPr/>
                <p14:nvPr/>
              </p14:nvContentPartPr>
              <p14:xfrm>
                <a:off x="2611667" y="1487960"/>
                <a:ext cx="235800" cy="261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E77842-EA60-77D2-E97D-4F9EB79E15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93667" y="1470320"/>
                  <a:ext cx="271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17B4B05-16C3-BB8B-8D6F-E2FF555FFF51}"/>
                    </a:ext>
                  </a:extLst>
                </p14:cNvPr>
                <p14:cNvContentPartPr/>
                <p14:nvPr/>
              </p14:nvContentPartPr>
              <p14:xfrm>
                <a:off x="3019187" y="1561760"/>
                <a:ext cx="48240" cy="166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17B4B05-16C3-BB8B-8D6F-E2FF555FFF5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01187" y="1544120"/>
                  <a:ext cx="83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2F6F93D-7C5B-6AC0-4099-755B91304A28}"/>
                    </a:ext>
                  </a:extLst>
                </p14:cNvPr>
                <p14:cNvContentPartPr/>
                <p14:nvPr/>
              </p14:nvContentPartPr>
              <p14:xfrm>
                <a:off x="3167147" y="1373480"/>
                <a:ext cx="219240" cy="29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2F6F93D-7C5B-6AC0-4099-755B91304A2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49507" y="1355840"/>
                  <a:ext cx="2548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EAC1DF4-B99B-4156-0978-9CFCF96EF535}"/>
                    </a:ext>
                  </a:extLst>
                </p14:cNvPr>
                <p14:cNvContentPartPr/>
                <p14:nvPr/>
              </p14:nvContentPartPr>
              <p14:xfrm>
                <a:off x="1446707" y="1547720"/>
                <a:ext cx="377280" cy="810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EAC1DF4-B99B-4156-0978-9CFCF96EF53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29067" y="1530080"/>
                  <a:ext cx="41292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C3D6392-013F-3971-7BF4-4D36B34BC9D1}"/>
                    </a:ext>
                  </a:extLst>
                </p14:cNvPr>
                <p14:cNvContentPartPr/>
                <p14:nvPr/>
              </p14:nvContentPartPr>
              <p14:xfrm>
                <a:off x="1052507" y="1846880"/>
                <a:ext cx="363240" cy="777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C3D6392-013F-3971-7BF4-4D36B34BC9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4867" y="1829240"/>
                  <a:ext cx="39888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7864DC-2D02-037F-AC1E-13EC68C24713}"/>
                    </a:ext>
                  </a:extLst>
                </p14:cNvPr>
                <p14:cNvContentPartPr/>
                <p14:nvPr/>
              </p14:nvContentPartPr>
              <p14:xfrm>
                <a:off x="750107" y="2425040"/>
                <a:ext cx="97200" cy="102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7864DC-2D02-037F-AC1E-13EC68C2471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2107" y="2407040"/>
                  <a:ext cx="132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3058EEA-5442-52F4-527A-9A03D93BF12D}"/>
                    </a:ext>
                  </a:extLst>
                </p14:cNvPr>
                <p14:cNvContentPartPr/>
                <p14:nvPr/>
              </p14:nvContentPartPr>
              <p14:xfrm>
                <a:off x="729947" y="2383280"/>
                <a:ext cx="57960" cy="52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3058EEA-5442-52F4-527A-9A03D93BF12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2307" y="2365640"/>
                  <a:ext cx="93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91E933-A581-D132-0FA1-8793E9108EC2}"/>
                    </a:ext>
                  </a:extLst>
                </p14:cNvPr>
                <p14:cNvContentPartPr/>
                <p14:nvPr/>
              </p14:nvContentPartPr>
              <p14:xfrm>
                <a:off x="317387" y="2490560"/>
                <a:ext cx="315360" cy="266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91E933-A581-D132-0FA1-8793E9108EC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9747" y="2472920"/>
                  <a:ext cx="351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2046C7-CD36-DFCE-6FD7-E87F1216CFD2}"/>
                    </a:ext>
                  </a:extLst>
                </p14:cNvPr>
                <p14:cNvContentPartPr/>
                <p14:nvPr/>
              </p14:nvContentPartPr>
              <p14:xfrm>
                <a:off x="495587" y="2862800"/>
                <a:ext cx="266760" cy="196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2046C7-CD36-DFCE-6FD7-E87F1216CF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7587" y="2844800"/>
                  <a:ext cx="30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F77DF6F-3AE3-B4A6-2674-56415B2EF52C}"/>
                    </a:ext>
                  </a:extLst>
                </p14:cNvPr>
                <p14:cNvContentPartPr/>
                <p14:nvPr/>
              </p14:nvContentPartPr>
              <p14:xfrm>
                <a:off x="102107" y="2279240"/>
                <a:ext cx="637920" cy="709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F77DF6F-3AE3-B4A6-2674-56415B2EF5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107" y="2261240"/>
                  <a:ext cx="67356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4866F1B-DBA7-E5BD-27C3-F30E2CA874DF}"/>
                    </a:ext>
                  </a:extLst>
                </p14:cNvPr>
                <p14:cNvContentPartPr/>
                <p14:nvPr/>
              </p14:nvContentPartPr>
              <p14:xfrm>
                <a:off x="1160867" y="2558600"/>
                <a:ext cx="347040" cy="18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4866F1B-DBA7-E5BD-27C3-F30E2CA874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3227" y="2540960"/>
                  <a:ext cx="382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85898A5-969C-8D0C-041F-DA71CA3EFF98}"/>
                    </a:ext>
                  </a:extLst>
                </p14:cNvPr>
                <p14:cNvContentPartPr/>
                <p14:nvPr/>
              </p14:nvContentPartPr>
              <p14:xfrm>
                <a:off x="1199027" y="2629160"/>
                <a:ext cx="327240" cy="139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85898A5-969C-8D0C-041F-DA71CA3EFF9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81027" y="2611160"/>
                  <a:ext cx="362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6C627DD-6B7B-D501-9A04-F4F76B0C451D}"/>
                    </a:ext>
                  </a:extLst>
                </p14:cNvPr>
                <p14:cNvContentPartPr/>
                <p14:nvPr/>
              </p14:nvContentPartPr>
              <p14:xfrm>
                <a:off x="1430867" y="1446920"/>
                <a:ext cx="3243240" cy="1296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6C627DD-6B7B-D501-9A04-F4F76B0C45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12867" y="1429280"/>
                  <a:ext cx="3278880" cy="133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ACF1EBC-A6A8-C266-A8C9-88896C66A31F}"/>
                  </a:ext>
                </a:extLst>
              </p14:cNvPr>
              <p14:cNvContentPartPr/>
              <p14:nvPr/>
            </p14:nvContentPartPr>
            <p14:xfrm>
              <a:off x="3558107" y="4663880"/>
              <a:ext cx="11160" cy="31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ACF1EBC-A6A8-C266-A8C9-88896C66A31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540107" y="4646240"/>
                <a:ext cx="468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46CE5E1-A9A0-E6DD-7312-87035D834D3D}"/>
                  </a:ext>
                </a:extLst>
              </p14:cNvPr>
              <p14:cNvContentPartPr/>
              <p14:nvPr/>
            </p14:nvContentPartPr>
            <p14:xfrm>
              <a:off x="3563507" y="4662440"/>
              <a:ext cx="109080" cy="56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46CE5E1-A9A0-E6DD-7312-87035D834D3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5867" y="4644440"/>
                <a:ext cx="1447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FBFA866-C045-1611-3483-47472AF6C205}"/>
                  </a:ext>
                </a:extLst>
              </p14:cNvPr>
              <p14:cNvContentPartPr/>
              <p14:nvPr/>
            </p14:nvContentPartPr>
            <p14:xfrm>
              <a:off x="3566027" y="2776400"/>
              <a:ext cx="2323800" cy="1869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FBFA866-C045-1611-3483-47472AF6C20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548027" y="2758400"/>
                <a:ext cx="2359440" cy="19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417F1EF-8289-C3E5-3531-91D0F9A56E54}"/>
              </a:ext>
            </a:extLst>
          </p:cNvPr>
          <p:cNvGrpSpPr/>
          <p:nvPr/>
        </p:nvGrpSpPr>
        <p:grpSpPr>
          <a:xfrm>
            <a:off x="3186587" y="2445560"/>
            <a:ext cx="6563160" cy="4173120"/>
            <a:chOff x="3186587" y="2445560"/>
            <a:chExt cx="6563160" cy="41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2ABEC32-24A1-F5BF-733A-F53374821064}"/>
                    </a:ext>
                  </a:extLst>
                </p14:cNvPr>
                <p14:cNvContentPartPr/>
                <p14:nvPr/>
              </p14:nvContentPartPr>
              <p14:xfrm>
                <a:off x="3314027" y="2449880"/>
                <a:ext cx="301680" cy="2204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2ABEC32-24A1-F5BF-733A-F533748210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96387" y="2431880"/>
                  <a:ext cx="337320" cy="22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C2AAF39-43DA-8665-6B5D-18A50B39B43D}"/>
                    </a:ext>
                  </a:extLst>
                </p14:cNvPr>
                <p14:cNvContentPartPr/>
                <p14:nvPr/>
              </p14:nvContentPartPr>
              <p14:xfrm>
                <a:off x="3621107" y="4439240"/>
                <a:ext cx="2661120" cy="245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C2AAF39-43DA-8665-6B5D-18A50B39B4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03107" y="4421600"/>
                  <a:ext cx="26967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CCA56EF-EEC3-3241-BA19-5D8EC28A9899}"/>
                    </a:ext>
                  </a:extLst>
                </p14:cNvPr>
                <p14:cNvContentPartPr/>
                <p14:nvPr/>
              </p14:nvContentPartPr>
              <p14:xfrm>
                <a:off x="6091787" y="4288040"/>
                <a:ext cx="264960" cy="432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CCA56EF-EEC3-3241-BA19-5D8EC28A98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74147" y="4270400"/>
                  <a:ext cx="3006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F8E5EB3-7F64-2665-3204-820320706A94}"/>
                    </a:ext>
                  </a:extLst>
                </p14:cNvPr>
                <p14:cNvContentPartPr/>
                <p14:nvPr/>
              </p14:nvContentPartPr>
              <p14:xfrm>
                <a:off x="3186587" y="2445560"/>
                <a:ext cx="186120" cy="299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F8E5EB3-7F64-2665-3204-820320706A9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68947" y="2427560"/>
                  <a:ext cx="2217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97212DF-26C5-25C1-5A85-796B522D43AE}"/>
                    </a:ext>
                  </a:extLst>
                </p14:cNvPr>
                <p14:cNvContentPartPr/>
                <p14:nvPr/>
              </p14:nvContentPartPr>
              <p14:xfrm>
                <a:off x="3358667" y="2482280"/>
                <a:ext cx="261000" cy="239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97212DF-26C5-25C1-5A85-796B522D43A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40667" y="2464640"/>
                  <a:ext cx="296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FB02E5A-F114-FBDC-1DF5-0D2A01D7A5C6}"/>
                    </a:ext>
                  </a:extLst>
                </p14:cNvPr>
                <p14:cNvContentPartPr/>
                <p14:nvPr/>
              </p14:nvContentPartPr>
              <p14:xfrm>
                <a:off x="5934107" y="3538880"/>
                <a:ext cx="626400" cy="173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FB02E5A-F114-FBDC-1DF5-0D2A01D7A5C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16107" y="3521240"/>
                  <a:ext cx="662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9EA6AA-BF45-FB4C-A6A6-C9F2B69F7FEF}"/>
                    </a:ext>
                  </a:extLst>
                </p14:cNvPr>
                <p14:cNvContentPartPr/>
                <p14:nvPr/>
              </p14:nvContentPartPr>
              <p14:xfrm>
                <a:off x="6464027" y="3462560"/>
                <a:ext cx="342360" cy="547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9EA6AA-BF45-FB4C-A6A6-C9F2B69F7FE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46027" y="3444920"/>
                  <a:ext cx="3780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E9D2D80-EE40-80ED-FE76-B791C9510796}"/>
                    </a:ext>
                  </a:extLst>
                </p14:cNvPr>
                <p14:cNvContentPartPr/>
                <p14:nvPr/>
              </p14:nvContentPartPr>
              <p14:xfrm>
                <a:off x="7505867" y="4096160"/>
                <a:ext cx="406800" cy="1903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E9D2D80-EE40-80ED-FE76-B791C95107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88227" y="4078520"/>
                  <a:ext cx="442440" cy="19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0C577A9-815C-4FD7-3F04-6F57FDDFC419}"/>
                    </a:ext>
                  </a:extLst>
                </p14:cNvPr>
                <p14:cNvContentPartPr/>
                <p14:nvPr/>
              </p14:nvContentPartPr>
              <p14:xfrm>
                <a:off x="6297707" y="4849280"/>
                <a:ext cx="3452040" cy="744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0C577A9-815C-4FD7-3F04-6F57FDDFC41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80067" y="4831640"/>
                  <a:ext cx="348768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E46241C-3348-7EDA-8DB0-446B03D1A507}"/>
                    </a:ext>
                  </a:extLst>
                </p14:cNvPr>
                <p14:cNvContentPartPr/>
                <p14:nvPr/>
              </p14:nvContentPartPr>
              <p14:xfrm>
                <a:off x="7840307" y="5843240"/>
                <a:ext cx="306000" cy="775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E46241C-3348-7EDA-8DB0-446B03D1A50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22667" y="5825600"/>
                  <a:ext cx="34164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41BD37A-3F09-DBFF-F9C1-F64BE75EF472}"/>
                    </a:ext>
                  </a:extLst>
                </p14:cNvPr>
                <p14:cNvContentPartPr/>
                <p14:nvPr/>
              </p14:nvContentPartPr>
              <p14:xfrm>
                <a:off x="7470947" y="3744080"/>
                <a:ext cx="135360" cy="698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41BD37A-3F09-DBFF-F9C1-F64BE75EF47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53307" y="3726080"/>
                  <a:ext cx="17100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95178F9-DE1E-014B-7029-1A6D4A5AF52D}"/>
                    </a:ext>
                  </a:extLst>
                </p14:cNvPr>
                <p14:cNvContentPartPr/>
                <p14:nvPr/>
              </p14:nvContentPartPr>
              <p14:xfrm>
                <a:off x="7968107" y="5477120"/>
                <a:ext cx="140760" cy="184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95178F9-DE1E-014B-7029-1A6D4A5AF5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50107" y="5459120"/>
                  <a:ext cx="176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EE60AD3-B4B6-B1AC-AD36-ACC54C27991C}"/>
                    </a:ext>
                  </a:extLst>
                </p14:cNvPr>
                <p14:cNvContentPartPr/>
                <p14:nvPr/>
              </p14:nvContentPartPr>
              <p14:xfrm>
                <a:off x="6159467" y="3802760"/>
                <a:ext cx="2523600" cy="1821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EE60AD3-B4B6-B1AC-AD36-ACC54C27991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41467" y="3785120"/>
                  <a:ext cx="2559240" cy="18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9123EC6-6047-B029-288F-E1F7F9C8D9E1}"/>
                    </a:ext>
                  </a:extLst>
                </p14:cNvPr>
                <p14:cNvContentPartPr/>
                <p14:nvPr/>
              </p14:nvContentPartPr>
              <p14:xfrm>
                <a:off x="3214667" y="4100480"/>
                <a:ext cx="414720" cy="36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9123EC6-6047-B029-288F-E1F7F9C8D9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97027" y="4082840"/>
                  <a:ext cx="45036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EA6CB4E-2C43-FD84-0642-6D16AE99E198}"/>
              </a:ext>
            </a:extLst>
          </p:cNvPr>
          <p:cNvGrpSpPr/>
          <p:nvPr/>
        </p:nvGrpSpPr>
        <p:grpSpPr>
          <a:xfrm>
            <a:off x="5268467" y="3907160"/>
            <a:ext cx="3971520" cy="1742040"/>
            <a:chOff x="5268467" y="3907160"/>
            <a:chExt cx="3971520" cy="174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AD151DC-CF91-5DC8-DD8F-848FFA34FFF6}"/>
                    </a:ext>
                  </a:extLst>
                </p14:cNvPr>
                <p14:cNvContentPartPr/>
                <p14:nvPr/>
              </p14:nvContentPartPr>
              <p14:xfrm>
                <a:off x="6232547" y="3907160"/>
                <a:ext cx="2467440" cy="1742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AD151DC-CF91-5DC8-DD8F-848FFA34FFF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14547" y="3889160"/>
                  <a:ext cx="2503080" cy="17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4017AF3-7F19-9F68-E2C2-CF69CF4E3816}"/>
                    </a:ext>
                  </a:extLst>
                </p14:cNvPr>
                <p14:cNvContentPartPr/>
                <p14:nvPr/>
              </p14:nvContentPartPr>
              <p14:xfrm>
                <a:off x="6339107" y="5282000"/>
                <a:ext cx="967320" cy="322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4017AF3-7F19-9F68-E2C2-CF69CF4E38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21467" y="5264000"/>
                  <a:ext cx="10029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3081608-A674-90E7-DED3-A7E8E3549748}"/>
                    </a:ext>
                  </a:extLst>
                </p14:cNvPr>
                <p14:cNvContentPartPr/>
                <p14:nvPr/>
              </p14:nvContentPartPr>
              <p14:xfrm>
                <a:off x="7590467" y="4391720"/>
                <a:ext cx="18000" cy="6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3081608-A674-90E7-DED3-A7E8E354974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72467" y="4373720"/>
                  <a:ext cx="53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2CCF65D-9EC6-9B33-D375-3D17689E0B3D}"/>
                    </a:ext>
                  </a:extLst>
                </p14:cNvPr>
                <p14:cNvContentPartPr/>
                <p14:nvPr/>
              </p14:nvContentPartPr>
              <p14:xfrm>
                <a:off x="7544387" y="4325840"/>
                <a:ext cx="131040" cy="104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2CCF65D-9EC6-9B33-D375-3D17689E0B3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26387" y="4307840"/>
                  <a:ext cx="166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AB92E0-5089-5A7F-59FC-2FFBEE012811}"/>
                    </a:ext>
                  </a:extLst>
                </p14:cNvPr>
                <p14:cNvContentPartPr/>
                <p14:nvPr/>
              </p14:nvContentPartPr>
              <p14:xfrm>
                <a:off x="7268987" y="4372280"/>
                <a:ext cx="306000" cy="93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AB92E0-5089-5A7F-59FC-2FFBEE01281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50987" y="4354640"/>
                  <a:ext cx="341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377A6A8-581C-3BAA-EB6D-1603A39AAB18}"/>
                    </a:ext>
                  </a:extLst>
                </p14:cNvPr>
                <p14:cNvContentPartPr/>
                <p14:nvPr/>
              </p14:nvContentPartPr>
              <p14:xfrm>
                <a:off x="7207067" y="4368320"/>
                <a:ext cx="183960" cy="175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377A6A8-581C-3BAA-EB6D-1603A39AAB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89427" y="4350320"/>
                  <a:ext cx="219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02F3438-A95A-14BA-8105-272A05BD8B6A}"/>
                    </a:ext>
                  </a:extLst>
                </p14:cNvPr>
                <p14:cNvContentPartPr/>
                <p14:nvPr/>
              </p14:nvContentPartPr>
              <p14:xfrm>
                <a:off x="7670747" y="4339160"/>
                <a:ext cx="351000" cy="65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02F3438-A95A-14BA-8105-272A05BD8B6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53107" y="4321520"/>
                  <a:ext cx="386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0510FCC-94F5-6269-1413-9105129D2AB7}"/>
                    </a:ext>
                  </a:extLst>
                </p14:cNvPr>
                <p14:cNvContentPartPr/>
                <p14:nvPr/>
              </p14:nvContentPartPr>
              <p14:xfrm>
                <a:off x="7947947" y="4266800"/>
                <a:ext cx="190440" cy="163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0510FCC-94F5-6269-1413-9105129D2AB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29947" y="4248800"/>
                  <a:ext cx="226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CDD429D-DC9F-76D3-A882-F7DE3C4EC7DD}"/>
                    </a:ext>
                  </a:extLst>
                </p14:cNvPr>
                <p14:cNvContentPartPr/>
                <p14:nvPr/>
              </p14:nvContentPartPr>
              <p14:xfrm>
                <a:off x="5887667" y="5192000"/>
                <a:ext cx="94680" cy="74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CDD429D-DC9F-76D3-A882-F7DE3C4EC7D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69667" y="5174000"/>
                  <a:ext cx="130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4E77A5-38F5-A945-A3E5-D84E0C51333F}"/>
                    </a:ext>
                  </a:extLst>
                </p14:cNvPr>
                <p14:cNvContentPartPr/>
                <p14:nvPr/>
              </p14:nvContentPartPr>
              <p14:xfrm>
                <a:off x="5268467" y="4301360"/>
                <a:ext cx="3971520" cy="959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4E77A5-38F5-A945-A3E5-D84E0C51333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50467" y="4283720"/>
                  <a:ext cx="4007160" cy="9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A6C3B91-1262-7067-BEA7-D51E8DC41E32}"/>
                  </a:ext>
                </a:extLst>
              </p14:cNvPr>
              <p14:cNvContentPartPr/>
              <p14:nvPr/>
            </p14:nvContentPartPr>
            <p14:xfrm>
              <a:off x="8487227" y="3071240"/>
              <a:ext cx="2920320" cy="37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A6C3B91-1262-7067-BEA7-D51E8DC41E3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469227" y="3053600"/>
                <a:ext cx="295596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2AE233F-F6F1-29B9-3AFF-C8A88029068E}"/>
              </a:ext>
            </a:extLst>
          </p:cNvPr>
          <p:cNvGrpSpPr/>
          <p:nvPr/>
        </p:nvGrpSpPr>
        <p:grpSpPr>
          <a:xfrm>
            <a:off x="9119027" y="2063240"/>
            <a:ext cx="1538640" cy="1721160"/>
            <a:chOff x="9119027" y="2063240"/>
            <a:chExt cx="1538640" cy="17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A01FA20-4A70-57E0-9D43-2B2FDFD7BC78}"/>
                    </a:ext>
                  </a:extLst>
                </p14:cNvPr>
                <p14:cNvContentPartPr/>
                <p14:nvPr/>
              </p14:nvContentPartPr>
              <p14:xfrm>
                <a:off x="10206947" y="2769920"/>
                <a:ext cx="23040" cy="342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A01FA20-4A70-57E0-9D43-2B2FDFD7BC7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88947" y="2751920"/>
                  <a:ext cx="586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2DA94FF-7F09-1DBF-8A0C-D41A725AE634}"/>
                    </a:ext>
                  </a:extLst>
                </p14:cNvPr>
                <p14:cNvContentPartPr/>
                <p14:nvPr/>
              </p14:nvContentPartPr>
              <p14:xfrm>
                <a:off x="10154747" y="2753360"/>
                <a:ext cx="170640" cy="85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2DA94FF-7F09-1DBF-8A0C-D41A725AE6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37107" y="2735720"/>
                  <a:ext cx="206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536FCFD-88E4-AB31-3544-4A7A553FE206}"/>
                    </a:ext>
                  </a:extLst>
                </p14:cNvPr>
                <p14:cNvContentPartPr/>
                <p14:nvPr/>
              </p14:nvContentPartPr>
              <p14:xfrm>
                <a:off x="9179867" y="2063240"/>
                <a:ext cx="174960" cy="353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536FCFD-88E4-AB31-3544-4A7A553FE20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61867" y="2045600"/>
                  <a:ext cx="2106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83D1A61-D1DE-45C2-D2B1-CFEBDCF332FE}"/>
                    </a:ext>
                  </a:extLst>
                </p14:cNvPr>
                <p14:cNvContentPartPr/>
                <p14:nvPr/>
              </p14:nvContentPartPr>
              <p14:xfrm>
                <a:off x="9224867" y="2110040"/>
                <a:ext cx="32760" cy="34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83D1A61-D1DE-45C2-D2B1-CFEBDCF332F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06867" y="2092040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79609EF-AFA2-6B0A-76CD-857F5D3F814E}"/>
                    </a:ext>
                  </a:extLst>
                </p14:cNvPr>
                <p14:cNvContentPartPr/>
                <p14:nvPr/>
              </p14:nvContentPartPr>
              <p14:xfrm>
                <a:off x="9999227" y="2128400"/>
                <a:ext cx="1080" cy="12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79609EF-AFA2-6B0A-76CD-857F5D3F814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81587" y="2110400"/>
                  <a:ext cx="36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886A4F5-6AE4-BD5C-746C-5B0EB00D67A2}"/>
                    </a:ext>
                  </a:extLst>
                </p14:cNvPr>
                <p14:cNvContentPartPr/>
                <p14:nvPr/>
              </p14:nvContentPartPr>
              <p14:xfrm>
                <a:off x="9959627" y="2282480"/>
                <a:ext cx="18360" cy="54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886A4F5-6AE4-BD5C-746C-5B0EB00D67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41627" y="2264480"/>
                  <a:ext cx="54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3648A9B-B0A3-E8A5-8DA6-8EFC6C59AD80}"/>
                    </a:ext>
                  </a:extLst>
                </p14:cNvPr>
                <p14:cNvContentPartPr/>
                <p14:nvPr/>
              </p14:nvContentPartPr>
              <p14:xfrm>
                <a:off x="9953507" y="2423240"/>
                <a:ext cx="17280" cy="25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3648A9B-B0A3-E8A5-8DA6-8EFC6C59AD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35867" y="2405240"/>
                  <a:ext cx="52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3C44050-038C-C3C0-DC51-313AD453A7E0}"/>
                    </a:ext>
                  </a:extLst>
                </p14:cNvPr>
                <p14:cNvContentPartPr/>
                <p14:nvPr/>
              </p14:nvContentPartPr>
              <p14:xfrm>
                <a:off x="9962507" y="2528360"/>
                <a:ext cx="55800" cy="110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3C44050-038C-C3C0-DC51-313AD453A7E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44867" y="2510360"/>
                  <a:ext cx="91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85C79EF-E7C3-BDA7-53AA-88D382468661}"/>
                    </a:ext>
                  </a:extLst>
                </p14:cNvPr>
                <p14:cNvContentPartPr/>
                <p14:nvPr/>
              </p14:nvContentPartPr>
              <p14:xfrm>
                <a:off x="9965387" y="2776760"/>
                <a:ext cx="60120" cy="55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85C79EF-E7C3-BDA7-53AA-88D3824686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47387" y="2759120"/>
                  <a:ext cx="95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BEFF6EE-A48B-2F30-5C84-31F2BBA423E7}"/>
                    </a:ext>
                  </a:extLst>
                </p14:cNvPr>
                <p14:cNvContentPartPr/>
                <p14:nvPr/>
              </p14:nvContentPartPr>
              <p14:xfrm>
                <a:off x="10285067" y="2723480"/>
                <a:ext cx="60840" cy="57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BEFF6EE-A48B-2F30-5C84-31F2BBA423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67067" y="2705840"/>
                  <a:ext cx="96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AD966A7-0D24-769E-555A-7AB3B7B2D265}"/>
                    </a:ext>
                  </a:extLst>
                </p14:cNvPr>
                <p14:cNvContentPartPr/>
                <p14:nvPr/>
              </p14:nvContentPartPr>
              <p14:xfrm>
                <a:off x="10478387" y="2503880"/>
                <a:ext cx="50040" cy="99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AD966A7-0D24-769E-555A-7AB3B7B2D2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60387" y="2485880"/>
                  <a:ext cx="85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88A8543-FECB-63E6-CD40-533B28F988C5}"/>
                    </a:ext>
                  </a:extLst>
                </p14:cNvPr>
                <p14:cNvContentPartPr/>
                <p14:nvPr/>
              </p14:nvContentPartPr>
              <p14:xfrm>
                <a:off x="10601867" y="2293280"/>
                <a:ext cx="55800" cy="132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88A8543-FECB-63E6-CD40-533B28F988C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83867" y="2275280"/>
                  <a:ext cx="91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FD56FCF-4E3F-E9A4-71C8-87C26AE1FD50}"/>
                    </a:ext>
                  </a:extLst>
                </p14:cNvPr>
                <p14:cNvContentPartPr/>
                <p14:nvPr/>
              </p14:nvContentPartPr>
              <p14:xfrm>
                <a:off x="10459667" y="2182760"/>
                <a:ext cx="122760" cy="77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FD56FCF-4E3F-E9A4-71C8-87C26AE1FD5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41667" y="2165120"/>
                  <a:ext cx="158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3EC7341-441B-2B9F-05B1-85E4C1515D62}"/>
                    </a:ext>
                  </a:extLst>
                </p14:cNvPr>
                <p14:cNvContentPartPr/>
                <p14:nvPr/>
              </p14:nvContentPartPr>
              <p14:xfrm>
                <a:off x="10067627" y="2146400"/>
                <a:ext cx="339840" cy="146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3EC7341-441B-2B9F-05B1-85E4C1515D6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49987" y="2128760"/>
                  <a:ext cx="375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E48F216-3DD7-91EA-A9A1-0B883F79891A}"/>
                    </a:ext>
                  </a:extLst>
                </p14:cNvPr>
                <p14:cNvContentPartPr/>
                <p14:nvPr/>
              </p14:nvContentPartPr>
              <p14:xfrm>
                <a:off x="9855227" y="2418200"/>
                <a:ext cx="101520" cy="41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E48F216-3DD7-91EA-A9A1-0B883F79891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37227" y="2400200"/>
                  <a:ext cx="137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8416261-A312-38E8-A58D-7ECEFD982968}"/>
                    </a:ext>
                  </a:extLst>
                </p14:cNvPr>
                <p14:cNvContentPartPr/>
                <p14:nvPr/>
              </p14:nvContentPartPr>
              <p14:xfrm>
                <a:off x="9849467" y="2530160"/>
                <a:ext cx="7560" cy="9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8416261-A312-38E8-A58D-7ECEFD98296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31467" y="2512160"/>
                  <a:ext cx="4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DA61EC1-627C-406D-661B-6B2A6F98A749}"/>
                    </a:ext>
                  </a:extLst>
                </p14:cNvPr>
                <p14:cNvContentPartPr/>
                <p14:nvPr/>
              </p14:nvContentPartPr>
              <p14:xfrm>
                <a:off x="9172307" y="3334040"/>
                <a:ext cx="36360" cy="15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DA61EC1-627C-406D-661B-6B2A6F98A74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54307" y="3316400"/>
                  <a:ext cx="72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ED32673-890A-7729-0AB2-F37119E05526}"/>
                    </a:ext>
                  </a:extLst>
                </p14:cNvPr>
                <p14:cNvContentPartPr/>
                <p14:nvPr/>
              </p14:nvContentPartPr>
              <p14:xfrm>
                <a:off x="9119027" y="3434120"/>
                <a:ext cx="46080" cy="131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ED32673-890A-7729-0AB2-F37119E0552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01387" y="3416480"/>
                  <a:ext cx="81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45FED7F-2A5B-C8BF-C585-60BF2BCE5443}"/>
                    </a:ext>
                  </a:extLst>
                </p14:cNvPr>
                <p14:cNvContentPartPr/>
                <p14:nvPr/>
              </p14:nvContentPartPr>
              <p14:xfrm>
                <a:off x="9197507" y="3726080"/>
                <a:ext cx="43200" cy="34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45FED7F-2A5B-C8BF-C585-60BF2BCE544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79507" y="3708080"/>
                  <a:ext cx="78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CCD0BD7-AB15-5D2B-C187-722D68860F20}"/>
                    </a:ext>
                  </a:extLst>
                </p14:cNvPr>
                <p14:cNvContentPartPr/>
                <p14:nvPr/>
              </p14:nvContentPartPr>
              <p14:xfrm>
                <a:off x="9458147" y="3710960"/>
                <a:ext cx="91080" cy="19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CCD0BD7-AB15-5D2B-C187-722D68860F2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40507" y="3692960"/>
                  <a:ext cx="126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4D5D529-B034-D62F-638B-6B1663D84633}"/>
                    </a:ext>
                  </a:extLst>
                </p14:cNvPr>
                <p14:cNvContentPartPr/>
                <p14:nvPr/>
              </p14:nvContentPartPr>
              <p14:xfrm>
                <a:off x="9654347" y="3453920"/>
                <a:ext cx="62640" cy="182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4D5D529-B034-D62F-638B-6B1663D8463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636707" y="3436280"/>
                  <a:ext cx="98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6C4E1DE-190C-66DE-C86A-7558B314EB5E}"/>
                    </a:ext>
                  </a:extLst>
                </p14:cNvPr>
                <p14:cNvContentPartPr/>
                <p14:nvPr/>
              </p14:nvContentPartPr>
              <p14:xfrm>
                <a:off x="9440867" y="3298400"/>
                <a:ext cx="211680" cy="97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6C4E1DE-190C-66DE-C86A-7558B314EB5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22867" y="3280400"/>
                  <a:ext cx="247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805F419-BBB0-6D77-A8B0-22DB1A414722}"/>
                    </a:ext>
                  </a:extLst>
                </p14:cNvPr>
                <p14:cNvContentPartPr/>
                <p14:nvPr/>
              </p14:nvContentPartPr>
              <p14:xfrm>
                <a:off x="9326747" y="3357440"/>
                <a:ext cx="79560" cy="22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805F419-BBB0-6D77-A8B0-22DB1A41472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08747" y="3339440"/>
                  <a:ext cx="115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6727594-9E52-FF8A-39D9-4AA9802007B0}"/>
                    </a:ext>
                  </a:extLst>
                </p14:cNvPr>
                <p14:cNvContentPartPr/>
                <p14:nvPr/>
              </p14:nvContentPartPr>
              <p14:xfrm>
                <a:off x="9308747" y="3538520"/>
                <a:ext cx="84600" cy="245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6727594-9E52-FF8A-39D9-4AA9802007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90747" y="3520520"/>
                  <a:ext cx="1202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12BDF20-C8CF-8778-A479-95A6A92BF064}"/>
                    </a:ext>
                  </a:extLst>
                </p14:cNvPr>
                <p14:cNvContentPartPr/>
                <p14:nvPr/>
              </p14:nvContentPartPr>
              <p14:xfrm>
                <a:off x="9302987" y="2229920"/>
                <a:ext cx="921960" cy="1351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12BDF20-C8CF-8778-A479-95A6A92BF06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284987" y="2212280"/>
                  <a:ext cx="957600" cy="138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23E88A9-5EBF-908F-B68B-DAC5EDA39C4A}"/>
              </a:ext>
            </a:extLst>
          </p:cNvPr>
          <p:cNvGrpSpPr/>
          <p:nvPr/>
        </p:nvGrpSpPr>
        <p:grpSpPr>
          <a:xfrm>
            <a:off x="9586667" y="2663720"/>
            <a:ext cx="499320" cy="701280"/>
            <a:chOff x="9586667" y="2663720"/>
            <a:chExt cx="499320" cy="70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40A39F0-17D6-0572-9951-B4DF5E7F9703}"/>
                    </a:ext>
                  </a:extLst>
                </p14:cNvPr>
                <p14:cNvContentPartPr/>
                <p14:nvPr/>
              </p14:nvContentPartPr>
              <p14:xfrm>
                <a:off x="9723107" y="2663720"/>
                <a:ext cx="18360" cy="12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40A39F0-17D6-0572-9951-B4DF5E7F970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705467" y="2646080"/>
                  <a:ext cx="54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F9DDF87-2842-6F66-5411-3D9AD2AFE53F}"/>
                    </a:ext>
                  </a:extLst>
                </p14:cNvPr>
                <p14:cNvContentPartPr/>
                <p14:nvPr/>
              </p14:nvContentPartPr>
              <p14:xfrm>
                <a:off x="9628067" y="2694320"/>
                <a:ext cx="48960" cy="79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F9DDF87-2842-6F66-5411-3D9AD2AFE53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10427" y="2676680"/>
                  <a:ext cx="84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0624BB-7502-9482-8A2C-60C84819A6B1}"/>
                    </a:ext>
                  </a:extLst>
                </p14:cNvPr>
                <p14:cNvContentPartPr/>
                <p14:nvPr/>
              </p14:nvContentPartPr>
              <p14:xfrm>
                <a:off x="9586667" y="2804840"/>
                <a:ext cx="29880" cy="32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0624BB-7502-9482-8A2C-60C84819A6B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68667" y="2786840"/>
                  <a:ext cx="65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1BC58E0-EE51-9C1C-C563-ED55A95EDE16}"/>
                    </a:ext>
                  </a:extLst>
                </p14:cNvPr>
                <p14:cNvContentPartPr/>
                <p14:nvPr/>
              </p14:nvContentPartPr>
              <p14:xfrm>
                <a:off x="9639227" y="2859200"/>
                <a:ext cx="12240" cy="17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1BC58E0-EE51-9C1C-C563-ED55A95EDE1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21227" y="2841200"/>
                  <a:ext cx="47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8027F09-9FDA-096C-6703-EFC31B06283C}"/>
                    </a:ext>
                  </a:extLst>
                </p14:cNvPr>
                <p14:cNvContentPartPr/>
                <p14:nvPr/>
              </p14:nvContentPartPr>
              <p14:xfrm>
                <a:off x="9682427" y="2956040"/>
                <a:ext cx="15480" cy="17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8027F09-9FDA-096C-6703-EFC31B06283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64787" y="2938400"/>
                  <a:ext cx="51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68EE3F9-A772-77B7-7888-F0E50E2CCBAB}"/>
                    </a:ext>
                  </a:extLst>
                </p14:cNvPr>
                <p14:cNvContentPartPr/>
                <p14:nvPr/>
              </p14:nvContentPartPr>
              <p14:xfrm>
                <a:off x="9729587" y="3033800"/>
                <a:ext cx="28080" cy="16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68EE3F9-A772-77B7-7888-F0E50E2CCBA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11587" y="3015800"/>
                  <a:ext cx="63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14681A6-D518-2E72-A56F-67D9D61E7E7F}"/>
                    </a:ext>
                  </a:extLst>
                </p14:cNvPr>
                <p14:cNvContentPartPr/>
                <p14:nvPr/>
              </p14:nvContentPartPr>
              <p14:xfrm>
                <a:off x="9844427" y="3002840"/>
                <a:ext cx="43200" cy="29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14681A6-D518-2E72-A56F-67D9D61E7E7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26427" y="2985200"/>
                  <a:ext cx="78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0EB717C-B21C-F731-C31A-69482BA3B1AD}"/>
                    </a:ext>
                  </a:extLst>
                </p14:cNvPr>
                <p14:cNvContentPartPr/>
                <p14:nvPr/>
              </p14:nvContentPartPr>
              <p14:xfrm>
                <a:off x="9969347" y="2941280"/>
                <a:ext cx="31320" cy="46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0EB717C-B21C-F731-C31A-69482BA3B1A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51347" y="2923280"/>
                  <a:ext cx="66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99D7817-56C9-19A8-115B-7274FFA24F52}"/>
                    </a:ext>
                  </a:extLst>
                </p14:cNvPr>
                <p14:cNvContentPartPr/>
                <p14:nvPr/>
              </p14:nvContentPartPr>
              <p14:xfrm>
                <a:off x="10011107" y="2925080"/>
                <a:ext cx="23400" cy="30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99D7817-56C9-19A8-115B-7274FFA24F5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93107" y="2907440"/>
                  <a:ext cx="59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9611A3-6DC9-13D7-7B36-E0C151543380}"/>
                    </a:ext>
                  </a:extLst>
                </p14:cNvPr>
                <p14:cNvContentPartPr/>
                <p14:nvPr/>
              </p14:nvContentPartPr>
              <p14:xfrm>
                <a:off x="9923987" y="3151880"/>
                <a:ext cx="14040" cy="45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9611A3-6DC9-13D7-7B36-E0C15154338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05987" y="3133880"/>
                  <a:ext cx="49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D8734BC-2A57-71BC-E74B-8C908F8E520D}"/>
                    </a:ext>
                  </a:extLst>
                </p14:cNvPr>
                <p14:cNvContentPartPr/>
                <p14:nvPr/>
              </p14:nvContentPartPr>
              <p14:xfrm>
                <a:off x="9906347" y="3304160"/>
                <a:ext cx="27000" cy="26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D8734BC-2A57-71BC-E74B-8C908F8E520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88347" y="3286520"/>
                  <a:ext cx="62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E54BFD9-B670-1782-8FCB-DCF124C24CD8}"/>
                    </a:ext>
                  </a:extLst>
                </p14:cNvPr>
                <p14:cNvContentPartPr/>
                <p14:nvPr/>
              </p14:nvContentPartPr>
              <p14:xfrm>
                <a:off x="9945947" y="3327920"/>
                <a:ext cx="59760" cy="37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E54BFD9-B670-1782-8FCB-DCF124C24CD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27947" y="3309920"/>
                  <a:ext cx="95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1B203E1-0702-0719-2F98-25A4E0268D41}"/>
                    </a:ext>
                  </a:extLst>
                </p14:cNvPr>
                <p14:cNvContentPartPr/>
                <p14:nvPr/>
              </p14:nvContentPartPr>
              <p14:xfrm>
                <a:off x="10063667" y="3176720"/>
                <a:ext cx="22320" cy="75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1B203E1-0702-0719-2F98-25A4E0268D4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46027" y="3158720"/>
                  <a:ext cx="57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6B6928B-F0CA-593A-933D-B54F4191738C}"/>
                    </a:ext>
                  </a:extLst>
                </p14:cNvPr>
                <p14:cNvContentPartPr/>
                <p14:nvPr/>
              </p14:nvContentPartPr>
              <p14:xfrm>
                <a:off x="10056827" y="3087080"/>
                <a:ext cx="20160" cy="64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6B6928B-F0CA-593A-933D-B54F4191738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38827" y="3069080"/>
                  <a:ext cx="55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3549423-2C1C-52A1-D3BF-DE5F2A3B38CB}"/>
                    </a:ext>
                  </a:extLst>
                </p14:cNvPr>
                <p14:cNvContentPartPr/>
                <p14:nvPr/>
              </p14:nvContentPartPr>
              <p14:xfrm>
                <a:off x="9724187" y="2768120"/>
                <a:ext cx="25200" cy="43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3549423-2C1C-52A1-D3BF-DE5F2A3B38C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06547" y="2750480"/>
                  <a:ext cx="6084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5F37C71-88D1-589E-E8CB-F801DED29E0F}"/>
              </a:ext>
            </a:extLst>
          </p:cNvPr>
          <p:cNvGrpSpPr/>
          <p:nvPr/>
        </p:nvGrpSpPr>
        <p:grpSpPr>
          <a:xfrm>
            <a:off x="5453867" y="3312800"/>
            <a:ext cx="3742920" cy="3264840"/>
            <a:chOff x="5453867" y="3312800"/>
            <a:chExt cx="3742920" cy="32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BBBEA25-2815-0881-A3B2-108FC7EEE98F}"/>
                    </a:ext>
                  </a:extLst>
                </p14:cNvPr>
                <p14:cNvContentPartPr/>
                <p14:nvPr/>
              </p14:nvContentPartPr>
              <p14:xfrm>
                <a:off x="5636027" y="4211000"/>
                <a:ext cx="844200" cy="1609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BBBEA25-2815-0881-A3B2-108FC7EEE98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18027" y="4193000"/>
                  <a:ext cx="879840" cy="16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12385CF-99C2-9FAE-A42F-7BCAF2A8D936}"/>
                    </a:ext>
                  </a:extLst>
                </p14:cNvPr>
                <p14:cNvContentPartPr/>
                <p14:nvPr/>
              </p14:nvContentPartPr>
              <p14:xfrm>
                <a:off x="5453867" y="3312800"/>
                <a:ext cx="3742920" cy="2611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12385CF-99C2-9FAE-A42F-7BCAF2A8D93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36227" y="3294800"/>
                  <a:ext cx="3778560" cy="26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407A0DD-7571-7273-6E03-4CADB353B8F0}"/>
                    </a:ext>
                  </a:extLst>
                </p14:cNvPr>
                <p14:cNvContentPartPr/>
                <p14:nvPr/>
              </p14:nvContentPartPr>
              <p14:xfrm>
                <a:off x="6447467" y="5825600"/>
                <a:ext cx="311040" cy="694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407A0DD-7571-7273-6E03-4CADB353B8F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29467" y="5807960"/>
                  <a:ext cx="346680" cy="7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A736B4C-FB13-9817-46B6-91B3CA64A024}"/>
                    </a:ext>
                  </a:extLst>
                </p14:cNvPr>
                <p14:cNvContentPartPr/>
                <p14:nvPr/>
              </p14:nvContentPartPr>
              <p14:xfrm>
                <a:off x="6788027" y="5898320"/>
                <a:ext cx="2374560" cy="679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A736B4C-FB13-9817-46B6-91B3CA64A02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70387" y="5880320"/>
                  <a:ext cx="2410200" cy="71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46DE55F-C07A-F9B8-E983-D2C1A18D291A}"/>
              </a:ext>
            </a:extLst>
          </p:cNvPr>
          <p:cNvGrpSpPr/>
          <p:nvPr/>
        </p:nvGrpSpPr>
        <p:grpSpPr>
          <a:xfrm>
            <a:off x="10049627" y="502280"/>
            <a:ext cx="1331640" cy="392040"/>
            <a:chOff x="10049627" y="502280"/>
            <a:chExt cx="13316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0049905-DD62-E8D2-B134-082252962826}"/>
                    </a:ext>
                  </a:extLst>
                </p14:cNvPr>
                <p14:cNvContentPartPr/>
                <p14:nvPr/>
              </p14:nvContentPartPr>
              <p14:xfrm>
                <a:off x="10049627" y="802520"/>
                <a:ext cx="181080" cy="35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0049905-DD62-E8D2-B134-08225296282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031987" y="784520"/>
                  <a:ext cx="216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9CFF108-9EC4-B933-3E1E-1F190D9A9992}"/>
                    </a:ext>
                  </a:extLst>
                </p14:cNvPr>
                <p14:cNvContentPartPr/>
                <p14:nvPr/>
              </p14:nvContentPartPr>
              <p14:xfrm>
                <a:off x="10067267" y="718280"/>
                <a:ext cx="147240" cy="23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9CFF108-9EC4-B933-3E1E-1F190D9A999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049267" y="700280"/>
                  <a:ext cx="182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3BD68EB-391B-6B03-2020-CD0D6F67747D}"/>
                    </a:ext>
                  </a:extLst>
                </p14:cNvPr>
                <p14:cNvContentPartPr/>
                <p14:nvPr/>
              </p14:nvContentPartPr>
              <p14:xfrm>
                <a:off x="10404587" y="677240"/>
                <a:ext cx="157320" cy="203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3BD68EB-391B-6B03-2020-CD0D6F67747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86587" y="659240"/>
                  <a:ext cx="192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3E452E0-EA7B-0A8B-2C46-C1E18241B34B}"/>
                    </a:ext>
                  </a:extLst>
                </p14:cNvPr>
                <p14:cNvContentPartPr/>
                <p14:nvPr/>
              </p14:nvContentPartPr>
              <p14:xfrm>
                <a:off x="10739027" y="676160"/>
                <a:ext cx="9720" cy="2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3E452E0-EA7B-0A8B-2C46-C1E18241B34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21027" y="658520"/>
                  <a:ext cx="45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84B3F07-AE45-9BDF-024B-CFC0FE2FF55D}"/>
                    </a:ext>
                  </a:extLst>
                </p14:cNvPr>
                <p14:cNvContentPartPr/>
                <p14:nvPr/>
              </p14:nvContentPartPr>
              <p14:xfrm>
                <a:off x="10957547" y="521720"/>
                <a:ext cx="107640" cy="331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84B3F07-AE45-9BDF-024B-CFC0FE2FF55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939907" y="504080"/>
                  <a:ext cx="143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61129C1-FB3B-0D5E-9391-8098722CACC7}"/>
                    </a:ext>
                  </a:extLst>
                </p14:cNvPr>
                <p14:cNvContentPartPr/>
                <p14:nvPr/>
              </p14:nvContentPartPr>
              <p14:xfrm>
                <a:off x="10975547" y="502280"/>
                <a:ext cx="160920" cy="68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61129C1-FB3B-0D5E-9391-8098722CACC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957547" y="484640"/>
                  <a:ext cx="196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94DD190-D325-0573-4DCC-75493B4117DB}"/>
                    </a:ext>
                  </a:extLst>
                </p14:cNvPr>
                <p14:cNvContentPartPr/>
                <p14:nvPr/>
              </p14:nvContentPartPr>
              <p14:xfrm>
                <a:off x="11231867" y="551600"/>
                <a:ext cx="149400" cy="342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94DD190-D325-0573-4DCC-75493B4117D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214227" y="533600"/>
                  <a:ext cx="185040" cy="37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E15BBDB-6C88-AE79-C109-1503EE123D4E}"/>
                  </a:ext>
                </a:extLst>
              </p14:cNvPr>
              <p14:cNvContentPartPr/>
              <p14:nvPr/>
            </p14:nvContentPartPr>
            <p14:xfrm>
              <a:off x="10721747" y="1059560"/>
              <a:ext cx="753120" cy="25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E15BBDB-6C88-AE79-C109-1503EE123D4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703747" y="1041560"/>
                <a:ext cx="78876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2D3381E-D527-1F57-A6D5-C0AA25BB6688}"/>
              </a:ext>
            </a:extLst>
          </p:cNvPr>
          <p:cNvGrpSpPr/>
          <p:nvPr/>
        </p:nvGrpSpPr>
        <p:grpSpPr>
          <a:xfrm>
            <a:off x="10075547" y="1512800"/>
            <a:ext cx="920160" cy="345960"/>
            <a:chOff x="10075547" y="1512800"/>
            <a:chExt cx="9201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3FD67C8-1BF8-D30B-045B-8C1D2C3BF059}"/>
                    </a:ext>
                  </a:extLst>
                </p14:cNvPr>
                <p14:cNvContentPartPr/>
                <p14:nvPr/>
              </p14:nvContentPartPr>
              <p14:xfrm>
                <a:off x="10075547" y="1524680"/>
                <a:ext cx="198360" cy="331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3FD67C8-1BF8-D30B-045B-8C1D2C3BF05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057547" y="1507040"/>
                  <a:ext cx="2340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E251F17-8911-DF59-A072-3E0FE0C87C18}"/>
                    </a:ext>
                  </a:extLst>
                </p14:cNvPr>
                <p14:cNvContentPartPr/>
                <p14:nvPr/>
              </p14:nvContentPartPr>
              <p14:xfrm>
                <a:off x="10168787" y="1512800"/>
                <a:ext cx="141840" cy="50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E251F17-8911-DF59-A072-3E0FE0C87C1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151147" y="1495160"/>
                  <a:ext cx="177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6C3DE1C-D6AF-2F7D-4F14-0400FC955513}"/>
                    </a:ext>
                  </a:extLst>
                </p14:cNvPr>
                <p14:cNvContentPartPr/>
                <p14:nvPr/>
              </p14:nvContentPartPr>
              <p14:xfrm>
                <a:off x="10436267" y="1519280"/>
                <a:ext cx="185760" cy="339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6C3DE1C-D6AF-2F7D-4F14-0400FC95551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418267" y="1501640"/>
                  <a:ext cx="221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1BC3057-8414-9F47-3EB6-F35A8E0F260B}"/>
                    </a:ext>
                  </a:extLst>
                </p14:cNvPr>
                <p14:cNvContentPartPr/>
                <p14:nvPr/>
              </p14:nvContentPartPr>
              <p14:xfrm>
                <a:off x="10806707" y="1525760"/>
                <a:ext cx="168120" cy="232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1BC3057-8414-9F47-3EB6-F35A8E0F260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789067" y="1508120"/>
                  <a:ext cx="203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63DC1C8-9F7B-2EE2-6C9B-343BA00ADAB7}"/>
                    </a:ext>
                  </a:extLst>
                </p14:cNvPr>
                <p14:cNvContentPartPr/>
                <p14:nvPr/>
              </p14:nvContentPartPr>
              <p14:xfrm>
                <a:off x="10776827" y="1529000"/>
                <a:ext cx="23040" cy="15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63DC1C8-9F7B-2EE2-6C9B-343BA00ADAB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59187" y="1511360"/>
                  <a:ext cx="58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1824FBE-9621-7502-F2DF-3E5CA87E4332}"/>
                    </a:ext>
                  </a:extLst>
                </p14:cNvPr>
                <p14:cNvContentPartPr/>
                <p14:nvPr/>
              </p14:nvContentPartPr>
              <p14:xfrm>
                <a:off x="10990307" y="1731680"/>
                <a:ext cx="5400" cy="34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1824FBE-9621-7502-F2DF-3E5CA87E433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972667" y="1714040"/>
                  <a:ext cx="4104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D704209-9C2F-8994-4FF4-C6224AD669E7}"/>
              </a:ext>
            </a:extLst>
          </p:cNvPr>
          <p:cNvGrpSpPr/>
          <p:nvPr/>
        </p:nvGrpSpPr>
        <p:grpSpPr>
          <a:xfrm>
            <a:off x="11338427" y="1175840"/>
            <a:ext cx="725760" cy="330120"/>
            <a:chOff x="11338427" y="1175840"/>
            <a:chExt cx="7257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9A3C15E-2DAD-469E-1B19-A599FAC08B38}"/>
                    </a:ext>
                  </a:extLst>
                </p14:cNvPr>
                <p14:cNvContentPartPr/>
                <p14:nvPr/>
              </p14:nvContentPartPr>
              <p14:xfrm>
                <a:off x="11338427" y="1295360"/>
                <a:ext cx="208080" cy="210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9A3C15E-2DAD-469E-1B19-A599FAC08B3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320427" y="1277720"/>
                  <a:ext cx="243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C2FD59-8EDF-B97A-51E6-462CED23DB7C}"/>
                    </a:ext>
                  </a:extLst>
                </p14:cNvPr>
                <p14:cNvContentPartPr/>
                <p14:nvPr/>
              </p14:nvContentPartPr>
              <p14:xfrm>
                <a:off x="11623187" y="1175840"/>
                <a:ext cx="80640" cy="132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C2FD59-8EDF-B97A-51E6-462CED23DB7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605547" y="1157840"/>
                  <a:ext cx="116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8529022-6FEE-C400-0B48-D73F89EA9EBC}"/>
                    </a:ext>
                  </a:extLst>
                </p14:cNvPr>
                <p14:cNvContentPartPr/>
                <p14:nvPr/>
              </p14:nvContentPartPr>
              <p14:xfrm>
                <a:off x="11697347" y="1219040"/>
                <a:ext cx="101880" cy="242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8529022-6FEE-C400-0B48-D73F89EA9EB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679707" y="1201400"/>
                  <a:ext cx="137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5B7A879-5251-B8AC-6B0D-DD9A506559D5}"/>
                    </a:ext>
                  </a:extLst>
                </p14:cNvPr>
                <p14:cNvContentPartPr/>
                <p14:nvPr/>
              </p14:nvContentPartPr>
              <p14:xfrm>
                <a:off x="11845667" y="1230560"/>
                <a:ext cx="218520" cy="216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5B7A879-5251-B8AC-6B0D-DD9A506559D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827667" y="1212560"/>
                  <a:ext cx="25416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674B002-E73D-65CF-E170-AE7C7192F577}"/>
              </a:ext>
            </a:extLst>
          </p:cNvPr>
          <p:cNvGrpSpPr/>
          <p:nvPr/>
        </p:nvGrpSpPr>
        <p:grpSpPr>
          <a:xfrm>
            <a:off x="11379467" y="1772360"/>
            <a:ext cx="632520" cy="176760"/>
            <a:chOff x="11379467" y="1772360"/>
            <a:chExt cx="63252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752D416-F3A5-9DD1-370B-6ED05349A070}"/>
                    </a:ext>
                  </a:extLst>
                </p14:cNvPr>
                <p14:cNvContentPartPr/>
                <p14:nvPr/>
              </p14:nvContentPartPr>
              <p14:xfrm>
                <a:off x="11379467" y="1772360"/>
                <a:ext cx="238680" cy="172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752D416-F3A5-9DD1-370B-6ED05349A07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361467" y="1754360"/>
                  <a:ext cx="274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D87BB26-F5D2-C0F2-3007-523B0AB722FA}"/>
                    </a:ext>
                  </a:extLst>
                </p14:cNvPr>
                <p14:cNvContentPartPr/>
                <p14:nvPr/>
              </p14:nvContentPartPr>
              <p14:xfrm>
                <a:off x="11659547" y="1783160"/>
                <a:ext cx="189720" cy="165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D87BB26-F5D2-C0F2-3007-523B0AB722F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641907" y="1765160"/>
                  <a:ext cx="225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0431C24-263A-BF9B-744A-A123AED4D5EE}"/>
                    </a:ext>
                  </a:extLst>
                </p14:cNvPr>
                <p14:cNvContentPartPr/>
                <p14:nvPr/>
              </p14:nvContentPartPr>
              <p14:xfrm>
                <a:off x="11929907" y="1809440"/>
                <a:ext cx="82080" cy="101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0431C24-263A-BF9B-744A-A123AED4D5E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911907" y="1791800"/>
                  <a:ext cx="11772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2164356-4DC6-F9E1-6D17-07B69CEBE02E}"/>
                  </a:ext>
                </a:extLst>
              </p14:cNvPr>
              <p14:cNvContentPartPr/>
              <p14:nvPr/>
            </p14:nvContentPartPr>
            <p14:xfrm>
              <a:off x="11756387" y="2075120"/>
              <a:ext cx="168120" cy="248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2164356-4DC6-F9E1-6D17-07B69CEBE02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1738747" y="2057480"/>
                <a:ext cx="20376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951090C-67F6-2D6D-81E9-98EC80A7D401}"/>
              </a:ext>
            </a:extLst>
          </p:cNvPr>
          <p:cNvGrpSpPr/>
          <p:nvPr/>
        </p:nvGrpSpPr>
        <p:grpSpPr>
          <a:xfrm>
            <a:off x="12373867" y="3970880"/>
            <a:ext cx="380080" cy="39240"/>
            <a:chOff x="12373867" y="3970880"/>
            <a:chExt cx="380080" cy="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B8156AB-FD41-4FD3-F93E-4547A82E6649}"/>
                    </a:ext>
                  </a:extLst>
                </p14:cNvPr>
                <p14:cNvContentPartPr/>
                <p14:nvPr/>
              </p14:nvContentPartPr>
              <p14:xfrm>
                <a:off x="12743147" y="3988880"/>
                <a:ext cx="10800" cy="9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B8156AB-FD41-4FD3-F93E-4547A82E664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725507" y="3971240"/>
                  <a:ext cx="46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D72005C-9D51-1E08-88C5-6321D17858DF}"/>
                    </a:ext>
                  </a:extLst>
                </p14:cNvPr>
                <p14:cNvContentPartPr/>
                <p14:nvPr/>
              </p14:nvContentPartPr>
              <p14:xfrm>
                <a:off x="12373867" y="3970880"/>
                <a:ext cx="155880" cy="39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D72005C-9D51-1E08-88C5-6321D17858D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356227" y="3953240"/>
                  <a:ext cx="19152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FB17E47-4FFA-113F-1E1F-AA3A2291526D}"/>
                  </a:ext>
                </a:extLst>
              </p14:cNvPr>
              <p14:cNvContentPartPr/>
              <p14:nvPr/>
            </p14:nvContentPartPr>
            <p14:xfrm>
              <a:off x="11954107" y="3847040"/>
              <a:ext cx="100800" cy="298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FB17E47-4FFA-113F-1E1F-AA3A2291526D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1936107" y="3829040"/>
                <a:ext cx="13644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267D57C-145F-49AB-E24E-7E064FFEF079}"/>
              </a:ext>
            </a:extLst>
          </p:cNvPr>
          <p:cNvGrpSpPr/>
          <p:nvPr/>
        </p:nvGrpSpPr>
        <p:grpSpPr>
          <a:xfrm>
            <a:off x="10806427" y="3366800"/>
            <a:ext cx="46800" cy="16560"/>
            <a:chOff x="10806427" y="3366800"/>
            <a:chExt cx="46800" cy="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C0FED54-F881-17A5-FB87-6F008175B646}"/>
                    </a:ext>
                  </a:extLst>
                </p14:cNvPr>
                <p14:cNvContentPartPr/>
                <p14:nvPr/>
              </p14:nvContentPartPr>
              <p14:xfrm>
                <a:off x="10806427" y="3366800"/>
                <a:ext cx="30960" cy="6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C0FED54-F881-17A5-FB87-6F008175B64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788427" y="3348800"/>
                  <a:ext cx="66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C1443-E5E7-DBA7-4097-F76C8D3F8814}"/>
                    </a:ext>
                  </a:extLst>
                </p14:cNvPr>
                <p14:cNvContentPartPr/>
                <p14:nvPr/>
              </p14:nvContentPartPr>
              <p14:xfrm>
                <a:off x="10834867" y="3382640"/>
                <a:ext cx="18360" cy="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C1443-E5E7-DBA7-4097-F76C8D3F88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817227" y="3365000"/>
                  <a:ext cx="5400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9A07FEA-E5ED-CF7A-D758-108E7DFE352E}"/>
                  </a:ext>
                </a:extLst>
              </p14:cNvPr>
              <p14:cNvContentPartPr/>
              <p14:nvPr/>
            </p14:nvContentPartPr>
            <p14:xfrm>
              <a:off x="4493107" y="3701600"/>
              <a:ext cx="809640" cy="1198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9A07FEA-E5ED-CF7A-D758-108E7DFE352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4475107" y="3683600"/>
                <a:ext cx="84528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FFA2B61-F229-8C8F-2E30-68D040B0BFB0}"/>
              </a:ext>
            </a:extLst>
          </p:cNvPr>
          <p:cNvGrpSpPr/>
          <p:nvPr/>
        </p:nvGrpSpPr>
        <p:grpSpPr>
          <a:xfrm>
            <a:off x="7408027" y="2714480"/>
            <a:ext cx="1213200" cy="538920"/>
            <a:chOff x="7408027" y="2714480"/>
            <a:chExt cx="121320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4106E53-CFC3-58D0-222E-5FF94DF4E2B1}"/>
                    </a:ext>
                  </a:extLst>
                </p14:cNvPr>
                <p14:cNvContentPartPr/>
                <p14:nvPr/>
              </p14:nvContentPartPr>
              <p14:xfrm>
                <a:off x="7408027" y="3140360"/>
                <a:ext cx="154080" cy="21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4106E53-CFC3-58D0-222E-5FF94DF4E2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90387" y="3122360"/>
                  <a:ext cx="18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D7E9C1F-E469-D24B-215D-6B9D6F9C0BAF}"/>
                    </a:ext>
                  </a:extLst>
                </p14:cNvPr>
                <p14:cNvContentPartPr/>
                <p14:nvPr/>
              </p14:nvContentPartPr>
              <p14:xfrm>
                <a:off x="7809787" y="2865680"/>
                <a:ext cx="205920" cy="387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D7E9C1F-E469-D24B-215D-6B9D6F9C0BA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792147" y="2847680"/>
                  <a:ext cx="2415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641DBBB-4303-5F45-61B2-5BE2D7CC6467}"/>
                    </a:ext>
                  </a:extLst>
                </p14:cNvPr>
                <p14:cNvContentPartPr/>
                <p14:nvPr/>
              </p14:nvContentPartPr>
              <p14:xfrm>
                <a:off x="7827787" y="2862080"/>
                <a:ext cx="207720" cy="97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641DBBB-4303-5F45-61B2-5BE2D7CC646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810147" y="2844440"/>
                  <a:ext cx="243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06FAC1C-A325-5415-17C9-7E045E62801E}"/>
                    </a:ext>
                  </a:extLst>
                </p14:cNvPr>
                <p14:cNvContentPartPr/>
                <p14:nvPr/>
              </p14:nvContentPartPr>
              <p14:xfrm>
                <a:off x="8115427" y="2931200"/>
                <a:ext cx="157680" cy="181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06FAC1C-A325-5415-17C9-7E045E62801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97427" y="2913560"/>
                  <a:ext cx="193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7AB5639-F9F3-FDD2-DD5D-0DAA2920C91F}"/>
                    </a:ext>
                  </a:extLst>
                </p14:cNvPr>
                <p14:cNvContentPartPr/>
                <p14:nvPr/>
              </p14:nvContentPartPr>
              <p14:xfrm>
                <a:off x="8364907" y="2837240"/>
                <a:ext cx="88200" cy="254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7AB5639-F9F3-FDD2-DD5D-0DAA2920C91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47267" y="2819600"/>
                  <a:ext cx="123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80A32A8-21B1-2743-E488-A6EDE335343D}"/>
                    </a:ext>
                  </a:extLst>
                </p14:cNvPr>
                <p14:cNvContentPartPr/>
                <p14:nvPr/>
              </p14:nvContentPartPr>
              <p14:xfrm>
                <a:off x="8308387" y="2736800"/>
                <a:ext cx="89640" cy="61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80A32A8-21B1-2743-E488-A6EDE335343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290747" y="2718800"/>
                  <a:ext cx="125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88CA77B-481A-45A3-1E13-9BBE61D7C20B}"/>
                    </a:ext>
                  </a:extLst>
                </p14:cNvPr>
                <p14:cNvContentPartPr/>
                <p14:nvPr/>
              </p14:nvContentPartPr>
              <p14:xfrm>
                <a:off x="8537347" y="2889800"/>
                <a:ext cx="83880" cy="83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88CA77B-481A-45A3-1E13-9BBE61D7C2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19347" y="2871800"/>
                  <a:ext cx="119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B647E95-2C21-0B11-8BFD-E37DC9D5A1EF}"/>
                    </a:ext>
                  </a:extLst>
                </p14:cNvPr>
                <p14:cNvContentPartPr/>
                <p14:nvPr/>
              </p14:nvContentPartPr>
              <p14:xfrm>
                <a:off x="8416387" y="2717360"/>
                <a:ext cx="82440" cy="195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B647E95-2C21-0B11-8BFD-E37DC9D5A1E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398387" y="2699720"/>
                  <a:ext cx="118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94786DB-A0DD-D053-626C-E7503D7A263D}"/>
                    </a:ext>
                  </a:extLst>
                </p14:cNvPr>
                <p14:cNvContentPartPr/>
                <p14:nvPr/>
              </p14:nvContentPartPr>
              <p14:xfrm>
                <a:off x="8311627" y="2714480"/>
                <a:ext cx="48240" cy="71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94786DB-A0DD-D053-626C-E7503D7A26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93627" y="2696840"/>
                  <a:ext cx="83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1576CD4-B6A5-E8B7-AEB0-DFEC00DE8D60}"/>
                    </a:ext>
                  </a:extLst>
                </p14:cNvPr>
                <p14:cNvContentPartPr/>
                <p14:nvPr/>
              </p14:nvContentPartPr>
              <p14:xfrm>
                <a:off x="8557147" y="2945960"/>
                <a:ext cx="360" cy="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1576CD4-B6A5-E8B7-AEB0-DFEC00DE8D6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39507" y="29279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259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548CDEB-79ED-1C95-484C-340A044D3227}"/>
              </a:ext>
            </a:extLst>
          </p:cNvPr>
          <p:cNvGrpSpPr/>
          <p:nvPr/>
        </p:nvGrpSpPr>
        <p:grpSpPr>
          <a:xfrm>
            <a:off x="285707" y="183680"/>
            <a:ext cx="5456520" cy="3223080"/>
            <a:chOff x="285707" y="183680"/>
            <a:chExt cx="5456520" cy="32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049AE79-DC0E-7F17-952B-5A91B2FEA129}"/>
                    </a:ext>
                  </a:extLst>
                </p14:cNvPr>
                <p14:cNvContentPartPr/>
                <p14:nvPr/>
              </p14:nvContentPartPr>
              <p14:xfrm>
                <a:off x="2456147" y="677240"/>
                <a:ext cx="20520" cy="16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049AE79-DC0E-7F17-952B-5A91B2FEA1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8507" y="659600"/>
                  <a:ext cx="56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9B2E07-F51F-3197-1031-88F19965BFE1}"/>
                    </a:ext>
                  </a:extLst>
                </p14:cNvPr>
                <p14:cNvContentPartPr/>
                <p14:nvPr/>
              </p14:nvContentPartPr>
              <p14:xfrm>
                <a:off x="542747" y="385280"/>
                <a:ext cx="38880" cy="262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9B2E07-F51F-3197-1031-88F19965BF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4747" y="367280"/>
                  <a:ext cx="74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3D3CD3-B4F2-3D43-103C-90C2C0882B52}"/>
                    </a:ext>
                  </a:extLst>
                </p14:cNvPr>
                <p14:cNvContentPartPr/>
                <p14:nvPr/>
              </p14:nvContentPartPr>
              <p14:xfrm>
                <a:off x="545627" y="323720"/>
                <a:ext cx="147960" cy="256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3D3CD3-B4F2-3D43-103C-90C2C0882B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7987" y="306080"/>
                  <a:ext cx="1836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01ACE9-90FE-3841-5866-F1BD75F334C4}"/>
                    </a:ext>
                  </a:extLst>
                </p14:cNvPr>
                <p14:cNvContentPartPr/>
                <p14:nvPr/>
              </p14:nvContentPartPr>
              <p14:xfrm>
                <a:off x="578387" y="659600"/>
                <a:ext cx="202320" cy="61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01ACE9-90FE-3841-5866-F1BD75F334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747" y="641600"/>
                  <a:ext cx="237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9F5960-B51A-5440-6C8D-12FEBBA12927}"/>
                    </a:ext>
                  </a:extLst>
                </p14:cNvPr>
                <p14:cNvContentPartPr/>
                <p14:nvPr/>
              </p14:nvContentPartPr>
              <p14:xfrm>
                <a:off x="875027" y="472400"/>
                <a:ext cx="142200" cy="172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9F5960-B51A-5440-6C8D-12FEBBA129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7387" y="454760"/>
                  <a:ext cx="177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F9AA1E-3AAE-FAC0-AAC8-6AAE5090214A}"/>
                    </a:ext>
                  </a:extLst>
                </p14:cNvPr>
                <p14:cNvContentPartPr/>
                <p14:nvPr/>
              </p14:nvContentPartPr>
              <p14:xfrm>
                <a:off x="1173827" y="335960"/>
                <a:ext cx="518400" cy="30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F9AA1E-3AAE-FAC0-AAC8-6AAE509021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5827" y="317960"/>
                  <a:ext cx="554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A20A01-7173-452B-8A0D-2050F7C24CF5}"/>
                    </a:ext>
                  </a:extLst>
                </p14:cNvPr>
                <p14:cNvContentPartPr/>
                <p14:nvPr/>
              </p14:nvContentPartPr>
              <p14:xfrm>
                <a:off x="1722107" y="418760"/>
                <a:ext cx="63360" cy="6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A20A01-7173-452B-8A0D-2050F7C24C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4467" y="401120"/>
                  <a:ext cx="99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3B1E79-C1F2-85E5-E585-53B262895E66}"/>
                    </a:ext>
                  </a:extLst>
                </p14:cNvPr>
                <p14:cNvContentPartPr/>
                <p14:nvPr/>
              </p14:nvContentPartPr>
              <p14:xfrm>
                <a:off x="1654427" y="386720"/>
                <a:ext cx="80640" cy="23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3B1E79-C1F2-85E5-E585-53B262895E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36427" y="368720"/>
                  <a:ext cx="1162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D9CE29-D4A4-B268-551E-26414C7E6742}"/>
                    </a:ext>
                  </a:extLst>
                </p14:cNvPr>
                <p14:cNvContentPartPr/>
                <p14:nvPr/>
              </p14:nvContentPartPr>
              <p14:xfrm>
                <a:off x="1835867" y="230120"/>
                <a:ext cx="378000" cy="296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D9CE29-D4A4-B268-551E-26414C7E67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7867" y="212480"/>
                  <a:ext cx="413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71652E-4193-25BF-F3CF-F8082D4AF4A8}"/>
                    </a:ext>
                  </a:extLst>
                </p14:cNvPr>
                <p14:cNvContentPartPr/>
                <p14:nvPr/>
              </p14:nvContentPartPr>
              <p14:xfrm>
                <a:off x="2058707" y="319400"/>
                <a:ext cx="299520" cy="159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71652E-4193-25BF-F3CF-F8082D4AF4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41067" y="301760"/>
                  <a:ext cx="335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5AE434-7054-ECBB-53D9-401C529FEF8C}"/>
                    </a:ext>
                  </a:extLst>
                </p14:cNvPr>
                <p14:cNvContentPartPr/>
                <p14:nvPr/>
              </p14:nvContentPartPr>
              <p14:xfrm>
                <a:off x="2262107" y="305000"/>
                <a:ext cx="28080" cy="43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5AE434-7054-ECBB-53D9-401C529FEF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44107" y="287360"/>
                  <a:ext cx="63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C4B43CC-A788-5DFD-2D6E-C09CD9D870CB}"/>
                    </a:ext>
                  </a:extLst>
                </p14:cNvPr>
                <p14:cNvContentPartPr/>
                <p14:nvPr/>
              </p14:nvContentPartPr>
              <p14:xfrm>
                <a:off x="2415827" y="296360"/>
                <a:ext cx="392040" cy="17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C4B43CC-A788-5DFD-2D6E-C09CD9D870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98187" y="278720"/>
                  <a:ext cx="427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7C1FB2-1D4C-8F63-0749-3BB9829FA497}"/>
                    </a:ext>
                  </a:extLst>
                </p14:cNvPr>
                <p14:cNvContentPartPr/>
                <p14:nvPr/>
              </p14:nvContentPartPr>
              <p14:xfrm>
                <a:off x="3428867" y="269000"/>
                <a:ext cx="70200" cy="234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7C1FB2-1D4C-8F63-0749-3BB9829FA4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11227" y="251000"/>
                  <a:ext cx="105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9A663A-A953-A00C-7640-605A5C70BB9E}"/>
                    </a:ext>
                  </a:extLst>
                </p14:cNvPr>
                <p14:cNvContentPartPr/>
                <p14:nvPr/>
              </p14:nvContentPartPr>
              <p14:xfrm>
                <a:off x="3375227" y="263240"/>
                <a:ext cx="178200" cy="8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9A663A-A953-A00C-7640-605A5C70BB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57587" y="245240"/>
                  <a:ext cx="213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1A2C74-99D4-9218-E229-A338FBD832D5}"/>
                    </a:ext>
                  </a:extLst>
                </p14:cNvPr>
                <p14:cNvContentPartPr/>
                <p14:nvPr/>
              </p14:nvContentPartPr>
              <p14:xfrm>
                <a:off x="3639827" y="238040"/>
                <a:ext cx="193680" cy="184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1A2C74-99D4-9218-E229-A338FBD832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21827" y="220040"/>
                  <a:ext cx="229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D562D1-D0FA-A8EF-CE4D-95740E6EA419}"/>
                    </a:ext>
                  </a:extLst>
                </p14:cNvPr>
                <p14:cNvContentPartPr/>
                <p14:nvPr/>
              </p14:nvContentPartPr>
              <p14:xfrm>
                <a:off x="3961667" y="183680"/>
                <a:ext cx="348480" cy="278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D562D1-D0FA-A8EF-CE4D-95740E6EA4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44027" y="165680"/>
                  <a:ext cx="384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1529DB0-09AF-091A-54F1-ED1FCE2C13C7}"/>
                    </a:ext>
                  </a:extLst>
                </p14:cNvPr>
                <p14:cNvContentPartPr/>
                <p14:nvPr/>
              </p14:nvContentPartPr>
              <p14:xfrm>
                <a:off x="4137347" y="290600"/>
                <a:ext cx="159120" cy="4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1529DB0-09AF-091A-54F1-ED1FCE2C13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19707" y="272600"/>
                  <a:ext cx="19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6832C2-6680-AE5F-4973-7CE854B3EAD7}"/>
                    </a:ext>
                  </a:extLst>
                </p14:cNvPr>
                <p14:cNvContentPartPr/>
                <p14:nvPr/>
              </p14:nvContentPartPr>
              <p14:xfrm>
                <a:off x="4361627" y="269720"/>
                <a:ext cx="141120" cy="15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6832C2-6680-AE5F-4973-7CE854B3EA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3987" y="251720"/>
                  <a:ext cx="176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C118BC-278D-E7E0-FD26-FF4160ECFDD9}"/>
                    </a:ext>
                  </a:extLst>
                </p14:cNvPr>
                <p14:cNvContentPartPr/>
                <p14:nvPr/>
              </p14:nvContentPartPr>
              <p14:xfrm>
                <a:off x="4644587" y="252800"/>
                <a:ext cx="12960" cy="103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C118BC-278D-E7E0-FD26-FF4160ECFD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26587" y="234800"/>
                  <a:ext cx="48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9AD6AE-17F3-BD06-EF7B-E05B993AADCF}"/>
                    </a:ext>
                  </a:extLst>
                </p14:cNvPr>
                <p14:cNvContentPartPr/>
                <p14:nvPr/>
              </p14:nvContentPartPr>
              <p14:xfrm>
                <a:off x="4568987" y="203480"/>
                <a:ext cx="37080" cy="55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9AD6AE-17F3-BD06-EF7B-E05B993AAD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51347" y="185480"/>
                  <a:ext cx="72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37EE1D-A2DB-889D-25E5-725AAF606477}"/>
                    </a:ext>
                  </a:extLst>
                </p14:cNvPr>
                <p14:cNvContentPartPr/>
                <p14:nvPr/>
              </p14:nvContentPartPr>
              <p14:xfrm>
                <a:off x="4793267" y="244520"/>
                <a:ext cx="54000" cy="15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37EE1D-A2DB-889D-25E5-725AAF6064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75267" y="226880"/>
                  <a:ext cx="89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B4F689-4A35-E28D-6A23-EC2BCB0390AD}"/>
                    </a:ext>
                  </a:extLst>
                </p14:cNvPr>
                <p14:cNvContentPartPr/>
                <p14:nvPr/>
              </p14:nvContentPartPr>
              <p14:xfrm>
                <a:off x="4651427" y="308240"/>
                <a:ext cx="25200" cy="154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B4F689-4A35-E28D-6A23-EC2BCB0390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33427" y="290240"/>
                  <a:ext cx="60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91397E-37BD-5946-0DD8-0DC60A97AA19}"/>
                    </a:ext>
                  </a:extLst>
                </p14:cNvPr>
                <p14:cNvContentPartPr/>
                <p14:nvPr/>
              </p14:nvContentPartPr>
              <p14:xfrm>
                <a:off x="4584827" y="203120"/>
                <a:ext cx="2520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91397E-37BD-5946-0DD8-0DC60A97AA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66827" y="185480"/>
                  <a:ext cx="60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6B3E19-C4C3-1F22-1882-6230FEE15458}"/>
                    </a:ext>
                  </a:extLst>
                </p14:cNvPr>
                <p14:cNvContentPartPr/>
                <p14:nvPr/>
              </p14:nvContentPartPr>
              <p14:xfrm>
                <a:off x="4806227" y="277280"/>
                <a:ext cx="107280" cy="196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6B3E19-C4C3-1F22-1882-6230FEE154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88227" y="259640"/>
                  <a:ext cx="142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BC53B01-1DD8-6928-D14A-EBBDDF9E7B5A}"/>
                    </a:ext>
                  </a:extLst>
                </p14:cNvPr>
                <p14:cNvContentPartPr/>
                <p14:nvPr/>
              </p14:nvContentPartPr>
              <p14:xfrm>
                <a:off x="5021147" y="240920"/>
                <a:ext cx="136440" cy="24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BC53B01-1DD8-6928-D14A-EBBDDF9E7B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03147" y="222920"/>
                  <a:ext cx="1720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1C9722-0EAD-64C7-AD99-503C026865EC}"/>
                    </a:ext>
                  </a:extLst>
                </p14:cNvPr>
                <p14:cNvContentPartPr/>
                <p14:nvPr/>
              </p14:nvContentPartPr>
              <p14:xfrm>
                <a:off x="5440187" y="407240"/>
                <a:ext cx="19080" cy="2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1C9722-0EAD-64C7-AD99-503C026865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22547" y="389240"/>
                  <a:ext cx="54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946973-A365-E525-6D9D-67E479565142}"/>
                    </a:ext>
                  </a:extLst>
                </p14:cNvPr>
                <p14:cNvContentPartPr/>
                <p14:nvPr/>
              </p14:nvContentPartPr>
              <p14:xfrm>
                <a:off x="285707" y="566360"/>
                <a:ext cx="4988880" cy="480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946973-A365-E525-6D9D-67E4795651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8067" y="548360"/>
                  <a:ext cx="50245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8222CD-6A42-F3BB-993E-FEFAC43E63E8}"/>
                    </a:ext>
                  </a:extLst>
                </p14:cNvPr>
                <p14:cNvContentPartPr/>
                <p14:nvPr/>
              </p14:nvContentPartPr>
              <p14:xfrm>
                <a:off x="3216827" y="1226960"/>
                <a:ext cx="216360" cy="2179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8222CD-6A42-F3BB-993E-FEFAC43E63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98827" y="1208960"/>
                  <a:ext cx="252000" cy="22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FF825C-9D38-F350-7F2E-18B73C97F0B8}"/>
                    </a:ext>
                  </a:extLst>
                </p14:cNvPr>
                <p14:cNvContentPartPr/>
                <p14:nvPr/>
              </p14:nvContentPartPr>
              <p14:xfrm>
                <a:off x="3155267" y="1064960"/>
                <a:ext cx="2586960" cy="164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FF825C-9D38-F350-7F2E-18B73C97F0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37627" y="1047320"/>
                  <a:ext cx="262260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53E459E-D88C-BB35-4EDF-411A017D2A60}"/>
                  </a:ext>
                </a:extLst>
              </p14:cNvPr>
              <p14:cNvContentPartPr/>
              <p14:nvPr/>
            </p14:nvContentPartPr>
            <p14:xfrm>
              <a:off x="5744387" y="1062800"/>
              <a:ext cx="736920" cy="1365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53E459E-D88C-BB35-4EDF-411A017D2A6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26747" y="1045160"/>
                <a:ext cx="772560" cy="140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391334D-759E-C0C5-DCA0-308F58C784BD}"/>
              </a:ext>
            </a:extLst>
          </p:cNvPr>
          <p:cNvGrpSpPr/>
          <p:nvPr/>
        </p:nvGrpSpPr>
        <p:grpSpPr>
          <a:xfrm>
            <a:off x="5750867" y="1083320"/>
            <a:ext cx="150840" cy="2291400"/>
            <a:chOff x="5750867" y="1083320"/>
            <a:chExt cx="150840" cy="22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0D7E36-89CA-A2DA-5CCF-A9EC2AC67946}"/>
                    </a:ext>
                  </a:extLst>
                </p14:cNvPr>
                <p14:cNvContentPartPr/>
                <p14:nvPr/>
              </p14:nvContentPartPr>
              <p14:xfrm>
                <a:off x="5750867" y="1083320"/>
                <a:ext cx="150840" cy="1711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0D7E36-89CA-A2DA-5CCF-A9EC2AC679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32867" y="1065680"/>
                  <a:ext cx="186480" cy="17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6A0529-1DA0-AACF-77D1-31FC980444C5}"/>
                    </a:ext>
                  </a:extLst>
                </p14:cNvPr>
                <p14:cNvContentPartPr/>
                <p14:nvPr/>
              </p14:nvContentPartPr>
              <p14:xfrm>
                <a:off x="5852027" y="2929760"/>
                <a:ext cx="38880" cy="444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6A0529-1DA0-AACF-77D1-31FC980444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34387" y="2912120"/>
                  <a:ext cx="74520" cy="48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F8B0D44-0BEA-B2C5-1E7A-C0B136EC33B1}"/>
                  </a:ext>
                </a:extLst>
              </p14:cNvPr>
              <p14:cNvContentPartPr/>
              <p14:nvPr/>
            </p14:nvContentPartPr>
            <p14:xfrm>
              <a:off x="2429507" y="3558680"/>
              <a:ext cx="1141560" cy="119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F8B0D44-0BEA-B2C5-1E7A-C0B136EC33B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11867" y="3540680"/>
                <a:ext cx="11772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A800C9E-D7C0-A416-078E-F6703F3A72F8}"/>
                  </a:ext>
                </a:extLst>
              </p14:cNvPr>
              <p14:cNvContentPartPr/>
              <p14:nvPr/>
            </p14:nvContentPartPr>
            <p14:xfrm>
              <a:off x="3455507" y="3342680"/>
              <a:ext cx="2464560" cy="98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A800C9E-D7C0-A416-078E-F6703F3A72F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37507" y="3325040"/>
                <a:ext cx="250020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01DEEC68-F046-C4C2-D0E2-C26CE7156BAA}"/>
              </a:ext>
            </a:extLst>
          </p:cNvPr>
          <p:cNvGrpSpPr/>
          <p:nvPr/>
        </p:nvGrpSpPr>
        <p:grpSpPr>
          <a:xfrm>
            <a:off x="7445747" y="416600"/>
            <a:ext cx="627120" cy="345240"/>
            <a:chOff x="7445747" y="416600"/>
            <a:chExt cx="6271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E6ADBBE-128C-C0CB-DFD1-8485BB9D3A8E}"/>
                    </a:ext>
                  </a:extLst>
                </p14:cNvPr>
                <p14:cNvContentPartPr/>
                <p14:nvPr/>
              </p14:nvContentPartPr>
              <p14:xfrm>
                <a:off x="7445747" y="416600"/>
                <a:ext cx="115920" cy="192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E6ADBBE-128C-C0CB-DFD1-8485BB9D3A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8107" y="398960"/>
                  <a:ext cx="151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F4FB745-3EB0-0025-1534-A26BA8DF2FEF}"/>
                    </a:ext>
                  </a:extLst>
                </p14:cNvPr>
                <p14:cNvContentPartPr/>
                <p14:nvPr/>
              </p14:nvContentPartPr>
              <p14:xfrm>
                <a:off x="7570307" y="434240"/>
                <a:ext cx="108720" cy="327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4FB745-3EB0-0025-1534-A26BA8DF2FE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52307" y="416600"/>
                  <a:ext cx="144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571CD78-336C-E79B-1A73-839193DB3F55}"/>
                    </a:ext>
                  </a:extLst>
                </p14:cNvPr>
                <p14:cNvContentPartPr/>
                <p14:nvPr/>
              </p14:nvContentPartPr>
              <p14:xfrm>
                <a:off x="7733027" y="478880"/>
                <a:ext cx="339840" cy="199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571CD78-336C-E79B-1A73-839193DB3F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15387" y="461240"/>
                  <a:ext cx="3754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9204FB3-B17B-C87F-E78C-F5602DDEB82E}"/>
              </a:ext>
            </a:extLst>
          </p:cNvPr>
          <p:cNvGrpSpPr/>
          <p:nvPr/>
        </p:nvGrpSpPr>
        <p:grpSpPr>
          <a:xfrm>
            <a:off x="8271227" y="335960"/>
            <a:ext cx="815760" cy="332640"/>
            <a:chOff x="8271227" y="335960"/>
            <a:chExt cx="81576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9788C5F-47DB-FBF2-B77D-16C79531A045}"/>
                    </a:ext>
                  </a:extLst>
                </p14:cNvPr>
                <p14:cNvContentPartPr/>
                <p14:nvPr/>
              </p14:nvContentPartPr>
              <p14:xfrm>
                <a:off x="8271227" y="391400"/>
                <a:ext cx="85680" cy="27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9788C5F-47DB-FBF2-B77D-16C79531A0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53227" y="373400"/>
                  <a:ext cx="121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197203B-5DCB-55A3-DAFB-7A35318CD7DE}"/>
                    </a:ext>
                  </a:extLst>
                </p14:cNvPr>
                <p14:cNvContentPartPr/>
                <p14:nvPr/>
              </p14:nvContentPartPr>
              <p14:xfrm>
                <a:off x="8399027" y="397160"/>
                <a:ext cx="378000" cy="242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197203B-5DCB-55A3-DAFB-7A35318CD7D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81027" y="379520"/>
                  <a:ext cx="413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16FED9F-96CA-CEB9-D3BE-EE25CB88D26F}"/>
                    </a:ext>
                  </a:extLst>
                </p14:cNvPr>
                <p14:cNvContentPartPr/>
                <p14:nvPr/>
              </p14:nvContentPartPr>
              <p14:xfrm>
                <a:off x="8942987" y="457640"/>
                <a:ext cx="144000" cy="171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6FED9F-96CA-CEB9-D3BE-EE25CB88D26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24987" y="439640"/>
                  <a:ext cx="179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7298B73-EFA5-702C-FCC1-43516CCE8205}"/>
                    </a:ext>
                  </a:extLst>
                </p14:cNvPr>
                <p14:cNvContentPartPr/>
                <p14:nvPr/>
              </p14:nvContentPartPr>
              <p14:xfrm>
                <a:off x="8648867" y="335960"/>
                <a:ext cx="91440" cy="232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7298B73-EFA5-702C-FCC1-43516CCE82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31227" y="318320"/>
                  <a:ext cx="12708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2141883-9B4A-613B-27C3-DBCBAC4B3383}"/>
                  </a:ext>
                </a:extLst>
              </p14:cNvPr>
              <p14:cNvContentPartPr/>
              <p14:nvPr/>
            </p14:nvContentPartPr>
            <p14:xfrm>
              <a:off x="9461387" y="652400"/>
              <a:ext cx="14400" cy="8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2141883-9B4A-613B-27C3-DBCBAC4B338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443747" y="634400"/>
                <a:ext cx="500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CCF32C6-C60D-030C-3A98-F77B0D8FC9D2}"/>
                  </a:ext>
                </a:extLst>
              </p14:cNvPr>
              <p14:cNvContentPartPr/>
              <p14:nvPr/>
            </p14:nvContentPartPr>
            <p14:xfrm>
              <a:off x="7259987" y="771560"/>
              <a:ext cx="1932120" cy="270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CCF32C6-C60D-030C-3A98-F77B0D8FC9D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41987" y="753560"/>
                <a:ext cx="196776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B343B3C-802C-573E-A394-6FFB8A05E6BA}"/>
              </a:ext>
            </a:extLst>
          </p:cNvPr>
          <p:cNvGrpSpPr/>
          <p:nvPr/>
        </p:nvGrpSpPr>
        <p:grpSpPr>
          <a:xfrm>
            <a:off x="7331987" y="1070000"/>
            <a:ext cx="4883040" cy="2315880"/>
            <a:chOff x="7331987" y="1070000"/>
            <a:chExt cx="488304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DA64B9F-C222-6734-FDEF-FA6D983A1A81}"/>
                    </a:ext>
                  </a:extLst>
                </p14:cNvPr>
                <p14:cNvContentPartPr/>
                <p14:nvPr/>
              </p14:nvContentPartPr>
              <p14:xfrm>
                <a:off x="7736987" y="1381400"/>
                <a:ext cx="45360" cy="5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DA64B9F-C222-6734-FDEF-FA6D983A1A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18987" y="1363760"/>
                  <a:ext cx="81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77CCC1-F274-F373-9AAE-37E2CAC66C97}"/>
                    </a:ext>
                  </a:extLst>
                </p14:cNvPr>
                <p14:cNvContentPartPr/>
                <p14:nvPr/>
              </p14:nvContentPartPr>
              <p14:xfrm>
                <a:off x="7728347" y="1380320"/>
                <a:ext cx="24840" cy="12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77CCC1-F274-F373-9AAE-37E2CAC66C9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10707" y="1362320"/>
                  <a:ext cx="60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5EF6C2F-B4D3-F6E2-EE8C-DCC7E4ABCE99}"/>
                    </a:ext>
                  </a:extLst>
                </p14:cNvPr>
                <p14:cNvContentPartPr/>
                <p14:nvPr/>
              </p14:nvContentPartPr>
              <p14:xfrm>
                <a:off x="7690187" y="1385720"/>
                <a:ext cx="282240" cy="219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5EF6C2F-B4D3-F6E2-EE8C-DCC7E4ABCE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72547" y="1368080"/>
                  <a:ext cx="317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30916FB-4F42-E5AD-498F-B20DFB220411}"/>
                    </a:ext>
                  </a:extLst>
                </p14:cNvPr>
                <p14:cNvContentPartPr/>
                <p14:nvPr/>
              </p14:nvContentPartPr>
              <p14:xfrm>
                <a:off x="8122907" y="1457360"/>
                <a:ext cx="96480" cy="93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30916FB-4F42-E5AD-498F-B20DFB2204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04907" y="1439360"/>
                  <a:ext cx="132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351ED74-DE0F-FFDF-98BD-59C950F7EE20}"/>
                    </a:ext>
                  </a:extLst>
                </p14:cNvPr>
                <p14:cNvContentPartPr/>
                <p14:nvPr/>
              </p14:nvContentPartPr>
              <p14:xfrm>
                <a:off x="8366987" y="1339280"/>
                <a:ext cx="73080" cy="193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351ED74-DE0F-FFDF-98BD-59C950F7EE2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48987" y="1321280"/>
                  <a:ext cx="108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127D37D-A30A-2F99-B338-E6A1012569EC}"/>
                    </a:ext>
                  </a:extLst>
                </p14:cNvPr>
                <p14:cNvContentPartPr/>
                <p14:nvPr/>
              </p14:nvContentPartPr>
              <p14:xfrm>
                <a:off x="8462387" y="1332440"/>
                <a:ext cx="193680" cy="160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127D37D-A30A-2F99-B338-E6A1012569E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44747" y="1314440"/>
                  <a:ext cx="229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5BEC57E-69D1-A530-1942-B7017EA865CF}"/>
                    </a:ext>
                  </a:extLst>
                </p14:cNvPr>
                <p14:cNvContentPartPr/>
                <p14:nvPr/>
              </p14:nvContentPartPr>
              <p14:xfrm>
                <a:off x="8750387" y="1207520"/>
                <a:ext cx="154080" cy="642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5BEC57E-69D1-A530-1942-B7017EA865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32387" y="1189880"/>
                  <a:ext cx="18972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8D657DF-361F-904F-EF36-4653FCF5D7CC}"/>
                    </a:ext>
                  </a:extLst>
                </p14:cNvPr>
                <p14:cNvContentPartPr/>
                <p14:nvPr/>
              </p14:nvContentPartPr>
              <p14:xfrm>
                <a:off x="8939747" y="1239200"/>
                <a:ext cx="178560" cy="263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8D657DF-361F-904F-EF36-4653FCF5D7C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22107" y="1221200"/>
                  <a:ext cx="2142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42B6E01-56C1-3CB8-0923-665EA65E00AC}"/>
                    </a:ext>
                  </a:extLst>
                </p14:cNvPr>
                <p14:cNvContentPartPr/>
                <p14:nvPr/>
              </p14:nvContentPartPr>
              <p14:xfrm>
                <a:off x="9197507" y="1316960"/>
                <a:ext cx="275400" cy="129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42B6E01-56C1-3CB8-0923-665EA65E00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79507" y="1298960"/>
                  <a:ext cx="311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BDAC569-3F3C-BF57-0BB1-AAB30134584B}"/>
                    </a:ext>
                  </a:extLst>
                </p14:cNvPr>
                <p14:cNvContentPartPr/>
                <p14:nvPr/>
              </p14:nvContentPartPr>
              <p14:xfrm>
                <a:off x="9436547" y="1251800"/>
                <a:ext cx="348120" cy="159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BDAC569-3F3C-BF57-0BB1-AAB30134584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18547" y="1234160"/>
                  <a:ext cx="383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6D90C73-5DC8-4FD3-BBEA-FE16EE530A3E}"/>
                    </a:ext>
                  </a:extLst>
                </p14:cNvPr>
                <p14:cNvContentPartPr/>
                <p14:nvPr/>
              </p14:nvContentPartPr>
              <p14:xfrm>
                <a:off x="9876467" y="1266560"/>
                <a:ext cx="88920" cy="242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6D90C73-5DC8-4FD3-BBEA-FE16EE530A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58467" y="1248560"/>
                  <a:ext cx="124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8862081-2583-65A3-A7EA-1ED2CF85B85F}"/>
                    </a:ext>
                  </a:extLst>
                </p14:cNvPr>
                <p14:cNvContentPartPr/>
                <p14:nvPr/>
              </p14:nvContentPartPr>
              <p14:xfrm>
                <a:off x="10088147" y="1172240"/>
                <a:ext cx="172440" cy="177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8862081-2583-65A3-A7EA-1ED2CF85B85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70507" y="1154600"/>
                  <a:ext cx="208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3AAFBE1-A939-80E4-8240-EB6799DF7FC7}"/>
                    </a:ext>
                  </a:extLst>
                </p14:cNvPr>
                <p14:cNvContentPartPr/>
                <p14:nvPr/>
              </p14:nvContentPartPr>
              <p14:xfrm>
                <a:off x="10347347" y="1219760"/>
                <a:ext cx="65880" cy="89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3AAFBE1-A939-80E4-8240-EB6799DF7FC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329707" y="1201760"/>
                  <a:ext cx="101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5C3DF5A-CAB4-5E03-65AD-9C6EF7CF91F5}"/>
                    </a:ext>
                  </a:extLst>
                </p14:cNvPr>
                <p14:cNvContentPartPr/>
                <p14:nvPr/>
              </p14:nvContentPartPr>
              <p14:xfrm>
                <a:off x="10423307" y="1233440"/>
                <a:ext cx="144720" cy="50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5C3DF5A-CAB4-5E03-65AD-9C6EF7CF91F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05667" y="1215800"/>
                  <a:ext cx="180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3011E3-1B84-3978-A6B2-E1088F719BBA}"/>
                    </a:ext>
                  </a:extLst>
                </p14:cNvPr>
                <p14:cNvContentPartPr/>
                <p14:nvPr/>
              </p14:nvContentPartPr>
              <p14:xfrm>
                <a:off x="10642187" y="1112840"/>
                <a:ext cx="50040" cy="725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3011E3-1B84-3978-A6B2-E1088F719BB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24547" y="1095200"/>
                  <a:ext cx="8568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ECF9F34-5C94-C8D9-EB5B-E7D34221B62A}"/>
                    </a:ext>
                  </a:extLst>
                </p14:cNvPr>
                <p14:cNvContentPartPr/>
                <p14:nvPr/>
              </p14:nvContentPartPr>
              <p14:xfrm>
                <a:off x="10820747" y="1070000"/>
                <a:ext cx="113760" cy="243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ECF9F34-5C94-C8D9-EB5B-E7D34221B6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03107" y="1052000"/>
                  <a:ext cx="1494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9B5A11-4513-537B-7770-B7AB76081ACB}"/>
                    </a:ext>
                  </a:extLst>
                </p14:cNvPr>
                <p14:cNvContentPartPr/>
                <p14:nvPr/>
              </p14:nvContentPartPr>
              <p14:xfrm>
                <a:off x="10896347" y="1308680"/>
                <a:ext cx="115200" cy="80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9B5A11-4513-537B-7770-B7AB76081AC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78347" y="1290680"/>
                  <a:ext cx="150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1EC66A8-F683-D036-899B-9F55E62CC2AB}"/>
                    </a:ext>
                  </a:extLst>
                </p14:cNvPr>
                <p14:cNvContentPartPr/>
                <p14:nvPr/>
              </p14:nvContentPartPr>
              <p14:xfrm>
                <a:off x="10840907" y="1121120"/>
                <a:ext cx="81720" cy="30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1EC66A8-F683-D036-899B-9F55E62CC2A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22907" y="1103120"/>
                  <a:ext cx="117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8FBC93B-98FB-701D-EC0B-A9DD6399D931}"/>
                    </a:ext>
                  </a:extLst>
                </p14:cNvPr>
                <p14:cNvContentPartPr/>
                <p14:nvPr/>
              </p14:nvContentPartPr>
              <p14:xfrm>
                <a:off x="11036387" y="1235600"/>
                <a:ext cx="139680" cy="11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8FBC93B-98FB-701D-EC0B-A9DD6399D93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18747" y="1217600"/>
                  <a:ext cx="175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FAC9A75-6F5B-B4CC-AE35-0104076AF0BA}"/>
                    </a:ext>
                  </a:extLst>
                </p14:cNvPr>
                <p14:cNvContentPartPr/>
                <p14:nvPr/>
              </p14:nvContentPartPr>
              <p14:xfrm>
                <a:off x="11163467" y="1133720"/>
                <a:ext cx="29880" cy="138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FAC9A75-6F5B-B4CC-AE35-0104076AF0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45467" y="1115720"/>
                  <a:ext cx="65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63D7FD-AD77-FD0C-5265-FF339D3E6107}"/>
                    </a:ext>
                  </a:extLst>
                </p14:cNvPr>
                <p14:cNvContentPartPr/>
                <p14:nvPr/>
              </p14:nvContentPartPr>
              <p14:xfrm>
                <a:off x="11135387" y="1212560"/>
                <a:ext cx="57960" cy="2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563D7FD-AD77-FD0C-5265-FF339D3E61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117387" y="1194920"/>
                  <a:ext cx="93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D16B53D-FA7D-22E1-574E-B699D22ED2DA}"/>
                    </a:ext>
                  </a:extLst>
                </p14:cNvPr>
                <p14:cNvContentPartPr/>
                <p14:nvPr/>
              </p14:nvContentPartPr>
              <p14:xfrm>
                <a:off x="11274347" y="1187000"/>
                <a:ext cx="234000" cy="111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D16B53D-FA7D-22E1-574E-B699D22ED2D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56707" y="1169000"/>
                  <a:ext cx="269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20B513C-5192-09D5-42F8-D852971029BF}"/>
                    </a:ext>
                  </a:extLst>
                </p14:cNvPr>
                <p14:cNvContentPartPr/>
                <p14:nvPr/>
              </p14:nvContentPartPr>
              <p14:xfrm>
                <a:off x="11617067" y="1081880"/>
                <a:ext cx="117720" cy="635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20B513C-5192-09D5-42F8-D852971029B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599427" y="1064240"/>
                  <a:ext cx="15336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E805132-FB92-4218-FE88-DB074B920B82}"/>
                    </a:ext>
                  </a:extLst>
                </p14:cNvPr>
                <p14:cNvContentPartPr/>
                <p14:nvPr/>
              </p14:nvContentPartPr>
              <p14:xfrm>
                <a:off x="11807147" y="1122200"/>
                <a:ext cx="67680" cy="164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E805132-FB92-4218-FE88-DB074B920B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89507" y="1104200"/>
                  <a:ext cx="103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BC333C3-5033-CEFB-C9D2-5C6783369E13}"/>
                    </a:ext>
                  </a:extLst>
                </p14:cNvPr>
                <p14:cNvContentPartPr/>
                <p14:nvPr/>
              </p14:nvContentPartPr>
              <p14:xfrm>
                <a:off x="11924147" y="1221560"/>
                <a:ext cx="45000" cy="195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BC333C3-5033-CEFB-C9D2-5C6783369E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06147" y="1203920"/>
                  <a:ext cx="80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51F67A1-BD88-A04B-6EB2-9DDF97C6ABAA}"/>
                    </a:ext>
                  </a:extLst>
                </p14:cNvPr>
                <p14:cNvContentPartPr/>
                <p14:nvPr/>
              </p14:nvContentPartPr>
              <p14:xfrm>
                <a:off x="11989667" y="1199240"/>
                <a:ext cx="88200" cy="68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51F67A1-BD88-A04B-6EB2-9DDF97C6AB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71667" y="1181240"/>
                  <a:ext cx="123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5DF89D9-578B-5A62-CEC2-C45C59F3A441}"/>
                    </a:ext>
                  </a:extLst>
                </p14:cNvPr>
                <p14:cNvContentPartPr/>
                <p14:nvPr/>
              </p14:nvContentPartPr>
              <p14:xfrm>
                <a:off x="12117467" y="1202840"/>
                <a:ext cx="97560" cy="95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5DF89D9-578B-5A62-CEC2-C45C59F3A4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099467" y="118484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3A32A70-AEFD-D253-53E4-0CC1B03E8AD0}"/>
                    </a:ext>
                  </a:extLst>
                </p14:cNvPr>
                <p14:cNvContentPartPr/>
                <p14:nvPr/>
              </p14:nvContentPartPr>
              <p14:xfrm>
                <a:off x="8896907" y="1878920"/>
                <a:ext cx="77760" cy="1506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3A32A70-AEFD-D253-53E4-0CC1B03E8AD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79267" y="1861280"/>
                  <a:ext cx="113400" cy="15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43FF013-3765-1001-62D2-146783C29964}"/>
                    </a:ext>
                  </a:extLst>
                </p14:cNvPr>
                <p14:cNvContentPartPr/>
                <p14:nvPr/>
              </p14:nvContentPartPr>
              <p14:xfrm>
                <a:off x="7331987" y="1559240"/>
                <a:ext cx="4828680" cy="376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43FF013-3765-1001-62D2-146783C299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14347" y="1541600"/>
                  <a:ext cx="48643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7D52856-1284-6B69-7D30-49D3CD08D066}"/>
                    </a:ext>
                  </a:extLst>
                </p14:cNvPr>
                <p14:cNvContentPartPr/>
                <p14:nvPr/>
              </p14:nvContentPartPr>
              <p14:xfrm>
                <a:off x="10663787" y="1836080"/>
                <a:ext cx="74880" cy="1292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7D52856-1284-6B69-7D30-49D3CD08D06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45787" y="1818440"/>
                  <a:ext cx="110520" cy="13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8497260-A727-4274-5952-9018D7462AFB}"/>
                    </a:ext>
                  </a:extLst>
                </p14:cNvPr>
                <p14:cNvContentPartPr/>
                <p14:nvPr/>
              </p14:nvContentPartPr>
              <p14:xfrm>
                <a:off x="11486387" y="1759400"/>
                <a:ext cx="298080" cy="129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8497260-A727-4274-5952-9018D7462AF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468747" y="1741400"/>
                  <a:ext cx="333720" cy="13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47A86E7-1A5D-5440-9DFB-2A55081812D6}"/>
                    </a:ext>
                  </a:extLst>
                </p14:cNvPr>
                <p14:cNvContentPartPr/>
                <p14:nvPr/>
              </p14:nvContentPartPr>
              <p14:xfrm>
                <a:off x="8014907" y="2017880"/>
                <a:ext cx="69120" cy="235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47A86E7-1A5D-5440-9DFB-2A55081812D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97267" y="2000240"/>
                  <a:ext cx="104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7C9CD57-9E15-8909-FD94-F7097FD6B5D3}"/>
                    </a:ext>
                  </a:extLst>
                </p14:cNvPr>
                <p14:cNvContentPartPr/>
                <p14:nvPr/>
              </p14:nvContentPartPr>
              <p14:xfrm>
                <a:off x="9438707" y="1894400"/>
                <a:ext cx="124920" cy="240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7C9CD57-9E15-8909-FD94-F7097FD6B5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21067" y="1876400"/>
                  <a:ext cx="160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32A9C0E-44F3-3C32-E32B-8CF3646C7099}"/>
                    </a:ext>
                  </a:extLst>
                </p14:cNvPr>
                <p14:cNvContentPartPr/>
                <p14:nvPr/>
              </p14:nvContentPartPr>
              <p14:xfrm>
                <a:off x="11137907" y="1224440"/>
                <a:ext cx="87480" cy="173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32A9C0E-44F3-3C32-E32B-8CF3646C70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20267" y="1206440"/>
                  <a:ext cx="123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E5244FF-1282-2ECA-20C8-EEA0E22D0881}"/>
                    </a:ext>
                  </a:extLst>
                </p14:cNvPr>
                <p14:cNvContentPartPr/>
                <p14:nvPr/>
              </p14:nvContentPartPr>
              <p14:xfrm>
                <a:off x="11148347" y="1241000"/>
                <a:ext cx="113400" cy="21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E5244FF-1282-2ECA-20C8-EEA0E22D088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130347" y="1223360"/>
                  <a:ext cx="149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3B9F41F-6F84-34FE-8791-3676B8EA39E2}"/>
                    </a:ext>
                  </a:extLst>
                </p14:cNvPr>
                <p14:cNvContentPartPr/>
                <p14:nvPr/>
              </p14:nvContentPartPr>
              <p14:xfrm>
                <a:off x="11335547" y="1166480"/>
                <a:ext cx="219240" cy="171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3B9F41F-6F84-34FE-8791-3676B8EA39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317907" y="1148840"/>
                  <a:ext cx="254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F63E345-526E-5CA8-B3A3-EC4BDA3F0D86}"/>
                    </a:ext>
                  </a:extLst>
                </p14:cNvPr>
                <p14:cNvContentPartPr/>
                <p14:nvPr/>
              </p14:nvContentPartPr>
              <p14:xfrm>
                <a:off x="11655227" y="1277000"/>
                <a:ext cx="19080" cy="14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F63E345-526E-5CA8-B3A3-EC4BDA3F0D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637587" y="1259360"/>
                  <a:ext cx="54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37F095D-9B54-9428-C95A-23C471F3957B}"/>
                    </a:ext>
                  </a:extLst>
                </p14:cNvPr>
                <p14:cNvContentPartPr/>
                <p14:nvPr/>
              </p14:nvContentPartPr>
              <p14:xfrm>
                <a:off x="11084267" y="1814120"/>
                <a:ext cx="226440" cy="213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37F095D-9B54-9428-C95A-23C471F395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066627" y="1796120"/>
                  <a:ext cx="262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8BF340-C789-0136-6339-778EFE628405}"/>
                    </a:ext>
                  </a:extLst>
                </p14:cNvPr>
                <p14:cNvContentPartPr/>
                <p14:nvPr/>
              </p14:nvContentPartPr>
              <p14:xfrm>
                <a:off x="12000107" y="1751480"/>
                <a:ext cx="38520" cy="307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8BF340-C789-0136-6339-778EFE62840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982107" y="1733840"/>
                  <a:ext cx="7416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DB1E77F-37AA-BD70-C001-9600FD86477B}"/>
                  </a:ext>
                </a:extLst>
              </p14:cNvPr>
              <p14:cNvContentPartPr/>
              <p14:nvPr/>
            </p14:nvContentPartPr>
            <p14:xfrm>
              <a:off x="7949387" y="2599640"/>
              <a:ext cx="38160" cy="169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DB1E77F-37AA-BD70-C001-9600FD86477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931387" y="2581640"/>
                <a:ext cx="7380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A6F0A25-EC32-F202-8EAD-C0081549770C}"/>
              </a:ext>
            </a:extLst>
          </p:cNvPr>
          <p:cNvGrpSpPr/>
          <p:nvPr/>
        </p:nvGrpSpPr>
        <p:grpSpPr>
          <a:xfrm>
            <a:off x="8364107" y="2555360"/>
            <a:ext cx="446040" cy="42840"/>
            <a:chOff x="8364107" y="2555360"/>
            <a:chExt cx="446040" cy="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5115814-F70E-7573-3000-81F83F7CE2A6}"/>
                    </a:ext>
                  </a:extLst>
                </p14:cNvPr>
                <p14:cNvContentPartPr/>
                <p14:nvPr/>
              </p14:nvContentPartPr>
              <p14:xfrm>
                <a:off x="8364107" y="2567240"/>
                <a:ext cx="81720" cy="30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5115814-F70E-7573-3000-81F83F7CE2A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46467" y="2549600"/>
                  <a:ext cx="117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D1C32E9-585D-70F4-3AD0-568FD5933619}"/>
                    </a:ext>
                  </a:extLst>
                </p14:cNvPr>
                <p14:cNvContentPartPr/>
                <p14:nvPr/>
              </p14:nvContentPartPr>
              <p14:xfrm>
                <a:off x="8673707" y="2555360"/>
                <a:ext cx="136440" cy="19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D1C32E9-585D-70F4-3AD0-568FD59336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55707" y="2537720"/>
                  <a:ext cx="17208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D968B96-93A4-C7DD-F4D6-BD66C0FCB1C7}"/>
                  </a:ext>
                </a:extLst>
              </p14:cNvPr>
              <p14:cNvContentPartPr/>
              <p14:nvPr/>
            </p14:nvContentPartPr>
            <p14:xfrm>
              <a:off x="9307667" y="2582720"/>
              <a:ext cx="67320" cy="136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D968B96-93A4-C7DD-F4D6-BD66C0FCB1C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289667" y="2565080"/>
                <a:ext cx="102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42B9DE0-D469-A895-5C96-6FD7FF2FC113}"/>
                  </a:ext>
                </a:extLst>
              </p14:cNvPr>
              <p14:cNvContentPartPr/>
              <p14:nvPr/>
            </p14:nvContentPartPr>
            <p14:xfrm>
              <a:off x="9704387" y="2583080"/>
              <a:ext cx="455760" cy="90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42B9DE0-D469-A895-5C96-6FD7FF2FC11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686747" y="2565440"/>
                <a:ext cx="4914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CA733DA-7525-C874-4C63-0FA59B8CF4DE}"/>
                  </a:ext>
                </a:extLst>
              </p14:cNvPr>
              <p14:cNvContentPartPr/>
              <p14:nvPr/>
            </p14:nvContentPartPr>
            <p14:xfrm>
              <a:off x="10615547" y="2615120"/>
              <a:ext cx="35280" cy="2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CA733DA-7525-C874-4C63-0FA59B8CF4D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597547" y="2597120"/>
                <a:ext cx="70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7F56349-57CB-8333-67F7-2DF75E0FD414}"/>
                  </a:ext>
                </a:extLst>
              </p14:cNvPr>
              <p14:cNvContentPartPr/>
              <p14:nvPr/>
            </p14:nvContentPartPr>
            <p14:xfrm>
              <a:off x="11056907" y="2648600"/>
              <a:ext cx="25200" cy="10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7F56349-57CB-8333-67F7-2DF75E0FD41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038907" y="2630600"/>
                <a:ext cx="60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6159B03-A5AF-E1FE-64E3-17E2D3C60FA5}"/>
                  </a:ext>
                </a:extLst>
              </p14:cNvPr>
              <p14:cNvContentPartPr/>
              <p14:nvPr/>
            </p14:nvContentPartPr>
            <p14:xfrm>
              <a:off x="11469827" y="2633120"/>
              <a:ext cx="70560" cy="20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6159B03-A5AF-E1FE-64E3-17E2D3C60FA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451827" y="2615120"/>
                <a:ext cx="1062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1765AC4-F8A3-D985-C631-C16A35028476}"/>
                  </a:ext>
                </a:extLst>
              </p14:cNvPr>
              <p14:cNvContentPartPr/>
              <p14:nvPr/>
            </p14:nvContentPartPr>
            <p14:xfrm>
              <a:off x="8334587" y="2852360"/>
              <a:ext cx="23040" cy="194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1765AC4-F8A3-D985-C631-C16A3502847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316587" y="2834360"/>
                <a:ext cx="58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30A7495-F1A4-C047-DC50-87E511D7AD9E}"/>
                  </a:ext>
                </a:extLst>
              </p14:cNvPr>
              <p14:cNvContentPartPr/>
              <p14:nvPr/>
            </p14:nvContentPartPr>
            <p14:xfrm>
              <a:off x="9174827" y="2970080"/>
              <a:ext cx="223560" cy="90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30A7495-F1A4-C047-DC50-87E511D7AD9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6827" y="2952080"/>
                <a:ext cx="2592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7569504-86E6-27D9-8ECA-7079110CEC71}"/>
                  </a:ext>
                </a:extLst>
              </p14:cNvPr>
              <p14:cNvContentPartPr/>
              <p14:nvPr/>
            </p14:nvContentPartPr>
            <p14:xfrm>
              <a:off x="10001387" y="2998880"/>
              <a:ext cx="142200" cy="266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7569504-86E6-27D9-8ECA-7079110CEC7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983387" y="2980880"/>
                <a:ext cx="1778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C458290-B7FA-E47E-45D0-94BCA9742682}"/>
                  </a:ext>
                </a:extLst>
              </p14:cNvPr>
              <p14:cNvContentPartPr/>
              <p14:nvPr/>
            </p14:nvContentPartPr>
            <p14:xfrm>
              <a:off x="11322947" y="3076640"/>
              <a:ext cx="47880" cy="4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C458290-B7FA-E47E-45D0-94BCA974268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304947" y="3059000"/>
                <a:ext cx="835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ED59F71-8A97-E42D-FE9D-C0448B46BA63}"/>
                  </a:ext>
                </a:extLst>
              </p14:cNvPr>
              <p14:cNvContentPartPr/>
              <p14:nvPr/>
            </p14:nvContentPartPr>
            <p14:xfrm>
              <a:off x="6865067" y="1249640"/>
              <a:ext cx="464760" cy="18043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ED59F71-8A97-E42D-FE9D-C0448B46BA6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847067" y="1232000"/>
                <a:ext cx="500400" cy="18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E9463CD-BA7D-F410-2675-A15B4A4DA34B}"/>
              </a:ext>
            </a:extLst>
          </p:cNvPr>
          <p:cNvGrpSpPr/>
          <p:nvPr/>
        </p:nvGrpSpPr>
        <p:grpSpPr>
          <a:xfrm>
            <a:off x="6440987" y="3552200"/>
            <a:ext cx="3223080" cy="1328400"/>
            <a:chOff x="6440987" y="3552200"/>
            <a:chExt cx="3223080" cy="13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AF89318-1084-91D6-A593-5B792B7D3E73}"/>
                    </a:ext>
                  </a:extLst>
                </p14:cNvPr>
                <p14:cNvContentPartPr/>
                <p14:nvPr/>
              </p14:nvContentPartPr>
              <p14:xfrm>
                <a:off x="8446547" y="3552200"/>
                <a:ext cx="357480" cy="372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AF89318-1084-91D6-A593-5B792B7D3E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28907" y="3534560"/>
                  <a:ext cx="3931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B961303-4CE0-C1D2-6D2A-79C9FA0CE89F}"/>
                    </a:ext>
                  </a:extLst>
                </p14:cNvPr>
                <p14:cNvContentPartPr/>
                <p14:nvPr/>
              </p14:nvContentPartPr>
              <p14:xfrm>
                <a:off x="8849747" y="3654440"/>
                <a:ext cx="391320" cy="345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B961303-4CE0-C1D2-6D2A-79C9FA0CE89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31747" y="3636440"/>
                  <a:ext cx="426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6004783-8AD2-E74B-E543-B00EB3A2EEBD}"/>
                    </a:ext>
                  </a:extLst>
                </p14:cNvPr>
                <p14:cNvContentPartPr/>
                <p14:nvPr/>
              </p14:nvContentPartPr>
              <p14:xfrm>
                <a:off x="9382907" y="3552560"/>
                <a:ext cx="156240" cy="332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6004783-8AD2-E74B-E543-B00EB3A2EEB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65267" y="3534560"/>
                  <a:ext cx="1918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7BA314C-ECE9-A6D1-80F8-F5F9B52B4E0E}"/>
                    </a:ext>
                  </a:extLst>
                </p14:cNvPr>
                <p14:cNvContentPartPr/>
                <p14:nvPr/>
              </p14:nvContentPartPr>
              <p14:xfrm>
                <a:off x="9405227" y="3693320"/>
                <a:ext cx="258840" cy="65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7BA314C-ECE9-A6D1-80F8-F5F9B52B4E0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87227" y="3675680"/>
                  <a:ext cx="294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621DDD6-25A5-9D35-4BE9-2CD45C770078}"/>
                    </a:ext>
                  </a:extLst>
                </p14:cNvPr>
                <p14:cNvContentPartPr/>
                <p14:nvPr/>
              </p14:nvContentPartPr>
              <p14:xfrm>
                <a:off x="6440987" y="3732920"/>
                <a:ext cx="477720" cy="139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621DDD6-25A5-9D35-4BE9-2CD45C77007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23347" y="3714920"/>
                  <a:ext cx="513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E2C4798-BBE7-22F6-2F99-D7EE76692F0A}"/>
                    </a:ext>
                  </a:extLst>
                </p14:cNvPr>
                <p14:cNvContentPartPr/>
                <p14:nvPr/>
              </p14:nvContentPartPr>
              <p14:xfrm>
                <a:off x="6712427" y="3825080"/>
                <a:ext cx="93240" cy="360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E2C4798-BBE7-22F6-2F99-D7EE76692F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94427" y="3807440"/>
                  <a:ext cx="1288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72790F8-5290-CE72-CD31-382EA41335C4}"/>
                    </a:ext>
                  </a:extLst>
                </p14:cNvPr>
                <p14:cNvContentPartPr/>
                <p14:nvPr/>
              </p14:nvContentPartPr>
              <p14:xfrm>
                <a:off x="6867947" y="3951440"/>
                <a:ext cx="122400" cy="224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72790F8-5290-CE72-CD31-382EA41335C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50307" y="3933440"/>
                  <a:ext cx="158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DFF60D1-4F36-CF6E-C536-8123DE06064B}"/>
                    </a:ext>
                  </a:extLst>
                </p14:cNvPr>
                <p14:cNvContentPartPr/>
                <p14:nvPr/>
              </p14:nvContentPartPr>
              <p14:xfrm>
                <a:off x="7113107" y="3932720"/>
                <a:ext cx="429120" cy="145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DFF60D1-4F36-CF6E-C536-8123DE0606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95107" y="3915080"/>
                  <a:ext cx="464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684FC37-9294-1FC3-3891-ECC544F68945}"/>
                    </a:ext>
                  </a:extLst>
                </p14:cNvPr>
                <p14:cNvContentPartPr/>
                <p14:nvPr/>
              </p14:nvContentPartPr>
              <p14:xfrm>
                <a:off x="7428467" y="3875840"/>
                <a:ext cx="35280" cy="19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684FC37-9294-1FC3-3891-ECC544F6894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10827" y="3857840"/>
                  <a:ext cx="70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FA2AEA9-4B50-5692-5F16-2C701FF460CD}"/>
                    </a:ext>
                  </a:extLst>
                </p14:cNvPr>
                <p14:cNvContentPartPr/>
                <p14:nvPr/>
              </p14:nvContentPartPr>
              <p14:xfrm>
                <a:off x="7574267" y="3851360"/>
                <a:ext cx="255600" cy="162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FA2AEA9-4B50-5692-5F16-2C701FF460C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56627" y="3833720"/>
                  <a:ext cx="291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BD6C22C-CAAF-4240-3E5A-F9589B0D9ECE}"/>
                    </a:ext>
                  </a:extLst>
                </p14:cNvPr>
                <p14:cNvContentPartPr/>
                <p14:nvPr/>
              </p14:nvContentPartPr>
              <p14:xfrm>
                <a:off x="8097347" y="3633200"/>
                <a:ext cx="73800" cy="664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BD6C22C-CAAF-4240-3E5A-F9589B0D9EC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79707" y="3615200"/>
                  <a:ext cx="10944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67BF2C4-C7CF-A1BE-BC71-ECC2E0D9991D}"/>
                    </a:ext>
                  </a:extLst>
                </p14:cNvPr>
                <p14:cNvContentPartPr/>
                <p14:nvPr/>
              </p14:nvContentPartPr>
              <p14:xfrm>
                <a:off x="7418387" y="3781160"/>
                <a:ext cx="91800" cy="49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67BF2C4-C7CF-A1BE-BC71-ECC2E0D9991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00747" y="3763520"/>
                  <a:ext cx="127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4B9A408-96EC-DEDF-4731-238E98D6502B}"/>
                    </a:ext>
                  </a:extLst>
                </p14:cNvPr>
                <p14:cNvContentPartPr/>
                <p14:nvPr/>
              </p14:nvContentPartPr>
              <p14:xfrm>
                <a:off x="7641947" y="3914360"/>
                <a:ext cx="252720" cy="186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4B9A408-96EC-DEDF-4731-238E98D650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24307" y="3896360"/>
                  <a:ext cx="288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87CCC26-C40C-0973-1C72-74EDD5E3C6BF}"/>
                    </a:ext>
                  </a:extLst>
                </p14:cNvPr>
                <p14:cNvContentPartPr/>
                <p14:nvPr/>
              </p14:nvContentPartPr>
              <p14:xfrm>
                <a:off x="7028507" y="4582880"/>
                <a:ext cx="255960" cy="288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87CCC26-C40C-0973-1C72-74EDD5E3C6B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10507" y="4564880"/>
                  <a:ext cx="2916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6423695-A9E4-C07B-2468-E187834E18C3}"/>
                    </a:ext>
                  </a:extLst>
                </p14:cNvPr>
                <p14:cNvContentPartPr/>
                <p14:nvPr/>
              </p14:nvContentPartPr>
              <p14:xfrm>
                <a:off x="7212107" y="4707080"/>
                <a:ext cx="144000" cy="39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6423695-A9E4-C07B-2468-E187834E18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94467" y="4689080"/>
                  <a:ext cx="179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FC83B9F-5B52-396F-1F7E-CB0D5056F154}"/>
                    </a:ext>
                  </a:extLst>
                </p14:cNvPr>
                <p14:cNvContentPartPr/>
                <p14:nvPr/>
              </p14:nvContentPartPr>
              <p14:xfrm>
                <a:off x="7391747" y="4613840"/>
                <a:ext cx="227880" cy="178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FC83B9F-5B52-396F-1F7E-CB0D5056F15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74107" y="4595840"/>
                  <a:ext cx="263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FF46209-BF6F-6F97-03B5-5C3C0DACBC79}"/>
                    </a:ext>
                  </a:extLst>
                </p14:cNvPr>
                <p14:cNvContentPartPr/>
                <p14:nvPr/>
              </p14:nvContentPartPr>
              <p14:xfrm>
                <a:off x="7680467" y="4602680"/>
                <a:ext cx="110520" cy="160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FF46209-BF6F-6F97-03B5-5C3C0DACBC7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62827" y="4584680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6125C66-00FE-ADCF-43C9-0996F19AFDDA}"/>
                    </a:ext>
                  </a:extLst>
                </p14:cNvPr>
                <p14:cNvContentPartPr/>
                <p14:nvPr/>
              </p14:nvContentPartPr>
              <p14:xfrm>
                <a:off x="8199947" y="4519520"/>
                <a:ext cx="51840" cy="361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6125C66-00FE-ADCF-43C9-0996F19AFDD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81947" y="4501520"/>
                  <a:ext cx="874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23B3EAD-8DD2-F54F-2A1C-A5444C85ABB7}"/>
                    </a:ext>
                  </a:extLst>
                </p14:cNvPr>
                <p14:cNvContentPartPr/>
                <p14:nvPr/>
              </p14:nvContentPartPr>
              <p14:xfrm>
                <a:off x="8790707" y="4425920"/>
                <a:ext cx="145080" cy="251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23B3EAD-8DD2-F54F-2A1C-A5444C85AB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73067" y="4408280"/>
                  <a:ext cx="180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E52E07B-7724-D9A0-41BF-78D8A8CAD693}"/>
                    </a:ext>
                  </a:extLst>
                </p14:cNvPr>
                <p14:cNvContentPartPr/>
                <p14:nvPr/>
              </p14:nvContentPartPr>
              <p14:xfrm>
                <a:off x="9129827" y="4445360"/>
                <a:ext cx="150840" cy="165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E52E07B-7724-D9A0-41BF-78D8A8CAD6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12187" y="4427720"/>
                  <a:ext cx="186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B1EA763-DD84-4A2A-C939-536F89AA523E}"/>
                    </a:ext>
                  </a:extLst>
                </p14:cNvPr>
                <p14:cNvContentPartPr/>
                <p14:nvPr/>
              </p14:nvContentPartPr>
              <p14:xfrm>
                <a:off x="9371387" y="4416200"/>
                <a:ext cx="186480" cy="163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B1EA763-DD84-4A2A-C939-536F89AA523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53387" y="4398560"/>
                  <a:ext cx="222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AACEC05-CB93-49C9-4A21-57DE834345CC}"/>
                    </a:ext>
                  </a:extLst>
                </p14:cNvPr>
                <p14:cNvContentPartPr/>
                <p14:nvPr/>
              </p14:nvContentPartPr>
              <p14:xfrm>
                <a:off x="6632867" y="4332320"/>
                <a:ext cx="1491480" cy="174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AACEC05-CB93-49C9-4A21-57DE834345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15227" y="4314320"/>
                  <a:ext cx="152712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163CA4F-4026-9C48-4E81-3D66662A9862}"/>
                  </a:ext>
                </a:extLst>
              </p14:cNvPr>
              <p14:cNvContentPartPr/>
              <p14:nvPr/>
            </p14:nvContentPartPr>
            <p14:xfrm>
              <a:off x="9057467" y="4203080"/>
              <a:ext cx="468360" cy="10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163CA4F-4026-9C48-4E81-3D66662A986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039827" y="4185440"/>
                <a:ext cx="5040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71BCC4E-FF7E-DE2B-9316-7133DEA62982}"/>
                  </a:ext>
                </a:extLst>
              </p14:cNvPr>
              <p14:cNvContentPartPr/>
              <p14:nvPr/>
            </p14:nvContentPartPr>
            <p14:xfrm>
              <a:off x="4420307" y="1215800"/>
              <a:ext cx="461160" cy="2214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71BCC4E-FF7E-DE2B-9316-7133DEA6298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402307" y="1197800"/>
                <a:ext cx="496800" cy="22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98DD38F-997A-7BD7-2A75-D6B7B5E3A50D}"/>
                  </a:ext>
                </a:extLst>
              </p14:cNvPr>
              <p14:cNvContentPartPr/>
              <p14:nvPr/>
            </p14:nvContentPartPr>
            <p14:xfrm>
              <a:off x="3425987" y="2094200"/>
              <a:ext cx="2453760" cy="321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98DD38F-997A-7BD7-2A75-D6B7B5E3A50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407987" y="2076200"/>
                <a:ext cx="24894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746F475-1B16-1927-ABA2-AD8E4B9CD9B9}"/>
                  </a:ext>
                </a:extLst>
              </p14:cNvPr>
              <p14:cNvContentPartPr/>
              <p14:nvPr/>
            </p14:nvContentPartPr>
            <p14:xfrm>
              <a:off x="1886267" y="3120920"/>
              <a:ext cx="72360" cy="190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746F475-1B16-1927-ABA2-AD8E4B9CD9B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868627" y="3103280"/>
                <a:ext cx="1080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7B02C00-0B93-2239-4FD0-3634BED7ED05}"/>
                  </a:ext>
                </a:extLst>
              </p14:cNvPr>
              <p14:cNvContentPartPr/>
              <p14:nvPr/>
            </p14:nvContentPartPr>
            <p14:xfrm>
              <a:off x="1892027" y="3106520"/>
              <a:ext cx="281880" cy="154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7B02C00-0B93-2239-4FD0-3634BED7ED0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874387" y="3088880"/>
                <a:ext cx="3175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CE4C57D-65D0-7013-8D88-AABE118C5942}"/>
                  </a:ext>
                </a:extLst>
              </p14:cNvPr>
              <p14:cNvContentPartPr/>
              <p14:nvPr/>
            </p14:nvContentPartPr>
            <p14:xfrm>
              <a:off x="2167427" y="3098960"/>
              <a:ext cx="95040" cy="130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CE4C57D-65D0-7013-8D88-AABE118C594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149427" y="3081320"/>
                <a:ext cx="1306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B7075DB-B1AC-AE44-4F1D-385C2C36D247}"/>
                  </a:ext>
                </a:extLst>
              </p14:cNvPr>
              <p14:cNvContentPartPr/>
              <p14:nvPr/>
            </p14:nvContentPartPr>
            <p14:xfrm>
              <a:off x="2289467" y="3018680"/>
              <a:ext cx="139680" cy="176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B7075DB-B1AC-AE44-4F1D-385C2C36D24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271467" y="3000680"/>
                <a:ext cx="1753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33F6DE3-8680-9139-25CE-3D3660DE27F5}"/>
                  </a:ext>
                </a:extLst>
              </p14:cNvPr>
              <p14:cNvContentPartPr/>
              <p14:nvPr/>
            </p14:nvContentPartPr>
            <p14:xfrm>
              <a:off x="2277947" y="3060800"/>
              <a:ext cx="150120" cy="619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33F6DE3-8680-9139-25CE-3D3660DE27F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260307" y="3042800"/>
                <a:ext cx="1857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1FECD40-791B-AC1E-468D-AA1B71D5979C}"/>
                  </a:ext>
                </a:extLst>
              </p14:cNvPr>
              <p14:cNvContentPartPr/>
              <p14:nvPr/>
            </p14:nvContentPartPr>
            <p14:xfrm>
              <a:off x="2549387" y="2928320"/>
              <a:ext cx="88560" cy="159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1FECD40-791B-AC1E-468D-AA1B71D5979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531387" y="2910320"/>
                <a:ext cx="1242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FF9D177-A15B-20F3-7D4E-AF09DF75FAFA}"/>
                  </a:ext>
                </a:extLst>
              </p14:cNvPr>
              <p14:cNvContentPartPr/>
              <p14:nvPr/>
            </p14:nvContentPartPr>
            <p14:xfrm>
              <a:off x="2718587" y="2953520"/>
              <a:ext cx="110520" cy="1918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FF9D177-A15B-20F3-7D4E-AF09DF75FAF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700947" y="2935520"/>
                <a:ext cx="1461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1CF59EB-9E53-1F64-D0C0-3D91CF8B7126}"/>
                  </a:ext>
                </a:extLst>
              </p14:cNvPr>
              <p14:cNvContentPartPr/>
              <p14:nvPr/>
            </p14:nvContentPartPr>
            <p14:xfrm>
              <a:off x="2748827" y="2885120"/>
              <a:ext cx="111960" cy="90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1CF59EB-9E53-1F64-D0C0-3D91CF8B712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730827" y="2867120"/>
                <a:ext cx="1476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D5C687D-2801-7228-9CE4-379DF98E3953}"/>
                  </a:ext>
                </a:extLst>
              </p14:cNvPr>
              <p14:cNvContentPartPr/>
              <p14:nvPr/>
            </p14:nvContentPartPr>
            <p14:xfrm>
              <a:off x="2923427" y="2830400"/>
              <a:ext cx="153360" cy="1008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D5C687D-2801-7228-9CE4-379DF98E395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905427" y="2812760"/>
                <a:ext cx="1890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AACC95B-ADB4-593C-89DA-A98041083284}"/>
                  </a:ext>
                </a:extLst>
              </p14:cNvPr>
              <p14:cNvContentPartPr/>
              <p14:nvPr/>
            </p14:nvContentPartPr>
            <p14:xfrm>
              <a:off x="3093347" y="2813120"/>
              <a:ext cx="148680" cy="99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AACC95B-ADB4-593C-89DA-A9804108328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075707" y="2795120"/>
                <a:ext cx="1843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8633E60-0201-2744-F35E-81B105861B7C}"/>
                  </a:ext>
                </a:extLst>
              </p14:cNvPr>
              <p14:cNvContentPartPr/>
              <p14:nvPr/>
            </p14:nvContentPartPr>
            <p14:xfrm>
              <a:off x="2714267" y="2899880"/>
              <a:ext cx="28800" cy="48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8633E60-0201-2744-F35E-81B105861B7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696267" y="2881880"/>
                <a:ext cx="64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627FDB1-B46E-EF47-B8FF-068CBB6BBEFF}"/>
                  </a:ext>
                </a:extLst>
              </p14:cNvPr>
              <p14:cNvContentPartPr/>
              <p14:nvPr/>
            </p14:nvContentPartPr>
            <p14:xfrm>
              <a:off x="2852147" y="2966840"/>
              <a:ext cx="38520" cy="64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627FDB1-B46E-EF47-B8FF-068CBB6BBEF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834147" y="2949200"/>
                <a:ext cx="741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5C805B2-2588-5A70-0982-A0248473A710}"/>
                  </a:ext>
                </a:extLst>
              </p14:cNvPr>
              <p14:cNvContentPartPr/>
              <p14:nvPr/>
            </p14:nvContentPartPr>
            <p14:xfrm>
              <a:off x="4691027" y="570320"/>
              <a:ext cx="115560" cy="201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5C805B2-2588-5A70-0982-A0248473A71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673387" y="552320"/>
                <a:ext cx="1512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91996D9-6CC2-162D-042D-51AACD275197}"/>
                  </a:ext>
                </a:extLst>
              </p14:cNvPr>
              <p14:cNvContentPartPr/>
              <p14:nvPr/>
            </p14:nvContentPartPr>
            <p14:xfrm>
              <a:off x="4627307" y="688400"/>
              <a:ext cx="198720" cy="52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91996D9-6CC2-162D-042D-51AACD27519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609667" y="670400"/>
                <a:ext cx="234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781DBC3-4DAC-01B9-1D40-159CBB65BD9B}"/>
                  </a:ext>
                </a:extLst>
              </p14:cNvPr>
              <p14:cNvContentPartPr/>
              <p14:nvPr/>
            </p14:nvContentPartPr>
            <p14:xfrm>
              <a:off x="4851947" y="634400"/>
              <a:ext cx="218160" cy="142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781DBC3-4DAC-01B9-1D40-159CBB65BD9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834307" y="616760"/>
                <a:ext cx="2538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AE05B56-7A22-D258-951C-D55876ECFD9F}"/>
                  </a:ext>
                </a:extLst>
              </p14:cNvPr>
              <p14:cNvContentPartPr/>
              <p14:nvPr/>
            </p14:nvContentPartPr>
            <p14:xfrm>
              <a:off x="5105027" y="514160"/>
              <a:ext cx="74520" cy="199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AE05B56-7A22-D258-951C-D55876ECFD9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087387" y="496520"/>
                <a:ext cx="1101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4AFB03A-9387-4C6F-32EE-C6E2B97F6A1F}"/>
                  </a:ext>
                </a:extLst>
              </p14:cNvPr>
              <p14:cNvContentPartPr/>
              <p14:nvPr/>
            </p14:nvContentPartPr>
            <p14:xfrm>
              <a:off x="5002067" y="576080"/>
              <a:ext cx="444600" cy="111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4AFB03A-9387-4C6F-32EE-C6E2B97F6A1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984067" y="558440"/>
                <a:ext cx="480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9A8CFFE-15C5-1E80-EF76-FA51D74F7E42}"/>
                  </a:ext>
                </a:extLst>
              </p14:cNvPr>
              <p14:cNvContentPartPr/>
              <p14:nvPr/>
            </p14:nvContentPartPr>
            <p14:xfrm>
              <a:off x="5422907" y="338480"/>
              <a:ext cx="411480" cy="316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9A8CFFE-15C5-1E80-EF76-FA51D74F7E4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404907" y="320840"/>
                <a:ext cx="44712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F439886-9D62-712E-BBC6-9B97E0B23381}"/>
                  </a:ext>
                </a:extLst>
              </p14:cNvPr>
              <p14:cNvContentPartPr/>
              <p14:nvPr/>
            </p14:nvContentPartPr>
            <p14:xfrm>
              <a:off x="5998907" y="516680"/>
              <a:ext cx="19800" cy="68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F439886-9D62-712E-BBC6-9B97E0B2338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980907" y="498680"/>
                <a:ext cx="554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9E72454-6B0D-1A6A-70B6-8A64F2DF9468}"/>
                  </a:ext>
                </a:extLst>
              </p14:cNvPr>
              <p14:cNvContentPartPr/>
              <p14:nvPr/>
            </p14:nvContentPartPr>
            <p14:xfrm>
              <a:off x="4629827" y="969920"/>
              <a:ext cx="81360" cy="140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9E72454-6B0D-1A6A-70B6-8A64F2DF946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612187" y="952280"/>
                <a:ext cx="1170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5F304A0-9908-87B4-9183-023A7FB909D1}"/>
                  </a:ext>
                </a:extLst>
              </p14:cNvPr>
              <p14:cNvContentPartPr/>
              <p14:nvPr/>
            </p14:nvContentPartPr>
            <p14:xfrm>
              <a:off x="4672307" y="937520"/>
              <a:ext cx="224640" cy="140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5F304A0-9908-87B4-9183-023A7FB909D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654307" y="919880"/>
                <a:ext cx="2602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07E727A-6201-D11B-A010-7D7FA6BDE7CC}"/>
                  </a:ext>
                </a:extLst>
              </p14:cNvPr>
              <p14:cNvContentPartPr/>
              <p14:nvPr/>
            </p14:nvContentPartPr>
            <p14:xfrm>
              <a:off x="4925027" y="963080"/>
              <a:ext cx="86040" cy="117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07E727A-6201-D11B-A010-7D7FA6BDE7C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907027" y="945080"/>
                <a:ext cx="121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20EFA76-FE00-4BE4-5E31-288E7B837E5D}"/>
                  </a:ext>
                </a:extLst>
              </p14:cNvPr>
              <p14:cNvContentPartPr/>
              <p14:nvPr/>
            </p14:nvContentPartPr>
            <p14:xfrm>
              <a:off x="5051747" y="873080"/>
              <a:ext cx="89640" cy="199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20EFA76-FE00-4BE4-5E31-288E7B837E5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33747" y="855440"/>
                <a:ext cx="1252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1924FA9-012C-558C-F52F-61E51D3CC687}"/>
                  </a:ext>
                </a:extLst>
              </p14:cNvPr>
              <p14:cNvContentPartPr/>
              <p14:nvPr/>
            </p14:nvContentPartPr>
            <p14:xfrm>
              <a:off x="4983707" y="947600"/>
              <a:ext cx="170280" cy="29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1924FA9-012C-558C-F52F-61E51D3CC687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965707" y="929600"/>
                <a:ext cx="2059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5CEF452-8CA6-020A-8B49-75ECEBABAD74}"/>
                  </a:ext>
                </a:extLst>
              </p14:cNvPr>
              <p14:cNvContentPartPr/>
              <p14:nvPr/>
            </p14:nvContentPartPr>
            <p14:xfrm>
              <a:off x="5362787" y="821960"/>
              <a:ext cx="63720" cy="172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5CEF452-8CA6-020A-8B49-75ECEBABAD7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345147" y="804320"/>
                <a:ext cx="993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4A13140-380A-348E-D875-9C29B3F59977}"/>
                  </a:ext>
                </a:extLst>
              </p14:cNvPr>
              <p14:cNvContentPartPr/>
              <p14:nvPr/>
            </p14:nvContentPartPr>
            <p14:xfrm>
              <a:off x="5537027" y="882080"/>
              <a:ext cx="108000" cy="2383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4A13140-380A-348E-D875-9C29B3F5997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519027" y="864440"/>
                <a:ext cx="1436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4B5C3BE-D343-CBC9-EDBD-16B6C90A132F}"/>
                  </a:ext>
                </a:extLst>
              </p14:cNvPr>
              <p14:cNvContentPartPr/>
              <p14:nvPr/>
            </p14:nvContentPartPr>
            <p14:xfrm>
              <a:off x="5580587" y="853280"/>
              <a:ext cx="136440" cy="94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4B5C3BE-D343-CBC9-EDBD-16B6C90A132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562947" y="835640"/>
                <a:ext cx="1720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4E2117C-8870-49BF-F50B-05792E2FD43B}"/>
                  </a:ext>
                </a:extLst>
              </p14:cNvPr>
              <p14:cNvContentPartPr/>
              <p14:nvPr/>
            </p14:nvContentPartPr>
            <p14:xfrm>
              <a:off x="5763467" y="806120"/>
              <a:ext cx="125640" cy="117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4E2117C-8870-49BF-F50B-05792E2FD43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745467" y="788480"/>
                <a:ext cx="1612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38B5068-EA7A-EA86-9BE3-79F1FA7D7645}"/>
                  </a:ext>
                </a:extLst>
              </p14:cNvPr>
              <p14:cNvContentPartPr/>
              <p14:nvPr/>
            </p14:nvContentPartPr>
            <p14:xfrm>
              <a:off x="5921867" y="832040"/>
              <a:ext cx="221760" cy="90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38B5068-EA7A-EA86-9BE3-79F1FA7D764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904227" y="814400"/>
                <a:ext cx="257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590936E-6673-B333-AE0B-B4415DB37A0D}"/>
                  </a:ext>
                </a:extLst>
              </p14:cNvPr>
              <p14:cNvContentPartPr/>
              <p14:nvPr/>
            </p14:nvContentPartPr>
            <p14:xfrm>
              <a:off x="4518227" y="165680"/>
              <a:ext cx="1559160" cy="7552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590936E-6673-B333-AE0B-B4415DB37A0D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500587" y="147680"/>
                <a:ext cx="159480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FB0278C-34F1-58B2-2294-F9FAD9C1459E}"/>
                  </a:ext>
                </a:extLst>
              </p14:cNvPr>
              <p14:cNvContentPartPr/>
              <p14:nvPr/>
            </p14:nvContentPartPr>
            <p14:xfrm>
              <a:off x="1292987" y="2220560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FB0278C-34F1-58B2-2294-F9FAD9C1459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274987" y="22025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EB62461-12FC-4FA2-F273-049DF8DCBEF9}"/>
                  </a:ext>
                </a:extLst>
              </p14:cNvPr>
              <p14:cNvContentPartPr/>
              <p14:nvPr/>
            </p14:nvContentPartPr>
            <p14:xfrm>
              <a:off x="1245467" y="2222000"/>
              <a:ext cx="11880" cy="7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EB62461-12FC-4FA2-F273-049DF8DCBEF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227467" y="2204000"/>
                <a:ext cx="47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4D64524-9586-7DB6-7BA0-B8525EA0F7ED}"/>
                  </a:ext>
                </a:extLst>
              </p14:cNvPr>
              <p14:cNvContentPartPr/>
              <p14:nvPr/>
            </p14:nvContentPartPr>
            <p14:xfrm>
              <a:off x="1192187" y="2218760"/>
              <a:ext cx="138960" cy="319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4D64524-9586-7DB6-7BA0-B8525EA0F7ED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174187" y="2201120"/>
                <a:ext cx="1746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CBDFBCA-CA98-C25A-A199-D3166A93690A}"/>
                  </a:ext>
                </a:extLst>
              </p14:cNvPr>
              <p14:cNvContentPartPr/>
              <p14:nvPr/>
            </p14:nvContentPartPr>
            <p14:xfrm>
              <a:off x="1212707" y="2208320"/>
              <a:ext cx="134280" cy="168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CBDFBCA-CA98-C25A-A199-D3166A93690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194707" y="2190320"/>
                <a:ext cx="169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7F868CF-7306-1FF4-3DD1-2D78BDBF278D}"/>
                  </a:ext>
                </a:extLst>
              </p14:cNvPr>
              <p14:cNvContentPartPr/>
              <p14:nvPr/>
            </p14:nvContentPartPr>
            <p14:xfrm>
              <a:off x="1444547" y="2215160"/>
              <a:ext cx="86760" cy="215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7F868CF-7306-1FF4-3DD1-2D78BDBF278D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426547" y="2197160"/>
                <a:ext cx="1224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0D4C1C3-B79B-17ED-7DBD-246D6F02FBA0}"/>
                  </a:ext>
                </a:extLst>
              </p14:cNvPr>
              <p14:cNvContentPartPr/>
              <p14:nvPr/>
            </p14:nvContentPartPr>
            <p14:xfrm>
              <a:off x="1655507" y="2219840"/>
              <a:ext cx="79200" cy="131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0D4C1C3-B79B-17ED-7DBD-246D6F02FBA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637867" y="2201840"/>
                <a:ext cx="1148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28D3214-70D4-3817-58AF-BFB35453406A}"/>
                  </a:ext>
                </a:extLst>
              </p14:cNvPr>
              <p14:cNvContentPartPr/>
              <p14:nvPr/>
            </p14:nvContentPartPr>
            <p14:xfrm>
              <a:off x="1832267" y="2000960"/>
              <a:ext cx="146520" cy="309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28D3214-70D4-3817-58AF-BFB35453406A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814627" y="1982960"/>
                <a:ext cx="1821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BE73484-193F-1B06-5F94-338C5894DB16}"/>
                  </a:ext>
                </a:extLst>
              </p14:cNvPr>
              <p14:cNvContentPartPr/>
              <p14:nvPr/>
            </p14:nvContentPartPr>
            <p14:xfrm>
              <a:off x="2063747" y="2126240"/>
              <a:ext cx="51480" cy="65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BE73484-193F-1B06-5F94-338C5894DB1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045747" y="2108600"/>
                <a:ext cx="871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98F8EFE-5F6B-CD4B-79D2-4DA5AF62624A}"/>
                  </a:ext>
                </a:extLst>
              </p14:cNvPr>
              <p14:cNvContentPartPr/>
              <p14:nvPr/>
            </p14:nvContentPartPr>
            <p14:xfrm>
              <a:off x="2037827" y="2025440"/>
              <a:ext cx="38880" cy="2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98F8EFE-5F6B-CD4B-79D2-4DA5AF62624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020187" y="2007440"/>
                <a:ext cx="745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B5AB8FD-C3C0-FD9E-D116-B8271C2D0B8B}"/>
                  </a:ext>
                </a:extLst>
              </p14:cNvPr>
              <p14:cNvContentPartPr/>
              <p14:nvPr/>
            </p14:nvContentPartPr>
            <p14:xfrm>
              <a:off x="2117747" y="1876400"/>
              <a:ext cx="214920" cy="255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B5AB8FD-C3C0-FD9E-D116-B8271C2D0B8B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100107" y="1858400"/>
                <a:ext cx="2505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ABDB367-099A-62B5-222F-0FD60DDBD154}"/>
                  </a:ext>
                </a:extLst>
              </p14:cNvPr>
              <p14:cNvContentPartPr/>
              <p14:nvPr/>
            </p14:nvContentPartPr>
            <p14:xfrm>
              <a:off x="2242307" y="1961720"/>
              <a:ext cx="61920" cy="41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ABDB367-099A-62B5-222F-0FD60DDBD154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224307" y="1944080"/>
                <a:ext cx="975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62CE703-1959-C5CE-61EC-133C90916E5B}"/>
                  </a:ext>
                </a:extLst>
              </p14:cNvPr>
              <p14:cNvContentPartPr/>
              <p14:nvPr/>
            </p14:nvContentPartPr>
            <p14:xfrm>
              <a:off x="2380187" y="1889000"/>
              <a:ext cx="110520" cy="111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62CE703-1959-C5CE-61EC-133C90916E5B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362187" y="1871000"/>
                <a:ext cx="1461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3F353B4-AA0A-2680-17C1-24A2EBA53E2A}"/>
                  </a:ext>
                </a:extLst>
              </p14:cNvPr>
              <p14:cNvContentPartPr/>
              <p14:nvPr/>
            </p14:nvContentPartPr>
            <p14:xfrm>
              <a:off x="2510867" y="1699640"/>
              <a:ext cx="110880" cy="280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3F353B4-AA0A-2680-17C1-24A2EBA53E2A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2492867" y="1682000"/>
                <a:ext cx="1465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CCE2145-AD52-4C71-5C1D-2E69780140C1}"/>
                  </a:ext>
                </a:extLst>
              </p14:cNvPr>
              <p14:cNvContentPartPr/>
              <p14:nvPr/>
            </p14:nvContentPartPr>
            <p14:xfrm>
              <a:off x="1653707" y="2205440"/>
              <a:ext cx="709920" cy="487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CCE2145-AD52-4C71-5C1D-2E69780140C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636067" y="2187440"/>
                <a:ext cx="74556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B173EFA-7BE0-9FBA-CE60-57E3E2AEFB11}"/>
                  </a:ext>
                </a:extLst>
              </p14:cNvPr>
              <p14:cNvContentPartPr/>
              <p14:nvPr/>
            </p14:nvContentPartPr>
            <p14:xfrm>
              <a:off x="2529227" y="2088440"/>
              <a:ext cx="167400" cy="227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B173EFA-7BE0-9FBA-CE60-57E3E2AEFB1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2511227" y="2070800"/>
                <a:ext cx="2030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35AA41A-ECF4-1482-6015-55C789E10BF7}"/>
                  </a:ext>
                </a:extLst>
              </p14:cNvPr>
              <p14:cNvContentPartPr/>
              <p14:nvPr/>
            </p14:nvContentPartPr>
            <p14:xfrm>
              <a:off x="2785187" y="2183840"/>
              <a:ext cx="84600" cy="191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35AA41A-ECF4-1482-6015-55C789E10BF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2767547" y="2165840"/>
                <a:ext cx="1202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A5892BA-3D1D-9A5A-9E8F-3A48D92C68FF}"/>
                  </a:ext>
                </a:extLst>
              </p14:cNvPr>
              <p14:cNvContentPartPr/>
              <p14:nvPr/>
            </p14:nvContentPartPr>
            <p14:xfrm>
              <a:off x="2811467" y="2106440"/>
              <a:ext cx="75240" cy="1119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A5892BA-3D1D-9A5A-9E8F-3A48D92C68F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2793827" y="2088800"/>
                <a:ext cx="1108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5C7B4DF-CB8B-FB4F-BA95-0D0C8C639526}"/>
                  </a:ext>
                </a:extLst>
              </p14:cNvPr>
              <p14:cNvContentPartPr/>
              <p14:nvPr/>
            </p14:nvContentPartPr>
            <p14:xfrm>
              <a:off x="2725787" y="2121920"/>
              <a:ext cx="104040" cy="6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5C7B4DF-CB8B-FB4F-BA95-0D0C8C639526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708147" y="2104280"/>
                <a:ext cx="1396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6AF13EB-E88E-0704-51BE-CEB80BF2DE45}"/>
                  </a:ext>
                </a:extLst>
              </p14:cNvPr>
              <p14:cNvContentPartPr/>
              <p14:nvPr/>
            </p14:nvContentPartPr>
            <p14:xfrm>
              <a:off x="2957627" y="2072960"/>
              <a:ext cx="173160" cy="80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6AF13EB-E88E-0704-51BE-CEB80BF2DE4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2939987" y="2054960"/>
                <a:ext cx="2088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C21F6E1-CC3A-4FC5-009D-47804561357B}"/>
                  </a:ext>
                </a:extLst>
              </p14:cNvPr>
              <p14:cNvContentPartPr/>
              <p14:nvPr/>
            </p14:nvContentPartPr>
            <p14:xfrm>
              <a:off x="3167147" y="2068640"/>
              <a:ext cx="170280" cy="781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C21F6E1-CC3A-4FC5-009D-47804561357B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149507" y="2051000"/>
                <a:ext cx="2059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066CBD7-B504-C87C-37EC-F4083C0E52AA}"/>
                  </a:ext>
                </a:extLst>
              </p14:cNvPr>
              <p14:cNvContentPartPr/>
              <p14:nvPr/>
            </p14:nvContentPartPr>
            <p14:xfrm>
              <a:off x="1116587" y="1331720"/>
              <a:ext cx="1742040" cy="1197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066CBD7-B504-C87C-37EC-F4083C0E52A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98587" y="1314080"/>
                <a:ext cx="1777680" cy="12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1D78828-6DA9-A60D-95B6-519BD435F1E5}"/>
                  </a:ext>
                </a:extLst>
              </p14:cNvPr>
              <p14:cNvContentPartPr/>
              <p14:nvPr/>
            </p14:nvContentPartPr>
            <p14:xfrm>
              <a:off x="3518867" y="920600"/>
              <a:ext cx="104760" cy="209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1D78828-6DA9-A60D-95B6-519BD435F1E5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500867" y="902960"/>
                <a:ext cx="1404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FFBE8CC-A22C-F3DC-12F4-BA98A4424163}"/>
                  </a:ext>
                </a:extLst>
              </p14:cNvPr>
              <p14:cNvContentPartPr/>
              <p14:nvPr/>
            </p14:nvContentPartPr>
            <p14:xfrm>
              <a:off x="3691667" y="1034360"/>
              <a:ext cx="81000" cy="205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FFBE8CC-A22C-F3DC-12F4-BA98A4424163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674027" y="1016360"/>
                <a:ext cx="1166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C6BF989-C3AD-205A-D329-B7D4AAF5C14A}"/>
                  </a:ext>
                </a:extLst>
              </p14:cNvPr>
              <p14:cNvContentPartPr/>
              <p14:nvPr/>
            </p14:nvContentPartPr>
            <p14:xfrm>
              <a:off x="3687707" y="992240"/>
              <a:ext cx="99720" cy="94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C6BF989-C3AD-205A-D329-B7D4AAF5C14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669707" y="974240"/>
                <a:ext cx="1353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2840243-73F3-268F-723A-4DBFA90EC6B8}"/>
                  </a:ext>
                </a:extLst>
              </p14:cNvPr>
              <p14:cNvContentPartPr/>
              <p14:nvPr/>
            </p14:nvContentPartPr>
            <p14:xfrm>
              <a:off x="3814787" y="979280"/>
              <a:ext cx="261000" cy="95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2840243-73F3-268F-723A-4DBFA90EC6B8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797147" y="961280"/>
                <a:ext cx="2966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4BBDF795-B783-3E29-BC69-4920CC4D2B2C}"/>
                  </a:ext>
                </a:extLst>
              </p14:cNvPr>
              <p14:cNvContentPartPr/>
              <p14:nvPr/>
            </p14:nvContentPartPr>
            <p14:xfrm>
              <a:off x="3555227" y="1214000"/>
              <a:ext cx="2880" cy="43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4BBDF795-B783-3E29-BC69-4920CC4D2B2C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537227" y="1196360"/>
                <a:ext cx="385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BA0F265-642A-41D7-9C82-5A4AB5B8A0F9}"/>
                  </a:ext>
                </a:extLst>
              </p14:cNvPr>
              <p14:cNvContentPartPr/>
              <p14:nvPr/>
            </p14:nvContentPartPr>
            <p14:xfrm>
              <a:off x="3601667" y="1262960"/>
              <a:ext cx="360" cy="3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BA0F265-642A-41D7-9C82-5A4AB5B8A0F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583667" y="12449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1CB9A3DB-5998-E239-A204-8FF72F8223F3}"/>
                  </a:ext>
                </a:extLst>
              </p14:cNvPr>
              <p14:cNvContentPartPr/>
              <p14:nvPr/>
            </p14:nvContentPartPr>
            <p14:xfrm>
              <a:off x="3033227" y="2450600"/>
              <a:ext cx="7920" cy="302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1CB9A3DB-5998-E239-A204-8FF72F8223F3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015227" y="2432960"/>
                <a:ext cx="4356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A277219-D10A-5180-4773-4A58533DC288}"/>
              </a:ext>
            </a:extLst>
          </p:cNvPr>
          <p:cNvGrpSpPr/>
          <p:nvPr/>
        </p:nvGrpSpPr>
        <p:grpSpPr>
          <a:xfrm>
            <a:off x="3571427" y="1820600"/>
            <a:ext cx="507600" cy="218160"/>
            <a:chOff x="3571427" y="1820600"/>
            <a:chExt cx="50760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B7F3A0C-EE8D-85B7-C740-7EEAE5A1073A}"/>
                    </a:ext>
                  </a:extLst>
                </p14:cNvPr>
                <p14:cNvContentPartPr/>
                <p14:nvPr/>
              </p14:nvContentPartPr>
              <p14:xfrm>
                <a:off x="3571427" y="1855160"/>
                <a:ext cx="74160" cy="183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B7F3A0C-EE8D-85B7-C740-7EEAE5A1073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553787" y="1837160"/>
                  <a:ext cx="109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45F095B-4CE4-2460-2FEA-5E384C3FDD6C}"/>
                    </a:ext>
                  </a:extLst>
                </p14:cNvPr>
                <p14:cNvContentPartPr/>
                <p14:nvPr/>
              </p14:nvContentPartPr>
              <p14:xfrm>
                <a:off x="3728747" y="1899440"/>
                <a:ext cx="61920" cy="89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45F095B-4CE4-2460-2FEA-5E384C3FDD6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710747" y="1881800"/>
                  <a:ext cx="97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6F1DDF5-98ED-958E-D30C-883001D06149}"/>
                    </a:ext>
                  </a:extLst>
                </p14:cNvPr>
                <p14:cNvContentPartPr/>
                <p14:nvPr/>
              </p14:nvContentPartPr>
              <p14:xfrm>
                <a:off x="3958067" y="1820600"/>
                <a:ext cx="120960" cy="174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6F1DDF5-98ED-958E-D30C-883001D0614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940067" y="1802960"/>
                  <a:ext cx="156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CC4F0EE-6D57-C1ED-7246-FFD2A0601F4F}"/>
                    </a:ext>
                  </a:extLst>
                </p14:cNvPr>
                <p14:cNvContentPartPr/>
                <p14:nvPr/>
              </p14:nvContentPartPr>
              <p14:xfrm>
                <a:off x="3981827" y="1826360"/>
                <a:ext cx="24120" cy="55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CC4F0EE-6D57-C1ED-7246-FFD2A0601F4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963827" y="1808360"/>
                  <a:ext cx="5976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5A0B3A0-510B-4D79-4B9F-9B8AD129854C}"/>
              </a:ext>
            </a:extLst>
          </p:cNvPr>
          <p:cNvGrpSpPr/>
          <p:nvPr/>
        </p:nvGrpSpPr>
        <p:grpSpPr>
          <a:xfrm>
            <a:off x="5086667" y="1580840"/>
            <a:ext cx="361800" cy="294840"/>
            <a:chOff x="5086667" y="1580840"/>
            <a:chExt cx="36180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E7EC8E5-4D65-24F1-9896-FA0AAFEAE50B}"/>
                    </a:ext>
                  </a:extLst>
                </p14:cNvPr>
                <p14:cNvContentPartPr/>
                <p14:nvPr/>
              </p14:nvContentPartPr>
              <p14:xfrm>
                <a:off x="5086667" y="1640600"/>
                <a:ext cx="97560" cy="235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E7EC8E5-4D65-24F1-9896-FA0AAFEAE50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069027" y="1622960"/>
                  <a:ext cx="133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7CCF6B2-961F-7CD1-FD32-AC12420CA0D4}"/>
                    </a:ext>
                  </a:extLst>
                </p14:cNvPr>
                <p14:cNvContentPartPr/>
                <p14:nvPr/>
              </p14:nvContentPartPr>
              <p14:xfrm>
                <a:off x="5105747" y="1580840"/>
                <a:ext cx="133920" cy="88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7CCF6B2-961F-7CD1-FD32-AC12420CA0D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087747" y="1563200"/>
                  <a:ext cx="169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4C325FC-110C-B7F0-4878-AD901DDE45D3}"/>
                    </a:ext>
                  </a:extLst>
                </p14:cNvPr>
                <p14:cNvContentPartPr/>
                <p14:nvPr/>
              </p14:nvContentPartPr>
              <p14:xfrm>
                <a:off x="5313107" y="1640600"/>
                <a:ext cx="135360" cy="181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4C325FC-110C-B7F0-4878-AD901DDE45D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295107" y="1622960"/>
                  <a:ext cx="17100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1A725C6-ED6E-0364-B2C8-E0D6E59E1646}"/>
              </a:ext>
            </a:extLst>
          </p:cNvPr>
          <p:cNvGrpSpPr/>
          <p:nvPr/>
        </p:nvGrpSpPr>
        <p:grpSpPr>
          <a:xfrm>
            <a:off x="3865547" y="2790800"/>
            <a:ext cx="349200" cy="303480"/>
            <a:chOff x="3865547" y="2790800"/>
            <a:chExt cx="34920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CF6DE13-7797-7324-AEC0-423A00D17CEF}"/>
                    </a:ext>
                  </a:extLst>
                </p14:cNvPr>
                <p14:cNvContentPartPr/>
                <p14:nvPr/>
              </p14:nvContentPartPr>
              <p14:xfrm>
                <a:off x="3871667" y="2809520"/>
                <a:ext cx="130320" cy="284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CF6DE13-7797-7324-AEC0-423A00D17C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853667" y="2791520"/>
                  <a:ext cx="165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56297F9-CA8F-AAEA-BDC3-781E3FA42DFB}"/>
                    </a:ext>
                  </a:extLst>
                </p14:cNvPr>
                <p14:cNvContentPartPr/>
                <p14:nvPr/>
              </p14:nvContentPartPr>
              <p14:xfrm>
                <a:off x="3865547" y="2790800"/>
                <a:ext cx="127080" cy="92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56297F9-CA8F-AAEA-BDC3-781E3FA42DF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847907" y="2773160"/>
                  <a:ext cx="162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26E7EFF-64E4-F1E6-7757-203D983F8173}"/>
                    </a:ext>
                  </a:extLst>
                </p14:cNvPr>
                <p14:cNvContentPartPr/>
                <p14:nvPr/>
              </p14:nvContentPartPr>
              <p14:xfrm>
                <a:off x="4052027" y="2891600"/>
                <a:ext cx="162720" cy="155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26E7EFF-64E4-F1E6-7757-203D983F817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034387" y="2873600"/>
                  <a:ext cx="1983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F10BFA1-2E11-B059-EB7E-11021F2DD938}"/>
              </a:ext>
            </a:extLst>
          </p:cNvPr>
          <p:cNvGrpSpPr/>
          <p:nvPr/>
        </p:nvGrpSpPr>
        <p:grpSpPr>
          <a:xfrm>
            <a:off x="5098547" y="2692880"/>
            <a:ext cx="606600" cy="288720"/>
            <a:chOff x="5098547" y="2692880"/>
            <a:chExt cx="60660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E12B9A8-A6DC-B1C0-611D-EFC8EBF55FA0}"/>
                    </a:ext>
                  </a:extLst>
                </p14:cNvPr>
                <p14:cNvContentPartPr/>
                <p14:nvPr/>
              </p14:nvContentPartPr>
              <p14:xfrm>
                <a:off x="5098547" y="2732480"/>
                <a:ext cx="99720" cy="249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E12B9A8-A6DC-B1C0-611D-EFC8EBF55FA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080547" y="2714840"/>
                  <a:ext cx="135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77BACF4-06D0-9D08-B572-4AE10F05FC50}"/>
                    </a:ext>
                  </a:extLst>
                </p14:cNvPr>
                <p14:cNvContentPartPr/>
                <p14:nvPr/>
              </p14:nvContentPartPr>
              <p14:xfrm>
                <a:off x="5345867" y="2764520"/>
                <a:ext cx="110880" cy="142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77BACF4-06D0-9D08-B572-4AE10F05FC5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327867" y="2746880"/>
                  <a:ext cx="146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7EE5E23-F78E-6E79-F2FE-E31C23440179}"/>
                    </a:ext>
                  </a:extLst>
                </p14:cNvPr>
                <p14:cNvContentPartPr/>
                <p14:nvPr/>
              </p14:nvContentPartPr>
              <p14:xfrm>
                <a:off x="5561867" y="2692880"/>
                <a:ext cx="143280" cy="173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7EE5E23-F78E-6E79-F2FE-E31C2344017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544227" y="2674880"/>
                  <a:ext cx="1789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6EF7453-6E28-0A74-F738-0C5F21B427E4}"/>
                  </a:ext>
                </a:extLst>
              </p14:cNvPr>
              <p14:cNvContentPartPr/>
              <p14:nvPr/>
            </p14:nvContentPartPr>
            <p14:xfrm>
              <a:off x="5296187" y="3149360"/>
              <a:ext cx="451080" cy="1076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6EF7453-6E28-0A74-F738-0C5F21B427E4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5278187" y="3131720"/>
                <a:ext cx="4867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D4B1F1E-66BA-24ED-48B6-DAB813E86FAA}"/>
                  </a:ext>
                </a:extLst>
              </p14:cNvPr>
              <p14:cNvContentPartPr/>
              <p14:nvPr/>
            </p14:nvContentPartPr>
            <p14:xfrm>
              <a:off x="3662147" y="2339000"/>
              <a:ext cx="9360" cy="50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D4B1F1E-66BA-24ED-48B6-DAB813E86FAA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3644147" y="2321360"/>
                <a:ext cx="4500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36E82C6-8C6A-97C1-42E8-5F452933F4BD}"/>
              </a:ext>
            </a:extLst>
          </p:cNvPr>
          <p:cNvGrpSpPr/>
          <p:nvPr/>
        </p:nvGrpSpPr>
        <p:grpSpPr>
          <a:xfrm>
            <a:off x="679547" y="3096440"/>
            <a:ext cx="2651400" cy="1273680"/>
            <a:chOff x="679547" y="3096440"/>
            <a:chExt cx="2651400" cy="12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72E32A8-5AD3-0165-25BD-CEF925452C56}"/>
                    </a:ext>
                  </a:extLst>
                </p14:cNvPr>
                <p14:cNvContentPartPr/>
                <p14:nvPr/>
              </p14:nvContentPartPr>
              <p14:xfrm>
                <a:off x="2686547" y="3096440"/>
                <a:ext cx="644400" cy="563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72E32A8-5AD3-0165-25BD-CEF925452C5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668907" y="3078800"/>
                  <a:ext cx="68004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2783599-8C48-43C5-9034-F1165C027A39}"/>
                    </a:ext>
                  </a:extLst>
                </p14:cNvPr>
                <p14:cNvContentPartPr/>
                <p14:nvPr/>
              </p14:nvContentPartPr>
              <p14:xfrm>
                <a:off x="2484587" y="3463640"/>
                <a:ext cx="363240" cy="432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2783599-8C48-43C5-9034-F1165C027A3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466587" y="3446000"/>
                  <a:ext cx="3988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3A0A87E-DA94-9288-3450-5CC825533D95}"/>
                    </a:ext>
                  </a:extLst>
                </p14:cNvPr>
                <p14:cNvContentPartPr/>
                <p14:nvPr/>
              </p14:nvContentPartPr>
              <p14:xfrm>
                <a:off x="679547" y="4083560"/>
                <a:ext cx="113760" cy="256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3A0A87E-DA94-9288-3450-5CC825533D9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61547" y="4065560"/>
                  <a:ext cx="1494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AB73BA9-1D96-5599-7A21-E4A3466B447C}"/>
                    </a:ext>
                  </a:extLst>
                </p14:cNvPr>
                <p14:cNvContentPartPr/>
                <p14:nvPr/>
              </p14:nvContentPartPr>
              <p14:xfrm>
                <a:off x="873947" y="4185080"/>
                <a:ext cx="75240" cy="98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AB73BA9-1D96-5599-7A21-E4A3466B447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56307" y="4167080"/>
                  <a:ext cx="110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C37C213-920B-8C00-CD6E-1ABE7DB2A456}"/>
                    </a:ext>
                  </a:extLst>
                </p14:cNvPr>
                <p14:cNvContentPartPr/>
                <p14:nvPr/>
              </p14:nvContentPartPr>
              <p14:xfrm>
                <a:off x="1067627" y="4140080"/>
                <a:ext cx="316080" cy="138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C37C213-920B-8C00-CD6E-1ABE7DB2A45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49627" y="4122440"/>
                  <a:ext cx="351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806CC1B-70C6-0FF1-F429-76C91F74CC58}"/>
                    </a:ext>
                  </a:extLst>
                </p14:cNvPr>
                <p14:cNvContentPartPr/>
                <p14:nvPr/>
              </p14:nvContentPartPr>
              <p14:xfrm>
                <a:off x="1421867" y="4031360"/>
                <a:ext cx="117720" cy="338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806CC1B-70C6-0FF1-F429-76C91F74CC5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403867" y="4013720"/>
                  <a:ext cx="153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2A6C415-4AE1-86A3-85B2-C6C7C73CBA25}"/>
                    </a:ext>
                  </a:extLst>
                </p14:cNvPr>
                <p14:cNvContentPartPr/>
                <p14:nvPr/>
              </p14:nvContentPartPr>
              <p14:xfrm>
                <a:off x="1373987" y="4050080"/>
                <a:ext cx="673200" cy="286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2A6C415-4AE1-86A3-85B2-C6C7C73CBA2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356347" y="4032080"/>
                  <a:ext cx="7088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B3D27A0-9BCE-CF5E-C1A9-88CEFCDA2B3E}"/>
                    </a:ext>
                  </a:extLst>
                </p14:cNvPr>
                <p14:cNvContentPartPr/>
                <p14:nvPr/>
              </p14:nvContentPartPr>
              <p14:xfrm>
                <a:off x="2138267" y="4068080"/>
                <a:ext cx="66960" cy="136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B3D27A0-9BCE-CF5E-C1A9-88CEFCDA2B3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120267" y="4050080"/>
                  <a:ext cx="10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9C639DE-2AB9-0B4E-6F3A-C4834365E64B}"/>
                    </a:ext>
                  </a:extLst>
                </p14:cNvPr>
                <p14:cNvContentPartPr/>
                <p14:nvPr/>
              </p14:nvContentPartPr>
              <p14:xfrm>
                <a:off x="2101547" y="3997880"/>
                <a:ext cx="56520" cy="41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9C639DE-2AB9-0B4E-6F3A-C4834365E64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083547" y="3980240"/>
                  <a:ext cx="92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451215-0F10-C506-219D-F7DCB204A0AD}"/>
                    </a:ext>
                  </a:extLst>
                </p14:cNvPr>
                <p14:cNvContentPartPr/>
                <p14:nvPr/>
              </p14:nvContentPartPr>
              <p14:xfrm>
                <a:off x="2294867" y="4071680"/>
                <a:ext cx="122040" cy="164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451215-0F10-C506-219D-F7DCB204A0A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277227" y="4054040"/>
                  <a:ext cx="157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12CC01E-6C56-1C3D-EA3E-07BF96AC46EF}"/>
                    </a:ext>
                  </a:extLst>
                </p14:cNvPr>
                <p14:cNvContentPartPr/>
                <p14:nvPr/>
              </p14:nvContentPartPr>
              <p14:xfrm>
                <a:off x="2537147" y="4079960"/>
                <a:ext cx="291600" cy="164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12CC01E-6C56-1C3D-EA3E-07BF96AC46E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519147" y="4061960"/>
                  <a:ext cx="3272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D67E996-D399-BB29-6DBF-0565C517AE22}"/>
              </a:ext>
            </a:extLst>
          </p:cNvPr>
          <p:cNvGrpSpPr/>
          <p:nvPr/>
        </p:nvGrpSpPr>
        <p:grpSpPr>
          <a:xfrm>
            <a:off x="3298187" y="3780800"/>
            <a:ext cx="1654200" cy="388800"/>
            <a:chOff x="3298187" y="3780800"/>
            <a:chExt cx="165420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2868E5C-EBAC-3E68-B426-FC7B5E9B600A}"/>
                    </a:ext>
                  </a:extLst>
                </p14:cNvPr>
                <p14:cNvContentPartPr/>
                <p14:nvPr/>
              </p14:nvContentPartPr>
              <p14:xfrm>
                <a:off x="3362627" y="3947840"/>
                <a:ext cx="70920" cy="221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2868E5C-EBAC-3E68-B426-FC7B5E9B600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344627" y="3929840"/>
                  <a:ext cx="106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38FF747-5BC7-4282-1A88-2B039FC56BE4}"/>
                    </a:ext>
                  </a:extLst>
                </p14:cNvPr>
                <p14:cNvContentPartPr/>
                <p14:nvPr/>
              </p14:nvContentPartPr>
              <p14:xfrm>
                <a:off x="3298187" y="3988160"/>
                <a:ext cx="193680" cy="74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38FF747-5BC7-4282-1A88-2B039FC56BE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280547" y="3970160"/>
                  <a:ext cx="229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AA55517-0EE2-1EC9-A6DE-7546CC48291C}"/>
                    </a:ext>
                  </a:extLst>
                </p14:cNvPr>
                <p14:cNvContentPartPr/>
                <p14:nvPr/>
              </p14:nvContentPartPr>
              <p14:xfrm>
                <a:off x="3500867" y="3913280"/>
                <a:ext cx="230400" cy="223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AA55517-0EE2-1EC9-A6DE-7546CC48291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483227" y="3895640"/>
                  <a:ext cx="266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0449990-19B8-CE06-A54C-3D9F4EE22AC1}"/>
                    </a:ext>
                  </a:extLst>
                </p14:cNvPr>
                <p14:cNvContentPartPr/>
                <p14:nvPr/>
              </p14:nvContentPartPr>
              <p14:xfrm>
                <a:off x="3755027" y="3780800"/>
                <a:ext cx="470160" cy="313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0449990-19B8-CE06-A54C-3D9F4EE22AC1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737027" y="3763160"/>
                  <a:ext cx="5058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8EAB082-9DBC-C0C7-6391-C6B48DD30D44}"/>
                    </a:ext>
                  </a:extLst>
                </p14:cNvPr>
                <p14:cNvContentPartPr/>
                <p14:nvPr/>
              </p14:nvContentPartPr>
              <p14:xfrm>
                <a:off x="3984707" y="3923360"/>
                <a:ext cx="196560" cy="60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8EAB082-9DBC-C0C7-6391-C6B48DD30D4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967067" y="3905360"/>
                  <a:ext cx="232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97AD7C2-2735-668F-2455-2D38EFCAABA7}"/>
                    </a:ext>
                  </a:extLst>
                </p14:cNvPr>
                <p14:cNvContentPartPr/>
                <p14:nvPr/>
              </p14:nvContentPartPr>
              <p14:xfrm>
                <a:off x="4271627" y="3860720"/>
                <a:ext cx="112320" cy="213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97AD7C2-2735-668F-2455-2D38EFCAABA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253627" y="3842720"/>
                  <a:ext cx="147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70431C9-85BD-B6DD-4C93-443C1BA95FD9}"/>
                    </a:ext>
                  </a:extLst>
                </p14:cNvPr>
                <p14:cNvContentPartPr/>
                <p14:nvPr/>
              </p14:nvContentPartPr>
              <p14:xfrm>
                <a:off x="4423187" y="3854240"/>
                <a:ext cx="70920" cy="177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70431C9-85BD-B6DD-4C93-443C1BA95FD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405187" y="3836240"/>
                  <a:ext cx="106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6D554AC-0071-8A74-4AB7-F462A9B2E836}"/>
                    </a:ext>
                  </a:extLst>
                </p14:cNvPr>
                <p14:cNvContentPartPr/>
                <p14:nvPr/>
              </p14:nvContentPartPr>
              <p14:xfrm>
                <a:off x="4391507" y="3811040"/>
                <a:ext cx="10080" cy="21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6D554AC-0071-8A74-4AB7-F462A9B2E83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373507" y="3793040"/>
                  <a:ext cx="45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0D09157-D924-3D32-7FD6-C9C74B822C3A}"/>
                    </a:ext>
                  </a:extLst>
                </p14:cNvPr>
                <p14:cNvContentPartPr/>
                <p14:nvPr/>
              </p14:nvContentPartPr>
              <p14:xfrm>
                <a:off x="4618667" y="3819320"/>
                <a:ext cx="117360" cy="228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0D09157-D924-3D32-7FD6-C9C74B822C3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600667" y="3801680"/>
                  <a:ext cx="153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A34EC4A-1BEE-2C8A-2A9D-25741A45BF1E}"/>
                    </a:ext>
                  </a:extLst>
                </p14:cNvPr>
                <p14:cNvContentPartPr/>
                <p14:nvPr/>
              </p14:nvContentPartPr>
              <p14:xfrm>
                <a:off x="4577987" y="3867920"/>
                <a:ext cx="256680" cy="153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A34EC4A-1BEE-2C8A-2A9D-25741A45BF1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559987" y="3849920"/>
                  <a:ext cx="292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E15553A-A052-B0C4-7DFE-6A61B3068402}"/>
                    </a:ext>
                  </a:extLst>
                </p14:cNvPr>
                <p14:cNvContentPartPr/>
                <p14:nvPr/>
              </p14:nvContentPartPr>
              <p14:xfrm>
                <a:off x="4916387" y="4028480"/>
                <a:ext cx="36000" cy="28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E15553A-A052-B0C4-7DFE-6A61B3068402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898747" y="4010480"/>
                  <a:ext cx="7164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5917F0A3-8EC1-186B-A76E-EF80CED08133}"/>
              </a:ext>
            </a:extLst>
          </p:cNvPr>
          <p:cNvGrpSpPr/>
          <p:nvPr/>
        </p:nvGrpSpPr>
        <p:grpSpPr>
          <a:xfrm>
            <a:off x="9833627" y="116720"/>
            <a:ext cx="1772640" cy="835560"/>
            <a:chOff x="9833627" y="116720"/>
            <a:chExt cx="1772640" cy="83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74FA40-1EAE-7F5B-9E37-C7EF18FB66CD}"/>
                    </a:ext>
                  </a:extLst>
                </p14:cNvPr>
                <p14:cNvContentPartPr/>
                <p14:nvPr/>
              </p14:nvContentPartPr>
              <p14:xfrm>
                <a:off x="9846947" y="323000"/>
                <a:ext cx="97920" cy="203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74FA40-1EAE-7F5B-9E37-C7EF18FB66C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828947" y="305360"/>
                  <a:ext cx="133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D5CA180-1586-90A0-48DB-416297CBB014}"/>
                    </a:ext>
                  </a:extLst>
                </p14:cNvPr>
                <p14:cNvContentPartPr/>
                <p14:nvPr/>
              </p14:nvContentPartPr>
              <p14:xfrm>
                <a:off x="9833627" y="416600"/>
                <a:ext cx="157320" cy="22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D5CA180-1586-90A0-48DB-416297CBB01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815627" y="398960"/>
                  <a:ext cx="192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5627079-3902-30A9-9F1F-B77195A5CC97}"/>
                    </a:ext>
                  </a:extLst>
                </p14:cNvPr>
                <p14:cNvContentPartPr/>
                <p14:nvPr/>
              </p14:nvContentPartPr>
              <p14:xfrm>
                <a:off x="10015787" y="359720"/>
                <a:ext cx="96480" cy="143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5627079-3902-30A9-9F1F-B77195A5CC9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998147" y="342080"/>
                  <a:ext cx="132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B2B1F81-0584-0708-545C-506D7A5A94C6}"/>
                    </a:ext>
                  </a:extLst>
                </p14:cNvPr>
                <p14:cNvContentPartPr/>
                <p14:nvPr/>
              </p14:nvContentPartPr>
              <p14:xfrm>
                <a:off x="10163747" y="270080"/>
                <a:ext cx="49680" cy="199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B2B1F81-0584-0708-545C-506D7A5A94C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146107" y="252080"/>
                  <a:ext cx="85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B8B7C12-3C8B-AED0-A6FE-6F2E554E4D8D}"/>
                    </a:ext>
                  </a:extLst>
                </p14:cNvPr>
                <p14:cNvContentPartPr/>
                <p14:nvPr/>
              </p14:nvContentPartPr>
              <p14:xfrm>
                <a:off x="10144307" y="392480"/>
                <a:ext cx="100440" cy="18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B8B7C12-3C8B-AED0-A6FE-6F2E554E4D8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126307" y="374840"/>
                  <a:ext cx="136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7A4D4B9-A283-E384-5A85-B168BAD99DCD}"/>
                    </a:ext>
                  </a:extLst>
                </p14:cNvPr>
                <p14:cNvContentPartPr/>
                <p14:nvPr/>
              </p14:nvContentPartPr>
              <p14:xfrm>
                <a:off x="10290827" y="365480"/>
                <a:ext cx="220680" cy="108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7A4D4B9-A283-E384-5A85-B168BAD99DC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272827" y="347480"/>
                  <a:ext cx="256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5001B3E-109C-FCF3-A115-05D2B886EB5B}"/>
                    </a:ext>
                  </a:extLst>
                </p14:cNvPr>
                <p14:cNvContentPartPr/>
                <p14:nvPr/>
              </p14:nvContentPartPr>
              <p14:xfrm>
                <a:off x="10494227" y="116720"/>
                <a:ext cx="317880" cy="327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5001B3E-109C-FCF3-A115-05D2B886EB5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476587" y="98720"/>
                  <a:ext cx="353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FEBD4C1-195A-6494-3838-F498D75D647A}"/>
                    </a:ext>
                  </a:extLst>
                </p14:cNvPr>
                <p14:cNvContentPartPr/>
                <p14:nvPr/>
              </p14:nvContentPartPr>
              <p14:xfrm>
                <a:off x="10358507" y="701360"/>
                <a:ext cx="227520" cy="691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FEBD4C1-195A-6494-3838-F498D75D647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340507" y="683360"/>
                  <a:ext cx="263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A5A8FB4-C76B-A415-CB87-5EFE47CD95B8}"/>
                    </a:ext>
                  </a:extLst>
                </p14:cNvPr>
                <p14:cNvContentPartPr/>
                <p14:nvPr/>
              </p14:nvContentPartPr>
              <p14:xfrm>
                <a:off x="10722467" y="709640"/>
                <a:ext cx="47160" cy="242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A5A8FB4-C76B-A415-CB87-5EFE47CD95B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704827" y="691640"/>
                  <a:ext cx="82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7F3764C-BDE2-EF59-FD17-245D5B1C862D}"/>
                    </a:ext>
                  </a:extLst>
                </p14:cNvPr>
                <p14:cNvContentPartPr/>
                <p14:nvPr/>
              </p14:nvContentPartPr>
              <p14:xfrm>
                <a:off x="10749467" y="670400"/>
                <a:ext cx="119880" cy="129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7F3764C-BDE2-EF59-FD17-245D5B1C862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731467" y="652760"/>
                  <a:ext cx="155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F56BEF0-DD11-04C9-1DAA-BB5EF60B0332}"/>
                    </a:ext>
                  </a:extLst>
                </p14:cNvPr>
                <p14:cNvContentPartPr/>
                <p14:nvPr/>
              </p14:nvContentPartPr>
              <p14:xfrm>
                <a:off x="10966547" y="696320"/>
                <a:ext cx="106560" cy="1846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F56BEF0-DD11-04C9-1DAA-BB5EF60B033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948907" y="678680"/>
                  <a:ext cx="142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6348F85-F149-C02A-6B3E-6DB92643A686}"/>
                    </a:ext>
                  </a:extLst>
                </p14:cNvPr>
                <p14:cNvContentPartPr/>
                <p14:nvPr/>
              </p14:nvContentPartPr>
              <p14:xfrm>
                <a:off x="11047187" y="702080"/>
                <a:ext cx="102240" cy="1134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6348F85-F149-C02A-6B3E-6DB92643A68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029547" y="684440"/>
                  <a:ext cx="137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A5C577F-8666-F38A-7D64-28E3E03109F9}"/>
                    </a:ext>
                  </a:extLst>
                </p14:cNvPr>
                <p14:cNvContentPartPr/>
                <p14:nvPr/>
              </p14:nvContentPartPr>
              <p14:xfrm>
                <a:off x="11211707" y="583280"/>
                <a:ext cx="353520" cy="267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A5C577F-8666-F38A-7D64-28E3E03109F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1193707" y="565640"/>
                  <a:ext cx="3891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991666A-937A-F700-2032-72CE1052A00E}"/>
                    </a:ext>
                  </a:extLst>
                </p14:cNvPr>
                <p14:cNvContentPartPr/>
                <p14:nvPr/>
              </p14:nvContentPartPr>
              <p14:xfrm>
                <a:off x="11524547" y="589760"/>
                <a:ext cx="81720" cy="28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991666A-937A-F700-2032-72CE1052A00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1506547" y="571760"/>
                  <a:ext cx="1173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191068B-5DA2-0347-E973-A3CC59F19825}"/>
              </a:ext>
            </a:extLst>
          </p:cNvPr>
          <p:cNvGrpSpPr/>
          <p:nvPr/>
        </p:nvGrpSpPr>
        <p:grpSpPr>
          <a:xfrm>
            <a:off x="10018667" y="3788720"/>
            <a:ext cx="1949040" cy="3089160"/>
            <a:chOff x="10018667" y="3788720"/>
            <a:chExt cx="1949040" cy="30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40459E1-6C8C-B40D-CD7B-4FD9B50C5D14}"/>
                    </a:ext>
                  </a:extLst>
                </p14:cNvPr>
                <p14:cNvContentPartPr/>
                <p14:nvPr/>
              </p14:nvContentPartPr>
              <p14:xfrm>
                <a:off x="10139627" y="3836240"/>
                <a:ext cx="86040" cy="176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40459E1-6C8C-B40D-CD7B-4FD9B50C5D1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121627" y="3818240"/>
                  <a:ext cx="121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53C2D20-CCAE-C42A-F84D-29F267DC7A76}"/>
                    </a:ext>
                  </a:extLst>
                </p14:cNvPr>
                <p14:cNvContentPartPr/>
                <p14:nvPr/>
              </p14:nvContentPartPr>
              <p14:xfrm>
                <a:off x="10143587" y="3888800"/>
                <a:ext cx="54720" cy="2696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53C2D20-CCAE-C42A-F84D-29F267DC7A7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125587" y="3870800"/>
                  <a:ext cx="903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3DC1B6F-BA42-3B50-96EA-E9FE8D20E5B2}"/>
                    </a:ext>
                  </a:extLst>
                </p14:cNvPr>
                <p14:cNvContentPartPr/>
                <p14:nvPr/>
              </p14:nvContentPartPr>
              <p14:xfrm>
                <a:off x="10151147" y="3911480"/>
                <a:ext cx="115920" cy="136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3DC1B6F-BA42-3B50-96EA-E9FE8D20E5B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133147" y="3893480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87DB7AC-BDAF-5ECC-54CA-947D638E41C3}"/>
                    </a:ext>
                  </a:extLst>
                </p14:cNvPr>
                <p14:cNvContentPartPr/>
                <p14:nvPr/>
              </p14:nvContentPartPr>
              <p14:xfrm>
                <a:off x="10305947" y="3976640"/>
                <a:ext cx="122400" cy="162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87DB7AC-BDAF-5ECC-54CA-947D638E41C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288307" y="3958640"/>
                  <a:ext cx="158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084969F-09BC-714C-F7B1-59CD00183051}"/>
                    </a:ext>
                  </a:extLst>
                </p14:cNvPr>
                <p14:cNvContentPartPr/>
                <p14:nvPr/>
              </p14:nvContentPartPr>
              <p14:xfrm>
                <a:off x="10492787" y="4006880"/>
                <a:ext cx="100800" cy="831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084969F-09BC-714C-F7B1-59CD0018305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475147" y="3989240"/>
                  <a:ext cx="136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F1038AA-3DA1-AD68-D119-F0B7CA0C5127}"/>
                    </a:ext>
                  </a:extLst>
                </p14:cNvPr>
                <p14:cNvContentPartPr/>
                <p14:nvPr/>
              </p14:nvContentPartPr>
              <p14:xfrm>
                <a:off x="10630307" y="3917960"/>
                <a:ext cx="227520" cy="201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F1038AA-3DA1-AD68-D119-F0B7CA0C512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612307" y="3900320"/>
                  <a:ext cx="263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CF93657-43F5-0F6E-9F8F-A650E80D585C}"/>
                    </a:ext>
                  </a:extLst>
                </p14:cNvPr>
                <p14:cNvContentPartPr/>
                <p14:nvPr/>
              </p14:nvContentPartPr>
              <p14:xfrm>
                <a:off x="10884467" y="3874400"/>
                <a:ext cx="150120" cy="579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CF93657-43F5-0F6E-9F8F-A650E80D585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866467" y="3856400"/>
                  <a:ext cx="18576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C393EB7-6C90-3AB2-2CDD-D2494BE6A68B}"/>
                    </a:ext>
                  </a:extLst>
                </p14:cNvPr>
                <p14:cNvContentPartPr/>
                <p14:nvPr/>
              </p14:nvContentPartPr>
              <p14:xfrm>
                <a:off x="11083547" y="3824360"/>
                <a:ext cx="192240" cy="271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C393EB7-6C90-3AB2-2CDD-D2494BE6A68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1065907" y="3806720"/>
                  <a:ext cx="227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2019D53-CB2C-22B7-6B55-597BCC0B9D81}"/>
                    </a:ext>
                  </a:extLst>
                </p14:cNvPr>
                <p14:cNvContentPartPr/>
                <p14:nvPr/>
              </p14:nvContentPartPr>
              <p14:xfrm>
                <a:off x="11119187" y="3788720"/>
                <a:ext cx="462960" cy="240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2019D53-CB2C-22B7-6B55-597BCC0B9D8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1101547" y="3770720"/>
                  <a:ext cx="498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4E08873-62A4-D589-05C3-D7ED0F61E79D}"/>
                    </a:ext>
                  </a:extLst>
                </p14:cNvPr>
                <p14:cNvContentPartPr/>
                <p14:nvPr/>
              </p14:nvContentPartPr>
              <p14:xfrm>
                <a:off x="11479187" y="3885560"/>
                <a:ext cx="488520" cy="121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4E08873-62A4-D589-05C3-D7ED0F61E79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1461547" y="3867920"/>
                  <a:ext cx="524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50CB0BE-6DAE-42C1-0D79-5857301DE743}"/>
                    </a:ext>
                  </a:extLst>
                </p14:cNvPr>
                <p14:cNvContentPartPr/>
                <p14:nvPr/>
              </p14:nvContentPartPr>
              <p14:xfrm>
                <a:off x="11455067" y="4386320"/>
                <a:ext cx="33120" cy="302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50CB0BE-6DAE-42C1-0D79-5857301DE74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1437067" y="4368680"/>
                  <a:ext cx="687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CBE015D-3945-8C27-5C8F-3065218A6CB6}"/>
                    </a:ext>
                  </a:extLst>
                </p14:cNvPr>
                <p14:cNvContentPartPr/>
                <p14:nvPr/>
              </p14:nvContentPartPr>
              <p14:xfrm>
                <a:off x="11001467" y="4450040"/>
                <a:ext cx="158400" cy="693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CBE015D-3945-8C27-5C8F-3065218A6CB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983467" y="4432040"/>
                  <a:ext cx="19404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FC806F4-4BC2-20F8-53EB-F07B26E101AD}"/>
                    </a:ext>
                  </a:extLst>
                </p14:cNvPr>
                <p14:cNvContentPartPr/>
                <p14:nvPr/>
              </p14:nvContentPartPr>
              <p14:xfrm>
                <a:off x="10018667" y="4268960"/>
                <a:ext cx="1738080" cy="139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FC806F4-4BC2-20F8-53EB-F07B26E101A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001027" y="4250960"/>
                  <a:ext cx="1773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59B25D1-BA76-8A9B-5B04-C186C6619E79}"/>
                    </a:ext>
                  </a:extLst>
                </p14:cNvPr>
                <p14:cNvContentPartPr/>
                <p14:nvPr/>
              </p14:nvContentPartPr>
              <p14:xfrm>
                <a:off x="10231787" y="4646960"/>
                <a:ext cx="288000" cy="200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59B25D1-BA76-8A9B-5B04-C186C6619E79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213787" y="4629320"/>
                  <a:ext cx="323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ABA98DC-A1F5-6105-17C6-C63591BA8255}"/>
                    </a:ext>
                  </a:extLst>
                </p14:cNvPr>
                <p14:cNvContentPartPr/>
                <p14:nvPr/>
              </p14:nvContentPartPr>
              <p14:xfrm>
                <a:off x="11551907" y="5134760"/>
                <a:ext cx="21960" cy="335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ABA98DC-A1F5-6105-17C6-C63591BA825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1533907" y="5116760"/>
                  <a:ext cx="576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EE95716-18AE-81D6-37F1-63AA14EAC080}"/>
                    </a:ext>
                  </a:extLst>
                </p14:cNvPr>
                <p14:cNvContentPartPr/>
                <p14:nvPr/>
              </p14:nvContentPartPr>
              <p14:xfrm>
                <a:off x="10410707" y="5264720"/>
                <a:ext cx="39240" cy="3236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EE95716-18AE-81D6-37F1-63AA14EAC08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393067" y="5247080"/>
                  <a:ext cx="748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56E31D5-419B-6CBD-BBD7-13BB13892218}"/>
                    </a:ext>
                  </a:extLst>
                </p14:cNvPr>
                <p14:cNvContentPartPr/>
                <p14:nvPr/>
              </p14:nvContentPartPr>
              <p14:xfrm>
                <a:off x="11146907" y="5154200"/>
                <a:ext cx="110520" cy="10940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56E31D5-419B-6CBD-BBD7-13BB1389221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129267" y="5136200"/>
                  <a:ext cx="146160" cy="11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DB356B9-5486-CC45-20A7-039E1B54DE35}"/>
                    </a:ext>
                  </a:extLst>
                </p14:cNvPr>
                <p14:cNvContentPartPr/>
                <p14:nvPr/>
              </p14:nvContentPartPr>
              <p14:xfrm>
                <a:off x="11534267" y="5668640"/>
                <a:ext cx="211680" cy="2710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DB356B9-5486-CC45-20A7-039E1B54DE3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516267" y="5650640"/>
                  <a:ext cx="247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8CA351D-F8BB-3862-B974-7F78EACE8608}"/>
                    </a:ext>
                  </a:extLst>
                </p14:cNvPr>
                <p14:cNvContentPartPr/>
                <p14:nvPr/>
              </p14:nvContentPartPr>
              <p14:xfrm>
                <a:off x="10458947" y="5858000"/>
                <a:ext cx="206640" cy="185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8CA351D-F8BB-3862-B974-7F78EACE860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441307" y="5840360"/>
                  <a:ext cx="242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94B0C86-0F15-317E-BEBB-655285037DF5}"/>
                    </a:ext>
                  </a:extLst>
                </p14:cNvPr>
                <p14:cNvContentPartPr/>
                <p14:nvPr/>
              </p14:nvContentPartPr>
              <p14:xfrm>
                <a:off x="11304227" y="6238880"/>
                <a:ext cx="57960" cy="639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94B0C86-0F15-317E-BEBB-655285037DF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1286227" y="6221240"/>
                  <a:ext cx="9360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F5F7526-68A2-CC1B-F4B8-E534A16DDA87}"/>
                    </a:ext>
                  </a:extLst>
                </p14:cNvPr>
                <p14:cNvContentPartPr/>
                <p14:nvPr/>
              </p14:nvContentPartPr>
              <p14:xfrm>
                <a:off x="11578547" y="6274907"/>
                <a:ext cx="240840" cy="232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F5F7526-68A2-CC1B-F4B8-E534A16DDA8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560907" y="6256907"/>
                  <a:ext cx="276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66930A2-1B76-1F30-CC3F-8A397B1E83A9}"/>
                    </a:ext>
                  </a:extLst>
                </p14:cNvPr>
                <p14:cNvContentPartPr/>
                <p14:nvPr/>
              </p14:nvContentPartPr>
              <p14:xfrm>
                <a:off x="10674587" y="6264467"/>
                <a:ext cx="51840" cy="320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66930A2-1B76-1F30-CC3F-8A397B1E83A9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656947" y="6246827"/>
                  <a:ext cx="874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527D21C-3936-BA82-E15B-CE20D51FA3C8}"/>
                    </a:ext>
                  </a:extLst>
                </p14:cNvPr>
                <p14:cNvContentPartPr/>
                <p14:nvPr/>
              </p14:nvContentPartPr>
              <p14:xfrm>
                <a:off x="10043507" y="5654987"/>
                <a:ext cx="1886400" cy="1515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527D21C-3936-BA82-E15B-CE20D51FA3C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025507" y="5636987"/>
                  <a:ext cx="1922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50A20A4-A239-ABD5-4084-35704D9F88BF}"/>
                    </a:ext>
                  </a:extLst>
                </p14:cNvPr>
                <p14:cNvContentPartPr/>
                <p14:nvPr/>
              </p14:nvContentPartPr>
              <p14:xfrm>
                <a:off x="10191107" y="6170867"/>
                <a:ext cx="1668600" cy="90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50A20A4-A239-ABD5-4084-35704D9F88B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0173107" y="6152867"/>
                  <a:ext cx="17042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F84E6771-AEFF-4DE2-9B66-4486505DFCC5}"/>
                  </a:ext>
                </a:extLst>
              </p14:cNvPr>
              <p14:cNvContentPartPr/>
              <p14:nvPr/>
            </p14:nvContentPartPr>
            <p14:xfrm>
              <a:off x="10034147" y="4284827"/>
              <a:ext cx="1698480" cy="7365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F84E6771-AEFF-4DE2-9B66-4486505DFCC5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10016507" y="4266827"/>
                <a:ext cx="173412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D16B18B8-E5CC-748D-303C-DFFE1B040611}"/>
                  </a:ext>
                </a:extLst>
              </p14:cNvPr>
              <p14:cNvContentPartPr/>
              <p14:nvPr/>
            </p14:nvContentPartPr>
            <p14:xfrm>
              <a:off x="10197587" y="6152507"/>
              <a:ext cx="1810080" cy="6793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D16B18B8-E5CC-748D-303C-DFFE1B040611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10179587" y="6134867"/>
                <a:ext cx="1845720" cy="7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97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84942E5-E36A-4CD5-3B47-45C181E844F3}"/>
              </a:ext>
            </a:extLst>
          </p:cNvPr>
          <p:cNvGrpSpPr/>
          <p:nvPr/>
        </p:nvGrpSpPr>
        <p:grpSpPr>
          <a:xfrm>
            <a:off x="1166627" y="500840"/>
            <a:ext cx="4839120" cy="703800"/>
            <a:chOff x="1166627" y="500840"/>
            <a:chExt cx="483912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5CDB4E9-61AE-D263-2F24-2441072F81E9}"/>
                    </a:ext>
                  </a:extLst>
                </p14:cNvPr>
                <p14:cNvContentPartPr/>
                <p14:nvPr/>
              </p14:nvContentPartPr>
              <p14:xfrm>
                <a:off x="1477667" y="657440"/>
                <a:ext cx="145080" cy="290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5CDB4E9-61AE-D263-2F24-2441072F81E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59667" y="639800"/>
                  <a:ext cx="1807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12A7761-F938-8F54-E9DC-0774FB7B9CBC}"/>
                    </a:ext>
                  </a:extLst>
                </p14:cNvPr>
                <p14:cNvContentPartPr/>
                <p14:nvPr/>
              </p14:nvContentPartPr>
              <p14:xfrm>
                <a:off x="1708787" y="767960"/>
                <a:ext cx="114120" cy="144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12A7761-F938-8F54-E9DC-0774FB7B9C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90787" y="749960"/>
                  <a:ext cx="149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CF04D5-E7FA-BF79-6102-F49A3FF0E012}"/>
                    </a:ext>
                  </a:extLst>
                </p14:cNvPr>
                <p14:cNvContentPartPr/>
                <p14:nvPr/>
              </p14:nvContentPartPr>
              <p14:xfrm>
                <a:off x="1938467" y="736640"/>
                <a:ext cx="329760" cy="190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CF04D5-E7FA-BF79-6102-F49A3FF0E0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20827" y="719000"/>
                  <a:ext cx="365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0DBE9B-5A05-A9FA-A9D6-9937ACF34586}"/>
                    </a:ext>
                  </a:extLst>
                </p14:cNvPr>
                <p14:cNvContentPartPr/>
                <p14:nvPr/>
              </p14:nvContentPartPr>
              <p14:xfrm>
                <a:off x="2352467" y="617840"/>
                <a:ext cx="42840" cy="47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0DBE9B-5A05-A9FA-A9D6-9937ACF345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34827" y="599840"/>
                  <a:ext cx="784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1BA6650-1407-3E28-B5D0-071C5F1EF6CC}"/>
                    </a:ext>
                  </a:extLst>
                </p14:cNvPr>
                <p14:cNvContentPartPr/>
                <p14:nvPr/>
              </p14:nvContentPartPr>
              <p14:xfrm>
                <a:off x="2221427" y="902600"/>
                <a:ext cx="147240" cy="44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1BA6650-1407-3E28-B5D0-071C5F1EF6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03787" y="884960"/>
                  <a:ext cx="182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62CF4B3-6AE4-E52E-98A3-27A8E085E55C}"/>
                    </a:ext>
                  </a:extLst>
                </p14:cNvPr>
                <p14:cNvContentPartPr/>
                <p14:nvPr/>
              </p14:nvContentPartPr>
              <p14:xfrm>
                <a:off x="2493227" y="704960"/>
                <a:ext cx="300600" cy="199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62CF4B3-6AE4-E52E-98A3-27A8E085E5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75587" y="686960"/>
                  <a:ext cx="3362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913681-EF53-2173-16A5-762EB92D514D}"/>
                    </a:ext>
                  </a:extLst>
                </p14:cNvPr>
                <p14:cNvContentPartPr/>
                <p14:nvPr/>
              </p14:nvContentPartPr>
              <p14:xfrm>
                <a:off x="2915867" y="716480"/>
                <a:ext cx="51480" cy="144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913681-EF53-2173-16A5-762EB92D51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8227" y="698840"/>
                  <a:ext cx="87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3399A2-D4C2-6A64-EF8E-DB1FB2ADA32C}"/>
                    </a:ext>
                  </a:extLst>
                </p14:cNvPr>
                <p14:cNvContentPartPr/>
                <p14:nvPr/>
              </p14:nvContentPartPr>
              <p14:xfrm>
                <a:off x="2903267" y="655280"/>
                <a:ext cx="36000" cy="6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3399A2-D4C2-6A64-EF8E-DB1FB2ADA3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5267" y="637640"/>
                  <a:ext cx="71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7F654A-B299-2D12-57AC-709945EB2447}"/>
                    </a:ext>
                  </a:extLst>
                </p14:cNvPr>
                <p14:cNvContentPartPr/>
                <p14:nvPr/>
              </p14:nvContentPartPr>
              <p14:xfrm>
                <a:off x="3062387" y="689480"/>
                <a:ext cx="331560" cy="180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7F654A-B299-2D12-57AC-709945EB244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44387" y="671840"/>
                  <a:ext cx="367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355513-D919-8DFB-CD51-8DAA44033F8F}"/>
                    </a:ext>
                  </a:extLst>
                </p14:cNvPr>
                <p14:cNvContentPartPr/>
                <p14:nvPr/>
              </p14:nvContentPartPr>
              <p14:xfrm>
                <a:off x="4263707" y="657440"/>
                <a:ext cx="66600" cy="25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355513-D919-8DFB-CD51-8DAA44033F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45707" y="639440"/>
                  <a:ext cx="102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4F9A9F-B118-D50A-7D3E-4EBEB7DDAAFD}"/>
                    </a:ext>
                  </a:extLst>
                </p14:cNvPr>
                <p14:cNvContentPartPr/>
                <p14:nvPr/>
              </p14:nvContentPartPr>
              <p14:xfrm>
                <a:off x="4280267" y="647360"/>
                <a:ext cx="124560" cy="87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4F9A9F-B118-D50A-7D3E-4EBEB7DDAA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2267" y="629360"/>
                  <a:ext cx="160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49C284-A0E7-4A2E-2EB5-34600E3B84CA}"/>
                    </a:ext>
                  </a:extLst>
                </p14:cNvPr>
                <p14:cNvContentPartPr/>
                <p14:nvPr/>
              </p14:nvContentPartPr>
              <p14:xfrm>
                <a:off x="4392227" y="582920"/>
                <a:ext cx="234360" cy="30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49C284-A0E7-4A2E-2EB5-34600E3B84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74227" y="565280"/>
                  <a:ext cx="2700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32E33F-A6E5-51AA-77BC-D0161BAE0A06}"/>
                    </a:ext>
                  </a:extLst>
                </p14:cNvPr>
                <p14:cNvContentPartPr/>
                <p14:nvPr/>
              </p14:nvContentPartPr>
              <p14:xfrm>
                <a:off x="4712267" y="681920"/>
                <a:ext cx="326160" cy="200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32E33F-A6E5-51AA-77BC-D0161BAE0A0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94627" y="663920"/>
                  <a:ext cx="361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2761FAA-F202-2EDE-49D1-62B5FE3FFDBD}"/>
                    </a:ext>
                  </a:extLst>
                </p14:cNvPr>
                <p14:cNvContentPartPr/>
                <p14:nvPr/>
              </p14:nvContentPartPr>
              <p14:xfrm>
                <a:off x="5000267" y="500840"/>
                <a:ext cx="75600" cy="353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2761FAA-F202-2EDE-49D1-62B5FE3FFD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82627" y="482840"/>
                  <a:ext cx="1112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11188B-E649-4650-225B-4C32F3AC544C}"/>
                    </a:ext>
                  </a:extLst>
                </p14:cNvPr>
                <p14:cNvContentPartPr/>
                <p14:nvPr/>
              </p14:nvContentPartPr>
              <p14:xfrm>
                <a:off x="4927187" y="621800"/>
                <a:ext cx="238320" cy="61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11188B-E649-4650-225B-4C32F3AC54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9547" y="603800"/>
                  <a:ext cx="273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02B084-2507-2466-DFBA-19481B57C8AA}"/>
                    </a:ext>
                  </a:extLst>
                </p14:cNvPr>
                <p14:cNvContentPartPr/>
                <p14:nvPr/>
              </p14:nvContentPartPr>
              <p14:xfrm>
                <a:off x="5219867" y="694160"/>
                <a:ext cx="200880" cy="16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02B084-2507-2466-DFBA-19481B57C8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02227" y="676160"/>
                  <a:ext cx="236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21F466-76EB-3367-2393-F15C67273636}"/>
                    </a:ext>
                  </a:extLst>
                </p14:cNvPr>
                <p14:cNvContentPartPr/>
                <p14:nvPr/>
              </p14:nvContentPartPr>
              <p14:xfrm>
                <a:off x="5367467" y="605240"/>
                <a:ext cx="23400" cy="29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21F466-76EB-3367-2393-F15C672736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49827" y="587600"/>
                  <a:ext cx="59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031BBF-5E83-AE47-FB04-D0772E4A2459}"/>
                    </a:ext>
                  </a:extLst>
                </p14:cNvPr>
                <p14:cNvContentPartPr/>
                <p14:nvPr/>
              </p14:nvContentPartPr>
              <p14:xfrm>
                <a:off x="5566187" y="640520"/>
                <a:ext cx="149760" cy="23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031BBF-5E83-AE47-FB04-D0772E4A24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48187" y="622880"/>
                  <a:ext cx="185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C13E98C-54DD-534C-1C3A-540CFE7C6FB3}"/>
                    </a:ext>
                  </a:extLst>
                </p14:cNvPr>
                <p14:cNvContentPartPr/>
                <p14:nvPr/>
              </p14:nvContentPartPr>
              <p14:xfrm>
                <a:off x="5542067" y="666800"/>
                <a:ext cx="119160" cy="179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C13E98C-54DD-534C-1C3A-540CFE7C6F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24427" y="648800"/>
                  <a:ext cx="154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B980AA-24BE-D6BF-55B8-6BA6C4B79A87}"/>
                    </a:ext>
                  </a:extLst>
                </p14:cNvPr>
                <p14:cNvContentPartPr/>
                <p14:nvPr/>
              </p14:nvContentPartPr>
              <p14:xfrm>
                <a:off x="1166627" y="882800"/>
                <a:ext cx="4839120" cy="321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B980AA-24BE-D6BF-55B8-6BA6C4B79A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8987" y="864800"/>
                  <a:ext cx="4874760" cy="35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548F56-4597-B545-3C5E-7187EC0F70E0}"/>
              </a:ext>
            </a:extLst>
          </p:cNvPr>
          <p:cNvGrpSpPr/>
          <p:nvPr/>
        </p:nvGrpSpPr>
        <p:grpSpPr>
          <a:xfrm>
            <a:off x="6089627" y="811160"/>
            <a:ext cx="1424520" cy="418680"/>
            <a:chOff x="6089627" y="811160"/>
            <a:chExt cx="142452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105360-2345-FB05-2838-1F3566023D10}"/>
                    </a:ext>
                  </a:extLst>
                </p14:cNvPr>
                <p14:cNvContentPartPr/>
                <p14:nvPr/>
              </p14:nvContentPartPr>
              <p14:xfrm>
                <a:off x="6089627" y="973880"/>
                <a:ext cx="185040" cy="25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105360-2345-FB05-2838-1F3566023D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71627" y="956240"/>
                  <a:ext cx="220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BC4B87-5D0D-EEF5-C9BC-569F9A06B3A9}"/>
                    </a:ext>
                  </a:extLst>
                </p14:cNvPr>
                <p14:cNvContentPartPr/>
                <p14:nvPr/>
              </p14:nvContentPartPr>
              <p14:xfrm>
                <a:off x="6114827" y="1111040"/>
                <a:ext cx="136440" cy="9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BC4B87-5D0D-EEF5-C9BC-569F9A06B3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97187" y="1093040"/>
                  <a:ext cx="172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67D5239-A1B9-3028-E3EE-0DA9A86A5166}"/>
                    </a:ext>
                  </a:extLst>
                </p14:cNvPr>
                <p14:cNvContentPartPr/>
                <p14:nvPr/>
              </p14:nvContentPartPr>
              <p14:xfrm>
                <a:off x="6389147" y="901160"/>
                <a:ext cx="279720" cy="28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67D5239-A1B9-3028-E3EE-0DA9A86A51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1147" y="883160"/>
                  <a:ext cx="315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3D80F68-1E7A-555D-86CA-F3CBBE94E849}"/>
                    </a:ext>
                  </a:extLst>
                </p14:cNvPr>
                <p14:cNvContentPartPr/>
                <p14:nvPr/>
              </p14:nvContentPartPr>
              <p14:xfrm>
                <a:off x="6548267" y="986480"/>
                <a:ext cx="484560" cy="144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3D80F68-1E7A-555D-86CA-F3CBBE94E8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30267" y="968480"/>
                  <a:ext cx="520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EC8AD6-E10F-53E8-1564-4A4BD1C9E481}"/>
                    </a:ext>
                  </a:extLst>
                </p14:cNvPr>
                <p14:cNvContentPartPr/>
                <p14:nvPr/>
              </p14:nvContentPartPr>
              <p14:xfrm>
                <a:off x="6995027" y="811160"/>
                <a:ext cx="335520" cy="277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EC8AD6-E10F-53E8-1564-4A4BD1C9E4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77027" y="793520"/>
                  <a:ext cx="3711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3205966-D940-8CC3-51E4-5F331CE76899}"/>
                    </a:ext>
                  </a:extLst>
                </p14:cNvPr>
                <p14:cNvContentPartPr/>
                <p14:nvPr/>
              </p14:nvContentPartPr>
              <p14:xfrm>
                <a:off x="7473107" y="1078640"/>
                <a:ext cx="41040" cy="2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3205966-D940-8CC3-51E4-5F331CE7689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55467" y="1061000"/>
                  <a:ext cx="7668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3118371-12BE-7621-12D2-72572FDBF917}"/>
                  </a:ext>
                </a:extLst>
              </p14:cNvPr>
              <p14:cNvContentPartPr/>
              <p14:nvPr/>
            </p14:nvContentPartPr>
            <p14:xfrm>
              <a:off x="1868987" y="3160520"/>
              <a:ext cx="349200" cy="214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3118371-12BE-7621-12D2-72572FDBF91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50987" y="3142520"/>
                <a:ext cx="384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13CEA6F-2C6E-B252-9C5E-0BCB8A252D5C}"/>
                  </a:ext>
                </a:extLst>
              </p14:cNvPr>
              <p14:cNvContentPartPr/>
              <p14:nvPr/>
            </p14:nvContentPartPr>
            <p14:xfrm>
              <a:off x="7750667" y="1396160"/>
              <a:ext cx="20160" cy="32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13CEA6F-2C6E-B252-9C5E-0BCB8A252D5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32667" y="1378160"/>
                <a:ext cx="5580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ADD1EFE-A27B-3FE0-AC73-9D285E44A476}"/>
              </a:ext>
            </a:extLst>
          </p:cNvPr>
          <p:cNvGrpSpPr/>
          <p:nvPr/>
        </p:nvGrpSpPr>
        <p:grpSpPr>
          <a:xfrm>
            <a:off x="7945427" y="311480"/>
            <a:ext cx="1488960" cy="454680"/>
            <a:chOff x="7945427" y="311480"/>
            <a:chExt cx="148896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4E5FC29-BFC0-F6D2-3D3F-27649C4D7A05}"/>
                    </a:ext>
                  </a:extLst>
                </p14:cNvPr>
                <p14:cNvContentPartPr/>
                <p14:nvPr/>
              </p14:nvContentPartPr>
              <p14:xfrm>
                <a:off x="7945427" y="454760"/>
                <a:ext cx="36000" cy="40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4E5FC29-BFC0-F6D2-3D3F-27649C4D7A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27427" y="437120"/>
                  <a:ext cx="71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5360486-EF93-B91D-F53A-E861D42F299A}"/>
                    </a:ext>
                  </a:extLst>
                </p14:cNvPr>
                <p14:cNvContentPartPr/>
                <p14:nvPr/>
              </p14:nvContentPartPr>
              <p14:xfrm>
                <a:off x="7998347" y="454400"/>
                <a:ext cx="68760" cy="192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5360486-EF93-B91D-F53A-E861D42F29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80707" y="436400"/>
                  <a:ext cx="104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94D7061-A461-2C0C-B532-71496F11643F}"/>
                    </a:ext>
                  </a:extLst>
                </p14:cNvPr>
                <p14:cNvContentPartPr/>
                <p14:nvPr/>
              </p14:nvContentPartPr>
              <p14:xfrm>
                <a:off x="8003387" y="473120"/>
                <a:ext cx="118080" cy="63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94D7061-A461-2C0C-B532-71496F1164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85387" y="455120"/>
                  <a:ext cx="153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9505901-2FE9-B87A-8975-717D600F9144}"/>
                    </a:ext>
                  </a:extLst>
                </p14:cNvPr>
                <p14:cNvContentPartPr/>
                <p14:nvPr/>
              </p14:nvContentPartPr>
              <p14:xfrm>
                <a:off x="8131907" y="398240"/>
                <a:ext cx="169200" cy="215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9505901-2FE9-B87A-8975-717D600F91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13907" y="380240"/>
                  <a:ext cx="204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B6CEBD-A558-3C12-9A32-82928E70DF59}"/>
                    </a:ext>
                  </a:extLst>
                </p14:cNvPr>
                <p14:cNvContentPartPr/>
                <p14:nvPr/>
              </p14:nvContentPartPr>
              <p14:xfrm>
                <a:off x="8411987" y="340280"/>
                <a:ext cx="289800" cy="245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B6CEBD-A558-3C12-9A32-82928E70DF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93987" y="322280"/>
                  <a:ext cx="3254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50884B-C761-65A9-07D1-C2C3F04F086B}"/>
                    </a:ext>
                  </a:extLst>
                </p14:cNvPr>
                <p14:cNvContentPartPr/>
                <p14:nvPr/>
              </p14:nvContentPartPr>
              <p14:xfrm>
                <a:off x="8541227" y="389600"/>
                <a:ext cx="114120" cy="25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50884B-C761-65A9-07D1-C2C3F04F08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23227" y="371600"/>
                  <a:ext cx="149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EE761CD-268B-659F-5CFF-B3433E199C8A}"/>
                    </a:ext>
                  </a:extLst>
                </p14:cNvPr>
                <p14:cNvContentPartPr/>
                <p14:nvPr/>
              </p14:nvContentPartPr>
              <p14:xfrm>
                <a:off x="8799707" y="373760"/>
                <a:ext cx="90720" cy="126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EE761CD-268B-659F-5CFF-B3433E199C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82067" y="355760"/>
                  <a:ext cx="126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5E7CD6-5FEF-2294-609E-F31BF9229BD8}"/>
                    </a:ext>
                  </a:extLst>
                </p14:cNvPr>
                <p14:cNvContentPartPr/>
                <p14:nvPr/>
              </p14:nvContentPartPr>
              <p14:xfrm>
                <a:off x="8969267" y="356840"/>
                <a:ext cx="74520" cy="119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5E7CD6-5FEF-2294-609E-F31BF9229B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51267" y="338840"/>
                  <a:ext cx="110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92ECABD-4FE4-7B5D-BD63-F25F7FE18064}"/>
                    </a:ext>
                  </a:extLst>
                </p14:cNvPr>
                <p14:cNvContentPartPr/>
                <p14:nvPr/>
              </p14:nvContentPartPr>
              <p14:xfrm>
                <a:off x="9009947" y="318320"/>
                <a:ext cx="14400" cy="10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92ECABD-4FE4-7B5D-BD63-F25F7FE180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91947" y="300680"/>
                  <a:ext cx="50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B73DD3B-3CF5-0905-558B-FA53C3204809}"/>
                    </a:ext>
                  </a:extLst>
                </p14:cNvPr>
                <p14:cNvContentPartPr/>
                <p14:nvPr/>
              </p14:nvContentPartPr>
              <p14:xfrm>
                <a:off x="9203987" y="311480"/>
                <a:ext cx="230400" cy="141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B73DD3B-3CF5-0905-558B-FA53C320480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85987" y="293840"/>
                  <a:ext cx="266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6199314-0556-45CD-27DF-7CBE6F6A0D51}"/>
                    </a:ext>
                  </a:extLst>
                </p14:cNvPr>
                <p14:cNvContentPartPr/>
                <p14:nvPr/>
              </p14:nvContentPartPr>
              <p14:xfrm>
                <a:off x="9063947" y="674000"/>
                <a:ext cx="361800" cy="92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6199314-0556-45CD-27DF-7CBE6F6A0D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45947" y="656360"/>
                  <a:ext cx="39744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CCA5E0E-00D6-1F6C-C782-47AD418D6C9A}"/>
                  </a:ext>
                </a:extLst>
              </p14:cNvPr>
              <p14:cNvContentPartPr/>
              <p14:nvPr/>
            </p14:nvContentPartPr>
            <p14:xfrm>
              <a:off x="8978627" y="741320"/>
              <a:ext cx="297000" cy="54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CCA5E0E-00D6-1F6C-C782-47AD418D6C9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960987" y="723320"/>
                <a:ext cx="332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60B6582-564F-3324-B1FD-5829E54FCB68}"/>
                  </a:ext>
                </a:extLst>
              </p14:cNvPr>
              <p14:cNvContentPartPr/>
              <p14:nvPr/>
            </p14:nvContentPartPr>
            <p14:xfrm>
              <a:off x="6750587" y="1904120"/>
              <a:ext cx="42480" cy="176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60B6582-564F-3324-B1FD-5829E54FCB6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32587" y="1886120"/>
                <a:ext cx="781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02662E5-DEF0-2846-EA4E-1D9AC9AB372B}"/>
                  </a:ext>
                </a:extLst>
              </p14:cNvPr>
              <p14:cNvContentPartPr/>
              <p14:nvPr/>
            </p14:nvContentPartPr>
            <p14:xfrm>
              <a:off x="8586227" y="708200"/>
              <a:ext cx="631440" cy="160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02662E5-DEF0-2846-EA4E-1D9AC9AB372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68587" y="690560"/>
                <a:ext cx="66708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B77122C-7939-8883-BC0E-F320866F562D}"/>
              </a:ext>
            </a:extLst>
          </p:cNvPr>
          <p:cNvGrpSpPr/>
          <p:nvPr/>
        </p:nvGrpSpPr>
        <p:grpSpPr>
          <a:xfrm>
            <a:off x="10375067" y="2722040"/>
            <a:ext cx="198720" cy="247680"/>
            <a:chOff x="10375067" y="2722040"/>
            <a:chExt cx="19872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3409B09-6648-C668-0CC6-DE67B09A52C1}"/>
                    </a:ext>
                  </a:extLst>
                </p14:cNvPr>
                <p14:cNvContentPartPr/>
                <p14:nvPr/>
              </p14:nvContentPartPr>
              <p14:xfrm>
                <a:off x="10375067" y="2752640"/>
                <a:ext cx="198720" cy="40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3409B09-6648-C668-0CC6-DE67B09A52C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57427" y="2734640"/>
                  <a:ext cx="234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204CEF-21C2-2057-7CAE-8B7683C7145D}"/>
                    </a:ext>
                  </a:extLst>
                </p14:cNvPr>
                <p14:cNvContentPartPr/>
                <p14:nvPr/>
              </p14:nvContentPartPr>
              <p14:xfrm>
                <a:off x="10503227" y="2722040"/>
                <a:ext cx="37080" cy="247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204CEF-21C2-2057-7CAE-8B7683C7145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85227" y="2704040"/>
                  <a:ext cx="7272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58EBF03-BDCF-08DA-0C72-76A4F0A1EEF3}"/>
              </a:ext>
            </a:extLst>
          </p:cNvPr>
          <p:cNvGrpSpPr/>
          <p:nvPr/>
        </p:nvGrpSpPr>
        <p:grpSpPr>
          <a:xfrm>
            <a:off x="10839467" y="2723120"/>
            <a:ext cx="659520" cy="253080"/>
            <a:chOff x="10839467" y="2723120"/>
            <a:chExt cx="6595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757C7FD-6EF1-8CE3-622A-09FB27C15A84}"/>
                    </a:ext>
                  </a:extLst>
                </p14:cNvPr>
                <p14:cNvContentPartPr/>
                <p14:nvPr/>
              </p14:nvContentPartPr>
              <p14:xfrm>
                <a:off x="10879427" y="2780000"/>
                <a:ext cx="28440" cy="174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757C7FD-6EF1-8CE3-622A-09FB27C15A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61787" y="2762000"/>
                  <a:ext cx="64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F9775B1-2CE2-2FD4-42B5-BA918A1CB4A9}"/>
                    </a:ext>
                  </a:extLst>
                </p14:cNvPr>
                <p14:cNvContentPartPr/>
                <p14:nvPr/>
              </p14:nvContentPartPr>
              <p14:xfrm>
                <a:off x="10839467" y="2731400"/>
                <a:ext cx="155880" cy="61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F9775B1-2CE2-2FD4-42B5-BA918A1CB4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21827" y="2713400"/>
                  <a:ext cx="191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557A70B-ECAE-A538-5D08-085CA2F7CDB0}"/>
                    </a:ext>
                  </a:extLst>
                </p14:cNvPr>
                <p14:cNvContentPartPr/>
                <p14:nvPr/>
              </p14:nvContentPartPr>
              <p14:xfrm>
                <a:off x="10897067" y="2803400"/>
                <a:ext cx="117720" cy="16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557A70B-ECAE-A538-5D08-085CA2F7CDB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79067" y="2785760"/>
                  <a:ext cx="153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3381B42-08D9-3BA9-6BF0-1A4C69E16156}"/>
                    </a:ext>
                  </a:extLst>
                </p14:cNvPr>
                <p14:cNvContentPartPr/>
                <p14:nvPr/>
              </p14:nvContentPartPr>
              <p14:xfrm>
                <a:off x="11138987" y="2803040"/>
                <a:ext cx="33840" cy="173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3381B42-08D9-3BA9-6BF0-1A4C69E161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21347" y="2785040"/>
                  <a:ext cx="69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AF120D4-9138-AF5E-B8F3-1B1AA86AC637}"/>
                    </a:ext>
                  </a:extLst>
                </p14:cNvPr>
                <p14:cNvContentPartPr/>
                <p14:nvPr/>
              </p14:nvContentPartPr>
              <p14:xfrm>
                <a:off x="11142587" y="2723120"/>
                <a:ext cx="186480" cy="165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AF120D4-9138-AF5E-B8F3-1B1AA86AC63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4947" y="2705480"/>
                  <a:ext cx="222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5FF5F1D-8215-9597-80ED-97C6D33CBE09}"/>
                    </a:ext>
                  </a:extLst>
                </p14:cNvPr>
                <p14:cNvContentPartPr/>
                <p14:nvPr/>
              </p14:nvContentPartPr>
              <p14:xfrm>
                <a:off x="11481347" y="2857400"/>
                <a:ext cx="17640" cy="12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5FF5F1D-8215-9597-80ED-97C6D33CBE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63707" y="2839400"/>
                  <a:ext cx="532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B1D016C-0665-53DD-B9F9-F8754B13F829}"/>
              </a:ext>
            </a:extLst>
          </p:cNvPr>
          <p:cNvGrpSpPr/>
          <p:nvPr/>
        </p:nvGrpSpPr>
        <p:grpSpPr>
          <a:xfrm>
            <a:off x="7329827" y="3494960"/>
            <a:ext cx="1087560" cy="315000"/>
            <a:chOff x="7329827" y="3494960"/>
            <a:chExt cx="10875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9AAC57A-F1B0-F737-C7FE-F7A57A9B66B4}"/>
                    </a:ext>
                  </a:extLst>
                </p14:cNvPr>
                <p14:cNvContentPartPr/>
                <p14:nvPr/>
              </p14:nvContentPartPr>
              <p14:xfrm>
                <a:off x="7329827" y="3528800"/>
                <a:ext cx="60480" cy="281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9AAC57A-F1B0-F737-C7FE-F7A57A9B66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12187" y="3510800"/>
                  <a:ext cx="96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1AB9C22-594C-386E-A82C-93BCD75B77A4}"/>
                    </a:ext>
                  </a:extLst>
                </p14:cNvPr>
                <p14:cNvContentPartPr/>
                <p14:nvPr/>
              </p14:nvContentPartPr>
              <p14:xfrm>
                <a:off x="7329827" y="3508640"/>
                <a:ext cx="218880" cy="226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1AB9C22-594C-386E-A82C-93BCD75B77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12187" y="3491000"/>
                  <a:ext cx="254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9D0B5BB-6A57-4D82-E18F-70CA3FA53CD9}"/>
                    </a:ext>
                  </a:extLst>
                </p14:cNvPr>
                <p14:cNvContentPartPr/>
                <p14:nvPr/>
              </p14:nvContentPartPr>
              <p14:xfrm>
                <a:off x="7582547" y="3617360"/>
                <a:ext cx="138960" cy="164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9D0B5BB-6A57-4D82-E18F-70CA3FA53CD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64547" y="3599720"/>
                  <a:ext cx="174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EF447DD-FFA9-E6F9-8F64-DA3E2D577D31}"/>
                    </a:ext>
                  </a:extLst>
                </p14:cNvPr>
                <p14:cNvContentPartPr/>
                <p14:nvPr/>
              </p14:nvContentPartPr>
              <p14:xfrm>
                <a:off x="7775507" y="3628160"/>
                <a:ext cx="199080" cy="168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EF447DD-FFA9-E6F9-8F64-DA3E2D577D3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57867" y="3610520"/>
                  <a:ext cx="234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8B3770A-2D18-2695-1DE0-25CD688890A5}"/>
                    </a:ext>
                  </a:extLst>
                </p14:cNvPr>
                <p14:cNvContentPartPr/>
                <p14:nvPr/>
              </p14:nvContentPartPr>
              <p14:xfrm>
                <a:off x="7968827" y="3496400"/>
                <a:ext cx="353880" cy="246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8B3770A-2D18-2695-1DE0-25CD688890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51187" y="3478760"/>
                  <a:ext cx="389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D84B027-91FC-23DD-BB0C-D015F2457E19}"/>
                    </a:ext>
                  </a:extLst>
                </p14:cNvPr>
                <p14:cNvContentPartPr/>
                <p14:nvPr/>
              </p14:nvContentPartPr>
              <p14:xfrm>
                <a:off x="8392907" y="3494960"/>
                <a:ext cx="24480" cy="255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D84B027-91FC-23DD-BB0C-D015F2457E1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75267" y="3477320"/>
                  <a:ext cx="6012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7EF1EA2-0C3D-C8F9-4198-FDA0B7C7F5B1}"/>
              </a:ext>
            </a:extLst>
          </p:cNvPr>
          <p:cNvGrpSpPr/>
          <p:nvPr/>
        </p:nvGrpSpPr>
        <p:grpSpPr>
          <a:xfrm>
            <a:off x="7298147" y="4724360"/>
            <a:ext cx="1972440" cy="436680"/>
            <a:chOff x="7298147" y="4724360"/>
            <a:chExt cx="197244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E203AAB-D4BD-15E5-702A-3A08FAED0A09}"/>
                    </a:ext>
                  </a:extLst>
                </p14:cNvPr>
                <p14:cNvContentPartPr/>
                <p14:nvPr/>
              </p14:nvContentPartPr>
              <p14:xfrm>
                <a:off x="7329467" y="4824800"/>
                <a:ext cx="87120" cy="331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E203AAB-D4BD-15E5-702A-3A08FAED0A0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11467" y="4806800"/>
                  <a:ext cx="1227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2F30135-AB29-F42A-F4B8-133810B4D321}"/>
                    </a:ext>
                  </a:extLst>
                </p14:cNvPr>
                <p14:cNvContentPartPr/>
                <p14:nvPr/>
              </p14:nvContentPartPr>
              <p14:xfrm>
                <a:off x="7298147" y="4843160"/>
                <a:ext cx="205560" cy="151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2F30135-AB29-F42A-F4B8-133810B4D3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80147" y="4825520"/>
                  <a:ext cx="241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AE27191-BBB8-664C-254B-19D933E08EFA}"/>
                    </a:ext>
                  </a:extLst>
                </p14:cNvPr>
                <p14:cNvContentPartPr/>
                <p14:nvPr/>
              </p14:nvContentPartPr>
              <p14:xfrm>
                <a:off x="7603067" y="4978520"/>
                <a:ext cx="90720" cy="182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AE27191-BBB8-664C-254B-19D933E08E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85427" y="4960880"/>
                  <a:ext cx="126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3B946D6-1876-40E0-F090-9C6C83CE9AB9}"/>
                    </a:ext>
                  </a:extLst>
                </p14:cNvPr>
                <p14:cNvContentPartPr/>
                <p14:nvPr/>
              </p14:nvContentPartPr>
              <p14:xfrm>
                <a:off x="7758947" y="4910480"/>
                <a:ext cx="149040" cy="171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3B946D6-1876-40E0-F090-9C6C83CE9AB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40947" y="4892840"/>
                  <a:ext cx="184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AE498C9-0739-957A-FA6B-CCB59771A960}"/>
                    </a:ext>
                  </a:extLst>
                </p14:cNvPr>
                <p14:cNvContentPartPr/>
                <p14:nvPr/>
              </p14:nvContentPartPr>
              <p14:xfrm>
                <a:off x="8029667" y="4865840"/>
                <a:ext cx="138240" cy="160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AE498C9-0739-957A-FA6B-CCB59771A9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12027" y="4847840"/>
                  <a:ext cx="173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029DB00-84EB-37A1-8F10-485CDA48EE7F}"/>
                    </a:ext>
                  </a:extLst>
                </p14:cNvPr>
                <p14:cNvContentPartPr/>
                <p14:nvPr/>
              </p14:nvContentPartPr>
              <p14:xfrm>
                <a:off x="8313347" y="4874480"/>
                <a:ext cx="70920" cy="108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029DB00-84EB-37A1-8F10-485CDA48EE7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95707" y="4856480"/>
                  <a:ext cx="106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04A25CA-ADC9-B39F-549C-75C8E7340B46}"/>
                    </a:ext>
                  </a:extLst>
                </p14:cNvPr>
                <p14:cNvContentPartPr/>
                <p14:nvPr/>
              </p14:nvContentPartPr>
              <p14:xfrm>
                <a:off x="8393987" y="4767200"/>
                <a:ext cx="51840" cy="35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04A25CA-ADC9-B39F-549C-75C8E7340B4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75987" y="4749560"/>
                  <a:ext cx="87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157A789-B5FF-A67D-812E-8BE8AC68E9D9}"/>
                    </a:ext>
                  </a:extLst>
                </p14:cNvPr>
                <p14:cNvContentPartPr/>
                <p14:nvPr/>
              </p14:nvContentPartPr>
              <p14:xfrm>
                <a:off x="8548427" y="4763600"/>
                <a:ext cx="84600" cy="218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157A789-B5FF-A67D-812E-8BE8AC68E9D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30787" y="4745960"/>
                  <a:ext cx="120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E1506E2-93A7-B5D3-87E5-06B27ECE6E72}"/>
                    </a:ext>
                  </a:extLst>
                </p14:cNvPr>
                <p14:cNvContentPartPr/>
                <p14:nvPr/>
              </p14:nvContentPartPr>
              <p14:xfrm>
                <a:off x="8825627" y="4812200"/>
                <a:ext cx="40680" cy="88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E1506E2-93A7-B5D3-87E5-06B27ECE6E7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07627" y="4794200"/>
                  <a:ext cx="76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8AA8660-CD53-9C5C-56F8-0A214FACC9D7}"/>
                    </a:ext>
                  </a:extLst>
                </p14:cNvPr>
                <p14:cNvContentPartPr/>
                <p14:nvPr/>
              </p14:nvContentPartPr>
              <p14:xfrm>
                <a:off x="8774867" y="4724360"/>
                <a:ext cx="42120" cy="43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8AA8660-CD53-9C5C-56F8-0A214FACC9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56867" y="4706360"/>
                  <a:ext cx="777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EFA2A5A-62A2-A250-85A6-0319D57C1A52}"/>
                    </a:ext>
                  </a:extLst>
                </p14:cNvPr>
                <p14:cNvContentPartPr/>
                <p14:nvPr/>
              </p14:nvContentPartPr>
              <p14:xfrm>
                <a:off x="8932547" y="4747040"/>
                <a:ext cx="338040" cy="142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EFA2A5A-62A2-A250-85A6-0319D57C1A5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14907" y="4729040"/>
                  <a:ext cx="3736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1CA2901-2E91-2218-6514-7C1A528FFD8B}"/>
              </a:ext>
            </a:extLst>
          </p:cNvPr>
          <p:cNvGrpSpPr/>
          <p:nvPr/>
        </p:nvGrpSpPr>
        <p:grpSpPr>
          <a:xfrm>
            <a:off x="844427" y="5465600"/>
            <a:ext cx="1938240" cy="784440"/>
            <a:chOff x="844427" y="5465600"/>
            <a:chExt cx="1938240" cy="7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D4B1B31-3583-1C65-98BD-295D917B9A6C}"/>
                    </a:ext>
                  </a:extLst>
                </p14:cNvPr>
                <p14:cNvContentPartPr/>
                <p14:nvPr/>
              </p14:nvContentPartPr>
              <p14:xfrm>
                <a:off x="891227" y="5615720"/>
                <a:ext cx="112680" cy="238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D4B1B31-3583-1C65-98BD-295D917B9A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3227" y="5597720"/>
                  <a:ext cx="1483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D910785-BC5D-1F51-C63A-F9EABD540873}"/>
                    </a:ext>
                  </a:extLst>
                </p14:cNvPr>
                <p14:cNvContentPartPr/>
                <p14:nvPr/>
              </p14:nvContentPartPr>
              <p14:xfrm>
                <a:off x="844427" y="5587280"/>
                <a:ext cx="185760" cy="99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D910785-BC5D-1F51-C63A-F9EABD54087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6787" y="5569640"/>
                  <a:ext cx="221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7E0CAF7-7A75-1D57-913D-F4F18F88B8C2}"/>
                    </a:ext>
                  </a:extLst>
                </p14:cNvPr>
                <p14:cNvContentPartPr/>
                <p14:nvPr/>
              </p14:nvContentPartPr>
              <p14:xfrm>
                <a:off x="920027" y="5655320"/>
                <a:ext cx="142200" cy="69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7E0CAF7-7A75-1D57-913D-F4F18F88B8C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2027" y="5637320"/>
                  <a:ext cx="177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61B58CC-98E0-B113-997A-F02F253DAC56}"/>
                    </a:ext>
                  </a:extLst>
                </p14:cNvPr>
                <p14:cNvContentPartPr/>
                <p14:nvPr/>
              </p14:nvContentPartPr>
              <p14:xfrm>
                <a:off x="1205507" y="5568560"/>
                <a:ext cx="161280" cy="244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61B58CC-98E0-B113-997A-F02F253DAC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7507" y="5550920"/>
                  <a:ext cx="196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FC4B65-4729-F32E-5CD6-5679455E0840}"/>
                    </a:ext>
                  </a:extLst>
                </p14:cNvPr>
                <p14:cNvContentPartPr/>
                <p14:nvPr/>
              </p14:nvContentPartPr>
              <p14:xfrm>
                <a:off x="1797707" y="5572520"/>
                <a:ext cx="125640" cy="253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FC4B65-4729-F32E-5CD6-5679455E08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79707" y="5554880"/>
                  <a:ext cx="1612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337D81D-5476-6E09-F2FA-3B645C8918A5}"/>
                    </a:ext>
                  </a:extLst>
                </p14:cNvPr>
                <p14:cNvContentPartPr/>
                <p14:nvPr/>
              </p14:nvContentPartPr>
              <p14:xfrm>
                <a:off x="2061947" y="5580440"/>
                <a:ext cx="151920" cy="178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337D81D-5476-6E09-F2FA-3B645C8918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43947" y="5562440"/>
                  <a:ext cx="187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C9F8DA7-97DE-9BB4-E854-9177F9F881E8}"/>
                    </a:ext>
                  </a:extLst>
                </p14:cNvPr>
                <p14:cNvContentPartPr/>
                <p14:nvPr/>
              </p14:nvContentPartPr>
              <p14:xfrm>
                <a:off x="2282267" y="5571800"/>
                <a:ext cx="127080" cy="129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C9F8DA7-97DE-9BB4-E854-9177F9F881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64627" y="5554160"/>
                  <a:ext cx="162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FF560C9-8B90-5037-255C-34E9310A16E3}"/>
                    </a:ext>
                  </a:extLst>
                </p14:cNvPr>
                <p14:cNvContentPartPr/>
                <p14:nvPr/>
              </p14:nvContentPartPr>
              <p14:xfrm>
                <a:off x="2456507" y="5479640"/>
                <a:ext cx="141480" cy="186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FF560C9-8B90-5037-255C-34E9310A16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38867" y="5461640"/>
                  <a:ext cx="1771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F18B054-6FCD-45F8-FD47-15D4491197F0}"/>
                    </a:ext>
                  </a:extLst>
                </p14:cNvPr>
                <p14:cNvContentPartPr/>
                <p14:nvPr/>
              </p14:nvContentPartPr>
              <p14:xfrm>
                <a:off x="2620667" y="5465600"/>
                <a:ext cx="162000" cy="196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F18B054-6FCD-45F8-FD47-15D4491197F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02667" y="5447600"/>
                  <a:ext cx="197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1C9B061-3AD8-1935-8CF3-229557568A44}"/>
                    </a:ext>
                  </a:extLst>
                </p14:cNvPr>
                <p14:cNvContentPartPr/>
                <p14:nvPr/>
              </p14:nvContentPartPr>
              <p14:xfrm>
                <a:off x="1038467" y="5889680"/>
                <a:ext cx="1735920" cy="360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1C9B061-3AD8-1935-8CF3-229557568A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0827" y="5872040"/>
                  <a:ext cx="177156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F1CE603-D0AF-CBCA-DFCD-53BF78D4E1A6}"/>
              </a:ext>
            </a:extLst>
          </p:cNvPr>
          <p:cNvGrpSpPr/>
          <p:nvPr/>
        </p:nvGrpSpPr>
        <p:grpSpPr>
          <a:xfrm>
            <a:off x="7649507" y="1147400"/>
            <a:ext cx="4170240" cy="1294920"/>
            <a:chOff x="7649507" y="1147400"/>
            <a:chExt cx="4170240" cy="12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29E308A-1BFC-A548-612B-95D10967767E}"/>
                    </a:ext>
                  </a:extLst>
                </p14:cNvPr>
                <p14:cNvContentPartPr/>
                <p14:nvPr/>
              </p14:nvContentPartPr>
              <p14:xfrm>
                <a:off x="7728707" y="1433240"/>
                <a:ext cx="2880" cy="5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29E308A-1BFC-A548-612B-95D1096776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11067" y="1415600"/>
                  <a:ext cx="38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4DC4D9E-CC66-8D43-39A0-F2E6D6CDA301}"/>
                    </a:ext>
                  </a:extLst>
                </p14:cNvPr>
                <p14:cNvContentPartPr/>
                <p14:nvPr/>
              </p14:nvContentPartPr>
              <p14:xfrm>
                <a:off x="7742387" y="1412360"/>
                <a:ext cx="6120" cy="11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4DC4D9E-CC66-8D43-39A0-F2E6D6CDA3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24387" y="1394360"/>
                  <a:ext cx="41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7B009CB-67DE-A7D2-C0EB-4963AF5607B3}"/>
                    </a:ext>
                  </a:extLst>
                </p14:cNvPr>
                <p14:cNvContentPartPr/>
                <p14:nvPr/>
              </p14:nvContentPartPr>
              <p14:xfrm>
                <a:off x="7711427" y="1410920"/>
                <a:ext cx="8280" cy="32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7B009CB-67DE-A7D2-C0EB-4963AF5607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93427" y="1392920"/>
                  <a:ext cx="43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406A250-0482-B794-9F9B-600FABBAA258}"/>
                    </a:ext>
                  </a:extLst>
                </p14:cNvPr>
                <p14:cNvContentPartPr/>
                <p14:nvPr/>
              </p14:nvContentPartPr>
              <p14:xfrm>
                <a:off x="7676507" y="1418120"/>
                <a:ext cx="143640" cy="263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406A250-0482-B794-9F9B-600FABBAA25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58867" y="1400480"/>
                  <a:ext cx="1792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6C75D7D-C7F5-AF7C-93F6-C5CA6DE2603C}"/>
                    </a:ext>
                  </a:extLst>
                </p14:cNvPr>
                <p14:cNvContentPartPr/>
                <p14:nvPr/>
              </p14:nvContentPartPr>
              <p14:xfrm>
                <a:off x="7713227" y="1531160"/>
                <a:ext cx="127440" cy="60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6C75D7D-C7F5-AF7C-93F6-C5CA6DE2603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95587" y="1513160"/>
                  <a:ext cx="163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2ECE8C5-8199-8E62-3880-CD380729959B}"/>
                    </a:ext>
                  </a:extLst>
                </p14:cNvPr>
                <p14:cNvContentPartPr/>
                <p14:nvPr/>
              </p14:nvContentPartPr>
              <p14:xfrm>
                <a:off x="7934267" y="1449800"/>
                <a:ext cx="163440" cy="160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2ECE8C5-8199-8E62-3880-CD380729959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16267" y="1431800"/>
                  <a:ext cx="199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455BAD5-72D5-F533-941E-B54472488D36}"/>
                    </a:ext>
                  </a:extLst>
                </p14:cNvPr>
                <p14:cNvContentPartPr/>
                <p14:nvPr/>
              </p14:nvContentPartPr>
              <p14:xfrm>
                <a:off x="8102747" y="1419200"/>
                <a:ext cx="176400" cy="163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455BAD5-72D5-F533-941E-B54472488D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84747" y="1401200"/>
                  <a:ext cx="212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6F04F1D-1EA5-4CD7-6A8D-7F5D0A14C9DB}"/>
                    </a:ext>
                  </a:extLst>
                </p14:cNvPr>
                <p14:cNvContentPartPr/>
                <p14:nvPr/>
              </p14:nvContentPartPr>
              <p14:xfrm>
                <a:off x="8303627" y="1409120"/>
                <a:ext cx="237600" cy="167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6F04F1D-1EA5-4CD7-6A8D-7F5D0A14C9D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85627" y="1391480"/>
                  <a:ext cx="273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26F4856-F9D8-7782-3E8C-8DDCD108C1B9}"/>
                    </a:ext>
                  </a:extLst>
                </p14:cNvPr>
                <p14:cNvContentPartPr/>
                <p14:nvPr/>
              </p14:nvContentPartPr>
              <p14:xfrm>
                <a:off x="8587667" y="1380680"/>
                <a:ext cx="93240" cy="18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26F4856-F9D8-7782-3E8C-8DDCD108C1B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70027" y="1362680"/>
                  <a:ext cx="128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14950F3-94D6-4A92-35FC-D814A5A52804}"/>
                    </a:ext>
                  </a:extLst>
                </p14:cNvPr>
                <p14:cNvContentPartPr/>
                <p14:nvPr/>
              </p14:nvContentPartPr>
              <p14:xfrm>
                <a:off x="8784587" y="1415600"/>
                <a:ext cx="181800" cy="115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14950F3-94D6-4A92-35FC-D814A5A5280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66947" y="1397960"/>
                  <a:ext cx="217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80F5E93-9A30-726A-CBA0-52030200B8D7}"/>
                    </a:ext>
                  </a:extLst>
                </p14:cNvPr>
                <p14:cNvContentPartPr/>
                <p14:nvPr/>
              </p14:nvContentPartPr>
              <p14:xfrm>
                <a:off x="9006347" y="1328840"/>
                <a:ext cx="434160" cy="518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80F5E93-9A30-726A-CBA0-52030200B8D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88707" y="1310840"/>
                  <a:ext cx="46980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BD3469D-2925-3E69-C2F8-8876FC80BDE3}"/>
                    </a:ext>
                  </a:extLst>
                </p14:cNvPr>
                <p14:cNvContentPartPr/>
                <p14:nvPr/>
              </p14:nvContentPartPr>
              <p14:xfrm>
                <a:off x="9599627" y="1449800"/>
                <a:ext cx="196200" cy="70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BD3469D-2925-3E69-C2F8-8876FC80BDE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81627" y="1432160"/>
                  <a:ext cx="231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01F0F77-F30C-5B10-0DCE-E40B9FFF4DC4}"/>
                    </a:ext>
                  </a:extLst>
                </p14:cNvPr>
                <p14:cNvContentPartPr/>
                <p14:nvPr/>
              </p14:nvContentPartPr>
              <p14:xfrm>
                <a:off x="9643187" y="1410560"/>
                <a:ext cx="76680" cy="22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01F0F77-F30C-5B10-0DCE-E40B9FFF4D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25187" y="1392560"/>
                  <a:ext cx="112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2B1739-3E75-4D30-C83B-0FFF74848646}"/>
                    </a:ext>
                  </a:extLst>
                </p14:cNvPr>
                <p14:cNvContentPartPr/>
                <p14:nvPr/>
              </p14:nvContentPartPr>
              <p14:xfrm>
                <a:off x="10148267" y="1151000"/>
                <a:ext cx="335520" cy="44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2B1739-3E75-4D30-C83B-0FFF7484864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30267" y="1133000"/>
                  <a:ext cx="371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0D0FE7D-FCDF-EDC2-FAF9-7B446B56DC98}"/>
                    </a:ext>
                  </a:extLst>
                </p14:cNvPr>
                <p14:cNvContentPartPr/>
                <p14:nvPr/>
              </p14:nvContentPartPr>
              <p14:xfrm>
                <a:off x="10351307" y="1206800"/>
                <a:ext cx="21960" cy="286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0D0FE7D-FCDF-EDC2-FAF9-7B446B56DC9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33307" y="1188800"/>
                  <a:ext cx="576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5E6128E-4097-5A9E-67B4-7BA3C14E0B11}"/>
                    </a:ext>
                  </a:extLst>
                </p14:cNvPr>
                <p14:cNvContentPartPr/>
                <p14:nvPr/>
              </p14:nvContentPartPr>
              <p14:xfrm>
                <a:off x="10625627" y="1211840"/>
                <a:ext cx="46800" cy="277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5E6128E-4097-5A9E-67B4-7BA3C14E0B1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07627" y="1194200"/>
                  <a:ext cx="824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F52D6B1-48CC-E3E8-4308-07AC68B0A896}"/>
                    </a:ext>
                  </a:extLst>
                </p14:cNvPr>
                <p14:cNvContentPartPr/>
                <p14:nvPr/>
              </p14:nvContentPartPr>
              <p14:xfrm>
                <a:off x="10631387" y="1158200"/>
                <a:ext cx="138240" cy="132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F52D6B1-48CC-E3E8-4308-07AC68B0A8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13747" y="1140560"/>
                  <a:ext cx="173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8F9D098-D767-5989-F8B8-64114D59C34E}"/>
                    </a:ext>
                  </a:extLst>
                </p14:cNvPr>
                <p14:cNvContentPartPr/>
                <p14:nvPr/>
              </p14:nvContentPartPr>
              <p14:xfrm>
                <a:off x="10847387" y="1360880"/>
                <a:ext cx="268560" cy="69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8F9D098-D767-5989-F8B8-64114D59C34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29747" y="1343240"/>
                  <a:ext cx="304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C00F355-8432-18BD-B203-BB3897675582}"/>
                    </a:ext>
                  </a:extLst>
                </p14:cNvPr>
                <p14:cNvContentPartPr/>
                <p14:nvPr/>
              </p14:nvContentPartPr>
              <p14:xfrm>
                <a:off x="11000747" y="1345400"/>
                <a:ext cx="23040" cy="225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C00F355-8432-18BD-B203-BB389767558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982747" y="1327400"/>
                  <a:ext cx="586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CBBDCF9-DC4E-CAC0-D97B-5D1B9A62C039}"/>
                    </a:ext>
                  </a:extLst>
                </p14:cNvPr>
                <p14:cNvContentPartPr/>
                <p14:nvPr/>
              </p14:nvContentPartPr>
              <p14:xfrm>
                <a:off x="11152667" y="1148120"/>
                <a:ext cx="292320" cy="68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CBBDCF9-DC4E-CAC0-D97B-5D1B9A62C03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34667" y="1130120"/>
                  <a:ext cx="327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DE04C83-F90D-BE79-68BD-5524AF2BB856}"/>
                    </a:ext>
                  </a:extLst>
                </p14:cNvPr>
                <p14:cNvContentPartPr/>
                <p14:nvPr/>
              </p14:nvContentPartPr>
              <p14:xfrm>
                <a:off x="11290187" y="1200320"/>
                <a:ext cx="14400" cy="280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DE04C83-F90D-BE79-68BD-5524AF2BB85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272547" y="1182320"/>
                  <a:ext cx="50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8843E80-76F8-BC94-6CB7-A646DE5CDC68}"/>
                    </a:ext>
                  </a:extLst>
                </p14:cNvPr>
                <p14:cNvContentPartPr/>
                <p14:nvPr/>
              </p14:nvContentPartPr>
              <p14:xfrm>
                <a:off x="11469827" y="1265120"/>
                <a:ext cx="72720" cy="202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8843E80-76F8-BC94-6CB7-A646DE5CDC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451827" y="1247120"/>
                  <a:ext cx="108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7062213-6484-D5F9-E41F-137C5E52657A}"/>
                    </a:ext>
                  </a:extLst>
                </p14:cNvPr>
                <p14:cNvContentPartPr/>
                <p14:nvPr/>
              </p14:nvContentPartPr>
              <p14:xfrm>
                <a:off x="11507267" y="1147400"/>
                <a:ext cx="264600" cy="222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7062213-6484-D5F9-E41F-137C5E52657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489267" y="1129400"/>
                  <a:ext cx="300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E73970A-34B7-AAFD-4DED-B5CA1D0C779E}"/>
                    </a:ext>
                  </a:extLst>
                </p14:cNvPr>
                <p14:cNvContentPartPr/>
                <p14:nvPr/>
              </p14:nvContentPartPr>
              <p14:xfrm>
                <a:off x="9682427" y="1669760"/>
                <a:ext cx="2137320" cy="154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E73970A-34B7-AAFD-4DED-B5CA1D0C77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64787" y="1651760"/>
                  <a:ext cx="2172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CC58B0A-E49A-0C78-A4E0-C94E51199261}"/>
                    </a:ext>
                  </a:extLst>
                </p14:cNvPr>
                <p14:cNvContentPartPr/>
                <p14:nvPr/>
              </p14:nvContentPartPr>
              <p14:xfrm>
                <a:off x="9554987" y="2069720"/>
                <a:ext cx="341640" cy="100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CC58B0A-E49A-0C78-A4E0-C94E5119926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36987" y="2051720"/>
                  <a:ext cx="377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0F4F9D4-D967-4A72-4F20-C63E80441976}"/>
                    </a:ext>
                  </a:extLst>
                </p14:cNvPr>
                <p14:cNvContentPartPr/>
                <p14:nvPr/>
              </p14:nvContentPartPr>
              <p14:xfrm>
                <a:off x="9685667" y="2170160"/>
                <a:ext cx="60840" cy="239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0F4F9D4-D967-4A72-4F20-C63E8044197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667667" y="2152160"/>
                  <a:ext cx="96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4460EBB-DBF6-6022-D066-AEB6E9B48E38}"/>
                    </a:ext>
                  </a:extLst>
                </p14:cNvPr>
                <p14:cNvContentPartPr/>
                <p14:nvPr/>
              </p14:nvContentPartPr>
              <p14:xfrm>
                <a:off x="9993467" y="2223440"/>
                <a:ext cx="48960" cy="218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4460EBB-DBF6-6022-D066-AEB6E9B48E3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827" y="2205440"/>
                  <a:ext cx="84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E67EC4-0FE6-33B0-11BA-388A074E8874}"/>
                    </a:ext>
                  </a:extLst>
                </p14:cNvPr>
                <p14:cNvContentPartPr/>
                <p14:nvPr/>
              </p14:nvContentPartPr>
              <p14:xfrm>
                <a:off x="9992387" y="2123000"/>
                <a:ext cx="146880" cy="176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E67EC4-0FE6-33B0-11BA-388A074E887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74747" y="2105360"/>
                  <a:ext cx="182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C430045-6116-2D80-D4AA-BFA59C283ECF}"/>
                    </a:ext>
                  </a:extLst>
                </p14:cNvPr>
                <p14:cNvContentPartPr/>
                <p14:nvPr/>
              </p14:nvContentPartPr>
              <p14:xfrm>
                <a:off x="10266347" y="2276000"/>
                <a:ext cx="195480" cy="59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C430045-6116-2D80-D4AA-BFA59C283EC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248707" y="2258000"/>
                  <a:ext cx="231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B7F08FA-83B6-0B11-ACB0-16EB040D6CD0}"/>
                    </a:ext>
                  </a:extLst>
                </p14:cNvPr>
                <p14:cNvContentPartPr/>
                <p14:nvPr/>
              </p14:nvContentPartPr>
              <p14:xfrm>
                <a:off x="10337987" y="2236760"/>
                <a:ext cx="41400" cy="185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B7F08FA-83B6-0B11-ACB0-16EB040D6CD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320347" y="2219120"/>
                  <a:ext cx="77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B1FFF9E-7773-DE1B-559F-09803BC9DCB4}"/>
                    </a:ext>
                  </a:extLst>
                </p14:cNvPr>
                <p14:cNvContentPartPr/>
                <p14:nvPr/>
              </p14:nvContentPartPr>
              <p14:xfrm>
                <a:off x="10566587" y="2057480"/>
                <a:ext cx="197280" cy="46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B1FFF9E-7773-DE1B-559F-09803BC9DCB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548587" y="2039480"/>
                  <a:ext cx="232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874564-AAD6-56C8-753A-628578BA38E7}"/>
                    </a:ext>
                  </a:extLst>
                </p14:cNvPr>
                <p14:cNvContentPartPr/>
                <p14:nvPr/>
              </p14:nvContentPartPr>
              <p14:xfrm>
                <a:off x="10668827" y="2130200"/>
                <a:ext cx="38160" cy="262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874564-AAD6-56C8-753A-628578BA38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51187" y="2112200"/>
                  <a:ext cx="738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1E8B894-326C-87B2-E19A-E08A816663C6}"/>
                    </a:ext>
                  </a:extLst>
                </p14:cNvPr>
                <p14:cNvContentPartPr/>
                <p14:nvPr/>
              </p14:nvContentPartPr>
              <p14:xfrm>
                <a:off x="10866467" y="2111480"/>
                <a:ext cx="159120" cy="262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1E8B894-326C-87B2-E19A-E08A816663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48827" y="2093480"/>
                  <a:ext cx="1947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B33B19A-9FBE-3AFE-6F1C-FD6525720DF5}"/>
                    </a:ext>
                  </a:extLst>
                </p14:cNvPr>
                <p14:cNvContentPartPr/>
                <p14:nvPr/>
              </p14:nvContentPartPr>
              <p14:xfrm>
                <a:off x="11141147" y="2126240"/>
                <a:ext cx="165960" cy="232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B33B19A-9FBE-3AFE-6F1C-FD6525720DF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123507" y="2108600"/>
                  <a:ext cx="201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4EFE6AC-46EC-4F0C-104A-17ACFCBF9E5D}"/>
                    </a:ext>
                  </a:extLst>
                </p14:cNvPr>
                <p14:cNvContentPartPr/>
                <p14:nvPr/>
              </p14:nvContentPartPr>
              <p14:xfrm>
                <a:off x="11445707" y="2135240"/>
                <a:ext cx="23400" cy="176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4EFE6AC-46EC-4F0C-104A-17ACFCBF9E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27707" y="2117240"/>
                  <a:ext cx="59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4D1168F-8F0A-3214-CA5D-6DB00F02B6D9}"/>
                    </a:ext>
                  </a:extLst>
                </p14:cNvPr>
                <p14:cNvContentPartPr/>
                <p14:nvPr/>
              </p14:nvContentPartPr>
              <p14:xfrm>
                <a:off x="11429867" y="2132720"/>
                <a:ext cx="134280" cy="60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4D1168F-8F0A-3214-CA5D-6DB00F02B6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412227" y="2114720"/>
                  <a:ext cx="169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55916BB-0906-2010-83EC-4BCE96E380E3}"/>
                    </a:ext>
                  </a:extLst>
                </p14:cNvPr>
                <p14:cNvContentPartPr/>
                <p14:nvPr/>
              </p14:nvContentPartPr>
              <p14:xfrm>
                <a:off x="11528147" y="2122640"/>
                <a:ext cx="126000" cy="16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55916BB-0906-2010-83EC-4BCE96E380E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510507" y="2104640"/>
                  <a:ext cx="161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7AA0984-F015-EA4D-87B8-6AEFF64CDEFF}"/>
                    </a:ext>
                  </a:extLst>
                </p14:cNvPr>
                <p14:cNvContentPartPr/>
                <p14:nvPr/>
              </p14:nvContentPartPr>
              <p14:xfrm>
                <a:off x="11741267" y="2116520"/>
                <a:ext cx="6480" cy="167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7AA0984-F015-EA4D-87B8-6AEFF64CDE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723267" y="2098520"/>
                  <a:ext cx="42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8161269-7264-0361-5E5C-927E31A22D5B}"/>
                    </a:ext>
                  </a:extLst>
                </p14:cNvPr>
                <p14:cNvContentPartPr/>
                <p14:nvPr/>
              </p14:nvContentPartPr>
              <p14:xfrm>
                <a:off x="11677907" y="2111840"/>
                <a:ext cx="135000" cy="158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8161269-7264-0361-5E5C-927E31A22D5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659907" y="2093840"/>
                  <a:ext cx="170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63891C5-3311-3A25-C031-85AEAD662514}"/>
                    </a:ext>
                  </a:extLst>
                </p14:cNvPr>
                <p14:cNvContentPartPr/>
                <p14:nvPr/>
              </p14:nvContentPartPr>
              <p14:xfrm>
                <a:off x="11497547" y="2214440"/>
                <a:ext cx="135000" cy="19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63891C5-3311-3A25-C031-85AEAD6625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479547" y="2196440"/>
                  <a:ext cx="170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12DCFF9-651D-E711-4D6E-CA65ECAD8117}"/>
                    </a:ext>
                  </a:extLst>
                </p14:cNvPr>
                <p14:cNvContentPartPr/>
                <p14:nvPr/>
              </p14:nvContentPartPr>
              <p14:xfrm>
                <a:off x="7649507" y="1723040"/>
                <a:ext cx="1713240" cy="308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12DCFF9-651D-E711-4D6E-CA65ECAD81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31867" y="1705400"/>
                  <a:ext cx="1748880" cy="34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7FAE2255-0A0E-88D4-51EF-DFCF748479F0}"/>
                  </a:ext>
                </a:extLst>
              </p14:cNvPr>
              <p14:cNvContentPartPr/>
              <p14:nvPr/>
            </p14:nvContentPartPr>
            <p14:xfrm>
              <a:off x="11277227" y="4069160"/>
              <a:ext cx="18360" cy="147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7FAE2255-0A0E-88D4-51EF-DFCF748479F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259227" y="4051520"/>
                <a:ext cx="5400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A033CD6-EAB6-603A-6A6F-BBFDFC408C36}"/>
              </a:ext>
            </a:extLst>
          </p:cNvPr>
          <p:cNvGrpSpPr/>
          <p:nvPr/>
        </p:nvGrpSpPr>
        <p:grpSpPr>
          <a:xfrm>
            <a:off x="8685947" y="3304880"/>
            <a:ext cx="2271240" cy="1168920"/>
            <a:chOff x="8685947" y="3304880"/>
            <a:chExt cx="2271240" cy="11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E46DAD9-2CB4-A392-FF89-087C24673B40}"/>
                    </a:ext>
                  </a:extLst>
                </p14:cNvPr>
                <p14:cNvContentPartPr/>
                <p14:nvPr/>
              </p14:nvContentPartPr>
              <p14:xfrm>
                <a:off x="8759027" y="3643640"/>
                <a:ext cx="161640" cy="36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E46DAD9-2CB4-A392-FF89-087C24673B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41387" y="3626000"/>
                  <a:ext cx="197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18A63EE-9505-B30A-359D-17CF328993A5}"/>
                    </a:ext>
                  </a:extLst>
                </p14:cNvPr>
                <p14:cNvContentPartPr/>
                <p14:nvPr/>
              </p14:nvContentPartPr>
              <p14:xfrm>
                <a:off x="8685947" y="3568760"/>
                <a:ext cx="138960" cy="19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18A63EE-9505-B30A-359D-17CF328993A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67947" y="3551120"/>
                  <a:ext cx="174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5F1A338-680D-6E5D-9FA3-7A11ABCAC896}"/>
                    </a:ext>
                  </a:extLst>
                </p14:cNvPr>
                <p14:cNvContentPartPr/>
                <p14:nvPr/>
              </p14:nvContentPartPr>
              <p14:xfrm>
                <a:off x="9204707" y="3346640"/>
                <a:ext cx="300600" cy="158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5F1A338-680D-6E5D-9FA3-7A11ABCAC89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187067" y="3328640"/>
                  <a:ext cx="336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C6A9517-E436-6147-DC72-6C6D1D28D90D}"/>
                    </a:ext>
                  </a:extLst>
                </p14:cNvPr>
                <p14:cNvContentPartPr/>
                <p14:nvPr/>
              </p14:nvContentPartPr>
              <p14:xfrm>
                <a:off x="9368867" y="3442400"/>
                <a:ext cx="96480" cy="288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C6A9517-E436-6147-DC72-6C6D1D28D9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50867" y="3424400"/>
                  <a:ext cx="132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CC56EAD-7655-5D73-EC3D-471D072EF03A}"/>
                    </a:ext>
                  </a:extLst>
                </p14:cNvPr>
                <p14:cNvContentPartPr/>
                <p14:nvPr/>
              </p14:nvContentPartPr>
              <p14:xfrm>
                <a:off x="9564707" y="3475520"/>
                <a:ext cx="69840" cy="203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CC56EAD-7655-5D73-EC3D-471D072EF03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46707" y="3457520"/>
                  <a:ext cx="105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32140AF-A321-88E7-FA1D-E287A77D659B}"/>
                    </a:ext>
                  </a:extLst>
                </p14:cNvPr>
                <p14:cNvContentPartPr/>
                <p14:nvPr/>
              </p14:nvContentPartPr>
              <p14:xfrm>
                <a:off x="9574787" y="3346280"/>
                <a:ext cx="186120" cy="217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32140AF-A321-88E7-FA1D-E287A77D659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57147" y="3328280"/>
                  <a:ext cx="221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CD7173B-6952-2578-3535-E32616C23351}"/>
                    </a:ext>
                  </a:extLst>
                </p14:cNvPr>
                <p14:cNvContentPartPr/>
                <p14:nvPr/>
              </p14:nvContentPartPr>
              <p14:xfrm>
                <a:off x="8973947" y="3721400"/>
                <a:ext cx="1481400" cy="285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CD7173B-6952-2578-3535-E32616C2335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55947" y="3703400"/>
                  <a:ext cx="1517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51DD84E-C48F-B147-E001-A81681D49CB4}"/>
                    </a:ext>
                  </a:extLst>
                </p14:cNvPr>
                <p14:cNvContentPartPr/>
                <p14:nvPr/>
              </p14:nvContentPartPr>
              <p14:xfrm>
                <a:off x="9055667" y="4066280"/>
                <a:ext cx="343800" cy="93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51DD84E-C48F-B147-E001-A81681D49CB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037667" y="4048280"/>
                  <a:ext cx="379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E53A7EA-B1DE-F619-5387-9AD52DBE4968}"/>
                    </a:ext>
                  </a:extLst>
                </p14:cNvPr>
                <p14:cNvContentPartPr/>
                <p14:nvPr/>
              </p14:nvContentPartPr>
              <p14:xfrm>
                <a:off x="9223067" y="4144400"/>
                <a:ext cx="113760" cy="32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E53A7EA-B1DE-F619-5387-9AD52DBE496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05067" y="4126400"/>
                  <a:ext cx="1494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D49F88B-055F-E35C-8DCC-829BC58ABE35}"/>
                    </a:ext>
                  </a:extLst>
                </p14:cNvPr>
                <p14:cNvContentPartPr/>
                <p14:nvPr/>
              </p14:nvContentPartPr>
              <p14:xfrm>
                <a:off x="9487667" y="4196600"/>
                <a:ext cx="90000" cy="227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D49F88B-055F-E35C-8DCC-829BC58ABE3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69667" y="4178600"/>
                  <a:ext cx="125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5298672-EFAA-B9D7-6992-D81997216AC9}"/>
                    </a:ext>
                  </a:extLst>
                </p14:cNvPr>
                <p14:cNvContentPartPr/>
                <p14:nvPr/>
              </p14:nvContentPartPr>
              <p14:xfrm>
                <a:off x="9449867" y="4116320"/>
                <a:ext cx="222840" cy="176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5298672-EFAA-B9D7-6992-D81997216A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32227" y="4098320"/>
                  <a:ext cx="258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45B237-60FE-4D86-6813-76F5972354BC}"/>
                    </a:ext>
                  </a:extLst>
                </p14:cNvPr>
                <p14:cNvContentPartPr/>
                <p14:nvPr/>
              </p14:nvContentPartPr>
              <p14:xfrm>
                <a:off x="9833627" y="4117040"/>
                <a:ext cx="282960" cy="108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45B237-60FE-4D86-6813-76F5972354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15987" y="4099040"/>
                  <a:ext cx="318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CAF8B5B-33B9-83A7-E079-CA1AE08AC810}"/>
                    </a:ext>
                  </a:extLst>
                </p14:cNvPr>
                <p14:cNvContentPartPr/>
                <p14:nvPr/>
              </p14:nvContentPartPr>
              <p14:xfrm>
                <a:off x="9936587" y="4087880"/>
                <a:ext cx="78840" cy="276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CAF8B5B-33B9-83A7-E079-CA1AE08AC81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18587" y="4069880"/>
                  <a:ext cx="1144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FB8788F-9169-BC39-537C-304152657B95}"/>
                    </a:ext>
                  </a:extLst>
                </p14:cNvPr>
                <p14:cNvContentPartPr/>
                <p14:nvPr/>
              </p14:nvContentPartPr>
              <p14:xfrm>
                <a:off x="10217027" y="4000760"/>
                <a:ext cx="186120" cy="244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FB8788F-9169-BC39-537C-304152657B9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99387" y="3982760"/>
                  <a:ext cx="221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6BBEEBF-A8E4-3F48-5D79-0E263823C600}"/>
                    </a:ext>
                  </a:extLst>
                </p14:cNvPr>
                <p14:cNvContentPartPr/>
                <p14:nvPr/>
              </p14:nvContentPartPr>
              <p14:xfrm>
                <a:off x="10243667" y="3989600"/>
                <a:ext cx="186120" cy="54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6BBEEBF-A8E4-3F48-5D79-0E263823C60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225667" y="3971960"/>
                  <a:ext cx="221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D8AAE98-7B25-875A-D430-4861EE45B1A4}"/>
                    </a:ext>
                  </a:extLst>
                </p14:cNvPr>
                <p14:cNvContentPartPr/>
                <p14:nvPr/>
              </p14:nvContentPartPr>
              <p14:xfrm>
                <a:off x="10322867" y="4067000"/>
                <a:ext cx="214560" cy="55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D8AAE98-7B25-875A-D430-4861EE45B1A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304867" y="4049000"/>
                  <a:ext cx="250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A94E9CF-C4F0-FB84-7859-18022C9E6F21}"/>
                    </a:ext>
                  </a:extLst>
                </p14:cNvPr>
                <p14:cNvContentPartPr/>
                <p14:nvPr/>
              </p14:nvContentPartPr>
              <p14:xfrm>
                <a:off x="10645427" y="4012640"/>
                <a:ext cx="63720" cy="180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A94E9CF-C4F0-FB84-7859-18022C9E6F2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27427" y="3994640"/>
                  <a:ext cx="99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B12FAC4-4D95-7C74-B46A-59D885186E42}"/>
                    </a:ext>
                  </a:extLst>
                </p14:cNvPr>
                <p14:cNvContentPartPr/>
                <p14:nvPr/>
              </p14:nvContentPartPr>
              <p14:xfrm>
                <a:off x="10599347" y="3928040"/>
                <a:ext cx="357840" cy="237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B12FAC4-4D95-7C74-B46A-59D885186E4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81707" y="3910040"/>
                  <a:ext cx="393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901AEDE-AE98-ADE1-8E0C-4941BBD142F6}"/>
                    </a:ext>
                  </a:extLst>
                </p14:cNvPr>
                <p14:cNvContentPartPr/>
                <p14:nvPr/>
              </p14:nvContentPartPr>
              <p14:xfrm>
                <a:off x="9570827" y="3304880"/>
                <a:ext cx="26640" cy="46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901AEDE-AE98-ADE1-8E0C-4941BBD142F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53187" y="3287240"/>
                  <a:ext cx="62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BC7D999-7E17-B277-BCB5-2F80236C88BB}"/>
                    </a:ext>
                  </a:extLst>
                </p14:cNvPr>
                <p14:cNvContentPartPr/>
                <p14:nvPr/>
              </p14:nvContentPartPr>
              <p14:xfrm>
                <a:off x="9531587" y="3381200"/>
                <a:ext cx="84960" cy="223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BC7D999-7E17-B277-BCB5-2F80236C88B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13587" y="3363560"/>
                  <a:ext cx="12060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3E7DD91-8867-BA8C-E577-121E094A22FB}"/>
              </a:ext>
            </a:extLst>
          </p:cNvPr>
          <p:cNvGrpSpPr/>
          <p:nvPr/>
        </p:nvGrpSpPr>
        <p:grpSpPr>
          <a:xfrm>
            <a:off x="278867" y="1525760"/>
            <a:ext cx="6518520" cy="3241800"/>
            <a:chOff x="278867" y="1525760"/>
            <a:chExt cx="6518520" cy="32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D56B22-A757-2625-F5F1-41316429B30F}"/>
                    </a:ext>
                  </a:extLst>
                </p14:cNvPr>
                <p14:cNvContentPartPr/>
                <p14:nvPr/>
              </p14:nvContentPartPr>
              <p14:xfrm>
                <a:off x="2527787" y="2081600"/>
                <a:ext cx="108720" cy="2545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D56B22-A757-2625-F5F1-41316429B3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10147" y="2063960"/>
                  <a:ext cx="144360" cy="25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404C1F-7284-6347-104A-4B76D6189254}"/>
                    </a:ext>
                  </a:extLst>
                </p14:cNvPr>
                <p14:cNvContentPartPr/>
                <p14:nvPr/>
              </p14:nvContentPartPr>
              <p14:xfrm>
                <a:off x="2450747" y="1880360"/>
                <a:ext cx="4294440" cy="20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404C1F-7284-6347-104A-4B76D618925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33107" y="1862360"/>
                  <a:ext cx="4330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07B7FD-CCFD-9388-7D83-379CAB3D72AF}"/>
                    </a:ext>
                  </a:extLst>
                </p14:cNvPr>
                <p14:cNvContentPartPr/>
                <p14:nvPr/>
              </p14:nvContentPartPr>
              <p14:xfrm>
                <a:off x="6656267" y="1946960"/>
                <a:ext cx="120240" cy="2780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07B7FD-CCFD-9388-7D83-379CAB3D72A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38267" y="1929320"/>
                  <a:ext cx="155880" cy="28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2D5804-C369-3E50-15D7-A1DDE8AA7B89}"/>
                    </a:ext>
                  </a:extLst>
                </p14:cNvPr>
                <p14:cNvContentPartPr/>
                <p14:nvPr/>
              </p14:nvContentPartPr>
              <p14:xfrm>
                <a:off x="2681867" y="4567040"/>
                <a:ext cx="4083480" cy="200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2D5804-C369-3E50-15D7-A1DDE8AA7B8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664227" y="4549040"/>
                  <a:ext cx="4119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28BEAA-47B3-2C63-BEB0-9C1313AC13C5}"/>
                    </a:ext>
                  </a:extLst>
                </p14:cNvPr>
                <p14:cNvContentPartPr/>
                <p14:nvPr/>
              </p14:nvContentPartPr>
              <p14:xfrm>
                <a:off x="4532267" y="2057840"/>
                <a:ext cx="128520" cy="252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28BEAA-47B3-2C63-BEB0-9C1313AC13C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14627" y="2040200"/>
                  <a:ext cx="164160" cy="25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913EEB4-A26A-D435-2811-87258237A22A}"/>
                    </a:ext>
                  </a:extLst>
                </p14:cNvPr>
                <p14:cNvContentPartPr/>
                <p14:nvPr/>
              </p14:nvContentPartPr>
              <p14:xfrm>
                <a:off x="2291627" y="3230000"/>
                <a:ext cx="4505760" cy="18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913EEB4-A26A-D435-2811-87258237A22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73987" y="3212000"/>
                  <a:ext cx="4541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00DB3D-EC51-4286-1C75-F46C71F001F8}"/>
                    </a:ext>
                  </a:extLst>
                </p14:cNvPr>
                <p14:cNvContentPartPr/>
                <p14:nvPr/>
              </p14:nvContentPartPr>
              <p14:xfrm>
                <a:off x="3050507" y="1666520"/>
                <a:ext cx="70200" cy="298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00DB3D-EC51-4286-1C75-F46C71F001F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32867" y="1648880"/>
                  <a:ext cx="1058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EC6B9D-B45F-3D0F-8846-4A6AF2C2EE37}"/>
                    </a:ext>
                  </a:extLst>
                </p14:cNvPr>
                <p14:cNvContentPartPr/>
                <p14:nvPr/>
              </p14:nvContentPartPr>
              <p14:xfrm>
                <a:off x="3013427" y="1646000"/>
                <a:ext cx="140040" cy="135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EC6B9D-B45F-3D0F-8846-4A6AF2C2EE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95427" y="1628000"/>
                  <a:ext cx="175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6969984-C97C-A133-1228-92DF5E8A4033}"/>
                    </a:ext>
                  </a:extLst>
                </p14:cNvPr>
                <p14:cNvContentPartPr/>
                <p14:nvPr/>
              </p14:nvContentPartPr>
              <p14:xfrm>
                <a:off x="3212147" y="1763360"/>
                <a:ext cx="92160" cy="12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6969984-C97C-A133-1228-92DF5E8A403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94147" y="1745720"/>
                  <a:ext cx="127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BAA617-914E-8BCD-E68A-86404C90E2BA}"/>
                    </a:ext>
                  </a:extLst>
                </p14:cNvPr>
                <p14:cNvContentPartPr/>
                <p14:nvPr/>
              </p14:nvContentPartPr>
              <p14:xfrm>
                <a:off x="3406907" y="1702520"/>
                <a:ext cx="146880" cy="203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BAA617-914E-8BCD-E68A-86404C90E2B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89267" y="1684880"/>
                  <a:ext cx="182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C7DDDF6-35ED-AF6D-D078-CA50A3230B6A}"/>
                    </a:ext>
                  </a:extLst>
                </p14:cNvPr>
                <p14:cNvContentPartPr/>
                <p14:nvPr/>
              </p14:nvContentPartPr>
              <p14:xfrm>
                <a:off x="3645947" y="1740320"/>
                <a:ext cx="46800" cy="119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C7DDDF6-35ED-AF6D-D078-CA50A3230B6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627947" y="1722320"/>
                  <a:ext cx="82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5DBA6F4-66F3-3D53-D677-ECDD557A1F12}"/>
                    </a:ext>
                  </a:extLst>
                </p14:cNvPr>
                <p14:cNvContentPartPr/>
                <p14:nvPr/>
              </p14:nvContentPartPr>
              <p14:xfrm>
                <a:off x="3594467" y="1655000"/>
                <a:ext cx="47160" cy="29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5DBA6F4-66F3-3D53-D677-ECDD557A1F1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76827" y="1637360"/>
                  <a:ext cx="82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649EB7B-0B78-4761-6A18-1CB734B0E717}"/>
                    </a:ext>
                  </a:extLst>
                </p14:cNvPr>
                <p14:cNvContentPartPr/>
                <p14:nvPr/>
              </p14:nvContentPartPr>
              <p14:xfrm>
                <a:off x="3766907" y="1619360"/>
                <a:ext cx="82440" cy="187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649EB7B-0B78-4761-6A18-1CB734B0E71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48907" y="1601720"/>
                  <a:ext cx="11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119322-1EBA-5566-4AFE-FEC90E2C0C92}"/>
                    </a:ext>
                  </a:extLst>
                </p14:cNvPr>
                <p14:cNvContentPartPr/>
                <p14:nvPr/>
              </p14:nvContentPartPr>
              <p14:xfrm>
                <a:off x="3757907" y="1700000"/>
                <a:ext cx="284400" cy="139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119322-1EBA-5566-4AFE-FEC90E2C0C9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39907" y="1682360"/>
                  <a:ext cx="320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4B2EC7-B2A7-DBE8-04B5-6A06E49A49F7}"/>
                    </a:ext>
                  </a:extLst>
                </p14:cNvPr>
                <p14:cNvContentPartPr/>
                <p14:nvPr/>
              </p14:nvContentPartPr>
              <p14:xfrm>
                <a:off x="3992267" y="1658960"/>
                <a:ext cx="183600" cy="133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4B2EC7-B2A7-DBE8-04B5-6A06E49A49F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974267" y="1640960"/>
                  <a:ext cx="219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9981EC-B703-4A99-FB1A-EAF502E8B185}"/>
                    </a:ext>
                  </a:extLst>
                </p14:cNvPr>
                <p14:cNvContentPartPr/>
                <p14:nvPr/>
              </p14:nvContentPartPr>
              <p14:xfrm>
                <a:off x="4248587" y="1660040"/>
                <a:ext cx="163800" cy="201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9981EC-B703-4A99-FB1A-EAF502E8B18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30947" y="1642400"/>
                  <a:ext cx="199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B907A41-437D-E61E-B1C1-C41CB82AB8F1}"/>
                    </a:ext>
                  </a:extLst>
                </p14:cNvPr>
                <p14:cNvContentPartPr/>
                <p14:nvPr/>
              </p14:nvContentPartPr>
              <p14:xfrm>
                <a:off x="5177387" y="1561040"/>
                <a:ext cx="47520" cy="19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B907A41-437D-E61E-B1C1-C41CB82AB8F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59387" y="1543400"/>
                  <a:ext cx="83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B4221E-0600-05BB-FEBA-228C383C13B7}"/>
                    </a:ext>
                  </a:extLst>
                </p14:cNvPr>
                <p14:cNvContentPartPr/>
                <p14:nvPr/>
              </p14:nvContentPartPr>
              <p14:xfrm>
                <a:off x="5191787" y="1582640"/>
                <a:ext cx="195840" cy="118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B4221E-0600-05BB-FEBA-228C383C13B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174147" y="1565000"/>
                  <a:ext cx="231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72BB37-B1A4-1933-5719-C75821306273}"/>
                    </a:ext>
                  </a:extLst>
                </p14:cNvPr>
                <p14:cNvContentPartPr/>
                <p14:nvPr/>
              </p14:nvContentPartPr>
              <p14:xfrm>
                <a:off x="5502827" y="1572560"/>
                <a:ext cx="432720" cy="313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72BB37-B1A4-1933-5719-C7582130627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84827" y="1554560"/>
                  <a:ext cx="468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B47CF0-4DDC-9578-8D22-8CDC1EC65EBE}"/>
                    </a:ext>
                  </a:extLst>
                </p14:cNvPr>
                <p14:cNvContentPartPr/>
                <p14:nvPr/>
              </p14:nvContentPartPr>
              <p14:xfrm>
                <a:off x="6044987" y="1525760"/>
                <a:ext cx="326160" cy="213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B47CF0-4DDC-9578-8D22-8CDC1EC65EB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026987" y="1508120"/>
                  <a:ext cx="361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1D11D2-A9E8-7EDB-14AC-77A9ADA1D6C2}"/>
                    </a:ext>
                  </a:extLst>
                </p14:cNvPr>
                <p14:cNvContentPartPr/>
                <p14:nvPr/>
              </p14:nvContentPartPr>
              <p14:xfrm>
                <a:off x="6344147" y="1613960"/>
                <a:ext cx="235080" cy="10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1D11D2-A9E8-7EDB-14AC-77A9ADA1D6C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326507" y="1595960"/>
                  <a:ext cx="270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CDE821-3C92-3236-5953-9645F7A94304}"/>
                    </a:ext>
                  </a:extLst>
                </p14:cNvPr>
                <p14:cNvContentPartPr/>
                <p14:nvPr/>
              </p14:nvContentPartPr>
              <p14:xfrm>
                <a:off x="6610907" y="1591640"/>
                <a:ext cx="7560" cy="53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CDE821-3C92-3236-5953-9645F7A9430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93267" y="1573640"/>
                  <a:ext cx="43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F3289B7-3040-2479-3677-4BFE33C51ED8}"/>
                    </a:ext>
                  </a:extLst>
                </p14:cNvPr>
                <p14:cNvContentPartPr/>
                <p14:nvPr/>
              </p14:nvContentPartPr>
              <p14:xfrm>
                <a:off x="1370747" y="4251680"/>
                <a:ext cx="135720" cy="18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F3289B7-3040-2479-3677-4BFE33C51ED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52747" y="4234040"/>
                  <a:ext cx="171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8CD3C77-1296-B44A-64A3-248B0D2D3888}"/>
                    </a:ext>
                  </a:extLst>
                </p14:cNvPr>
                <p14:cNvContentPartPr/>
                <p14:nvPr/>
              </p14:nvContentPartPr>
              <p14:xfrm>
                <a:off x="1398107" y="4120640"/>
                <a:ext cx="241920" cy="211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8CD3C77-1296-B44A-64A3-248B0D2D388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80107" y="4103000"/>
                  <a:ext cx="277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5E4F1DE-2F00-9827-B281-4905360E6296}"/>
                    </a:ext>
                  </a:extLst>
                </p14:cNvPr>
                <p14:cNvContentPartPr/>
                <p14:nvPr/>
              </p14:nvContentPartPr>
              <p14:xfrm>
                <a:off x="1685387" y="4095440"/>
                <a:ext cx="168480" cy="107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5E4F1DE-2F00-9827-B281-4905360E629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67747" y="4077800"/>
                  <a:ext cx="204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971CFE2-9294-B8D4-7073-50CC50C3683F}"/>
                    </a:ext>
                  </a:extLst>
                </p14:cNvPr>
                <p14:cNvContentPartPr/>
                <p14:nvPr/>
              </p14:nvContentPartPr>
              <p14:xfrm>
                <a:off x="1891667" y="4054400"/>
                <a:ext cx="190080" cy="255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971CFE2-9294-B8D4-7073-50CC50C3683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73667" y="4036760"/>
                  <a:ext cx="2257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5A1525F-0DBC-8D3B-0F62-C6B237B3F3B5}"/>
                    </a:ext>
                  </a:extLst>
                </p14:cNvPr>
                <p14:cNvContentPartPr/>
                <p14:nvPr/>
              </p14:nvContentPartPr>
              <p14:xfrm>
                <a:off x="2057267" y="3842720"/>
                <a:ext cx="227520" cy="23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5A1525F-0DBC-8D3B-0F62-C6B237B3F3B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39627" y="3825080"/>
                  <a:ext cx="263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2A92E40-72C6-97E3-4AAC-ACB08D80EF85}"/>
                    </a:ext>
                  </a:extLst>
                </p14:cNvPr>
                <p14:cNvContentPartPr/>
                <p14:nvPr/>
              </p14:nvContentPartPr>
              <p14:xfrm>
                <a:off x="2218547" y="3887360"/>
                <a:ext cx="186840" cy="77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2A92E40-72C6-97E3-4AAC-ACB08D80EF8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00907" y="3869720"/>
                  <a:ext cx="222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F52447D-E1A2-D41E-E6BC-87DC941F8D20}"/>
                    </a:ext>
                  </a:extLst>
                </p14:cNvPr>
                <p14:cNvContentPartPr/>
                <p14:nvPr/>
              </p14:nvContentPartPr>
              <p14:xfrm>
                <a:off x="2376227" y="3804920"/>
                <a:ext cx="12600" cy="19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F52447D-E1A2-D41E-E6BC-87DC941F8D2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358227" y="3787280"/>
                  <a:ext cx="48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1B21567-831B-F8AC-4198-1C20EA4D8A67}"/>
                    </a:ext>
                  </a:extLst>
                </p14:cNvPr>
                <p14:cNvContentPartPr/>
                <p14:nvPr/>
              </p14:nvContentPartPr>
              <p14:xfrm>
                <a:off x="2443547" y="3806360"/>
                <a:ext cx="102240" cy="42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1B21567-831B-F8AC-4198-1C20EA4D8A6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425907" y="3788360"/>
                  <a:ext cx="137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5A4A289-93C3-3A4F-A901-F802C0B6BB8A}"/>
                    </a:ext>
                  </a:extLst>
                </p14:cNvPr>
                <p14:cNvContentPartPr/>
                <p14:nvPr/>
              </p14:nvContentPartPr>
              <p14:xfrm>
                <a:off x="3073187" y="2475440"/>
                <a:ext cx="492840" cy="75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5A4A289-93C3-3A4F-A901-F802C0B6BB8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55547" y="2457800"/>
                  <a:ext cx="528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F59075A-F308-A0EA-83BF-58B847D69196}"/>
                    </a:ext>
                  </a:extLst>
                </p14:cNvPr>
                <p14:cNvContentPartPr/>
                <p14:nvPr/>
              </p14:nvContentPartPr>
              <p14:xfrm>
                <a:off x="3301067" y="2534120"/>
                <a:ext cx="48600" cy="468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F59075A-F308-A0EA-83BF-58B847D6919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83427" y="2516120"/>
                  <a:ext cx="842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86396BB-8897-8E96-CC2B-841FCB5A55F1}"/>
                    </a:ext>
                  </a:extLst>
                </p14:cNvPr>
                <p14:cNvContentPartPr/>
                <p14:nvPr/>
              </p14:nvContentPartPr>
              <p14:xfrm>
                <a:off x="3685907" y="2569400"/>
                <a:ext cx="99000" cy="391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86396BB-8897-8E96-CC2B-841FCB5A55F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668267" y="2551760"/>
                  <a:ext cx="1346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73ECC57-6996-FDA7-67FF-20CBC95D37F6}"/>
                    </a:ext>
                  </a:extLst>
                </p14:cNvPr>
                <p14:cNvContentPartPr/>
                <p14:nvPr/>
              </p14:nvContentPartPr>
              <p14:xfrm>
                <a:off x="3655667" y="2471480"/>
                <a:ext cx="196920" cy="253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73ECC57-6996-FDA7-67FF-20CBC95D37F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38027" y="2453840"/>
                  <a:ext cx="232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46828A5-BA20-6677-C942-2102877DC96F}"/>
                    </a:ext>
                  </a:extLst>
                </p14:cNvPr>
                <p14:cNvContentPartPr/>
                <p14:nvPr/>
              </p14:nvContentPartPr>
              <p14:xfrm>
                <a:off x="4984787" y="3713480"/>
                <a:ext cx="589680" cy="41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46828A5-BA20-6677-C942-2102877DC9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67147" y="3695480"/>
                  <a:ext cx="625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7A3B862-9C0F-DE29-B4B3-2E4C994F61CF}"/>
                    </a:ext>
                  </a:extLst>
                </p14:cNvPr>
                <p14:cNvContentPartPr/>
                <p14:nvPr/>
              </p14:nvContentPartPr>
              <p14:xfrm>
                <a:off x="5275307" y="3782960"/>
                <a:ext cx="47160" cy="483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7A3B862-9C0F-DE29-B4B3-2E4C994F61C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57307" y="3765320"/>
                  <a:ext cx="828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6601787-70EC-2B47-072B-45028B554352}"/>
                    </a:ext>
                  </a:extLst>
                </p14:cNvPr>
                <p14:cNvContentPartPr/>
                <p14:nvPr/>
              </p14:nvContentPartPr>
              <p14:xfrm>
                <a:off x="5671307" y="3821120"/>
                <a:ext cx="52560" cy="338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6601787-70EC-2B47-072B-45028B55435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53307" y="3803120"/>
                  <a:ext cx="88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0052F51-95F7-1D50-F6E8-699DEF7DAFB8}"/>
                    </a:ext>
                  </a:extLst>
                </p14:cNvPr>
                <p14:cNvContentPartPr/>
                <p14:nvPr/>
              </p14:nvContentPartPr>
              <p14:xfrm>
                <a:off x="5699387" y="3783680"/>
                <a:ext cx="388440" cy="338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0052F51-95F7-1D50-F6E8-699DEF7DAFB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81387" y="3766040"/>
                  <a:ext cx="424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D195DD-C4B3-3CB6-8B74-AEE930390CC6}"/>
                    </a:ext>
                  </a:extLst>
                </p14:cNvPr>
                <p14:cNvContentPartPr/>
                <p14:nvPr/>
              </p14:nvContentPartPr>
              <p14:xfrm>
                <a:off x="284627" y="3005360"/>
                <a:ext cx="116280" cy="305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D195DD-C4B3-3CB6-8B74-AEE930390CC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6987" y="2987720"/>
                  <a:ext cx="151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1BD674F-7291-1152-04BB-6A2B64D7CB37}"/>
                    </a:ext>
                  </a:extLst>
                </p14:cNvPr>
                <p14:cNvContentPartPr/>
                <p14:nvPr/>
              </p14:nvContentPartPr>
              <p14:xfrm>
                <a:off x="278867" y="3008240"/>
                <a:ext cx="111960" cy="179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1BD674F-7291-1152-04BB-6A2B64D7CB3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61227" y="2990600"/>
                  <a:ext cx="147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9768170-C853-B892-C7DA-CB0A044A764D}"/>
                    </a:ext>
                  </a:extLst>
                </p14:cNvPr>
                <p14:cNvContentPartPr/>
                <p14:nvPr/>
              </p14:nvContentPartPr>
              <p14:xfrm>
                <a:off x="462467" y="3015080"/>
                <a:ext cx="81720" cy="192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9768170-C853-B892-C7DA-CB0A044A764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4467" y="2997080"/>
                  <a:ext cx="117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703F0D-2B36-24EF-18F4-FFA5F89DFC7D}"/>
                    </a:ext>
                  </a:extLst>
                </p14:cNvPr>
                <p14:cNvContentPartPr/>
                <p14:nvPr/>
              </p14:nvContentPartPr>
              <p14:xfrm>
                <a:off x="598187" y="2992760"/>
                <a:ext cx="78120" cy="176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703F0D-2B36-24EF-18F4-FFA5F89DFC7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0547" y="2975120"/>
                  <a:ext cx="113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AB8B244-88E2-9C8D-EE08-9A6E2399DFB8}"/>
                    </a:ext>
                  </a:extLst>
                </p14:cNvPr>
                <p14:cNvContentPartPr/>
                <p14:nvPr/>
              </p14:nvContentPartPr>
              <p14:xfrm>
                <a:off x="665507" y="2819960"/>
                <a:ext cx="326520" cy="319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AB8B244-88E2-9C8D-EE08-9A6E2399DFB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7867" y="2801960"/>
                  <a:ext cx="3621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421AB6-627A-E053-DE6B-171616D7AC0E}"/>
                    </a:ext>
                  </a:extLst>
                </p14:cNvPr>
                <p14:cNvContentPartPr/>
                <p14:nvPr/>
              </p14:nvContentPartPr>
              <p14:xfrm>
                <a:off x="884027" y="2799080"/>
                <a:ext cx="54000" cy="2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421AB6-627A-E053-DE6B-171616D7AC0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6027" y="2781080"/>
                  <a:ext cx="89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F81B868-02AF-99DE-6C53-4128ABA4C7C6}"/>
                    </a:ext>
                  </a:extLst>
                </p14:cNvPr>
                <p14:cNvContentPartPr/>
                <p14:nvPr/>
              </p14:nvContentPartPr>
              <p14:xfrm>
                <a:off x="1002107" y="2736800"/>
                <a:ext cx="110520" cy="171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F81B868-02AF-99DE-6C53-4128ABA4C7C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4107" y="2718800"/>
                  <a:ext cx="146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41010F-E910-EF11-2A66-01D576153E0A}"/>
                    </a:ext>
                  </a:extLst>
                </p14:cNvPr>
                <p14:cNvContentPartPr/>
                <p14:nvPr/>
              </p14:nvContentPartPr>
              <p14:xfrm>
                <a:off x="1071587" y="2624120"/>
                <a:ext cx="117360" cy="222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41010F-E910-EF11-2A66-01D576153E0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53947" y="2606480"/>
                  <a:ext cx="153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84C0304-D99C-ECD1-66AC-AD09DE921633}"/>
                    </a:ext>
                  </a:extLst>
                </p14:cNvPr>
                <p14:cNvContentPartPr/>
                <p14:nvPr/>
              </p14:nvContentPartPr>
              <p14:xfrm>
                <a:off x="1007147" y="2683520"/>
                <a:ext cx="243000" cy="78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84C0304-D99C-ECD1-66AC-AD09DE92163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89147" y="2665520"/>
                  <a:ext cx="278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196743-026C-0A73-84B5-35DE249F3FED}"/>
                    </a:ext>
                  </a:extLst>
                </p14:cNvPr>
                <p14:cNvContentPartPr/>
                <p14:nvPr/>
              </p14:nvContentPartPr>
              <p14:xfrm>
                <a:off x="1147907" y="2602160"/>
                <a:ext cx="9360" cy="11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196743-026C-0A73-84B5-35DE249F3FE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30267" y="2584160"/>
                  <a:ext cx="45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5248E8-AC1A-1BD6-B1A4-551DEB5480D4}"/>
                    </a:ext>
                  </a:extLst>
                </p14:cNvPr>
                <p14:cNvContentPartPr/>
                <p14:nvPr/>
              </p14:nvContentPartPr>
              <p14:xfrm>
                <a:off x="1277507" y="2391560"/>
                <a:ext cx="302760" cy="327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5248E8-AC1A-1BD6-B1A4-551DEB5480D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59867" y="2373560"/>
                  <a:ext cx="3384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085A72-D508-C08F-9EF7-41F1BD22CC73}"/>
                    </a:ext>
                  </a:extLst>
                </p14:cNvPr>
                <p14:cNvContentPartPr/>
                <p14:nvPr/>
              </p14:nvContentPartPr>
              <p14:xfrm>
                <a:off x="1583867" y="3040280"/>
                <a:ext cx="13680" cy="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085A72-D508-C08F-9EF7-41F1BD22CC7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566227" y="3022280"/>
                  <a:ext cx="49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91A11C-596A-2154-8BF6-EF4734028692}"/>
                    </a:ext>
                  </a:extLst>
                </p14:cNvPr>
                <p14:cNvContentPartPr/>
                <p14:nvPr/>
              </p14:nvContentPartPr>
              <p14:xfrm>
                <a:off x="1457867" y="3005360"/>
                <a:ext cx="9000" cy="2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91A11C-596A-2154-8BF6-EF473402869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439867" y="2987720"/>
                  <a:ext cx="44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E8B0E8-826E-C396-1219-206A1D0308B6}"/>
                    </a:ext>
                  </a:extLst>
                </p14:cNvPr>
                <p14:cNvContentPartPr/>
                <p14:nvPr/>
              </p14:nvContentPartPr>
              <p14:xfrm>
                <a:off x="1457507" y="3142880"/>
                <a:ext cx="45360" cy="15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E8B0E8-826E-C396-1219-206A1D0308B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39507" y="3124880"/>
                  <a:ext cx="81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7C9D95F-7B89-FACB-C0AB-678F17B01F91}"/>
                    </a:ext>
                  </a:extLst>
                </p14:cNvPr>
                <p14:cNvContentPartPr/>
                <p14:nvPr/>
              </p14:nvContentPartPr>
              <p14:xfrm>
                <a:off x="1395947" y="3037400"/>
                <a:ext cx="127080" cy="272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7C9D95F-7B89-FACB-C0AB-678F17B01F9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377947" y="3019400"/>
                  <a:ext cx="162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70ADD2A-2B2E-50F5-CA7C-4CEDFDA71A19}"/>
                    </a:ext>
                  </a:extLst>
                </p14:cNvPr>
                <p14:cNvContentPartPr/>
                <p14:nvPr/>
              </p14:nvContentPartPr>
              <p14:xfrm>
                <a:off x="1385507" y="3019400"/>
                <a:ext cx="161640" cy="142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0ADD2A-2B2E-50F5-CA7C-4CEDFDA71A1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367867" y="3001760"/>
                  <a:ext cx="197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9CEA95-12DB-BEB3-A218-35D07F66EC5B}"/>
                    </a:ext>
                  </a:extLst>
                </p14:cNvPr>
                <p14:cNvContentPartPr/>
                <p14:nvPr/>
              </p14:nvContentPartPr>
              <p14:xfrm>
                <a:off x="1666667" y="2957120"/>
                <a:ext cx="102960" cy="195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9CEA95-12DB-BEB3-A218-35D07F66EC5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649027" y="2939120"/>
                  <a:ext cx="1386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F708E9E-DBB3-8F2E-3886-28DCD00DFE68}"/>
                    </a:ext>
                  </a:extLst>
                </p14:cNvPr>
                <p14:cNvContentPartPr/>
                <p14:nvPr/>
              </p14:nvContentPartPr>
              <p14:xfrm>
                <a:off x="1835507" y="2935520"/>
                <a:ext cx="75600" cy="151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F708E9E-DBB3-8F2E-3886-28DCD00DFE6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817507" y="2917880"/>
                  <a:ext cx="111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8818FAD-61B1-61B6-9715-B9B60364FAE0}"/>
                    </a:ext>
                  </a:extLst>
                </p14:cNvPr>
                <p14:cNvContentPartPr/>
                <p14:nvPr/>
              </p14:nvContentPartPr>
              <p14:xfrm>
                <a:off x="1917947" y="2868920"/>
                <a:ext cx="112320" cy="167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8818FAD-61B1-61B6-9715-B9B60364FAE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99947" y="2850920"/>
                  <a:ext cx="147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D02D97F-E2B8-5559-FA94-6EFED18B3853}"/>
                    </a:ext>
                  </a:extLst>
                </p14:cNvPr>
                <p14:cNvContentPartPr/>
                <p14:nvPr/>
              </p14:nvContentPartPr>
              <p14:xfrm>
                <a:off x="1861067" y="2804480"/>
                <a:ext cx="62280" cy="2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D02D97F-E2B8-5559-FA94-6EFED18B385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843067" y="2786480"/>
                  <a:ext cx="97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2692B87-AAA5-7708-0AFD-C187CE686886}"/>
                    </a:ext>
                  </a:extLst>
                </p14:cNvPr>
                <p14:cNvContentPartPr/>
                <p14:nvPr/>
              </p14:nvContentPartPr>
              <p14:xfrm>
                <a:off x="2067707" y="2749400"/>
                <a:ext cx="114120" cy="200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2692B87-AAA5-7708-0AFD-C187CE68688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049707" y="2731760"/>
                  <a:ext cx="149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ABF741E-ED6C-83B8-2582-36769D3082BE}"/>
                    </a:ext>
                  </a:extLst>
                </p14:cNvPr>
                <p14:cNvContentPartPr/>
                <p14:nvPr/>
              </p14:nvContentPartPr>
              <p14:xfrm>
                <a:off x="2046467" y="2764520"/>
                <a:ext cx="263880" cy="14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ABF741E-ED6C-83B8-2582-36769D3082B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028467" y="2746880"/>
                  <a:ext cx="299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C59F224-B533-981F-5BFA-74BB4D338BCD}"/>
                    </a:ext>
                  </a:extLst>
                </p14:cNvPr>
                <p14:cNvContentPartPr/>
                <p14:nvPr/>
              </p14:nvContentPartPr>
              <p14:xfrm>
                <a:off x="2306027" y="2705480"/>
                <a:ext cx="12960" cy="58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C59F224-B533-981F-5BFA-74BB4D338BC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88387" y="2687480"/>
                  <a:ext cx="48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B8BC295-24DA-56B2-CBA9-15144020AF4F}"/>
                    </a:ext>
                  </a:extLst>
                </p14:cNvPr>
                <p14:cNvContentPartPr/>
                <p14:nvPr/>
              </p14:nvContentPartPr>
              <p14:xfrm>
                <a:off x="6034547" y="2443760"/>
                <a:ext cx="111600" cy="447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B8BC295-24DA-56B2-CBA9-15144020AF4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16547" y="2426120"/>
                  <a:ext cx="1472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6EB659-7672-738A-BC4E-924D1976CAAA}"/>
                    </a:ext>
                  </a:extLst>
                </p14:cNvPr>
                <p14:cNvContentPartPr/>
                <p14:nvPr/>
              </p14:nvContentPartPr>
              <p14:xfrm>
                <a:off x="6037427" y="2392280"/>
                <a:ext cx="160200" cy="200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6EB659-7672-738A-BC4E-924D1976CAA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019427" y="2374280"/>
                  <a:ext cx="195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9474519-3411-D123-1FF5-AD82864DD6D8}"/>
                    </a:ext>
                  </a:extLst>
                </p14:cNvPr>
                <p14:cNvContentPartPr/>
                <p14:nvPr/>
              </p14:nvContentPartPr>
              <p14:xfrm>
                <a:off x="5414267" y="2517920"/>
                <a:ext cx="134280" cy="46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9474519-3411-D123-1FF5-AD82864DD6D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96267" y="2499920"/>
                  <a:ext cx="1699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1471181-320C-710A-03FE-99B2ACA487E2}"/>
                    </a:ext>
                  </a:extLst>
                </p14:cNvPr>
                <p14:cNvContentPartPr/>
                <p14:nvPr/>
              </p14:nvContentPartPr>
              <p14:xfrm>
                <a:off x="5420387" y="2483000"/>
                <a:ext cx="214560" cy="56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1471181-320C-710A-03FE-99B2ACA487E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402387" y="2465360"/>
                  <a:ext cx="250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CF34E32-25C7-8C87-B57F-6C63FADF0645}"/>
                    </a:ext>
                  </a:extLst>
                </p14:cNvPr>
                <p14:cNvContentPartPr/>
                <p14:nvPr/>
              </p14:nvContentPartPr>
              <p14:xfrm>
                <a:off x="5434067" y="2749040"/>
                <a:ext cx="190080" cy="27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CF34E32-25C7-8C87-B57F-6C63FADF064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416067" y="2731040"/>
                  <a:ext cx="225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3A023CD-3DAA-61B6-7202-E800DC28E197}"/>
                    </a:ext>
                  </a:extLst>
                </p14:cNvPr>
                <p14:cNvContentPartPr/>
                <p14:nvPr/>
              </p14:nvContentPartPr>
              <p14:xfrm>
                <a:off x="3157067" y="3912200"/>
                <a:ext cx="113760" cy="416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3A023CD-3DAA-61B6-7202-E800DC28E19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139067" y="3894200"/>
                  <a:ext cx="1494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E26E0B1-96BC-A90E-0802-19EDFEBCC87C}"/>
                    </a:ext>
                  </a:extLst>
                </p14:cNvPr>
                <p14:cNvContentPartPr/>
                <p14:nvPr/>
              </p14:nvContentPartPr>
              <p14:xfrm>
                <a:off x="3162827" y="3889880"/>
                <a:ext cx="167400" cy="87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E26E0B1-96BC-A90E-0802-19EDFEBCC87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144827" y="3872240"/>
                  <a:ext cx="203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BA4B77-F26A-7746-8A7A-B3010676B84E}"/>
                    </a:ext>
                  </a:extLst>
                </p14:cNvPr>
                <p14:cNvContentPartPr/>
                <p14:nvPr/>
              </p14:nvContentPartPr>
              <p14:xfrm>
                <a:off x="3168947" y="4058720"/>
                <a:ext cx="197640" cy="123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BA4B77-F26A-7746-8A7A-B3010676B84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151307" y="4040720"/>
                  <a:ext cx="233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4BCB397-57FD-7560-AFBD-EC32A1B7BD60}"/>
                    </a:ext>
                  </a:extLst>
                </p14:cNvPr>
                <p14:cNvContentPartPr/>
                <p14:nvPr/>
              </p14:nvContentPartPr>
              <p14:xfrm>
                <a:off x="3598067" y="4068080"/>
                <a:ext cx="91800" cy="238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4BCB397-57FD-7560-AFBD-EC32A1B7BD6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580427" y="4050440"/>
                  <a:ext cx="127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A770B23-D2BC-6D49-5061-48ABC9781537}"/>
                    </a:ext>
                  </a:extLst>
                </p14:cNvPr>
                <p14:cNvContentPartPr/>
                <p14:nvPr/>
              </p14:nvContentPartPr>
              <p14:xfrm>
                <a:off x="3580787" y="3951440"/>
                <a:ext cx="350280" cy="273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A770B23-D2BC-6D49-5061-48ABC978153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63147" y="3933440"/>
                  <a:ext cx="3859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ACFB56E-2984-A452-D500-7B570B219F94}"/>
                    </a:ext>
                  </a:extLst>
                </p14:cNvPr>
                <p14:cNvContentPartPr/>
                <p14:nvPr/>
              </p14:nvContentPartPr>
              <p14:xfrm>
                <a:off x="4138427" y="4167800"/>
                <a:ext cx="7560" cy="1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ACFB56E-2984-A452-D500-7B570B219F9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20427" y="4150160"/>
                  <a:ext cx="43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C310182-6CAB-68F9-D46E-BD2B85761DA2}"/>
                    </a:ext>
                  </a:extLst>
                </p14:cNvPr>
                <p14:cNvContentPartPr/>
                <p14:nvPr/>
              </p14:nvContentPartPr>
              <p14:xfrm>
                <a:off x="2614547" y="2226320"/>
                <a:ext cx="1800000" cy="2411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C310182-6CAB-68F9-D46E-BD2B85761DA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596547" y="2208680"/>
                  <a:ext cx="1835640" cy="244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8FD8C9D-1A45-F449-1DDF-AB256AB7E605}"/>
              </a:ext>
            </a:extLst>
          </p:cNvPr>
          <p:cNvGrpSpPr/>
          <p:nvPr/>
        </p:nvGrpSpPr>
        <p:grpSpPr>
          <a:xfrm>
            <a:off x="2636147" y="2204000"/>
            <a:ext cx="1783800" cy="2559960"/>
            <a:chOff x="2636147" y="2204000"/>
            <a:chExt cx="1783800" cy="255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A66B9D8-5D2E-5D46-FD2B-5D69A090619B}"/>
                    </a:ext>
                  </a:extLst>
                </p14:cNvPr>
                <p14:cNvContentPartPr/>
                <p14:nvPr/>
              </p14:nvContentPartPr>
              <p14:xfrm>
                <a:off x="2693747" y="2204000"/>
                <a:ext cx="1395720" cy="145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A66B9D8-5D2E-5D46-FD2B-5D69A090619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675747" y="2186000"/>
                  <a:ext cx="1431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C7E1A4A-1856-295C-CC92-F7CC246B4B6B}"/>
                    </a:ext>
                  </a:extLst>
                </p14:cNvPr>
                <p14:cNvContentPartPr/>
                <p14:nvPr/>
              </p14:nvContentPartPr>
              <p14:xfrm>
                <a:off x="2636147" y="2361680"/>
                <a:ext cx="414360" cy="2402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C7E1A4A-1856-295C-CC92-F7CC246B4B6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618507" y="2344040"/>
                  <a:ext cx="450000" cy="24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5336EAD-C9BA-8B73-2655-41EAA5800DCD}"/>
                    </a:ext>
                  </a:extLst>
                </p14:cNvPr>
                <p14:cNvContentPartPr/>
                <p14:nvPr/>
              </p14:nvContentPartPr>
              <p14:xfrm>
                <a:off x="3004427" y="4536080"/>
                <a:ext cx="1305360" cy="168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5336EAD-C9BA-8B73-2655-41EAA5800DC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986427" y="4518440"/>
                  <a:ext cx="1341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5AC69B0-D987-D730-21D8-FDC5988F2249}"/>
                    </a:ext>
                  </a:extLst>
                </p14:cNvPr>
                <p14:cNvContentPartPr/>
                <p14:nvPr/>
              </p14:nvContentPartPr>
              <p14:xfrm>
                <a:off x="2677547" y="2250080"/>
                <a:ext cx="1742400" cy="2327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5AC69B0-D987-D730-21D8-FDC5988F224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59907" y="2232080"/>
                  <a:ext cx="1778040" cy="236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09A6435-198D-624B-75D9-C120F5EB0298}"/>
                  </a:ext>
                </a:extLst>
              </p14:cNvPr>
              <p14:cNvContentPartPr/>
              <p14:nvPr/>
            </p14:nvContentPartPr>
            <p14:xfrm>
              <a:off x="2682947" y="2301200"/>
              <a:ext cx="541440" cy="1598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09A6435-198D-624B-75D9-C120F5EB0298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2664947" y="2283560"/>
                <a:ext cx="577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983BAC9-5306-35C6-D17F-D166731CC045}"/>
                  </a:ext>
                </a:extLst>
              </p14:cNvPr>
              <p14:cNvContentPartPr/>
              <p14:nvPr/>
            </p14:nvContentPartPr>
            <p14:xfrm>
              <a:off x="2602307" y="2148560"/>
              <a:ext cx="3902760" cy="11534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983BAC9-5306-35C6-D17F-D166731CC04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2584667" y="2130560"/>
                <a:ext cx="3938400" cy="11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7D0A3812-C2D4-780C-A748-2A19C3B0469B}"/>
              </a:ext>
            </a:extLst>
          </p:cNvPr>
          <p:cNvGrpSpPr/>
          <p:nvPr/>
        </p:nvGrpSpPr>
        <p:grpSpPr>
          <a:xfrm>
            <a:off x="7295267" y="3960800"/>
            <a:ext cx="1104480" cy="209160"/>
            <a:chOff x="7295267" y="3960800"/>
            <a:chExt cx="110448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BFE6E80-8A28-13B1-438C-4CEA684ED71F}"/>
                    </a:ext>
                  </a:extLst>
                </p14:cNvPr>
                <p14:cNvContentPartPr/>
                <p14:nvPr/>
              </p14:nvContentPartPr>
              <p14:xfrm>
                <a:off x="7295267" y="3960800"/>
                <a:ext cx="1104480" cy="121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BFE6E80-8A28-13B1-438C-4CEA684ED71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277627" y="3942800"/>
                  <a:ext cx="1140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6B6EC36-A0B9-B561-5812-B50B1F36E18E}"/>
                    </a:ext>
                  </a:extLst>
                </p14:cNvPr>
                <p14:cNvContentPartPr/>
                <p14:nvPr/>
              </p14:nvContentPartPr>
              <p14:xfrm>
                <a:off x="7369787" y="4067360"/>
                <a:ext cx="732600" cy="102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6B6EC36-A0B9-B561-5812-B50B1F36E18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351787" y="4049360"/>
                  <a:ext cx="76824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D98AD1A-3AA0-47E1-4851-F6C50C25CE33}"/>
                  </a:ext>
                </a:extLst>
              </p14:cNvPr>
              <p14:cNvContentPartPr/>
              <p14:nvPr/>
            </p14:nvContentPartPr>
            <p14:xfrm>
              <a:off x="2770067" y="1282040"/>
              <a:ext cx="1882080" cy="7711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D98AD1A-3AA0-47E1-4851-F6C50C25CE33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2752427" y="1264400"/>
                <a:ext cx="1917720" cy="80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6DFEEAB-DD6A-6EE2-29DD-966A93AF75FA}"/>
              </a:ext>
            </a:extLst>
          </p:cNvPr>
          <p:cNvGrpSpPr/>
          <p:nvPr/>
        </p:nvGrpSpPr>
        <p:grpSpPr>
          <a:xfrm>
            <a:off x="1638947" y="4253840"/>
            <a:ext cx="763920" cy="541080"/>
            <a:chOff x="1638947" y="4253840"/>
            <a:chExt cx="76392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35A7D60-4001-0EE5-0207-0C233035CF0F}"/>
                    </a:ext>
                  </a:extLst>
                </p14:cNvPr>
                <p14:cNvContentPartPr/>
                <p14:nvPr/>
              </p14:nvContentPartPr>
              <p14:xfrm>
                <a:off x="1780787" y="4671440"/>
                <a:ext cx="183240" cy="23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35A7D60-4001-0EE5-0207-0C233035CF0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763147" y="4653440"/>
                  <a:ext cx="218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3EDF089-9DA5-EBC0-FEE9-F3A3FE84BEF2}"/>
                    </a:ext>
                  </a:extLst>
                </p14:cNvPr>
                <p14:cNvContentPartPr/>
                <p14:nvPr/>
              </p14:nvContentPartPr>
              <p14:xfrm>
                <a:off x="1638947" y="4253840"/>
                <a:ext cx="660240" cy="516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3EDF089-9DA5-EBC0-FEE9-F3A3FE84BEF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621307" y="4235840"/>
                  <a:ext cx="6958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2459E4B-A860-ED60-76B7-49D184DAA5D5}"/>
                    </a:ext>
                  </a:extLst>
                </p14:cNvPr>
                <p14:cNvContentPartPr/>
                <p14:nvPr/>
              </p14:nvContentPartPr>
              <p14:xfrm>
                <a:off x="1928027" y="4416200"/>
                <a:ext cx="474840" cy="378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2459E4B-A860-ED60-76B7-49D184DAA5D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910027" y="4398560"/>
                  <a:ext cx="510480" cy="41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DC47D447-B3E1-32EF-2867-BFDDB46F8CB8}"/>
                  </a:ext>
                </a:extLst>
              </p14:cNvPr>
              <p14:cNvContentPartPr/>
              <p14:nvPr/>
            </p14:nvContentPartPr>
            <p14:xfrm>
              <a:off x="7783787" y="5215400"/>
              <a:ext cx="556920" cy="1018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DC47D447-B3E1-32EF-2867-BFDDB46F8CB8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7765787" y="5197400"/>
                <a:ext cx="592560" cy="13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B237ABD-701E-07BB-EA16-826C838AFF41}"/>
              </a:ext>
            </a:extLst>
          </p:cNvPr>
          <p:cNvGrpSpPr/>
          <p:nvPr/>
        </p:nvGrpSpPr>
        <p:grpSpPr>
          <a:xfrm>
            <a:off x="9489107" y="4901840"/>
            <a:ext cx="288000" cy="131760"/>
            <a:chOff x="9489107" y="4901840"/>
            <a:chExt cx="28800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C5805D0-D4BF-8919-A480-4A94A110DBD5}"/>
                    </a:ext>
                  </a:extLst>
                </p14:cNvPr>
                <p14:cNvContentPartPr/>
                <p14:nvPr/>
              </p14:nvContentPartPr>
              <p14:xfrm>
                <a:off x="9551027" y="4969880"/>
                <a:ext cx="226080" cy="63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C5805D0-D4BF-8919-A480-4A94A110DBD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533027" y="4952240"/>
                  <a:ext cx="261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711996C-C59D-69B7-76FC-894390E7E8FA}"/>
                    </a:ext>
                  </a:extLst>
                </p14:cNvPr>
                <p14:cNvContentPartPr/>
                <p14:nvPr/>
              </p14:nvContentPartPr>
              <p14:xfrm>
                <a:off x="9489107" y="4901840"/>
                <a:ext cx="208440" cy="51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711996C-C59D-69B7-76FC-894390E7E8F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71467" y="4883840"/>
                  <a:ext cx="24408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99C7404-FDD1-A022-C98A-AC1A52765DF7}"/>
              </a:ext>
            </a:extLst>
          </p:cNvPr>
          <p:cNvGrpSpPr/>
          <p:nvPr/>
        </p:nvGrpSpPr>
        <p:grpSpPr>
          <a:xfrm>
            <a:off x="10511147" y="4658120"/>
            <a:ext cx="673200" cy="391320"/>
            <a:chOff x="10511147" y="4658120"/>
            <a:chExt cx="6732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F148FA4-5E1D-0635-704C-1A53BD01AB3D}"/>
                    </a:ext>
                  </a:extLst>
                </p14:cNvPr>
                <p14:cNvContentPartPr/>
                <p14:nvPr/>
              </p14:nvContentPartPr>
              <p14:xfrm>
                <a:off x="10511147" y="4658120"/>
                <a:ext cx="396720" cy="82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F148FA4-5E1D-0635-704C-1A53BD01AB3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493147" y="4640480"/>
                  <a:ext cx="432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DDD864B-090C-60F4-81B9-3C7C8B17CD63}"/>
                    </a:ext>
                  </a:extLst>
                </p14:cNvPr>
                <p14:cNvContentPartPr/>
                <p14:nvPr/>
              </p14:nvContentPartPr>
              <p14:xfrm>
                <a:off x="10672787" y="4736240"/>
                <a:ext cx="62640" cy="294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DDD864B-090C-60F4-81B9-3C7C8B17CD6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655147" y="4718600"/>
                  <a:ext cx="98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C4219FA-C98B-8B68-E26D-40B6D81327BA}"/>
                    </a:ext>
                  </a:extLst>
                </p14:cNvPr>
                <p14:cNvContentPartPr/>
                <p14:nvPr/>
              </p14:nvContentPartPr>
              <p14:xfrm>
                <a:off x="10979507" y="4792760"/>
                <a:ext cx="45000" cy="256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C4219FA-C98B-8B68-E26D-40B6D81327B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961507" y="4775120"/>
                  <a:ext cx="80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C6A159B-F17B-3A8B-D0A2-CFD953B91593}"/>
                    </a:ext>
                  </a:extLst>
                </p14:cNvPr>
                <p14:cNvContentPartPr/>
                <p14:nvPr/>
              </p14:nvContentPartPr>
              <p14:xfrm>
                <a:off x="10917947" y="4661720"/>
                <a:ext cx="266400" cy="196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C6A159B-F17B-3A8B-D0A2-CFD953B9159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899947" y="4643720"/>
                  <a:ext cx="30204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CDCF7FA1-5A8E-04C7-A86E-DDDE78F6600A}"/>
                  </a:ext>
                </a:extLst>
              </p14:cNvPr>
              <p14:cNvContentPartPr/>
              <p14:nvPr/>
            </p14:nvContentPartPr>
            <p14:xfrm>
              <a:off x="9932987" y="5253200"/>
              <a:ext cx="1298520" cy="1792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CDCF7FA1-5A8E-04C7-A86E-DDDE78F6600A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9914987" y="5235560"/>
                <a:ext cx="133416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6B10D902-EEEA-DD07-3065-1F467B163F7A}"/>
              </a:ext>
            </a:extLst>
          </p:cNvPr>
          <p:cNvGrpSpPr/>
          <p:nvPr/>
        </p:nvGrpSpPr>
        <p:grpSpPr>
          <a:xfrm>
            <a:off x="9933707" y="5661800"/>
            <a:ext cx="1045080" cy="413640"/>
            <a:chOff x="9933707" y="5661800"/>
            <a:chExt cx="104508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7F20AFD-C69F-E922-AEC4-73CD3A63304D}"/>
                    </a:ext>
                  </a:extLst>
                </p14:cNvPr>
                <p14:cNvContentPartPr/>
                <p14:nvPr/>
              </p14:nvContentPartPr>
              <p14:xfrm>
                <a:off x="9933707" y="5661800"/>
                <a:ext cx="378360" cy="412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7F20AFD-C69F-E922-AEC4-73CD3A63304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916067" y="5644160"/>
                  <a:ext cx="414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D354F90-C52D-DD0E-A819-628006A92A03}"/>
                    </a:ext>
                  </a:extLst>
                </p14:cNvPr>
                <p14:cNvContentPartPr/>
                <p14:nvPr/>
              </p14:nvContentPartPr>
              <p14:xfrm>
                <a:off x="10334747" y="5871320"/>
                <a:ext cx="33840" cy="204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D354F90-C52D-DD0E-A819-628006A92A0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317107" y="5853680"/>
                  <a:ext cx="69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6CCDF5E-7B69-11D8-2479-3F90D45362EE}"/>
                    </a:ext>
                  </a:extLst>
                </p14:cNvPr>
                <p14:cNvContentPartPr/>
                <p14:nvPr/>
              </p14:nvContentPartPr>
              <p14:xfrm>
                <a:off x="10358147" y="5768360"/>
                <a:ext cx="169920" cy="167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6CCDF5E-7B69-11D8-2479-3F90D45362E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340507" y="5750720"/>
                  <a:ext cx="205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E627CB2-0F22-7489-9886-AA685D79E4B7}"/>
                    </a:ext>
                  </a:extLst>
                </p14:cNvPr>
                <p14:cNvContentPartPr/>
                <p14:nvPr/>
              </p14:nvContentPartPr>
              <p14:xfrm>
                <a:off x="10741547" y="5815880"/>
                <a:ext cx="237240" cy="77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E627CB2-0F22-7489-9886-AA685D79E4B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723907" y="5797880"/>
                  <a:ext cx="272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92CB8D2-61BB-96F7-6D42-4C595B7121EB}"/>
                    </a:ext>
                  </a:extLst>
                </p14:cNvPr>
                <p14:cNvContentPartPr/>
                <p14:nvPr/>
              </p14:nvContentPartPr>
              <p14:xfrm>
                <a:off x="10884827" y="5775560"/>
                <a:ext cx="30600" cy="259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92CB8D2-61BB-96F7-6D42-4C595B7121E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866827" y="5757920"/>
                  <a:ext cx="662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4032FBE-B8C1-EC7C-6811-B2D47DE9D07C}"/>
              </a:ext>
            </a:extLst>
          </p:cNvPr>
          <p:cNvGrpSpPr/>
          <p:nvPr/>
        </p:nvGrpSpPr>
        <p:grpSpPr>
          <a:xfrm>
            <a:off x="11308907" y="5660000"/>
            <a:ext cx="604440" cy="318960"/>
            <a:chOff x="11308907" y="5660000"/>
            <a:chExt cx="60444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1432AAB-033A-4C65-3CFF-CADB155DA87C}"/>
                    </a:ext>
                  </a:extLst>
                </p14:cNvPr>
                <p14:cNvContentPartPr/>
                <p14:nvPr/>
              </p14:nvContentPartPr>
              <p14:xfrm>
                <a:off x="11319707" y="5676200"/>
                <a:ext cx="54360" cy="290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1432AAB-033A-4C65-3CFF-CADB155DA87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301707" y="5658560"/>
                  <a:ext cx="90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88F7D63-398A-69E2-5A41-5C0354921F0F}"/>
                    </a:ext>
                  </a:extLst>
                </p14:cNvPr>
                <p14:cNvContentPartPr/>
                <p14:nvPr/>
              </p14:nvContentPartPr>
              <p14:xfrm>
                <a:off x="11308907" y="5660000"/>
                <a:ext cx="252000" cy="1152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88F7D63-398A-69E2-5A41-5C0354921F0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290907" y="5642360"/>
                  <a:ext cx="287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A56F145-F07F-C2CA-A9C7-44819F3DA21E}"/>
                    </a:ext>
                  </a:extLst>
                </p14:cNvPr>
                <p14:cNvContentPartPr/>
                <p14:nvPr/>
              </p14:nvContentPartPr>
              <p14:xfrm>
                <a:off x="11757467" y="5737760"/>
                <a:ext cx="10800" cy="241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A56F145-F07F-C2CA-A9C7-44819F3DA21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739467" y="5719760"/>
                  <a:ext cx="46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00FB83B-31E3-3225-8ACC-7A4DD8B1368E}"/>
                    </a:ext>
                  </a:extLst>
                </p14:cNvPr>
                <p14:cNvContentPartPr/>
                <p14:nvPr/>
              </p14:nvContentPartPr>
              <p14:xfrm>
                <a:off x="11723627" y="5670440"/>
                <a:ext cx="189720" cy="1879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00FB83B-31E3-3225-8ACC-7A4DD8B1368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705627" y="5652440"/>
                  <a:ext cx="2253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97152FCA-148A-86B2-1792-D1988FEE373B}"/>
              </a:ext>
            </a:extLst>
          </p:cNvPr>
          <p:cNvGrpSpPr/>
          <p:nvPr/>
        </p:nvGrpSpPr>
        <p:grpSpPr>
          <a:xfrm>
            <a:off x="2290907" y="5589800"/>
            <a:ext cx="6387840" cy="1019160"/>
            <a:chOff x="2290907" y="5589800"/>
            <a:chExt cx="6387840" cy="10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DA0BBF1-3B9A-41B8-B1E5-E2564AFDC266}"/>
                    </a:ext>
                  </a:extLst>
                </p14:cNvPr>
                <p14:cNvContentPartPr/>
                <p14:nvPr/>
              </p14:nvContentPartPr>
              <p14:xfrm>
                <a:off x="2290907" y="6240680"/>
                <a:ext cx="70920" cy="261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DA0BBF1-3B9A-41B8-B1E5-E2564AFDC26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273267" y="6222680"/>
                  <a:ext cx="106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8078A2E-B9C6-94CC-C52F-651A57F407C4}"/>
                    </a:ext>
                  </a:extLst>
                </p14:cNvPr>
                <p14:cNvContentPartPr/>
                <p14:nvPr/>
              </p14:nvContentPartPr>
              <p14:xfrm>
                <a:off x="2378747" y="6260480"/>
                <a:ext cx="83880" cy="222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8078A2E-B9C6-94CC-C52F-651A57F407C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61107" y="6242840"/>
                  <a:ext cx="119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4415AF2-258A-29FA-B712-74B2A557DA3E}"/>
                    </a:ext>
                  </a:extLst>
                </p14:cNvPr>
                <p14:cNvContentPartPr/>
                <p14:nvPr/>
              </p14:nvContentPartPr>
              <p14:xfrm>
                <a:off x="2334827" y="6373160"/>
                <a:ext cx="136440" cy="96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4415AF2-258A-29FA-B712-74B2A557DA3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316827" y="6355520"/>
                  <a:ext cx="172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620B60B-6E50-AEE4-EA5A-BB12FD9E8356}"/>
                    </a:ext>
                  </a:extLst>
                </p14:cNvPr>
                <p14:cNvContentPartPr/>
                <p14:nvPr/>
              </p14:nvContentPartPr>
              <p14:xfrm>
                <a:off x="2549027" y="6217280"/>
                <a:ext cx="318960" cy="237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620B60B-6E50-AEE4-EA5A-BB12FD9E835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531387" y="6199280"/>
                  <a:ext cx="354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65DE1BD-B2B5-F98E-578D-AF3FBC07BF28}"/>
                    </a:ext>
                  </a:extLst>
                </p14:cNvPr>
                <p14:cNvContentPartPr/>
                <p14:nvPr/>
              </p14:nvContentPartPr>
              <p14:xfrm>
                <a:off x="2929907" y="6210800"/>
                <a:ext cx="289080" cy="154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65DE1BD-B2B5-F98E-578D-AF3FBC07BF2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911907" y="6192800"/>
                  <a:ext cx="324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C7D4765-53B6-94A3-4B1B-CBADD9C2740E}"/>
                    </a:ext>
                  </a:extLst>
                </p14:cNvPr>
                <p14:cNvContentPartPr/>
                <p14:nvPr/>
              </p14:nvContentPartPr>
              <p14:xfrm>
                <a:off x="3262547" y="6124040"/>
                <a:ext cx="109080" cy="161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C7D4765-53B6-94A3-4B1B-CBADD9C2740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244907" y="6106040"/>
                  <a:ext cx="144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AE188BD-D230-6D29-FB2F-85CA11892ABE}"/>
                    </a:ext>
                  </a:extLst>
                </p14:cNvPr>
                <p14:cNvContentPartPr/>
                <p14:nvPr/>
              </p14:nvContentPartPr>
              <p14:xfrm>
                <a:off x="3514547" y="6046640"/>
                <a:ext cx="471240" cy="182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AE188BD-D230-6D29-FB2F-85CA11892AB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496547" y="6028640"/>
                  <a:ext cx="506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F77E183-FF86-509E-0C42-0DFC7E369FED}"/>
                    </a:ext>
                  </a:extLst>
                </p14:cNvPr>
                <p14:cNvContentPartPr/>
                <p14:nvPr/>
              </p14:nvContentPartPr>
              <p14:xfrm>
                <a:off x="3991907" y="5930000"/>
                <a:ext cx="181800" cy="1771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F77E183-FF86-509E-0C42-0DFC7E369FE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973907" y="5912360"/>
                  <a:ext cx="217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B07A33E-346F-393D-68B2-715CCF11997E}"/>
                    </a:ext>
                  </a:extLst>
                </p14:cNvPr>
                <p14:cNvContentPartPr/>
                <p14:nvPr/>
              </p14:nvContentPartPr>
              <p14:xfrm>
                <a:off x="4708307" y="5710760"/>
                <a:ext cx="379800" cy="217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B07A33E-346F-393D-68B2-715CCF11997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690667" y="5693120"/>
                  <a:ext cx="415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9E6903B-44CF-762D-54E4-704316D50594}"/>
                    </a:ext>
                  </a:extLst>
                </p14:cNvPr>
                <p14:cNvContentPartPr/>
                <p14:nvPr/>
              </p14:nvContentPartPr>
              <p14:xfrm>
                <a:off x="5105027" y="5589800"/>
                <a:ext cx="585720" cy="1944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9E6903B-44CF-762D-54E4-704316D5059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087387" y="5571800"/>
                  <a:ext cx="621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AAD3BC4-8E79-B5BB-8118-0FEF97B89305}"/>
                    </a:ext>
                  </a:extLst>
                </p14:cNvPr>
                <p14:cNvContentPartPr/>
                <p14:nvPr/>
              </p14:nvContentPartPr>
              <p14:xfrm>
                <a:off x="4348307" y="6221240"/>
                <a:ext cx="523440" cy="3877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AAD3BC4-8E79-B5BB-8118-0FEF97B8930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330667" y="6203600"/>
                  <a:ext cx="5590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D523988-EC0F-7EC6-4666-FA9B8918907E}"/>
                    </a:ext>
                  </a:extLst>
                </p14:cNvPr>
                <p14:cNvContentPartPr/>
                <p14:nvPr/>
              </p14:nvContentPartPr>
              <p14:xfrm>
                <a:off x="5219147" y="6242120"/>
                <a:ext cx="135000" cy="254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D523988-EC0F-7EC6-4666-FA9B8918907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201507" y="6224120"/>
                  <a:ext cx="1706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1567944-6D4D-F39A-6E3F-884FB9B2A105}"/>
                    </a:ext>
                  </a:extLst>
                </p14:cNvPr>
                <p14:cNvContentPartPr/>
                <p14:nvPr/>
              </p14:nvContentPartPr>
              <p14:xfrm>
                <a:off x="5170907" y="6243920"/>
                <a:ext cx="204840" cy="153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1567944-6D4D-F39A-6E3F-884FB9B2A10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152907" y="6225920"/>
                  <a:ext cx="240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407D2BE-1228-943A-F092-954B26CC7ACF}"/>
                    </a:ext>
                  </a:extLst>
                </p14:cNvPr>
                <p14:cNvContentPartPr/>
                <p14:nvPr/>
              </p14:nvContentPartPr>
              <p14:xfrm>
                <a:off x="5426147" y="6227000"/>
                <a:ext cx="98640" cy="208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407D2BE-1228-943A-F092-954B26CC7AC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408507" y="6209000"/>
                  <a:ext cx="134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94A4B51-BDB8-DCAC-066C-8D9D831438EF}"/>
                    </a:ext>
                  </a:extLst>
                </p14:cNvPr>
                <p14:cNvContentPartPr/>
                <p14:nvPr/>
              </p14:nvContentPartPr>
              <p14:xfrm>
                <a:off x="5638187" y="6200000"/>
                <a:ext cx="227880" cy="170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94A4B51-BDB8-DCAC-066C-8D9D831438E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620187" y="6182360"/>
                  <a:ext cx="263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452FE36-CFA9-321B-FCB4-AAFB6880A6FD}"/>
                    </a:ext>
                  </a:extLst>
                </p14:cNvPr>
                <p14:cNvContentPartPr/>
                <p14:nvPr/>
              </p14:nvContentPartPr>
              <p14:xfrm>
                <a:off x="5898827" y="6105320"/>
                <a:ext cx="319680" cy="189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452FE36-CFA9-321B-FCB4-AAFB6880A6F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881187" y="6087320"/>
                  <a:ext cx="355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E0FF1B2-E817-375E-A564-6A8E2763CCF2}"/>
                    </a:ext>
                  </a:extLst>
                </p14:cNvPr>
                <p14:cNvContentPartPr/>
                <p14:nvPr/>
              </p14:nvContentPartPr>
              <p14:xfrm>
                <a:off x="6063347" y="6035840"/>
                <a:ext cx="38880" cy="58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E0FF1B2-E817-375E-A564-6A8E2763CCF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045347" y="6018200"/>
                  <a:ext cx="74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5627B08-22B7-F49A-2A1D-4DFB0B2FEC38}"/>
                    </a:ext>
                  </a:extLst>
                </p14:cNvPr>
                <p14:cNvContentPartPr/>
                <p14:nvPr/>
              </p14:nvContentPartPr>
              <p14:xfrm>
                <a:off x="6284027" y="6011000"/>
                <a:ext cx="50040" cy="225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5627B08-22B7-F49A-2A1D-4DFB0B2FEC3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266387" y="5993360"/>
                  <a:ext cx="85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3EA1540-EFD1-53C9-ECE6-BC47D37BE8A7}"/>
                    </a:ext>
                  </a:extLst>
                </p14:cNvPr>
                <p14:cNvContentPartPr/>
                <p14:nvPr/>
              </p14:nvContentPartPr>
              <p14:xfrm>
                <a:off x="6427307" y="6007040"/>
                <a:ext cx="52200" cy="87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3EA1540-EFD1-53C9-ECE6-BC47D37BE8A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409667" y="5989400"/>
                  <a:ext cx="87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35CDD88-C5C8-67B9-762F-D0AEB65A6ADC}"/>
                    </a:ext>
                  </a:extLst>
                </p14:cNvPr>
                <p14:cNvContentPartPr/>
                <p14:nvPr/>
              </p14:nvContentPartPr>
              <p14:xfrm>
                <a:off x="6366827" y="5897600"/>
                <a:ext cx="48960" cy="50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35CDD88-C5C8-67B9-762F-D0AEB65A6AD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349187" y="5879960"/>
                  <a:ext cx="84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7D957E4-CE65-46B2-3F3A-171EA8236FF2}"/>
                    </a:ext>
                  </a:extLst>
                </p14:cNvPr>
                <p14:cNvContentPartPr/>
                <p14:nvPr/>
              </p14:nvContentPartPr>
              <p14:xfrm>
                <a:off x="6555827" y="5887880"/>
                <a:ext cx="328320" cy="149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7D957E4-CE65-46B2-3F3A-171EA8236FF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538187" y="5869880"/>
                  <a:ext cx="363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2ED6DA0-8C66-55EF-B1A4-68EF2AFB491F}"/>
                    </a:ext>
                  </a:extLst>
                </p14:cNvPr>
                <p14:cNvContentPartPr/>
                <p14:nvPr/>
              </p14:nvContentPartPr>
              <p14:xfrm>
                <a:off x="6969107" y="5763680"/>
                <a:ext cx="51840" cy="595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2ED6DA0-8C66-55EF-B1A4-68EF2AFB491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951467" y="5745680"/>
                  <a:ext cx="8748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03DE5AA-4FCB-0058-E79F-D82997AB64CE}"/>
                    </a:ext>
                  </a:extLst>
                </p14:cNvPr>
                <p14:cNvContentPartPr/>
                <p14:nvPr/>
              </p14:nvContentPartPr>
              <p14:xfrm>
                <a:off x="7283387" y="6112520"/>
                <a:ext cx="222840" cy="333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03DE5AA-4FCB-0058-E79F-D82997AB64C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265747" y="6094880"/>
                  <a:ext cx="258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084208-151D-784E-86B6-1B5212ABF483}"/>
                    </a:ext>
                  </a:extLst>
                </p14:cNvPr>
                <p14:cNvContentPartPr/>
                <p14:nvPr/>
              </p14:nvContentPartPr>
              <p14:xfrm>
                <a:off x="7557347" y="6146000"/>
                <a:ext cx="186120" cy="1998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084208-151D-784E-86B6-1B5212ABF48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539707" y="6128000"/>
                  <a:ext cx="221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D6A6A76-1D2F-7FC8-8E77-8F21163647A4}"/>
                    </a:ext>
                  </a:extLst>
                </p14:cNvPr>
                <p14:cNvContentPartPr/>
                <p14:nvPr/>
              </p14:nvContentPartPr>
              <p14:xfrm>
                <a:off x="7842107" y="6117560"/>
                <a:ext cx="173880" cy="1634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D6A6A76-1D2F-7FC8-8E77-8F21163647A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824107" y="6099560"/>
                  <a:ext cx="209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0F076BD-CCA5-C01B-6869-C75F177D3315}"/>
                    </a:ext>
                  </a:extLst>
                </p14:cNvPr>
                <p14:cNvContentPartPr/>
                <p14:nvPr/>
              </p14:nvContentPartPr>
              <p14:xfrm>
                <a:off x="8047307" y="6115040"/>
                <a:ext cx="209160" cy="100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0F076BD-CCA5-C01B-6869-C75F177D331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029307" y="6097040"/>
                  <a:ext cx="244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F03CFD6-62D6-B6D9-E587-34FB964775BB}"/>
                    </a:ext>
                  </a:extLst>
                </p14:cNvPr>
                <p14:cNvContentPartPr/>
                <p14:nvPr/>
              </p14:nvContentPartPr>
              <p14:xfrm>
                <a:off x="8245667" y="5874920"/>
                <a:ext cx="90000" cy="263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F03CFD6-62D6-B6D9-E587-34FB964775B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227667" y="5856920"/>
                  <a:ext cx="125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26B8045-5E4C-9A60-86FA-F0A81AFB9DC2}"/>
                    </a:ext>
                  </a:extLst>
                </p14:cNvPr>
                <p14:cNvContentPartPr/>
                <p14:nvPr/>
              </p14:nvContentPartPr>
              <p14:xfrm>
                <a:off x="8422787" y="5872400"/>
                <a:ext cx="80640" cy="3106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26B8045-5E4C-9A60-86FA-F0A81AFB9DC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404787" y="5854760"/>
                  <a:ext cx="116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86C7863-5517-F137-E1BD-85A40C48A29C}"/>
                    </a:ext>
                  </a:extLst>
                </p14:cNvPr>
                <p14:cNvContentPartPr/>
                <p14:nvPr/>
              </p14:nvContentPartPr>
              <p14:xfrm>
                <a:off x="8293187" y="6182360"/>
                <a:ext cx="385560" cy="224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86C7863-5517-F137-E1BD-85A40C48A29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275547" y="6164360"/>
                  <a:ext cx="421200" cy="25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76BAB45F-3DEF-D53E-F986-A35B64AD5EEE}"/>
                  </a:ext>
                </a:extLst>
              </p14:cNvPr>
              <p14:cNvContentPartPr/>
              <p14:nvPr/>
            </p14:nvContentPartPr>
            <p14:xfrm>
              <a:off x="5319227" y="3137840"/>
              <a:ext cx="1040400" cy="1083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76BAB45F-3DEF-D53E-F986-A35B64AD5EEE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5301227" y="3119840"/>
                <a:ext cx="1076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FAC33D53-2B7D-C0C2-3EB7-510741BBB1AC}"/>
                  </a:ext>
                </a:extLst>
              </p14:cNvPr>
              <p14:cNvContentPartPr/>
              <p14:nvPr/>
            </p14:nvContentPartPr>
            <p14:xfrm>
              <a:off x="4994507" y="2103920"/>
              <a:ext cx="1319040" cy="10965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FAC33D53-2B7D-C0C2-3EB7-510741BBB1AC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4976867" y="2085920"/>
                <a:ext cx="1354680" cy="11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35AC4B3-20D0-DFFA-ABA4-D96442C169AE}"/>
              </a:ext>
            </a:extLst>
          </p:cNvPr>
          <p:cNvGrpSpPr/>
          <p:nvPr/>
        </p:nvGrpSpPr>
        <p:grpSpPr>
          <a:xfrm>
            <a:off x="1879427" y="4238360"/>
            <a:ext cx="612000" cy="410400"/>
            <a:chOff x="1879427" y="4238360"/>
            <a:chExt cx="61200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9BD196B-F093-9158-ED20-6F3F9B06A8F3}"/>
                    </a:ext>
                  </a:extLst>
                </p14:cNvPr>
                <p14:cNvContentPartPr/>
                <p14:nvPr/>
              </p14:nvContentPartPr>
              <p14:xfrm>
                <a:off x="2050067" y="4238360"/>
                <a:ext cx="312480" cy="2077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9BD196B-F093-9158-ED20-6F3F9B06A8F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032067" y="4220720"/>
                  <a:ext cx="348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C8B1BD2-ADA5-A25B-01F2-AA592A58B2F2}"/>
                    </a:ext>
                  </a:extLst>
                </p14:cNvPr>
                <p14:cNvContentPartPr/>
                <p14:nvPr/>
              </p14:nvContentPartPr>
              <p14:xfrm>
                <a:off x="2217467" y="4383080"/>
                <a:ext cx="273960" cy="189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C8B1BD2-ADA5-A25B-01F2-AA592A58B2F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199827" y="4365440"/>
                  <a:ext cx="309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5850641-672F-1666-6CEA-43476F20E202}"/>
                    </a:ext>
                  </a:extLst>
                </p14:cNvPr>
                <p14:cNvContentPartPr/>
                <p14:nvPr/>
              </p14:nvContentPartPr>
              <p14:xfrm>
                <a:off x="1879427" y="4378040"/>
                <a:ext cx="331560" cy="200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5850641-672F-1666-6CEA-43476F20E20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1427" y="4360040"/>
                  <a:ext cx="367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68549E2-4DC9-EEA0-7071-02D86675CA83}"/>
                    </a:ext>
                  </a:extLst>
                </p14:cNvPr>
                <p14:cNvContentPartPr/>
                <p14:nvPr/>
              </p14:nvContentPartPr>
              <p14:xfrm>
                <a:off x="2095427" y="4491800"/>
                <a:ext cx="270360" cy="156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68549E2-4DC9-EEA0-7071-02D86675CA8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077427" y="4473800"/>
                  <a:ext cx="30600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619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Hammad Ezad</dc:creator>
  <cp:lastModifiedBy>Hammad Ezad</cp:lastModifiedBy>
  <cp:revision>2</cp:revision>
  <dcterms:created xsi:type="dcterms:W3CDTF">2026-02-12T14:02:30Z</dcterms:created>
  <dcterms:modified xsi:type="dcterms:W3CDTF">2026-02-13T09:41:29Z</dcterms:modified>
</cp:coreProperties>
</file>